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310" r:id="rId4"/>
    <p:sldId id="290" r:id="rId5"/>
    <p:sldId id="268" r:id="rId6"/>
    <p:sldId id="291" r:id="rId7"/>
    <p:sldId id="269" r:id="rId8"/>
    <p:sldId id="311" r:id="rId9"/>
    <p:sldId id="272" r:id="rId10"/>
    <p:sldId id="312" r:id="rId11"/>
    <p:sldId id="274" r:id="rId12"/>
    <p:sldId id="313" r:id="rId13"/>
    <p:sldId id="260" r:id="rId14"/>
    <p:sldId id="298" r:id="rId15"/>
    <p:sldId id="297" r:id="rId16"/>
    <p:sldId id="302" r:id="rId17"/>
    <p:sldId id="305" r:id="rId18"/>
    <p:sldId id="306" r:id="rId19"/>
    <p:sldId id="301" r:id="rId20"/>
    <p:sldId id="303" r:id="rId21"/>
    <p:sldId id="282" r:id="rId22"/>
    <p:sldId id="284" r:id="rId23"/>
    <p:sldId id="31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6" userDrawn="1">
          <p15:clr>
            <a:srgbClr val="A4A3A4"/>
          </p15:clr>
        </p15:guide>
        <p15:guide id="2" pos="11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CCA"/>
    <a:srgbClr val="0656CA"/>
    <a:srgbClr val="F7941D"/>
    <a:srgbClr val="0F4057"/>
    <a:srgbClr val="065687"/>
    <a:srgbClr val="BFDFF1"/>
    <a:srgbClr val="80BFE3"/>
    <a:srgbClr val="EA8B38"/>
    <a:srgbClr val="5B9BD7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85" autoAdjust="0"/>
    <p:restoredTop sz="96586" autoAdjust="0"/>
  </p:normalViewPr>
  <p:slideViewPr>
    <p:cSldViewPr snapToGrid="0">
      <p:cViewPr varScale="1">
        <p:scale>
          <a:sx n="122" d="100"/>
          <a:sy n="122" d="100"/>
        </p:scale>
        <p:origin x="156" y="90"/>
      </p:cViewPr>
      <p:guideLst>
        <p:guide orient="horz" pos="2376"/>
        <p:guide pos="11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5E457-397C-9B49-A2B6-2DDB2E8789B4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0B526-494A-2C48-82BA-F66D73B6B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01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2D9D2-EBC3-40B5-A593-F1F5948E645C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06098-A879-4054-82A6-3B9EA3C38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05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22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22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84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71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8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94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00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7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97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40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45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13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889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30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76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59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891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03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24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073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207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26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06098-A879-4054-82A6-3B9EA3C3868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22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00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F2ED10-57F7-47B3-922A-4E4FCE860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20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-1"/>
            <a:ext cx="12233349" cy="6899349"/>
          </a:xfrm>
          <a:prstGeom prst="rect">
            <a:avLst/>
          </a:prstGeom>
          <a:gradFill flip="none" rotWithShape="1">
            <a:gsLst>
              <a:gs pos="31000">
                <a:srgbClr val="80BFE3"/>
              </a:gs>
              <a:gs pos="0">
                <a:srgbClr val="BFDFF1"/>
              </a:gs>
              <a:gs pos="100000">
                <a:srgbClr val="017CC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233349" cy="6899349"/>
          </a:xfrm>
          <a:prstGeom prst="rect">
            <a:avLst/>
          </a:prstGeom>
          <a:gradFill flip="none" rotWithShape="1">
            <a:gsLst>
              <a:gs pos="0">
                <a:srgbClr val="017CCA"/>
              </a:gs>
              <a:gs pos="100000">
                <a:srgbClr val="0656C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41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jpeg"/><Relationship Id="rId18" Type="http://schemas.openxmlformats.org/officeDocument/2006/relationships/image" Target="../media/image1.emf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jpg"/><Relationship Id="rId1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2.png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emf"/><Relationship Id="rId4" Type="http://schemas.openxmlformats.org/officeDocument/2006/relationships/image" Target="../media/image43.png"/><Relationship Id="rId9" Type="http://schemas.openxmlformats.org/officeDocument/2006/relationships/image" Target="../media/image4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59.png"/><Relationship Id="rId18" Type="http://schemas.microsoft.com/office/2007/relationships/hdphoto" Target="../media/hdphoto8.wdp"/><Relationship Id="rId3" Type="http://schemas.openxmlformats.org/officeDocument/2006/relationships/image" Target="../media/image54.jpeg"/><Relationship Id="rId7" Type="http://schemas.openxmlformats.org/officeDocument/2006/relationships/image" Target="../media/image56.jpeg"/><Relationship Id="rId12" Type="http://schemas.microsoft.com/office/2007/relationships/hdphoto" Target="../media/hdphoto5.wdp"/><Relationship Id="rId17" Type="http://schemas.openxmlformats.org/officeDocument/2006/relationships/image" Target="../media/image61.jpeg"/><Relationship Id="rId2" Type="http://schemas.openxmlformats.org/officeDocument/2006/relationships/notesSlide" Target="../notesSlides/notesSlide22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8.jpeg"/><Relationship Id="rId5" Type="http://schemas.openxmlformats.org/officeDocument/2006/relationships/image" Target="../media/image55.jpeg"/><Relationship Id="rId15" Type="http://schemas.openxmlformats.org/officeDocument/2006/relationships/image" Target="../media/image60.jpeg"/><Relationship Id="rId10" Type="http://schemas.microsoft.com/office/2007/relationships/hdphoto" Target="../media/hdphoto4.wdp"/><Relationship Id="rId19" Type="http://schemas.openxmlformats.org/officeDocument/2006/relationships/image" Target="../media/image62.jpeg"/><Relationship Id="rId4" Type="http://schemas.microsoft.com/office/2007/relationships/hdphoto" Target="../media/hdphoto1.wdp"/><Relationship Id="rId9" Type="http://schemas.openxmlformats.org/officeDocument/2006/relationships/image" Target="../media/image57.jpeg"/><Relationship Id="rId14" Type="http://schemas.microsoft.com/office/2007/relationships/hdphoto" Target="../media/hdphoto6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nPtr-LOGO-081514b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940" y="2767232"/>
            <a:ext cx="5899420" cy="1323536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</p:spTree>
    <p:extLst>
      <p:ext uri="{BB962C8B-B14F-4D97-AF65-F5344CB8AC3E}">
        <p14:creationId xmlns:p14="http://schemas.microsoft.com/office/powerpoint/2010/main" val="397836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13265"/>
          <a:stretch/>
        </p:blipFill>
        <p:spPr>
          <a:xfrm>
            <a:off x="-1" y="0"/>
            <a:ext cx="12277475" cy="6915572"/>
          </a:xfrm>
          <a:prstGeom prst="rect">
            <a:avLst/>
          </a:prstGeom>
        </p:spPr>
      </p:pic>
      <p:sp>
        <p:nvSpPr>
          <p:cNvPr id="6" name="Text To Outline"/>
          <p:cNvSpPr/>
          <p:nvPr/>
        </p:nvSpPr>
        <p:spPr>
          <a:xfrm>
            <a:off x="96165" y="6771820"/>
            <a:ext cx="1413815" cy="72923"/>
          </a:xfrm>
          <a:custGeom>
            <a:avLst/>
            <a:gdLst/>
            <a:ahLst/>
            <a:cxnLst/>
            <a:rect l="l" t="t" r="r" b="b"/>
            <a:pathLst>
              <a:path w="1413815" h="72923">
                <a:moveTo>
                  <a:pt x="714985" y="48082"/>
                </a:moveTo>
                <a:lnTo>
                  <a:pt x="720014" y="48082"/>
                </a:lnTo>
                <a:lnTo>
                  <a:pt x="720014" y="55778"/>
                </a:lnTo>
                <a:lnTo>
                  <a:pt x="714985" y="55778"/>
                </a:lnTo>
                <a:close/>
                <a:moveTo>
                  <a:pt x="534010" y="48082"/>
                </a:moveTo>
                <a:lnTo>
                  <a:pt x="539039" y="48082"/>
                </a:lnTo>
                <a:lnTo>
                  <a:pt x="539039" y="55778"/>
                </a:lnTo>
                <a:lnTo>
                  <a:pt x="534010" y="55778"/>
                </a:lnTo>
                <a:close/>
                <a:moveTo>
                  <a:pt x="286360" y="48082"/>
                </a:moveTo>
                <a:lnTo>
                  <a:pt x="291389" y="48082"/>
                </a:lnTo>
                <a:lnTo>
                  <a:pt x="291389" y="55778"/>
                </a:lnTo>
                <a:lnTo>
                  <a:pt x="286360" y="55778"/>
                </a:lnTo>
                <a:close/>
                <a:moveTo>
                  <a:pt x="76810" y="48082"/>
                </a:moveTo>
                <a:lnTo>
                  <a:pt x="81839" y="48082"/>
                </a:lnTo>
                <a:lnTo>
                  <a:pt x="81839" y="55778"/>
                </a:lnTo>
                <a:lnTo>
                  <a:pt x="76810" y="55778"/>
                </a:lnTo>
                <a:close/>
                <a:moveTo>
                  <a:pt x="1184758" y="36195"/>
                </a:moveTo>
                <a:lnTo>
                  <a:pt x="1172337" y="37490"/>
                </a:lnTo>
                <a:cubicBezTo>
                  <a:pt x="1169848" y="37693"/>
                  <a:pt x="1168058" y="38405"/>
                  <a:pt x="1166965" y="39624"/>
                </a:cubicBezTo>
                <a:cubicBezTo>
                  <a:pt x="1165873" y="40843"/>
                  <a:pt x="1165327" y="42621"/>
                  <a:pt x="1165327" y="44958"/>
                </a:cubicBezTo>
                <a:cubicBezTo>
                  <a:pt x="1165327" y="50089"/>
                  <a:pt x="1167435" y="52654"/>
                  <a:pt x="1171652" y="52654"/>
                </a:cubicBezTo>
                <a:cubicBezTo>
                  <a:pt x="1173481" y="52654"/>
                  <a:pt x="1175487" y="52438"/>
                  <a:pt x="1177672" y="52006"/>
                </a:cubicBezTo>
                <a:cubicBezTo>
                  <a:pt x="1179856" y="51575"/>
                  <a:pt x="1181583" y="51130"/>
                  <a:pt x="1182853" y="50673"/>
                </a:cubicBezTo>
                <a:lnTo>
                  <a:pt x="1184758" y="49987"/>
                </a:lnTo>
                <a:close/>
                <a:moveTo>
                  <a:pt x="286360" y="22860"/>
                </a:moveTo>
                <a:lnTo>
                  <a:pt x="291389" y="22860"/>
                </a:lnTo>
                <a:lnTo>
                  <a:pt x="291389" y="30632"/>
                </a:lnTo>
                <a:lnTo>
                  <a:pt x="286360" y="30632"/>
                </a:lnTo>
                <a:close/>
                <a:moveTo>
                  <a:pt x="76810" y="22860"/>
                </a:moveTo>
                <a:lnTo>
                  <a:pt x="81839" y="22860"/>
                </a:lnTo>
                <a:lnTo>
                  <a:pt x="81839" y="30632"/>
                </a:lnTo>
                <a:lnTo>
                  <a:pt x="76810" y="30632"/>
                </a:lnTo>
                <a:close/>
                <a:moveTo>
                  <a:pt x="912419" y="21031"/>
                </a:moveTo>
                <a:cubicBezTo>
                  <a:pt x="910743" y="21031"/>
                  <a:pt x="908939" y="21310"/>
                  <a:pt x="907009" y="21869"/>
                </a:cubicBezTo>
                <a:cubicBezTo>
                  <a:pt x="905079" y="22428"/>
                  <a:pt x="903580" y="23012"/>
                  <a:pt x="902513" y="23622"/>
                </a:cubicBezTo>
                <a:lnTo>
                  <a:pt x="900837" y="24460"/>
                </a:lnTo>
                <a:lnTo>
                  <a:pt x="900837" y="51587"/>
                </a:lnTo>
                <a:cubicBezTo>
                  <a:pt x="904291" y="52197"/>
                  <a:pt x="907288" y="52502"/>
                  <a:pt x="909828" y="52502"/>
                </a:cubicBezTo>
                <a:cubicBezTo>
                  <a:pt x="914197" y="52502"/>
                  <a:pt x="917271" y="51270"/>
                  <a:pt x="919049" y="48806"/>
                </a:cubicBezTo>
                <a:cubicBezTo>
                  <a:pt x="920827" y="46342"/>
                  <a:pt x="921716" y="42278"/>
                  <a:pt x="921716" y="36614"/>
                </a:cubicBezTo>
                <a:cubicBezTo>
                  <a:pt x="921716" y="30950"/>
                  <a:pt x="920941" y="26937"/>
                  <a:pt x="919392" y="24574"/>
                </a:cubicBezTo>
                <a:cubicBezTo>
                  <a:pt x="917842" y="22212"/>
                  <a:pt x="915518" y="21031"/>
                  <a:pt x="912419" y="21031"/>
                </a:cubicBezTo>
                <a:close/>
                <a:moveTo>
                  <a:pt x="226619" y="21031"/>
                </a:moveTo>
                <a:cubicBezTo>
                  <a:pt x="224943" y="21031"/>
                  <a:pt x="223139" y="21310"/>
                  <a:pt x="221209" y="21869"/>
                </a:cubicBezTo>
                <a:cubicBezTo>
                  <a:pt x="219279" y="22428"/>
                  <a:pt x="217780" y="23012"/>
                  <a:pt x="216713" y="23622"/>
                </a:cubicBezTo>
                <a:lnTo>
                  <a:pt x="215037" y="24460"/>
                </a:lnTo>
                <a:lnTo>
                  <a:pt x="215037" y="51587"/>
                </a:lnTo>
                <a:cubicBezTo>
                  <a:pt x="218491" y="52197"/>
                  <a:pt x="221488" y="52502"/>
                  <a:pt x="224028" y="52502"/>
                </a:cubicBezTo>
                <a:cubicBezTo>
                  <a:pt x="228397" y="52502"/>
                  <a:pt x="231471" y="51270"/>
                  <a:pt x="233249" y="48806"/>
                </a:cubicBezTo>
                <a:cubicBezTo>
                  <a:pt x="235027" y="46342"/>
                  <a:pt x="235916" y="42278"/>
                  <a:pt x="235916" y="36614"/>
                </a:cubicBezTo>
                <a:cubicBezTo>
                  <a:pt x="235916" y="30950"/>
                  <a:pt x="235141" y="26937"/>
                  <a:pt x="233592" y="24574"/>
                </a:cubicBezTo>
                <a:cubicBezTo>
                  <a:pt x="232042" y="22212"/>
                  <a:pt x="229718" y="21031"/>
                  <a:pt x="226619" y="21031"/>
                </a:cubicBezTo>
                <a:close/>
                <a:moveTo>
                  <a:pt x="1301268" y="20955"/>
                </a:moveTo>
                <a:cubicBezTo>
                  <a:pt x="1296950" y="20955"/>
                  <a:pt x="1293991" y="22047"/>
                  <a:pt x="1292391" y="24231"/>
                </a:cubicBezTo>
                <a:cubicBezTo>
                  <a:pt x="1290790" y="26416"/>
                  <a:pt x="1289990" y="30518"/>
                  <a:pt x="1289990" y="36538"/>
                </a:cubicBezTo>
                <a:cubicBezTo>
                  <a:pt x="1289990" y="42558"/>
                  <a:pt x="1290689" y="46723"/>
                  <a:pt x="1292086" y="49035"/>
                </a:cubicBezTo>
                <a:cubicBezTo>
                  <a:pt x="1293483" y="51346"/>
                  <a:pt x="1296531" y="52502"/>
                  <a:pt x="1301230" y="52502"/>
                </a:cubicBezTo>
                <a:cubicBezTo>
                  <a:pt x="1305929" y="52502"/>
                  <a:pt x="1308989" y="51333"/>
                  <a:pt x="1310412" y="48996"/>
                </a:cubicBezTo>
                <a:cubicBezTo>
                  <a:pt x="1311834" y="46660"/>
                  <a:pt x="1312545" y="42507"/>
                  <a:pt x="1312545" y="36538"/>
                </a:cubicBezTo>
                <a:cubicBezTo>
                  <a:pt x="1312545" y="30569"/>
                  <a:pt x="1311745" y="26479"/>
                  <a:pt x="1310145" y="24270"/>
                </a:cubicBezTo>
                <a:cubicBezTo>
                  <a:pt x="1308545" y="22060"/>
                  <a:pt x="1305586" y="20955"/>
                  <a:pt x="1301268" y="20955"/>
                </a:cubicBezTo>
                <a:close/>
                <a:moveTo>
                  <a:pt x="1053618" y="20955"/>
                </a:moveTo>
                <a:cubicBezTo>
                  <a:pt x="1049300" y="20955"/>
                  <a:pt x="1046341" y="22047"/>
                  <a:pt x="1044741" y="24231"/>
                </a:cubicBezTo>
                <a:cubicBezTo>
                  <a:pt x="1043140" y="26416"/>
                  <a:pt x="1042340" y="30518"/>
                  <a:pt x="1042340" y="36538"/>
                </a:cubicBezTo>
                <a:cubicBezTo>
                  <a:pt x="1042340" y="42558"/>
                  <a:pt x="1043039" y="46723"/>
                  <a:pt x="1044436" y="49035"/>
                </a:cubicBezTo>
                <a:cubicBezTo>
                  <a:pt x="1045833" y="51346"/>
                  <a:pt x="1048881" y="52502"/>
                  <a:pt x="1053580" y="52502"/>
                </a:cubicBezTo>
                <a:cubicBezTo>
                  <a:pt x="1058279" y="52502"/>
                  <a:pt x="1061339" y="51333"/>
                  <a:pt x="1062762" y="48996"/>
                </a:cubicBezTo>
                <a:cubicBezTo>
                  <a:pt x="1064184" y="46660"/>
                  <a:pt x="1064895" y="42507"/>
                  <a:pt x="1064895" y="36538"/>
                </a:cubicBezTo>
                <a:cubicBezTo>
                  <a:pt x="1064895" y="30569"/>
                  <a:pt x="1064095" y="26479"/>
                  <a:pt x="1062495" y="24270"/>
                </a:cubicBezTo>
                <a:cubicBezTo>
                  <a:pt x="1060895" y="22060"/>
                  <a:pt x="1057936" y="20955"/>
                  <a:pt x="1053618" y="20955"/>
                </a:cubicBezTo>
                <a:close/>
                <a:moveTo>
                  <a:pt x="986943" y="20955"/>
                </a:moveTo>
                <a:cubicBezTo>
                  <a:pt x="982625" y="20955"/>
                  <a:pt x="979666" y="22047"/>
                  <a:pt x="978066" y="24231"/>
                </a:cubicBezTo>
                <a:cubicBezTo>
                  <a:pt x="976465" y="26416"/>
                  <a:pt x="975665" y="30518"/>
                  <a:pt x="975665" y="36538"/>
                </a:cubicBezTo>
                <a:cubicBezTo>
                  <a:pt x="975665" y="42558"/>
                  <a:pt x="976364" y="46723"/>
                  <a:pt x="977761" y="49035"/>
                </a:cubicBezTo>
                <a:cubicBezTo>
                  <a:pt x="979158" y="51346"/>
                  <a:pt x="982206" y="52502"/>
                  <a:pt x="986905" y="52502"/>
                </a:cubicBezTo>
                <a:cubicBezTo>
                  <a:pt x="991604" y="52502"/>
                  <a:pt x="994664" y="51333"/>
                  <a:pt x="996087" y="48996"/>
                </a:cubicBezTo>
                <a:cubicBezTo>
                  <a:pt x="997509" y="46660"/>
                  <a:pt x="998220" y="42507"/>
                  <a:pt x="998220" y="36538"/>
                </a:cubicBezTo>
                <a:cubicBezTo>
                  <a:pt x="998220" y="30569"/>
                  <a:pt x="997420" y="26479"/>
                  <a:pt x="995820" y="24270"/>
                </a:cubicBezTo>
                <a:cubicBezTo>
                  <a:pt x="994220" y="22060"/>
                  <a:pt x="991261" y="20955"/>
                  <a:pt x="986943" y="20955"/>
                </a:cubicBezTo>
                <a:close/>
                <a:moveTo>
                  <a:pt x="777393" y="20955"/>
                </a:moveTo>
                <a:cubicBezTo>
                  <a:pt x="773075" y="20955"/>
                  <a:pt x="770116" y="22047"/>
                  <a:pt x="768516" y="24231"/>
                </a:cubicBezTo>
                <a:cubicBezTo>
                  <a:pt x="766915" y="26416"/>
                  <a:pt x="766115" y="30518"/>
                  <a:pt x="766115" y="36538"/>
                </a:cubicBezTo>
                <a:cubicBezTo>
                  <a:pt x="766115" y="42558"/>
                  <a:pt x="766814" y="46723"/>
                  <a:pt x="768211" y="49035"/>
                </a:cubicBezTo>
                <a:cubicBezTo>
                  <a:pt x="769608" y="51346"/>
                  <a:pt x="772656" y="52502"/>
                  <a:pt x="777355" y="52502"/>
                </a:cubicBezTo>
                <a:cubicBezTo>
                  <a:pt x="782054" y="52502"/>
                  <a:pt x="785115" y="51333"/>
                  <a:pt x="786537" y="48996"/>
                </a:cubicBezTo>
                <a:cubicBezTo>
                  <a:pt x="787959" y="46660"/>
                  <a:pt x="788670" y="42507"/>
                  <a:pt x="788670" y="36538"/>
                </a:cubicBezTo>
                <a:cubicBezTo>
                  <a:pt x="788670" y="30569"/>
                  <a:pt x="787870" y="26479"/>
                  <a:pt x="786270" y="24270"/>
                </a:cubicBezTo>
                <a:cubicBezTo>
                  <a:pt x="784670" y="22060"/>
                  <a:pt x="781711" y="20955"/>
                  <a:pt x="777393" y="20955"/>
                </a:cubicBezTo>
                <a:close/>
                <a:moveTo>
                  <a:pt x="1239241" y="17678"/>
                </a:moveTo>
                <a:lnTo>
                  <a:pt x="1243737" y="17678"/>
                </a:lnTo>
                <a:lnTo>
                  <a:pt x="1243737" y="55778"/>
                </a:lnTo>
                <a:lnTo>
                  <a:pt x="1239241" y="55778"/>
                </a:lnTo>
                <a:close/>
                <a:moveTo>
                  <a:pt x="1143991" y="17678"/>
                </a:moveTo>
                <a:lnTo>
                  <a:pt x="1148563" y="17678"/>
                </a:lnTo>
                <a:lnTo>
                  <a:pt x="1148563" y="55092"/>
                </a:lnTo>
                <a:cubicBezTo>
                  <a:pt x="1148563" y="59563"/>
                  <a:pt x="1147738" y="62966"/>
                  <a:pt x="1146087" y="65303"/>
                </a:cubicBezTo>
                <a:cubicBezTo>
                  <a:pt x="1144436" y="67640"/>
                  <a:pt x="1141095" y="70078"/>
                  <a:pt x="1136066" y="72618"/>
                </a:cubicBezTo>
                <a:lnTo>
                  <a:pt x="1134237" y="68961"/>
                </a:lnTo>
                <a:cubicBezTo>
                  <a:pt x="1138352" y="66624"/>
                  <a:pt x="1141007" y="64643"/>
                  <a:pt x="1142200" y="63017"/>
                </a:cubicBezTo>
                <a:cubicBezTo>
                  <a:pt x="1143394" y="61392"/>
                  <a:pt x="1143991" y="58725"/>
                  <a:pt x="1143991" y="55016"/>
                </a:cubicBezTo>
                <a:close/>
                <a:moveTo>
                  <a:pt x="601066" y="17678"/>
                </a:moveTo>
                <a:lnTo>
                  <a:pt x="605562" y="17678"/>
                </a:lnTo>
                <a:lnTo>
                  <a:pt x="605562" y="55778"/>
                </a:lnTo>
                <a:lnTo>
                  <a:pt x="601066" y="55778"/>
                </a:lnTo>
                <a:close/>
                <a:moveTo>
                  <a:pt x="474041" y="17678"/>
                </a:moveTo>
                <a:lnTo>
                  <a:pt x="478689" y="17678"/>
                </a:lnTo>
                <a:lnTo>
                  <a:pt x="487071" y="51816"/>
                </a:lnTo>
                <a:lnTo>
                  <a:pt x="488138" y="51816"/>
                </a:lnTo>
                <a:lnTo>
                  <a:pt x="498044" y="18440"/>
                </a:lnTo>
                <a:lnTo>
                  <a:pt x="502844" y="18440"/>
                </a:lnTo>
                <a:lnTo>
                  <a:pt x="512750" y="51816"/>
                </a:lnTo>
                <a:lnTo>
                  <a:pt x="513893" y="51816"/>
                </a:lnTo>
                <a:lnTo>
                  <a:pt x="522275" y="17678"/>
                </a:lnTo>
                <a:lnTo>
                  <a:pt x="526923" y="17678"/>
                </a:lnTo>
                <a:lnTo>
                  <a:pt x="517398" y="55778"/>
                </a:lnTo>
                <a:lnTo>
                  <a:pt x="509474" y="55778"/>
                </a:lnTo>
                <a:lnTo>
                  <a:pt x="500482" y="24384"/>
                </a:lnTo>
                <a:lnTo>
                  <a:pt x="491414" y="55778"/>
                </a:lnTo>
                <a:lnTo>
                  <a:pt x="483566" y="55778"/>
                </a:lnTo>
                <a:close/>
                <a:moveTo>
                  <a:pt x="416891" y="17678"/>
                </a:moveTo>
                <a:lnTo>
                  <a:pt x="421539" y="17678"/>
                </a:lnTo>
                <a:lnTo>
                  <a:pt x="429921" y="51816"/>
                </a:lnTo>
                <a:lnTo>
                  <a:pt x="430988" y="51816"/>
                </a:lnTo>
                <a:lnTo>
                  <a:pt x="440894" y="18440"/>
                </a:lnTo>
                <a:lnTo>
                  <a:pt x="445694" y="18440"/>
                </a:lnTo>
                <a:lnTo>
                  <a:pt x="455600" y="51816"/>
                </a:lnTo>
                <a:lnTo>
                  <a:pt x="456743" y="51816"/>
                </a:lnTo>
                <a:lnTo>
                  <a:pt x="465125" y="17678"/>
                </a:lnTo>
                <a:lnTo>
                  <a:pt x="469773" y="17678"/>
                </a:lnTo>
                <a:lnTo>
                  <a:pt x="460248" y="55778"/>
                </a:lnTo>
                <a:lnTo>
                  <a:pt x="452324" y="55778"/>
                </a:lnTo>
                <a:lnTo>
                  <a:pt x="443332" y="24384"/>
                </a:lnTo>
                <a:lnTo>
                  <a:pt x="434264" y="55778"/>
                </a:lnTo>
                <a:lnTo>
                  <a:pt x="426416" y="55778"/>
                </a:lnTo>
                <a:close/>
                <a:moveTo>
                  <a:pt x="359741" y="17678"/>
                </a:moveTo>
                <a:lnTo>
                  <a:pt x="364389" y="17678"/>
                </a:lnTo>
                <a:lnTo>
                  <a:pt x="372771" y="51816"/>
                </a:lnTo>
                <a:lnTo>
                  <a:pt x="373838" y="51816"/>
                </a:lnTo>
                <a:lnTo>
                  <a:pt x="383744" y="18440"/>
                </a:lnTo>
                <a:lnTo>
                  <a:pt x="388544" y="18440"/>
                </a:lnTo>
                <a:lnTo>
                  <a:pt x="398450" y="51816"/>
                </a:lnTo>
                <a:lnTo>
                  <a:pt x="399593" y="51816"/>
                </a:lnTo>
                <a:lnTo>
                  <a:pt x="407975" y="17678"/>
                </a:lnTo>
                <a:lnTo>
                  <a:pt x="412623" y="17678"/>
                </a:lnTo>
                <a:lnTo>
                  <a:pt x="403098" y="55778"/>
                </a:lnTo>
                <a:lnTo>
                  <a:pt x="395174" y="55778"/>
                </a:lnTo>
                <a:lnTo>
                  <a:pt x="386182" y="24384"/>
                </a:lnTo>
                <a:lnTo>
                  <a:pt x="377114" y="55778"/>
                </a:lnTo>
                <a:lnTo>
                  <a:pt x="369266" y="55778"/>
                </a:lnTo>
                <a:close/>
                <a:moveTo>
                  <a:pt x="1364895" y="16992"/>
                </a:moveTo>
                <a:cubicBezTo>
                  <a:pt x="1367943" y="16992"/>
                  <a:pt x="1371753" y="17323"/>
                  <a:pt x="1376325" y="17983"/>
                </a:cubicBezTo>
                <a:lnTo>
                  <a:pt x="1378382" y="18288"/>
                </a:lnTo>
                <a:lnTo>
                  <a:pt x="1378230" y="22326"/>
                </a:lnTo>
                <a:cubicBezTo>
                  <a:pt x="1372794" y="21514"/>
                  <a:pt x="1368400" y="21107"/>
                  <a:pt x="1365047" y="21107"/>
                </a:cubicBezTo>
                <a:cubicBezTo>
                  <a:pt x="1359053" y="21107"/>
                  <a:pt x="1356056" y="23266"/>
                  <a:pt x="1356056" y="27584"/>
                </a:cubicBezTo>
                <a:cubicBezTo>
                  <a:pt x="1356056" y="29565"/>
                  <a:pt x="1356716" y="30962"/>
                  <a:pt x="1358037" y="31775"/>
                </a:cubicBezTo>
                <a:cubicBezTo>
                  <a:pt x="1359358" y="32588"/>
                  <a:pt x="1362342" y="33388"/>
                  <a:pt x="1366990" y="34176"/>
                </a:cubicBezTo>
                <a:cubicBezTo>
                  <a:pt x="1371639" y="34963"/>
                  <a:pt x="1374915" y="36042"/>
                  <a:pt x="1376820" y="37414"/>
                </a:cubicBezTo>
                <a:cubicBezTo>
                  <a:pt x="1378725" y="38786"/>
                  <a:pt x="1379678" y="41415"/>
                  <a:pt x="1379678" y="45301"/>
                </a:cubicBezTo>
                <a:cubicBezTo>
                  <a:pt x="1379678" y="49187"/>
                  <a:pt x="1378433" y="52032"/>
                  <a:pt x="1375944" y="53835"/>
                </a:cubicBezTo>
                <a:cubicBezTo>
                  <a:pt x="1373455" y="55639"/>
                  <a:pt x="1369797" y="56540"/>
                  <a:pt x="1364971" y="56540"/>
                </a:cubicBezTo>
                <a:cubicBezTo>
                  <a:pt x="1362177" y="56540"/>
                  <a:pt x="1358570" y="56185"/>
                  <a:pt x="1354151" y="55473"/>
                </a:cubicBezTo>
                <a:lnTo>
                  <a:pt x="1351941" y="55169"/>
                </a:lnTo>
                <a:lnTo>
                  <a:pt x="1352246" y="51130"/>
                </a:lnTo>
                <a:cubicBezTo>
                  <a:pt x="1357935" y="51994"/>
                  <a:pt x="1362304" y="52425"/>
                  <a:pt x="1365352" y="52425"/>
                </a:cubicBezTo>
                <a:cubicBezTo>
                  <a:pt x="1368400" y="52425"/>
                  <a:pt x="1370775" y="51892"/>
                  <a:pt x="1372477" y="50825"/>
                </a:cubicBezTo>
                <a:cubicBezTo>
                  <a:pt x="1374179" y="49758"/>
                  <a:pt x="1375030" y="47955"/>
                  <a:pt x="1375030" y="45415"/>
                </a:cubicBezTo>
                <a:cubicBezTo>
                  <a:pt x="1375030" y="42875"/>
                  <a:pt x="1374331" y="41186"/>
                  <a:pt x="1372934" y="40348"/>
                </a:cubicBezTo>
                <a:cubicBezTo>
                  <a:pt x="1371537" y="39510"/>
                  <a:pt x="1368540" y="38735"/>
                  <a:pt x="1363942" y="38024"/>
                </a:cubicBezTo>
                <a:cubicBezTo>
                  <a:pt x="1359345" y="37312"/>
                  <a:pt x="1356107" y="36296"/>
                  <a:pt x="1354227" y="34976"/>
                </a:cubicBezTo>
                <a:cubicBezTo>
                  <a:pt x="1352347" y="33655"/>
                  <a:pt x="1351407" y="31166"/>
                  <a:pt x="1351407" y="27508"/>
                </a:cubicBezTo>
                <a:cubicBezTo>
                  <a:pt x="1351407" y="23850"/>
                  <a:pt x="1352703" y="21183"/>
                  <a:pt x="1355294" y="19507"/>
                </a:cubicBezTo>
                <a:cubicBezTo>
                  <a:pt x="1357885" y="17831"/>
                  <a:pt x="1361085" y="16992"/>
                  <a:pt x="1364895" y="16992"/>
                </a:cubicBezTo>
                <a:close/>
                <a:moveTo>
                  <a:pt x="1088670" y="16992"/>
                </a:moveTo>
                <a:cubicBezTo>
                  <a:pt x="1091718" y="16992"/>
                  <a:pt x="1095528" y="17323"/>
                  <a:pt x="1100100" y="17983"/>
                </a:cubicBezTo>
                <a:lnTo>
                  <a:pt x="1102157" y="18288"/>
                </a:lnTo>
                <a:lnTo>
                  <a:pt x="1102005" y="22326"/>
                </a:lnTo>
                <a:cubicBezTo>
                  <a:pt x="1096569" y="21514"/>
                  <a:pt x="1092175" y="21107"/>
                  <a:pt x="1088822" y="21107"/>
                </a:cubicBezTo>
                <a:cubicBezTo>
                  <a:pt x="1082828" y="21107"/>
                  <a:pt x="1079831" y="23266"/>
                  <a:pt x="1079831" y="27584"/>
                </a:cubicBezTo>
                <a:cubicBezTo>
                  <a:pt x="1079831" y="29565"/>
                  <a:pt x="1080491" y="30962"/>
                  <a:pt x="1081812" y="31775"/>
                </a:cubicBezTo>
                <a:cubicBezTo>
                  <a:pt x="1083133" y="32588"/>
                  <a:pt x="1086117" y="33388"/>
                  <a:pt x="1090765" y="34176"/>
                </a:cubicBezTo>
                <a:cubicBezTo>
                  <a:pt x="1095414" y="34963"/>
                  <a:pt x="1098690" y="36042"/>
                  <a:pt x="1100595" y="37414"/>
                </a:cubicBezTo>
                <a:cubicBezTo>
                  <a:pt x="1102500" y="38786"/>
                  <a:pt x="1103453" y="41415"/>
                  <a:pt x="1103453" y="45301"/>
                </a:cubicBezTo>
                <a:cubicBezTo>
                  <a:pt x="1103453" y="49187"/>
                  <a:pt x="1102208" y="52032"/>
                  <a:pt x="1099719" y="53835"/>
                </a:cubicBezTo>
                <a:cubicBezTo>
                  <a:pt x="1097230" y="55639"/>
                  <a:pt x="1093572" y="56540"/>
                  <a:pt x="1088746" y="56540"/>
                </a:cubicBezTo>
                <a:cubicBezTo>
                  <a:pt x="1085952" y="56540"/>
                  <a:pt x="1082345" y="56185"/>
                  <a:pt x="1077926" y="55473"/>
                </a:cubicBezTo>
                <a:lnTo>
                  <a:pt x="1075716" y="55169"/>
                </a:lnTo>
                <a:lnTo>
                  <a:pt x="1076021" y="51130"/>
                </a:lnTo>
                <a:cubicBezTo>
                  <a:pt x="1081710" y="51994"/>
                  <a:pt x="1086079" y="52425"/>
                  <a:pt x="1089127" y="52425"/>
                </a:cubicBezTo>
                <a:cubicBezTo>
                  <a:pt x="1092175" y="52425"/>
                  <a:pt x="1094550" y="51892"/>
                  <a:pt x="1096252" y="50825"/>
                </a:cubicBezTo>
                <a:cubicBezTo>
                  <a:pt x="1097954" y="49758"/>
                  <a:pt x="1098804" y="47955"/>
                  <a:pt x="1098804" y="45415"/>
                </a:cubicBezTo>
                <a:cubicBezTo>
                  <a:pt x="1098804" y="42875"/>
                  <a:pt x="1098106" y="41186"/>
                  <a:pt x="1096709" y="40348"/>
                </a:cubicBezTo>
                <a:cubicBezTo>
                  <a:pt x="1095312" y="39510"/>
                  <a:pt x="1092315" y="38735"/>
                  <a:pt x="1087717" y="38024"/>
                </a:cubicBezTo>
                <a:cubicBezTo>
                  <a:pt x="1083120" y="37312"/>
                  <a:pt x="1079882" y="36296"/>
                  <a:pt x="1078002" y="34976"/>
                </a:cubicBezTo>
                <a:cubicBezTo>
                  <a:pt x="1076122" y="33655"/>
                  <a:pt x="1075182" y="31166"/>
                  <a:pt x="1075182" y="27508"/>
                </a:cubicBezTo>
                <a:cubicBezTo>
                  <a:pt x="1075182" y="23850"/>
                  <a:pt x="1076478" y="21183"/>
                  <a:pt x="1079069" y="19507"/>
                </a:cubicBezTo>
                <a:cubicBezTo>
                  <a:pt x="1081659" y="17831"/>
                  <a:pt x="1084860" y="16992"/>
                  <a:pt x="1088670" y="16992"/>
                </a:cubicBezTo>
                <a:close/>
                <a:moveTo>
                  <a:pt x="259995" y="16992"/>
                </a:moveTo>
                <a:cubicBezTo>
                  <a:pt x="263043" y="16992"/>
                  <a:pt x="266853" y="17323"/>
                  <a:pt x="271425" y="17983"/>
                </a:cubicBezTo>
                <a:lnTo>
                  <a:pt x="273482" y="18288"/>
                </a:lnTo>
                <a:lnTo>
                  <a:pt x="273330" y="22326"/>
                </a:lnTo>
                <a:cubicBezTo>
                  <a:pt x="267894" y="21514"/>
                  <a:pt x="263500" y="21107"/>
                  <a:pt x="260147" y="21107"/>
                </a:cubicBezTo>
                <a:cubicBezTo>
                  <a:pt x="254153" y="21107"/>
                  <a:pt x="251156" y="23266"/>
                  <a:pt x="251156" y="27584"/>
                </a:cubicBezTo>
                <a:cubicBezTo>
                  <a:pt x="251156" y="29565"/>
                  <a:pt x="251816" y="30962"/>
                  <a:pt x="253137" y="31775"/>
                </a:cubicBezTo>
                <a:cubicBezTo>
                  <a:pt x="254458" y="32588"/>
                  <a:pt x="257442" y="33388"/>
                  <a:pt x="262090" y="34176"/>
                </a:cubicBezTo>
                <a:cubicBezTo>
                  <a:pt x="266739" y="34963"/>
                  <a:pt x="270015" y="36042"/>
                  <a:pt x="271920" y="37414"/>
                </a:cubicBezTo>
                <a:cubicBezTo>
                  <a:pt x="273825" y="38786"/>
                  <a:pt x="274778" y="41415"/>
                  <a:pt x="274778" y="45301"/>
                </a:cubicBezTo>
                <a:cubicBezTo>
                  <a:pt x="274778" y="49187"/>
                  <a:pt x="273533" y="52032"/>
                  <a:pt x="271044" y="53835"/>
                </a:cubicBezTo>
                <a:cubicBezTo>
                  <a:pt x="268555" y="55639"/>
                  <a:pt x="264897" y="56540"/>
                  <a:pt x="260071" y="56540"/>
                </a:cubicBezTo>
                <a:cubicBezTo>
                  <a:pt x="257277" y="56540"/>
                  <a:pt x="253670" y="56185"/>
                  <a:pt x="249251" y="55473"/>
                </a:cubicBezTo>
                <a:lnTo>
                  <a:pt x="247041" y="55169"/>
                </a:lnTo>
                <a:lnTo>
                  <a:pt x="247346" y="51130"/>
                </a:lnTo>
                <a:cubicBezTo>
                  <a:pt x="253035" y="51994"/>
                  <a:pt x="257404" y="52425"/>
                  <a:pt x="260452" y="52425"/>
                </a:cubicBezTo>
                <a:cubicBezTo>
                  <a:pt x="263500" y="52425"/>
                  <a:pt x="265875" y="51892"/>
                  <a:pt x="267577" y="50825"/>
                </a:cubicBezTo>
                <a:cubicBezTo>
                  <a:pt x="269279" y="49758"/>
                  <a:pt x="270129" y="47955"/>
                  <a:pt x="270129" y="45415"/>
                </a:cubicBezTo>
                <a:cubicBezTo>
                  <a:pt x="270129" y="42875"/>
                  <a:pt x="269431" y="41186"/>
                  <a:pt x="268034" y="40348"/>
                </a:cubicBezTo>
                <a:cubicBezTo>
                  <a:pt x="266637" y="39510"/>
                  <a:pt x="263640" y="38735"/>
                  <a:pt x="259042" y="38024"/>
                </a:cubicBezTo>
                <a:cubicBezTo>
                  <a:pt x="254445" y="37312"/>
                  <a:pt x="251206" y="36296"/>
                  <a:pt x="249327" y="34976"/>
                </a:cubicBezTo>
                <a:cubicBezTo>
                  <a:pt x="247447" y="33655"/>
                  <a:pt x="246507" y="31166"/>
                  <a:pt x="246507" y="27508"/>
                </a:cubicBezTo>
                <a:cubicBezTo>
                  <a:pt x="246507" y="23850"/>
                  <a:pt x="247803" y="21183"/>
                  <a:pt x="250394" y="19507"/>
                </a:cubicBezTo>
                <a:cubicBezTo>
                  <a:pt x="252984" y="17831"/>
                  <a:pt x="256185" y="16992"/>
                  <a:pt x="259995" y="16992"/>
                </a:cubicBezTo>
                <a:close/>
                <a:moveTo>
                  <a:pt x="1343864" y="16916"/>
                </a:moveTo>
                <a:lnTo>
                  <a:pt x="1343864" y="21488"/>
                </a:lnTo>
                <a:cubicBezTo>
                  <a:pt x="1341679" y="21945"/>
                  <a:pt x="1339393" y="22644"/>
                  <a:pt x="1337006" y="23584"/>
                </a:cubicBezTo>
                <a:cubicBezTo>
                  <a:pt x="1334618" y="24524"/>
                  <a:pt x="1332764" y="25349"/>
                  <a:pt x="1331443" y="26060"/>
                </a:cubicBezTo>
                <a:lnTo>
                  <a:pt x="1329462" y="27203"/>
                </a:lnTo>
                <a:lnTo>
                  <a:pt x="1329462" y="55778"/>
                </a:lnTo>
                <a:lnTo>
                  <a:pt x="1324966" y="55778"/>
                </a:lnTo>
                <a:lnTo>
                  <a:pt x="1324966" y="17678"/>
                </a:lnTo>
                <a:lnTo>
                  <a:pt x="1329462" y="17678"/>
                </a:lnTo>
                <a:lnTo>
                  <a:pt x="1329462" y="23165"/>
                </a:lnTo>
                <a:cubicBezTo>
                  <a:pt x="1331342" y="21844"/>
                  <a:pt x="1333640" y="20574"/>
                  <a:pt x="1336358" y="19355"/>
                </a:cubicBezTo>
                <a:cubicBezTo>
                  <a:pt x="1339076" y="18135"/>
                  <a:pt x="1341578" y="17323"/>
                  <a:pt x="1343864" y="16916"/>
                </a:cubicBezTo>
                <a:close/>
                <a:moveTo>
                  <a:pt x="1301230" y="16916"/>
                </a:moveTo>
                <a:cubicBezTo>
                  <a:pt x="1307046" y="16916"/>
                  <a:pt x="1311161" y="18415"/>
                  <a:pt x="1313574" y="21412"/>
                </a:cubicBezTo>
                <a:cubicBezTo>
                  <a:pt x="1315987" y="24409"/>
                  <a:pt x="1317194" y="29489"/>
                  <a:pt x="1317194" y="36652"/>
                </a:cubicBezTo>
                <a:cubicBezTo>
                  <a:pt x="1317194" y="43815"/>
                  <a:pt x="1316089" y="48920"/>
                  <a:pt x="1313879" y="51968"/>
                </a:cubicBezTo>
                <a:cubicBezTo>
                  <a:pt x="1311669" y="55016"/>
                  <a:pt x="1307466" y="56540"/>
                  <a:pt x="1301268" y="56540"/>
                </a:cubicBezTo>
                <a:cubicBezTo>
                  <a:pt x="1295070" y="56540"/>
                  <a:pt x="1290854" y="55016"/>
                  <a:pt x="1288619" y="51968"/>
                </a:cubicBezTo>
                <a:cubicBezTo>
                  <a:pt x="1286384" y="48920"/>
                  <a:pt x="1285266" y="43815"/>
                  <a:pt x="1285266" y="36652"/>
                </a:cubicBezTo>
                <a:cubicBezTo>
                  <a:pt x="1285266" y="29489"/>
                  <a:pt x="1286472" y="24409"/>
                  <a:pt x="1288885" y="21412"/>
                </a:cubicBezTo>
                <a:cubicBezTo>
                  <a:pt x="1291298" y="18415"/>
                  <a:pt x="1295413" y="16916"/>
                  <a:pt x="1301230" y="16916"/>
                </a:cubicBezTo>
                <a:close/>
                <a:moveTo>
                  <a:pt x="1218057" y="16916"/>
                </a:moveTo>
                <a:cubicBezTo>
                  <a:pt x="1223138" y="16916"/>
                  <a:pt x="1226528" y="18262"/>
                  <a:pt x="1228230" y="20955"/>
                </a:cubicBezTo>
                <a:cubicBezTo>
                  <a:pt x="1229932" y="23647"/>
                  <a:pt x="1230783" y="28575"/>
                  <a:pt x="1230783" y="35738"/>
                </a:cubicBezTo>
                <a:lnTo>
                  <a:pt x="1230783" y="55778"/>
                </a:lnTo>
                <a:lnTo>
                  <a:pt x="1226211" y="55778"/>
                </a:lnTo>
                <a:lnTo>
                  <a:pt x="1226211" y="35966"/>
                </a:lnTo>
                <a:cubicBezTo>
                  <a:pt x="1226211" y="30124"/>
                  <a:pt x="1225652" y="26175"/>
                  <a:pt x="1224535" y="24117"/>
                </a:cubicBezTo>
                <a:cubicBezTo>
                  <a:pt x="1223417" y="22060"/>
                  <a:pt x="1221029" y="21031"/>
                  <a:pt x="1217372" y="21031"/>
                </a:cubicBezTo>
                <a:cubicBezTo>
                  <a:pt x="1215594" y="21031"/>
                  <a:pt x="1213727" y="21298"/>
                  <a:pt x="1211771" y="21831"/>
                </a:cubicBezTo>
                <a:cubicBezTo>
                  <a:pt x="1209815" y="22365"/>
                  <a:pt x="1208304" y="22911"/>
                  <a:pt x="1207237" y="23469"/>
                </a:cubicBezTo>
                <a:lnTo>
                  <a:pt x="1205637" y="24231"/>
                </a:lnTo>
                <a:lnTo>
                  <a:pt x="1205637" y="55778"/>
                </a:lnTo>
                <a:lnTo>
                  <a:pt x="1201141" y="55778"/>
                </a:lnTo>
                <a:lnTo>
                  <a:pt x="1201141" y="17678"/>
                </a:lnTo>
                <a:lnTo>
                  <a:pt x="1205637" y="17678"/>
                </a:lnTo>
                <a:lnTo>
                  <a:pt x="1205637" y="20498"/>
                </a:lnTo>
                <a:cubicBezTo>
                  <a:pt x="1209904" y="18110"/>
                  <a:pt x="1214044" y="16916"/>
                  <a:pt x="1218057" y="16916"/>
                </a:cubicBezTo>
                <a:close/>
                <a:moveTo>
                  <a:pt x="1177329" y="16916"/>
                </a:moveTo>
                <a:cubicBezTo>
                  <a:pt x="1181520" y="16916"/>
                  <a:pt x="1184555" y="17907"/>
                  <a:pt x="1186435" y="19888"/>
                </a:cubicBezTo>
                <a:cubicBezTo>
                  <a:pt x="1188314" y="21869"/>
                  <a:pt x="1189254" y="24917"/>
                  <a:pt x="1189254" y="29032"/>
                </a:cubicBezTo>
                <a:lnTo>
                  <a:pt x="1189254" y="49454"/>
                </a:lnTo>
                <a:cubicBezTo>
                  <a:pt x="1189457" y="51333"/>
                  <a:pt x="1191108" y="52451"/>
                  <a:pt x="1194207" y="52806"/>
                </a:cubicBezTo>
                <a:lnTo>
                  <a:pt x="1193978" y="56464"/>
                </a:lnTo>
                <a:cubicBezTo>
                  <a:pt x="1190067" y="56464"/>
                  <a:pt x="1187197" y="55448"/>
                  <a:pt x="1185368" y="53416"/>
                </a:cubicBezTo>
                <a:cubicBezTo>
                  <a:pt x="1180592" y="55499"/>
                  <a:pt x="1175817" y="56540"/>
                  <a:pt x="1171042" y="56540"/>
                </a:cubicBezTo>
                <a:cubicBezTo>
                  <a:pt x="1167638" y="56540"/>
                  <a:pt x="1165048" y="55562"/>
                  <a:pt x="1163270" y="53607"/>
                </a:cubicBezTo>
                <a:cubicBezTo>
                  <a:pt x="1161492" y="51651"/>
                  <a:pt x="1160603" y="48857"/>
                  <a:pt x="1160603" y="45225"/>
                </a:cubicBezTo>
                <a:cubicBezTo>
                  <a:pt x="1160603" y="41592"/>
                  <a:pt x="1161504" y="38900"/>
                  <a:pt x="1163308" y="37147"/>
                </a:cubicBezTo>
                <a:cubicBezTo>
                  <a:pt x="1165111" y="35395"/>
                  <a:pt x="1167943" y="34315"/>
                  <a:pt x="1171804" y="33909"/>
                </a:cubicBezTo>
                <a:lnTo>
                  <a:pt x="1184758" y="32613"/>
                </a:lnTo>
                <a:lnTo>
                  <a:pt x="1184758" y="29032"/>
                </a:lnTo>
                <a:cubicBezTo>
                  <a:pt x="1184758" y="26187"/>
                  <a:pt x="1184136" y="24143"/>
                  <a:pt x="1182891" y="22898"/>
                </a:cubicBezTo>
                <a:cubicBezTo>
                  <a:pt x="1181647" y="21653"/>
                  <a:pt x="1179983" y="21031"/>
                  <a:pt x="1177900" y="21031"/>
                </a:cubicBezTo>
                <a:cubicBezTo>
                  <a:pt x="1174649" y="21031"/>
                  <a:pt x="1170432" y="21336"/>
                  <a:pt x="1165251" y="21945"/>
                </a:cubicBezTo>
                <a:lnTo>
                  <a:pt x="1162889" y="22174"/>
                </a:lnTo>
                <a:lnTo>
                  <a:pt x="1162660" y="18516"/>
                </a:lnTo>
                <a:cubicBezTo>
                  <a:pt x="1168248" y="17450"/>
                  <a:pt x="1173138" y="16916"/>
                  <a:pt x="1177329" y="16916"/>
                </a:cubicBezTo>
                <a:close/>
                <a:moveTo>
                  <a:pt x="1053580" y="16916"/>
                </a:moveTo>
                <a:cubicBezTo>
                  <a:pt x="1059396" y="16916"/>
                  <a:pt x="1063511" y="18415"/>
                  <a:pt x="1065924" y="21412"/>
                </a:cubicBezTo>
                <a:cubicBezTo>
                  <a:pt x="1068337" y="24409"/>
                  <a:pt x="1069544" y="29489"/>
                  <a:pt x="1069544" y="36652"/>
                </a:cubicBezTo>
                <a:cubicBezTo>
                  <a:pt x="1069544" y="43815"/>
                  <a:pt x="1068439" y="48920"/>
                  <a:pt x="1066229" y="51968"/>
                </a:cubicBezTo>
                <a:cubicBezTo>
                  <a:pt x="1064019" y="55016"/>
                  <a:pt x="1059815" y="56540"/>
                  <a:pt x="1053618" y="56540"/>
                </a:cubicBezTo>
                <a:cubicBezTo>
                  <a:pt x="1047420" y="56540"/>
                  <a:pt x="1043204" y="55016"/>
                  <a:pt x="1040969" y="51968"/>
                </a:cubicBezTo>
                <a:cubicBezTo>
                  <a:pt x="1038734" y="48920"/>
                  <a:pt x="1037616" y="43815"/>
                  <a:pt x="1037616" y="36652"/>
                </a:cubicBezTo>
                <a:cubicBezTo>
                  <a:pt x="1037616" y="29489"/>
                  <a:pt x="1038822" y="24409"/>
                  <a:pt x="1041235" y="21412"/>
                </a:cubicBezTo>
                <a:cubicBezTo>
                  <a:pt x="1043648" y="18415"/>
                  <a:pt x="1047763" y="16916"/>
                  <a:pt x="1053580" y="16916"/>
                </a:cubicBezTo>
                <a:close/>
                <a:moveTo>
                  <a:pt x="986905" y="16916"/>
                </a:moveTo>
                <a:cubicBezTo>
                  <a:pt x="992721" y="16916"/>
                  <a:pt x="996836" y="18415"/>
                  <a:pt x="999249" y="21412"/>
                </a:cubicBezTo>
                <a:cubicBezTo>
                  <a:pt x="1001662" y="24409"/>
                  <a:pt x="1002869" y="29489"/>
                  <a:pt x="1002869" y="36652"/>
                </a:cubicBezTo>
                <a:cubicBezTo>
                  <a:pt x="1002869" y="43815"/>
                  <a:pt x="1001764" y="48920"/>
                  <a:pt x="999554" y="51968"/>
                </a:cubicBezTo>
                <a:cubicBezTo>
                  <a:pt x="997344" y="55016"/>
                  <a:pt x="993140" y="56540"/>
                  <a:pt x="986943" y="56540"/>
                </a:cubicBezTo>
                <a:cubicBezTo>
                  <a:pt x="980745" y="56540"/>
                  <a:pt x="976529" y="55016"/>
                  <a:pt x="974294" y="51968"/>
                </a:cubicBezTo>
                <a:cubicBezTo>
                  <a:pt x="972058" y="48920"/>
                  <a:pt x="970941" y="43815"/>
                  <a:pt x="970941" y="36652"/>
                </a:cubicBezTo>
                <a:cubicBezTo>
                  <a:pt x="970941" y="29489"/>
                  <a:pt x="972147" y="24409"/>
                  <a:pt x="974560" y="21412"/>
                </a:cubicBezTo>
                <a:cubicBezTo>
                  <a:pt x="976973" y="18415"/>
                  <a:pt x="981088" y="16916"/>
                  <a:pt x="986905" y="16916"/>
                </a:cubicBezTo>
                <a:close/>
                <a:moveTo>
                  <a:pt x="913372" y="16916"/>
                </a:moveTo>
                <a:cubicBezTo>
                  <a:pt x="917766" y="16916"/>
                  <a:pt x="921043" y="18466"/>
                  <a:pt x="923201" y="21564"/>
                </a:cubicBezTo>
                <a:cubicBezTo>
                  <a:pt x="925361" y="24663"/>
                  <a:pt x="926440" y="29705"/>
                  <a:pt x="926440" y="36690"/>
                </a:cubicBezTo>
                <a:cubicBezTo>
                  <a:pt x="926440" y="43675"/>
                  <a:pt x="925170" y="48730"/>
                  <a:pt x="922630" y="51854"/>
                </a:cubicBezTo>
                <a:cubicBezTo>
                  <a:pt x="920090" y="54978"/>
                  <a:pt x="915874" y="56540"/>
                  <a:pt x="909981" y="56540"/>
                </a:cubicBezTo>
                <a:cubicBezTo>
                  <a:pt x="906831" y="56540"/>
                  <a:pt x="903783" y="56210"/>
                  <a:pt x="900837" y="55550"/>
                </a:cubicBezTo>
                <a:lnTo>
                  <a:pt x="900837" y="72923"/>
                </a:lnTo>
                <a:lnTo>
                  <a:pt x="896341" y="72923"/>
                </a:lnTo>
                <a:lnTo>
                  <a:pt x="896341" y="17678"/>
                </a:lnTo>
                <a:lnTo>
                  <a:pt x="900837" y="17678"/>
                </a:lnTo>
                <a:lnTo>
                  <a:pt x="900837" y="20574"/>
                </a:lnTo>
                <a:cubicBezTo>
                  <a:pt x="904799" y="18135"/>
                  <a:pt x="908978" y="16916"/>
                  <a:pt x="913372" y="16916"/>
                </a:cubicBezTo>
                <a:close/>
                <a:moveTo>
                  <a:pt x="817931" y="16916"/>
                </a:moveTo>
                <a:cubicBezTo>
                  <a:pt x="822300" y="16916"/>
                  <a:pt x="825399" y="18262"/>
                  <a:pt x="827228" y="20955"/>
                </a:cubicBezTo>
                <a:cubicBezTo>
                  <a:pt x="829056" y="19837"/>
                  <a:pt x="831279" y="18885"/>
                  <a:pt x="833895" y="18097"/>
                </a:cubicBezTo>
                <a:cubicBezTo>
                  <a:pt x="836511" y="17310"/>
                  <a:pt x="838861" y="16916"/>
                  <a:pt x="840944" y="16916"/>
                </a:cubicBezTo>
                <a:cubicBezTo>
                  <a:pt x="846024" y="16916"/>
                  <a:pt x="849415" y="18250"/>
                  <a:pt x="851116" y="20917"/>
                </a:cubicBezTo>
                <a:cubicBezTo>
                  <a:pt x="852818" y="23584"/>
                  <a:pt x="853669" y="28524"/>
                  <a:pt x="853669" y="35738"/>
                </a:cubicBezTo>
                <a:lnTo>
                  <a:pt x="853669" y="55778"/>
                </a:lnTo>
                <a:lnTo>
                  <a:pt x="849173" y="55778"/>
                </a:lnTo>
                <a:lnTo>
                  <a:pt x="849173" y="35966"/>
                </a:lnTo>
                <a:cubicBezTo>
                  <a:pt x="849173" y="30124"/>
                  <a:pt x="848627" y="26175"/>
                  <a:pt x="847535" y="24117"/>
                </a:cubicBezTo>
                <a:cubicBezTo>
                  <a:pt x="846443" y="22060"/>
                  <a:pt x="844068" y="21031"/>
                  <a:pt x="840410" y="21031"/>
                </a:cubicBezTo>
                <a:cubicBezTo>
                  <a:pt x="838581" y="21031"/>
                  <a:pt x="836702" y="21298"/>
                  <a:pt x="834771" y="21831"/>
                </a:cubicBezTo>
                <a:cubicBezTo>
                  <a:pt x="832841" y="22365"/>
                  <a:pt x="831368" y="22911"/>
                  <a:pt x="830352" y="23469"/>
                </a:cubicBezTo>
                <a:lnTo>
                  <a:pt x="828828" y="24231"/>
                </a:lnTo>
                <a:cubicBezTo>
                  <a:pt x="829590" y="26162"/>
                  <a:pt x="829971" y="30073"/>
                  <a:pt x="829971" y="35966"/>
                </a:cubicBezTo>
                <a:lnTo>
                  <a:pt x="829971" y="55778"/>
                </a:lnTo>
                <a:lnTo>
                  <a:pt x="825399" y="55778"/>
                </a:lnTo>
                <a:lnTo>
                  <a:pt x="825399" y="36119"/>
                </a:lnTo>
                <a:cubicBezTo>
                  <a:pt x="825399" y="30175"/>
                  <a:pt x="824853" y="26175"/>
                  <a:pt x="823761" y="24117"/>
                </a:cubicBezTo>
                <a:cubicBezTo>
                  <a:pt x="822668" y="22060"/>
                  <a:pt x="820319" y="21031"/>
                  <a:pt x="816712" y="21031"/>
                </a:cubicBezTo>
                <a:cubicBezTo>
                  <a:pt x="814934" y="21031"/>
                  <a:pt x="813118" y="21298"/>
                  <a:pt x="811264" y="21831"/>
                </a:cubicBezTo>
                <a:cubicBezTo>
                  <a:pt x="809410" y="22365"/>
                  <a:pt x="808000" y="22911"/>
                  <a:pt x="807035" y="23469"/>
                </a:cubicBezTo>
                <a:lnTo>
                  <a:pt x="805587" y="24231"/>
                </a:lnTo>
                <a:lnTo>
                  <a:pt x="805587" y="55778"/>
                </a:lnTo>
                <a:lnTo>
                  <a:pt x="801091" y="55778"/>
                </a:lnTo>
                <a:lnTo>
                  <a:pt x="801091" y="17678"/>
                </a:lnTo>
                <a:lnTo>
                  <a:pt x="805587" y="17678"/>
                </a:lnTo>
                <a:lnTo>
                  <a:pt x="805587" y="20498"/>
                </a:lnTo>
                <a:cubicBezTo>
                  <a:pt x="809448" y="18110"/>
                  <a:pt x="813562" y="16916"/>
                  <a:pt x="817931" y="16916"/>
                </a:cubicBezTo>
                <a:close/>
                <a:moveTo>
                  <a:pt x="777355" y="16916"/>
                </a:moveTo>
                <a:cubicBezTo>
                  <a:pt x="783171" y="16916"/>
                  <a:pt x="787286" y="18415"/>
                  <a:pt x="789699" y="21412"/>
                </a:cubicBezTo>
                <a:cubicBezTo>
                  <a:pt x="792112" y="24409"/>
                  <a:pt x="793319" y="29489"/>
                  <a:pt x="793319" y="36652"/>
                </a:cubicBezTo>
                <a:cubicBezTo>
                  <a:pt x="793319" y="43815"/>
                  <a:pt x="792214" y="48920"/>
                  <a:pt x="790004" y="51968"/>
                </a:cubicBezTo>
                <a:cubicBezTo>
                  <a:pt x="787794" y="55016"/>
                  <a:pt x="783590" y="56540"/>
                  <a:pt x="777393" y="56540"/>
                </a:cubicBezTo>
                <a:cubicBezTo>
                  <a:pt x="771195" y="56540"/>
                  <a:pt x="766979" y="55016"/>
                  <a:pt x="764744" y="51968"/>
                </a:cubicBezTo>
                <a:cubicBezTo>
                  <a:pt x="762508" y="48920"/>
                  <a:pt x="761391" y="43815"/>
                  <a:pt x="761391" y="36652"/>
                </a:cubicBezTo>
                <a:cubicBezTo>
                  <a:pt x="761391" y="29489"/>
                  <a:pt x="762597" y="24409"/>
                  <a:pt x="765010" y="21412"/>
                </a:cubicBezTo>
                <a:cubicBezTo>
                  <a:pt x="767423" y="18415"/>
                  <a:pt x="771538" y="16916"/>
                  <a:pt x="777355" y="16916"/>
                </a:cubicBezTo>
                <a:close/>
                <a:moveTo>
                  <a:pt x="748589" y="16916"/>
                </a:moveTo>
                <a:cubicBezTo>
                  <a:pt x="750875" y="16916"/>
                  <a:pt x="753593" y="17170"/>
                  <a:pt x="756743" y="17678"/>
                </a:cubicBezTo>
                <a:lnTo>
                  <a:pt x="758495" y="17907"/>
                </a:lnTo>
                <a:lnTo>
                  <a:pt x="758267" y="21793"/>
                </a:lnTo>
                <a:cubicBezTo>
                  <a:pt x="754253" y="21285"/>
                  <a:pt x="751282" y="21031"/>
                  <a:pt x="749351" y="21031"/>
                </a:cubicBezTo>
                <a:cubicBezTo>
                  <a:pt x="744830" y="21031"/>
                  <a:pt x="741731" y="22136"/>
                  <a:pt x="740055" y="24346"/>
                </a:cubicBezTo>
                <a:cubicBezTo>
                  <a:pt x="738378" y="26556"/>
                  <a:pt x="737540" y="30620"/>
                  <a:pt x="737540" y="36538"/>
                </a:cubicBezTo>
                <a:cubicBezTo>
                  <a:pt x="737540" y="42456"/>
                  <a:pt x="738302" y="46583"/>
                  <a:pt x="739826" y="48920"/>
                </a:cubicBezTo>
                <a:cubicBezTo>
                  <a:pt x="741350" y="51257"/>
                  <a:pt x="744525" y="52425"/>
                  <a:pt x="749351" y="52425"/>
                </a:cubicBezTo>
                <a:lnTo>
                  <a:pt x="758419" y="51740"/>
                </a:lnTo>
                <a:lnTo>
                  <a:pt x="758571" y="55626"/>
                </a:lnTo>
                <a:cubicBezTo>
                  <a:pt x="754050" y="56235"/>
                  <a:pt x="750697" y="56540"/>
                  <a:pt x="748513" y="56540"/>
                </a:cubicBezTo>
                <a:cubicBezTo>
                  <a:pt x="742468" y="56540"/>
                  <a:pt x="738340" y="55042"/>
                  <a:pt x="736131" y="52044"/>
                </a:cubicBezTo>
                <a:cubicBezTo>
                  <a:pt x="733921" y="49047"/>
                  <a:pt x="732816" y="43891"/>
                  <a:pt x="732816" y="36576"/>
                </a:cubicBezTo>
                <a:cubicBezTo>
                  <a:pt x="732816" y="29261"/>
                  <a:pt x="734022" y="24155"/>
                  <a:pt x="736435" y="21260"/>
                </a:cubicBezTo>
                <a:cubicBezTo>
                  <a:pt x="738848" y="18364"/>
                  <a:pt x="742900" y="16916"/>
                  <a:pt x="748589" y="16916"/>
                </a:cubicBezTo>
                <a:close/>
                <a:moveTo>
                  <a:pt x="705689" y="16916"/>
                </a:moveTo>
                <a:lnTo>
                  <a:pt x="705689" y="21488"/>
                </a:lnTo>
                <a:cubicBezTo>
                  <a:pt x="703504" y="21945"/>
                  <a:pt x="701218" y="22644"/>
                  <a:pt x="698831" y="23584"/>
                </a:cubicBezTo>
                <a:cubicBezTo>
                  <a:pt x="696443" y="24524"/>
                  <a:pt x="694589" y="25349"/>
                  <a:pt x="693268" y="26060"/>
                </a:cubicBezTo>
                <a:lnTo>
                  <a:pt x="691287" y="27203"/>
                </a:lnTo>
                <a:lnTo>
                  <a:pt x="691287" y="55778"/>
                </a:lnTo>
                <a:lnTo>
                  <a:pt x="686791" y="55778"/>
                </a:lnTo>
                <a:lnTo>
                  <a:pt x="686791" y="17678"/>
                </a:lnTo>
                <a:lnTo>
                  <a:pt x="691287" y="17678"/>
                </a:lnTo>
                <a:lnTo>
                  <a:pt x="691287" y="23165"/>
                </a:lnTo>
                <a:cubicBezTo>
                  <a:pt x="693166" y="21844"/>
                  <a:pt x="695465" y="20574"/>
                  <a:pt x="698183" y="19355"/>
                </a:cubicBezTo>
                <a:cubicBezTo>
                  <a:pt x="700901" y="18135"/>
                  <a:pt x="703403" y="17323"/>
                  <a:pt x="705689" y="16916"/>
                </a:cubicBezTo>
                <a:close/>
                <a:moveTo>
                  <a:pt x="634289" y="16916"/>
                </a:moveTo>
                <a:cubicBezTo>
                  <a:pt x="636575" y="16916"/>
                  <a:pt x="639293" y="17170"/>
                  <a:pt x="642443" y="17678"/>
                </a:cubicBezTo>
                <a:lnTo>
                  <a:pt x="644195" y="17907"/>
                </a:lnTo>
                <a:lnTo>
                  <a:pt x="643967" y="21793"/>
                </a:lnTo>
                <a:cubicBezTo>
                  <a:pt x="639953" y="21285"/>
                  <a:pt x="636982" y="21031"/>
                  <a:pt x="635051" y="21031"/>
                </a:cubicBezTo>
                <a:cubicBezTo>
                  <a:pt x="630530" y="21031"/>
                  <a:pt x="627431" y="22136"/>
                  <a:pt x="625755" y="24346"/>
                </a:cubicBezTo>
                <a:cubicBezTo>
                  <a:pt x="624078" y="26556"/>
                  <a:pt x="623240" y="30620"/>
                  <a:pt x="623240" y="36538"/>
                </a:cubicBezTo>
                <a:cubicBezTo>
                  <a:pt x="623240" y="42456"/>
                  <a:pt x="624002" y="46583"/>
                  <a:pt x="625526" y="48920"/>
                </a:cubicBezTo>
                <a:cubicBezTo>
                  <a:pt x="627050" y="51257"/>
                  <a:pt x="630225" y="52425"/>
                  <a:pt x="635051" y="52425"/>
                </a:cubicBezTo>
                <a:lnTo>
                  <a:pt x="644119" y="51740"/>
                </a:lnTo>
                <a:lnTo>
                  <a:pt x="644271" y="55626"/>
                </a:lnTo>
                <a:cubicBezTo>
                  <a:pt x="639750" y="56235"/>
                  <a:pt x="636397" y="56540"/>
                  <a:pt x="634213" y="56540"/>
                </a:cubicBezTo>
                <a:cubicBezTo>
                  <a:pt x="628168" y="56540"/>
                  <a:pt x="624040" y="55042"/>
                  <a:pt x="621831" y="52044"/>
                </a:cubicBezTo>
                <a:cubicBezTo>
                  <a:pt x="619621" y="49047"/>
                  <a:pt x="618516" y="43891"/>
                  <a:pt x="618516" y="36576"/>
                </a:cubicBezTo>
                <a:cubicBezTo>
                  <a:pt x="618516" y="29261"/>
                  <a:pt x="619722" y="24155"/>
                  <a:pt x="622135" y="21260"/>
                </a:cubicBezTo>
                <a:cubicBezTo>
                  <a:pt x="624548" y="18364"/>
                  <a:pt x="628600" y="16916"/>
                  <a:pt x="634289" y="16916"/>
                </a:cubicBezTo>
                <a:close/>
                <a:moveTo>
                  <a:pt x="227572" y="16916"/>
                </a:moveTo>
                <a:cubicBezTo>
                  <a:pt x="231966" y="16916"/>
                  <a:pt x="235243" y="18466"/>
                  <a:pt x="237402" y="21564"/>
                </a:cubicBezTo>
                <a:cubicBezTo>
                  <a:pt x="239561" y="24663"/>
                  <a:pt x="240640" y="29705"/>
                  <a:pt x="240640" y="36690"/>
                </a:cubicBezTo>
                <a:cubicBezTo>
                  <a:pt x="240640" y="43675"/>
                  <a:pt x="239370" y="48730"/>
                  <a:pt x="236830" y="51854"/>
                </a:cubicBezTo>
                <a:cubicBezTo>
                  <a:pt x="234290" y="54978"/>
                  <a:pt x="230074" y="56540"/>
                  <a:pt x="224181" y="56540"/>
                </a:cubicBezTo>
                <a:cubicBezTo>
                  <a:pt x="221031" y="56540"/>
                  <a:pt x="217983" y="56210"/>
                  <a:pt x="215037" y="55550"/>
                </a:cubicBezTo>
                <a:lnTo>
                  <a:pt x="215037" y="72923"/>
                </a:lnTo>
                <a:lnTo>
                  <a:pt x="210541" y="72923"/>
                </a:lnTo>
                <a:lnTo>
                  <a:pt x="210541" y="17678"/>
                </a:lnTo>
                <a:lnTo>
                  <a:pt x="215037" y="17678"/>
                </a:lnTo>
                <a:lnTo>
                  <a:pt x="215037" y="20574"/>
                </a:lnTo>
                <a:cubicBezTo>
                  <a:pt x="218999" y="18135"/>
                  <a:pt x="223178" y="16916"/>
                  <a:pt x="227572" y="16916"/>
                </a:cubicBezTo>
                <a:close/>
                <a:moveTo>
                  <a:pt x="1260272" y="5715"/>
                </a:moveTo>
                <a:lnTo>
                  <a:pt x="1264844" y="5715"/>
                </a:lnTo>
                <a:lnTo>
                  <a:pt x="1264844" y="17678"/>
                </a:lnTo>
                <a:lnTo>
                  <a:pt x="1277570" y="17678"/>
                </a:lnTo>
                <a:lnTo>
                  <a:pt x="1277570" y="21717"/>
                </a:lnTo>
                <a:lnTo>
                  <a:pt x="1264844" y="21717"/>
                </a:lnTo>
                <a:lnTo>
                  <a:pt x="1264844" y="40538"/>
                </a:lnTo>
                <a:cubicBezTo>
                  <a:pt x="1264844" y="45466"/>
                  <a:pt x="1265200" y="48692"/>
                  <a:pt x="1265911" y="50216"/>
                </a:cubicBezTo>
                <a:cubicBezTo>
                  <a:pt x="1266622" y="51740"/>
                  <a:pt x="1268299" y="52502"/>
                  <a:pt x="1270940" y="52502"/>
                </a:cubicBezTo>
                <a:lnTo>
                  <a:pt x="1277951" y="51968"/>
                </a:lnTo>
                <a:lnTo>
                  <a:pt x="1278256" y="55854"/>
                </a:lnTo>
                <a:cubicBezTo>
                  <a:pt x="1274903" y="56362"/>
                  <a:pt x="1272337" y="56616"/>
                  <a:pt x="1270559" y="56616"/>
                </a:cubicBezTo>
                <a:cubicBezTo>
                  <a:pt x="1266699" y="56616"/>
                  <a:pt x="1264019" y="55664"/>
                  <a:pt x="1262520" y="53759"/>
                </a:cubicBezTo>
                <a:cubicBezTo>
                  <a:pt x="1261022" y="51854"/>
                  <a:pt x="1260272" y="48209"/>
                  <a:pt x="1260272" y="42824"/>
                </a:cubicBezTo>
                <a:lnTo>
                  <a:pt x="1260272" y="21717"/>
                </a:lnTo>
                <a:lnTo>
                  <a:pt x="1254634" y="21717"/>
                </a:lnTo>
                <a:lnTo>
                  <a:pt x="1254634" y="17678"/>
                </a:lnTo>
                <a:lnTo>
                  <a:pt x="1260272" y="17678"/>
                </a:lnTo>
                <a:close/>
                <a:moveTo>
                  <a:pt x="1012622" y="5715"/>
                </a:moveTo>
                <a:lnTo>
                  <a:pt x="1017194" y="5715"/>
                </a:lnTo>
                <a:lnTo>
                  <a:pt x="1017194" y="17678"/>
                </a:lnTo>
                <a:lnTo>
                  <a:pt x="1029920" y="17678"/>
                </a:lnTo>
                <a:lnTo>
                  <a:pt x="1029920" y="21717"/>
                </a:lnTo>
                <a:lnTo>
                  <a:pt x="1017194" y="21717"/>
                </a:lnTo>
                <a:lnTo>
                  <a:pt x="1017194" y="40538"/>
                </a:lnTo>
                <a:cubicBezTo>
                  <a:pt x="1017194" y="45466"/>
                  <a:pt x="1017550" y="48692"/>
                  <a:pt x="1018261" y="50216"/>
                </a:cubicBezTo>
                <a:cubicBezTo>
                  <a:pt x="1018972" y="51740"/>
                  <a:pt x="1020649" y="52502"/>
                  <a:pt x="1023290" y="52502"/>
                </a:cubicBezTo>
                <a:lnTo>
                  <a:pt x="1030301" y="51968"/>
                </a:lnTo>
                <a:lnTo>
                  <a:pt x="1030605" y="55854"/>
                </a:lnTo>
                <a:cubicBezTo>
                  <a:pt x="1027253" y="56362"/>
                  <a:pt x="1024687" y="56616"/>
                  <a:pt x="1022909" y="56616"/>
                </a:cubicBezTo>
                <a:cubicBezTo>
                  <a:pt x="1019048" y="56616"/>
                  <a:pt x="1016369" y="55664"/>
                  <a:pt x="1014870" y="53759"/>
                </a:cubicBezTo>
                <a:cubicBezTo>
                  <a:pt x="1013372" y="51854"/>
                  <a:pt x="1012622" y="48209"/>
                  <a:pt x="1012622" y="42824"/>
                </a:cubicBezTo>
                <a:lnTo>
                  <a:pt x="1012622" y="21717"/>
                </a:lnTo>
                <a:lnTo>
                  <a:pt x="1006983" y="21717"/>
                </a:lnTo>
                <a:lnTo>
                  <a:pt x="1006983" y="17678"/>
                </a:lnTo>
                <a:lnTo>
                  <a:pt x="1012622" y="17678"/>
                </a:lnTo>
                <a:close/>
                <a:moveTo>
                  <a:pt x="183947" y="5715"/>
                </a:moveTo>
                <a:lnTo>
                  <a:pt x="188519" y="5715"/>
                </a:lnTo>
                <a:lnTo>
                  <a:pt x="188519" y="17678"/>
                </a:lnTo>
                <a:lnTo>
                  <a:pt x="201245" y="17678"/>
                </a:lnTo>
                <a:lnTo>
                  <a:pt x="201245" y="21717"/>
                </a:lnTo>
                <a:lnTo>
                  <a:pt x="188519" y="21717"/>
                </a:lnTo>
                <a:lnTo>
                  <a:pt x="188519" y="40538"/>
                </a:lnTo>
                <a:cubicBezTo>
                  <a:pt x="188519" y="45466"/>
                  <a:pt x="188875" y="48692"/>
                  <a:pt x="189586" y="50216"/>
                </a:cubicBezTo>
                <a:cubicBezTo>
                  <a:pt x="190297" y="51740"/>
                  <a:pt x="191974" y="52502"/>
                  <a:pt x="194615" y="52502"/>
                </a:cubicBezTo>
                <a:lnTo>
                  <a:pt x="201626" y="51968"/>
                </a:lnTo>
                <a:lnTo>
                  <a:pt x="201930" y="55854"/>
                </a:lnTo>
                <a:cubicBezTo>
                  <a:pt x="198578" y="56362"/>
                  <a:pt x="196012" y="56616"/>
                  <a:pt x="194234" y="56616"/>
                </a:cubicBezTo>
                <a:cubicBezTo>
                  <a:pt x="190373" y="56616"/>
                  <a:pt x="187694" y="55664"/>
                  <a:pt x="186195" y="53759"/>
                </a:cubicBezTo>
                <a:cubicBezTo>
                  <a:pt x="184697" y="51854"/>
                  <a:pt x="183947" y="48209"/>
                  <a:pt x="183947" y="42824"/>
                </a:cubicBezTo>
                <a:lnTo>
                  <a:pt x="183947" y="21717"/>
                </a:lnTo>
                <a:lnTo>
                  <a:pt x="178308" y="21717"/>
                </a:lnTo>
                <a:lnTo>
                  <a:pt x="178308" y="17678"/>
                </a:lnTo>
                <a:lnTo>
                  <a:pt x="183947" y="17678"/>
                </a:lnTo>
                <a:close/>
                <a:moveTo>
                  <a:pt x="155372" y="5715"/>
                </a:moveTo>
                <a:lnTo>
                  <a:pt x="159944" y="5715"/>
                </a:lnTo>
                <a:lnTo>
                  <a:pt x="159944" y="17678"/>
                </a:lnTo>
                <a:lnTo>
                  <a:pt x="172670" y="17678"/>
                </a:lnTo>
                <a:lnTo>
                  <a:pt x="172670" y="21717"/>
                </a:lnTo>
                <a:lnTo>
                  <a:pt x="159944" y="21717"/>
                </a:lnTo>
                <a:lnTo>
                  <a:pt x="159944" y="40538"/>
                </a:lnTo>
                <a:cubicBezTo>
                  <a:pt x="159944" y="45466"/>
                  <a:pt x="160300" y="48692"/>
                  <a:pt x="161011" y="50216"/>
                </a:cubicBezTo>
                <a:cubicBezTo>
                  <a:pt x="161722" y="51740"/>
                  <a:pt x="163399" y="52502"/>
                  <a:pt x="166040" y="52502"/>
                </a:cubicBezTo>
                <a:lnTo>
                  <a:pt x="173051" y="51968"/>
                </a:lnTo>
                <a:lnTo>
                  <a:pt x="173355" y="55854"/>
                </a:lnTo>
                <a:cubicBezTo>
                  <a:pt x="170003" y="56362"/>
                  <a:pt x="167437" y="56616"/>
                  <a:pt x="165659" y="56616"/>
                </a:cubicBezTo>
                <a:cubicBezTo>
                  <a:pt x="161798" y="56616"/>
                  <a:pt x="159119" y="55664"/>
                  <a:pt x="157620" y="53759"/>
                </a:cubicBezTo>
                <a:cubicBezTo>
                  <a:pt x="156122" y="51854"/>
                  <a:pt x="155372" y="48209"/>
                  <a:pt x="155372" y="42824"/>
                </a:cubicBezTo>
                <a:lnTo>
                  <a:pt x="155372" y="21717"/>
                </a:lnTo>
                <a:lnTo>
                  <a:pt x="149733" y="21717"/>
                </a:lnTo>
                <a:lnTo>
                  <a:pt x="149733" y="17678"/>
                </a:lnTo>
                <a:lnTo>
                  <a:pt x="155372" y="17678"/>
                </a:lnTo>
                <a:close/>
                <a:moveTo>
                  <a:pt x="1239241" y="2438"/>
                </a:moveTo>
                <a:lnTo>
                  <a:pt x="1243737" y="2438"/>
                </a:lnTo>
                <a:lnTo>
                  <a:pt x="1243737" y="8153"/>
                </a:lnTo>
                <a:lnTo>
                  <a:pt x="1239241" y="8153"/>
                </a:lnTo>
                <a:close/>
                <a:moveTo>
                  <a:pt x="1143991" y="2438"/>
                </a:moveTo>
                <a:lnTo>
                  <a:pt x="1148563" y="2438"/>
                </a:lnTo>
                <a:lnTo>
                  <a:pt x="1148563" y="8153"/>
                </a:lnTo>
                <a:lnTo>
                  <a:pt x="1143991" y="8153"/>
                </a:lnTo>
                <a:close/>
                <a:moveTo>
                  <a:pt x="601066" y="2438"/>
                </a:moveTo>
                <a:lnTo>
                  <a:pt x="605562" y="2438"/>
                </a:lnTo>
                <a:lnTo>
                  <a:pt x="605562" y="8153"/>
                </a:lnTo>
                <a:lnTo>
                  <a:pt x="601066" y="8153"/>
                </a:lnTo>
                <a:close/>
                <a:moveTo>
                  <a:pt x="57303" y="2057"/>
                </a:moveTo>
                <a:cubicBezTo>
                  <a:pt x="61519" y="2057"/>
                  <a:pt x="66294" y="2591"/>
                  <a:pt x="71628" y="3657"/>
                </a:cubicBezTo>
                <a:lnTo>
                  <a:pt x="71400" y="7772"/>
                </a:lnTo>
                <a:cubicBezTo>
                  <a:pt x="66117" y="6807"/>
                  <a:pt x="61875" y="6324"/>
                  <a:pt x="58674" y="6324"/>
                </a:cubicBezTo>
                <a:cubicBezTo>
                  <a:pt x="55474" y="6324"/>
                  <a:pt x="52998" y="6667"/>
                  <a:pt x="51245" y="7353"/>
                </a:cubicBezTo>
                <a:cubicBezTo>
                  <a:pt x="49492" y="8039"/>
                  <a:pt x="48070" y="8953"/>
                  <a:pt x="46978" y="10096"/>
                </a:cubicBezTo>
                <a:cubicBezTo>
                  <a:pt x="45886" y="11239"/>
                  <a:pt x="45060" y="12827"/>
                  <a:pt x="44501" y="14859"/>
                </a:cubicBezTo>
                <a:cubicBezTo>
                  <a:pt x="43485" y="18313"/>
                  <a:pt x="42977" y="22631"/>
                  <a:pt x="42977" y="27813"/>
                </a:cubicBezTo>
                <a:cubicBezTo>
                  <a:pt x="42977" y="32994"/>
                  <a:pt x="43155" y="36868"/>
                  <a:pt x="43511" y="39433"/>
                </a:cubicBezTo>
                <a:cubicBezTo>
                  <a:pt x="43866" y="41999"/>
                  <a:pt x="44552" y="44323"/>
                  <a:pt x="45568" y="46406"/>
                </a:cubicBezTo>
                <a:cubicBezTo>
                  <a:pt x="46584" y="48488"/>
                  <a:pt x="48083" y="49987"/>
                  <a:pt x="50064" y="50901"/>
                </a:cubicBezTo>
                <a:cubicBezTo>
                  <a:pt x="52045" y="51816"/>
                  <a:pt x="54788" y="52273"/>
                  <a:pt x="58293" y="52273"/>
                </a:cubicBezTo>
                <a:cubicBezTo>
                  <a:pt x="61799" y="52273"/>
                  <a:pt x="66167" y="51790"/>
                  <a:pt x="71400" y="50825"/>
                </a:cubicBezTo>
                <a:lnTo>
                  <a:pt x="71628" y="54940"/>
                </a:lnTo>
                <a:cubicBezTo>
                  <a:pt x="66396" y="56007"/>
                  <a:pt x="61926" y="56540"/>
                  <a:pt x="58217" y="56540"/>
                </a:cubicBezTo>
                <a:cubicBezTo>
                  <a:pt x="54509" y="56540"/>
                  <a:pt x="51524" y="56147"/>
                  <a:pt x="49264" y="55359"/>
                </a:cubicBezTo>
                <a:cubicBezTo>
                  <a:pt x="47003" y="54572"/>
                  <a:pt x="45162" y="53467"/>
                  <a:pt x="43739" y="52044"/>
                </a:cubicBezTo>
                <a:cubicBezTo>
                  <a:pt x="42317" y="50622"/>
                  <a:pt x="41199" y="48768"/>
                  <a:pt x="40386" y="46482"/>
                </a:cubicBezTo>
                <a:cubicBezTo>
                  <a:pt x="38862" y="42316"/>
                  <a:pt x="38100" y="36652"/>
                  <a:pt x="38100" y="29489"/>
                </a:cubicBezTo>
                <a:cubicBezTo>
                  <a:pt x="38100" y="18008"/>
                  <a:pt x="39929" y="10414"/>
                  <a:pt x="43587" y="6705"/>
                </a:cubicBezTo>
                <a:cubicBezTo>
                  <a:pt x="46584" y="3607"/>
                  <a:pt x="51156" y="2057"/>
                  <a:pt x="57303" y="2057"/>
                </a:cubicBezTo>
                <a:close/>
                <a:moveTo>
                  <a:pt x="19203" y="2057"/>
                </a:moveTo>
                <a:cubicBezTo>
                  <a:pt x="23419" y="2057"/>
                  <a:pt x="28194" y="2591"/>
                  <a:pt x="33528" y="3657"/>
                </a:cubicBezTo>
                <a:lnTo>
                  <a:pt x="33300" y="7772"/>
                </a:lnTo>
                <a:cubicBezTo>
                  <a:pt x="28017" y="6807"/>
                  <a:pt x="23775" y="6324"/>
                  <a:pt x="20574" y="6324"/>
                </a:cubicBezTo>
                <a:cubicBezTo>
                  <a:pt x="17374" y="6324"/>
                  <a:pt x="14898" y="6667"/>
                  <a:pt x="13145" y="7353"/>
                </a:cubicBezTo>
                <a:cubicBezTo>
                  <a:pt x="11392" y="8039"/>
                  <a:pt x="9970" y="8953"/>
                  <a:pt x="8878" y="10096"/>
                </a:cubicBezTo>
                <a:cubicBezTo>
                  <a:pt x="7786" y="11239"/>
                  <a:pt x="6960" y="12827"/>
                  <a:pt x="6401" y="14859"/>
                </a:cubicBezTo>
                <a:cubicBezTo>
                  <a:pt x="5385" y="18313"/>
                  <a:pt x="4877" y="22631"/>
                  <a:pt x="4877" y="27813"/>
                </a:cubicBezTo>
                <a:cubicBezTo>
                  <a:pt x="4877" y="32994"/>
                  <a:pt x="5055" y="36868"/>
                  <a:pt x="5411" y="39433"/>
                </a:cubicBezTo>
                <a:cubicBezTo>
                  <a:pt x="5766" y="41999"/>
                  <a:pt x="6452" y="44323"/>
                  <a:pt x="7468" y="46406"/>
                </a:cubicBezTo>
                <a:cubicBezTo>
                  <a:pt x="8484" y="48488"/>
                  <a:pt x="9983" y="49987"/>
                  <a:pt x="11964" y="50901"/>
                </a:cubicBezTo>
                <a:cubicBezTo>
                  <a:pt x="13945" y="51816"/>
                  <a:pt x="16688" y="52273"/>
                  <a:pt x="20193" y="52273"/>
                </a:cubicBezTo>
                <a:cubicBezTo>
                  <a:pt x="23699" y="52273"/>
                  <a:pt x="28067" y="51790"/>
                  <a:pt x="33300" y="50825"/>
                </a:cubicBezTo>
                <a:lnTo>
                  <a:pt x="33528" y="54940"/>
                </a:lnTo>
                <a:cubicBezTo>
                  <a:pt x="28296" y="56007"/>
                  <a:pt x="23826" y="56540"/>
                  <a:pt x="20117" y="56540"/>
                </a:cubicBezTo>
                <a:cubicBezTo>
                  <a:pt x="16409" y="56540"/>
                  <a:pt x="13424" y="56147"/>
                  <a:pt x="11164" y="55359"/>
                </a:cubicBezTo>
                <a:cubicBezTo>
                  <a:pt x="8903" y="54572"/>
                  <a:pt x="7062" y="53467"/>
                  <a:pt x="5639" y="52044"/>
                </a:cubicBezTo>
                <a:cubicBezTo>
                  <a:pt x="4217" y="50622"/>
                  <a:pt x="3099" y="48768"/>
                  <a:pt x="2286" y="46482"/>
                </a:cubicBezTo>
                <a:cubicBezTo>
                  <a:pt x="762" y="42316"/>
                  <a:pt x="0" y="36652"/>
                  <a:pt x="0" y="29489"/>
                </a:cubicBezTo>
                <a:cubicBezTo>
                  <a:pt x="0" y="18008"/>
                  <a:pt x="1829" y="10414"/>
                  <a:pt x="5487" y="6705"/>
                </a:cubicBezTo>
                <a:cubicBezTo>
                  <a:pt x="8484" y="3607"/>
                  <a:pt x="13056" y="2057"/>
                  <a:pt x="19203" y="2057"/>
                </a:cubicBezTo>
                <a:close/>
                <a:moveTo>
                  <a:pt x="1409701" y="1981"/>
                </a:moveTo>
                <a:lnTo>
                  <a:pt x="1413815" y="3581"/>
                </a:lnTo>
                <a:lnTo>
                  <a:pt x="1392556" y="56464"/>
                </a:lnTo>
                <a:lnTo>
                  <a:pt x="1388364" y="54940"/>
                </a:lnTo>
                <a:close/>
                <a:moveTo>
                  <a:pt x="1133476" y="1981"/>
                </a:moveTo>
                <a:lnTo>
                  <a:pt x="1137590" y="3581"/>
                </a:lnTo>
                <a:lnTo>
                  <a:pt x="1116330" y="56464"/>
                </a:lnTo>
                <a:lnTo>
                  <a:pt x="1112139" y="54940"/>
                </a:lnTo>
                <a:close/>
                <a:moveTo>
                  <a:pt x="885825" y="1981"/>
                </a:moveTo>
                <a:lnTo>
                  <a:pt x="889940" y="3581"/>
                </a:lnTo>
                <a:lnTo>
                  <a:pt x="868680" y="56464"/>
                </a:lnTo>
                <a:lnTo>
                  <a:pt x="864489" y="54940"/>
                </a:lnTo>
                <a:close/>
                <a:moveTo>
                  <a:pt x="352425" y="1981"/>
                </a:moveTo>
                <a:lnTo>
                  <a:pt x="356540" y="3581"/>
                </a:lnTo>
                <a:lnTo>
                  <a:pt x="335280" y="56464"/>
                </a:lnTo>
                <a:lnTo>
                  <a:pt x="331089" y="54940"/>
                </a:lnTo>
                <a:close/>
                <a:moveTo>
                  <a:pt x="323850" y="1981"/>
                </a:moveTo>
                <a:lnTo>
                  <a:pt x="327965" y="3581"/>
                </a:lnTo>
                <a:lnTo>
                  <a:pt x="306705" y="56464"/>
                </a:lnTo>
                <a:lnTo>
                  <a:pt x="302514" y="54940"/>
                </a:lnTo>
                <a:close/>
                <a:moveTo>
                  <a:pt x="934441" y="762"/>
                </a:moveTo>
                <a:lnTo>
                  <a:pt x="938937" y="762"/>
                </a:lnTo>
                <a:lnTo>
                  <a:pt x="938937" y="19888"/>
                </a:lnTo>
                <a:cubicBezTo>
                  <a:pt x="943204" y="17907"/>
                  <a:pt x="947319" y="16916"/>
                  <a:pt x="951281" y="16916"/>
                </a:cubicBezTo>
                <a:cubicBezTo>
                  <a:pt x="956361" y="16916"/>
                  <a:pt x="959752" y="18262"/>
                  <a:pt x="961454" y="20955"/>
                </a:cubicBezTo>
                <a:cubicBezTo>
                  <a:pt x="963156" y="23647"/>
                  <a:pt x="964007" y="28575"/>
                  <a:pt x="964007" y="35738"/>
                </a:cubicBezTo>
                <a:lnTo>
                  <a:pt x="964007" y="55778"/>
                </a:lnTo>
                <a:lnTo>
                  <a:pt x="959435" y="55778"/>
                </a:lnTo>
                <a:lnTo>
                  <a:pt x="959435" y="35966"/>
                </a:lnTo>
                <a:cubicBezTo>
                  <a:pt x="959435" y="30124"/>
                  <a:pt x="958889" y="26175"/>
                  <a:pt x="957796" y="24117"/>
                </a:cubicBezTo>
                <a:cubicBezTo>
                  <a:pt x="956704" y="22060"/>
                  <a:pt x="954329" y="21031"/>
                  <a:pt x="950672" y="21031"/>
                </a:cubicBezTo>
                <a:cubicBezTo>
                  <a:pt x="948894" y="21031"/>
                  <a:pt x="947027" y="21247"/>
                  <a:pt x="945071" y="21679"/>
                </a:cubicBezTo>
                <a:cubicBezTo>
                  <a:pt x="943115" y="22111"/>
                  <a:pt x="941604" y="22555"/>
                  <a:pt x="940537" y="23012"/>
                </a:cubicBezTo>
                <a:lnTo>
                  <a:pt x="938937" y="23622"/>
                </a:lnTo>
                <a:lnTo>
                  <a:pt x="938937" y="55778"/>
                </a:lnTo>
                <a:lnTo>
                  <a:pt x="934441" y="55778"/>
                </a:lnTo>
                <a:close/>
                <a:moveTo>
                  <a:pt x="648691" y="762"/>
                </a:moveTo>
                <a:lnTo>
                  <a:pt x="653187" y="762"/>
                </a:lnTo>
                <a:lnTo>
                  <a:pt x="653187" y="33528"/>
                </a:lnTo>
                <a:lnTo>
                  <a:pt x="659664" y="33375"/>
                </a:lnTo>
                <a:lnTo>
                  <a:pt x="671399" y="17678"/>
                </a:lnTo>
                <a:lnTo>
                  <a:pt x="676656" y="17678"/>
                </a:lnTo>
                <a:lnTo>
                  <a:pt x="663626" y="35128"/>
                </a:lnTo>
                <a:lnTo>
                  <a:pt x="677266" y="55778"/>
                </a:lnTo>
                <a:lnTo>
                  <a:pt x="671932" y="55778"/>
                </a:lnTo>
                <a:lnTo>
                  <a:pt x="659740" y="37414"/>
                </a:lnTo>
                <a:lnTo>
                  <a:pt x="653187" y="37566"/>
                </a:lnTo>
                <a:lnTo>
                  <a:pt x="653187" y="55778"/>
                </a:lnTo>
                <a:lnTo>
                  <a:pt x="648691" y="55778"/>
                </a:lnTo>
                <a:close/>
                <a:moveTo>
                  <a:pt x="582473" y="762"/>
                </a:moveTo>
                <a:lnTo>
                  <a:pt x="586969" y="762"/>
                </a:lnTo>
                <a:lnTo>
                  <a:pt x="586969" y="55778"/>
                </a:lnTo>
                <a:lnTo>
                  <a:pt x="582473" y="55778"/>
                </a:lnTo>
                <a:close/>
                <a:moveTo>
                  <a:pt x="115291" y="762"/>
                </a:moveTo>
                <a:lnTo>
                  <a:pt x="119787" y="762"/>
                </a:lnTo>
                <a:lnTo>
                  <a:pt x="119787" y="19888"/>
                </a:lnTo>
                <a:cubicBezTo>
                  <a:pt x="124054" y="17907"/>
                  <a:pt x="128169" y="16916"/>
                  <a:pt x="132131" y="16916"/>
                </a:cubicBezTo>
                <a:cubicBezTo>
                  <a:pt x="137211" y="16916"/>
                  <a:pt x="140602" y="18262"/>
                  <a:pt x="142304" y="20955"/>
                </a:cubicBezTo>
                <a:cubicBezTo>
                  <a:pt x="144006" y="23647"/>
                  <a:pt x="144857" y="28575"/>
                  <a:pt x="144857" y="35738"/>
                </a:cubicBezTo>
                <a:lnTo>
                  <a:pt x="144857" y="55778"/>
                </a:lnTo>
                <a:lnTo>
                  <a:pt x="140285" y="55778"/>
                </a:lnTo>
                <a:lnTo>
                  <a:pt x="140285" y="35966"/>
                </a:lnTo>
                <a:cubicBezTo>
                  <a:pt x="140285" y="30124"/>
                  <a:pt x="139739" y="26175"/>
                  <a:pt x="138646" y="24117"/>
                </a:cubicBezTo>
                <a:cubicBezTo>
                  <a:pt x="137554" y="22060"/>
                  <a:pt x="135179" y="21031"/>
                  <a:pt x="131522" y="21031"/>
                </a:cubicBezTo>
                <a:cubicBezTo>
                  <a:pt x="129744" y="21031"/>
                  <a:pt x="127877" y="21247"/>
                  <a:pt x="125921" y="21679"/>
                </a:cubicBezTo>
                <a:cubicBezTo>
                  <a:pt x="123965" y="22111"/>
                  <a:pt x="122454" y="22555"/>
                  <a:pt x="121387" y="23012"/>
                </a:cubicBezTo>
                <a:lnTo>
                  <a:pt x="119787" y="23622"/>
                </a:lnTo>
                <a:lnTo>
                  <a:pt x="119787" y="55778"/>
                </a:lnTo>
                <a:lnTo>
                  <a:pt x="115291" y="55778"/>
                </a:lnTo>
                <a:close/>
                <a:moveTo>
                  <a:pt x="565023" y="0"/>
                </a:moveTo>
                <a:lnTo>
                  <a:pt x="572415" y="381"/>
                </a:lnTo>
                <a:lnTo>
                  <a:pt x="572415" y="4267"/>
                </a:lnTo>
                <a:cubicBezTo>
                  <a:pt x="569418" y="4165"/>
                  <a:pt x="567182" y="4115"/>
                  <a:pt x="565709" y="4115"/>
                </a:cubicBezTo>
                <a:cubicBezTo>
                  <a:pt x="563322" y="4115"/>
                  <a:pt x="561696" y="4775"/>
                  <a:pt x="560832" y="6096"/>
                </a:cubicBezTo>
                <a:cubicBezTo>
                  <a:pt x="559969" y="7417"/>
                  <a:pt x="559537" y="10007"/>
                  <a:pt x="559537" y="13868"/>
                </a:cubicBezTo>
                <a:lnTo>
                  <a:pt x="559537" y="17678"/>
                </a:lnTo>
                <a:lnTo>
                  <a:pt x="571043" y="17678"/>
                </a:lnTo>
                <a:lnTo>
                  <a:pt x="571043" y="21717"/>
                </a:lnTo>
                <a:lnTo>
                  <a:pt x="559537" y="21717"/>
                </a:lnTo>
                <a:lnTo>
                  <a:pt x="559537" y="55778"/>
                </a:lnTo>
                <a:lnTo>
                  <a:pt x="554965" y="55778"/>
                </a:lnTo>
                <a:lnTo>
                  <a:pt x="554965" y="21717"/>
                </a:lnTo>
                <a:lnTo>
                  <a:pt x="550012" y="21717"/>
                </a:lnTo>
                <a:lnTo>
                  <a:pt x="550012" y="17678"/>
                </a:lnTo>
                <a:lnTo>
                  <a:pt x="554965" y="17678"/>
                </a:lnTo>
                <a:lnTo>
                  <a:pt x="554965" y="13792"/>
                </a:lnTo>
                <a:cubicBezTo>
                  <a:pt x="554965" y="8407"/>
                  <a:pt x="555702" y="4762"/>
                  <a:pt x="557175" y="2857"/>
                </a:cubicBezTo>
                <a:cubicBezTo>
                  <a:pt x="558648" y="952"/>
                  <a:pt x="561264" y="0"/>
                  <a:pt x="565023" y="0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15" rotWithShape="0">
              <a:scrgbClr r="0" g="0" b="0">
                <a:alpha val="53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7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13265"/>
          <a:stretch/>
        </p:blipFill>
        <p:spPr>
          <a:xfrm>
            <a:off x="-1" y="0"/>
            <a:ext cx="12277475" cy="6915572"/>
          </a:xfrm>
          <a:prstGeom prst="rect">
            <a:avLst/>
          </a:prstGeom>
        </p:spPr>
      </p:pic>
      <p:pic>
        <p:nvPicPr>
          <p:cNvPr id="7" name="Picture 6" descr="drone-8725078749_33c2eb1ab9_k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4" t="26240" r="11087" b="22655"/>
          <a:stretch/>
        </p:blipFill>
        <p:spPr>
          <a:xfrm>
            <a:off x="8290917" y="0"/>
            <a:ext cx="3974217" cy="217117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WeChat-social-media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0" t="8082" r="14217" b="14216"/>
          <a:stretch/>
        </p:blipFill>
        <p:spPr>
          <a:xfrm>
            <a:off x="8290917" y="2068994"/>
            <a:ext cx="3974217" cy="248279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firetruck-7365883226_bc34ca09e0_k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8" r="22167" b="7921"/>
          <a:stretch/>
        </p:blipFill>
        <p:spPr>
          <a:xfrm>
            <a:off x="8271519" y="4109449"/>
            <a:ext cx="3972209" cy="281097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plane-6447046973_270d132dd6_o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92" t="28400" r="38806" b="15908"/>
          <a:stretch/>
        </p:blipFill>
        <p:spPr>
          <a:xfrm>
            <a:off x="5497723" y="0"/>
            <a:ext cx="2800329" cy="695609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truck-174080094_6c2752e9fa_o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6" t="7413"/>
          <a:stretch/>
        </p:blipFill>
        <p:spPr>
          <a:xfrm>
            <a:off x="2652889" y="0"/>
            <a:ext cx="2856723" cy="698457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ship-281385801_2603cd6ad9_o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2" t="24936" r="11048"/>
          <a:stretch/>
        </p:blipFill>
        <p:spPr>
          <a:xfrm>
            <a:off x="0" y="-1"/>
            <a:ext cx="2711315" cy="6919451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495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scienceblogs.com/startswithabang/files/2012/01/GPS_I_II_IIF_lo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0" b="10819"/>
          <a:stretch/>
        </p:blipFill>
        <p:spPr bwMode="auto">
          <a:xfrm>
            <a:off x="-1" y="-12328"/>
            <a:ext cx="12311305" cy="696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08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9139" t="11797" r="53583" b="18327"/>
          <a:stretch/>
        </p:blipFill>
        <p:spPr>
          <a:xfrm>
            <a:off x="0" y="0"/>
            <a:ext cx="12195421" cy="68580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3723588" y="961530"/>
            <a:ext cx="4572000" cy="4572000"/>
          </a:xfrm>
          <a:prstGeom prst="ellipse">
            <a:avLst/>
          </a:prstGeom>
          <a:solidFill>
            <a:srgbClr val="0F405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453532" y="2724346"/>
            <a:ext cx="1106424" cy="1097280"/>
          </a:xfrm>
          <a:prstGeom prst="ellipse">
            <a:avLst/>
          </a:prstGeom>
          <a:solidFill>
            <a:srgbClr val="017CCA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7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139" t="11797" r="53583" b="18327"/>
          <a:stretch/>
        </p:blipFill>
        <p:spPr>
          <a:xfrm>
            <a:off x="0" y="0"/>
            <a:ext cx="12195421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723588" y="961530"/>
            <a:ext cx="4572000" cy="4572000"/>
          </a:xfrm>
          <a:prstGeom prst="ellipse">
            <a:avLst/>
          </a:prstGeom>
          <a:solidFill>
            <a:srgbClr val="0F405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53532" y="2724346"/>
            <a:ext cx="1106424" cy="1097280"/>
          </a:xfrm>
          <a:prstGeom prst="ellipse">
            <a:avLst/>
          </a:prstGeom>
          <a:solidFill>
            <a:srgbClr val="017CCA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974192" y="3233601"/>
            <a:ext cx="70234" cy="69654"/>
          </a:xfrm>
          <a:prstGeom prst="ellipse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own Arrow 1"/>
          <p:cNvSpPr/>
          <p:nvPr/>
        </p:nvSpPr>
        <p:spPr>
          <a:xfrm rot="13500000">
            <a:off x="5778382" y="3257020"/>
            <a:ext cx="199703" cy="271457"/>
          </a:xfrm>
          <a:prstGeom prst="downArrow">
            <a:avLst>
              <a:gd name="adj1" fmla="val 50000"/>
              <a:gd name="adj2" fmla="val 79686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7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5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professional-grade-positioning-icons- cloud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927" y="4047839"/>
            <a:ext cx="1264042" cy="902888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pic>
        <p:nvPicPr>
          <p:cNvPr id="26" name="Picture 25" descr="professional-grade-positioning-icons-3d-position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157" y="3918251"/>
            <a:ext cx="1280458" cy="1017800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pic>
        <p:nvPicPr>
          <p:cNvPr id="27" name="Picture 26" descr="professional-grade-positioning-icons-fraction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641" y="3898706"/>
            <a:ext cx="984968" cy="1001384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pic>
        <p:nvPicPr>
          <p:cNvPr id="28" name="Picture 27" descr="professional-grade-positioning-icons-easy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277" y="3818371"/>
            <a:ext cx="1050632" cy="1017800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sp>
        <p:nvSpPr>
          <p:cNvPr id="12" name="Text To Outline"/>
          <p:cNvSpPr/>
          <p:nvPr/>
        </p:nvSpPr>
        <p:spPr>
          <a:xfrm>
            <a:off x="4307893" y="2738413"/>
            <a:ext cx="3478911" cy="713994"/>
          </a:xfrm>
          <a:custGeom>
            <a:avLst/>
            <a:gdLst/>
            <a:ahLst/>
            <a:cxnLst/>
            <a:rect l="l" t="t" r="r" b="b"/>
            <a:pathLst>
              <a:path w="3478911" h="713994">
                <a:moveTo>
                  <a:pt x="3239643" y="520446"/>
                </a:moveTo>
                <a:cubicBezTo>
                  <a:pt x="3220847" y="533654"/>
                  <a:pt x="3208147" y="545211"/>
                  <a:pt x="3201543" y="555117"/>
                </a:cubicBezTo>
                <a:cubicBezTo>
                  <a:pt x="3194939" y="565023"/>
                  <a:pt x="3191637" y="577850"/>
                  <a:pt x="3191637" y="593598"/>
                </a:cubicBezTo>
                <a:cubicBezTo>
                  <a:pt x="3191637" y="624078"/>
                  <a:pt x="3199257" y="645160"/>
                  <a:pt x="3214497" y="656844"/>
                </a:cubicBezTo>
                <a:cubicBezTo>
                  <a:pt x="3229737" y="668528"/>
                  <a:pt x="3259201" y="674370"/>
                  <a:pt x="3302889" y="674370"/>
                </a:cubicBezTo>
                <a:cubicBezTo>
                  <a:pt x="3346577" y="674370"/>
                  <a:pt x="3377819" y="668147"/>
                  <a:pt x="3396615" y="655701"/>
                </a:cubicBezTo>
                <a:cubicBezTo>
                  <a:pt x="3415411" y="643255"/>
                  <a:pt x="3424809" y="622427"/>
                  <a:pt x="3424809" y="593217"/>
                </a:cubicBezTo>
                <a:cubicBezTo>
                  <a:pt x="3424809" y="564007"/>
                  <a:pt x="3417951" y="545084"/>
                  <a:pt x="3404235" y="536448"/>
                </a:cubicBezTo>
                <a:cubicBezTo>
                  <a:pt x="3390519" y="527812"/>
                  <a:pt x="3364357" y="523494"/>
                  <a:pt x="3325749" y="523494"/>
                </a:cubicBezTo>
                <a:close/>
                <a:moveTo>
                  <a:pt x="1925574" y="185166"/>
                </a:moveTo>
                <a:cubicBezTo>
                  <a:pt x="1882394" y="185166"/>
                  <a:pt x="1852803" y="196088"/>
                  <a:pt x="1836801" y="217932"/>
                </a:cubicBezTo>
                <a:cubicBezTo>
                  <a:pt x="1820799" y="239776"/>
                  <a:pt x="1812798" y="280797"/>
                  <a:pt x="1812798" y="340995"/>
                </a:cubicBezTo>
                <a:cubicBezTo>
                  <a:pt x="1812798" y="401193"/>
                  <a:pt x="1819783" y="442849"/>
                  <a:pt x="1833753" y="465963"/>
                </a:cubicBezTo>
                <a:cubicBezTo>
                  <a:pt x="1847723" y="489077"/>
                  <a:pt x="1878203" y="500634"/>
                  <a:pt x="1925193" y="500634"/>
                </a:cubicBezTo>
                <a:cubicBezTo>
                  <a:pt x="1972183" y="500634"/>
                  <a:pt x="2002790" y="488950"/>
                  <a:pt x="2017014" y="465582"/>
                </a:cubicBezTo>
                <a:cubicBezTo>
                  <a:pt x="2031238" y="442214"/>
                  <a:pt x="2038350" y="400685"/>
                  <a:pt x="2038350" y="340995"/>
                </a:cubicBezTo>
                <a:cubicBezTo>
                  <a:pt x="2038350" y="281305"/>
                  <a:pt x="2030349" y="240411"/>
                  <a:pt x="2014347" y="218313"/>
                </a:cubicBezTo>
                <a:cubicBezTo>
                  <a:pt x="1998345" y="196215"/>
                  <a:pt x="1968754" y="185166"/>
                  <a:pt x="1925574" y="185166"/>
                </a:cubicBezTo>
                <a:close/>
                <a:moveTo>
                  <a:pt x="582549" y="185166"/>
                </a:moveTo>
                <a:cubicBezTo>
                  <a:pt x="539369" y="185166"/>
                  <a:pt x="509778" y="196088"/>
                  <a:pt x="493776" y="217932"/>
                </a:cubicBezTo>
                <a:cubicBezTo>
                  <a:pt x="477774" y="239776"/>
                  <a:pt x="469773" y="280797"/>
                  <a:pt x="469773" y="340995"/>
                </a:cubicBezTo>
                <a:cubicBezTo>
                  <a:pt x="469773" y="401193"/>
                  <a:pt x="476758" y="442849"/>
                  <a:pt x="490728" y="465963"/>
                </a:cubicBezTo>
                <a:cubicBezTo>
                  <a:pt x="504698" y="489077"/>
                  <a:pt x="535178" y="500634"/>
                  <a:pt x="582168" y="500634"/>
                </a:cubicBezTo>
                <a:cubicBezTo>
                  <a:pt x="629158" y="500634"/>
                  <a:pt x="659765" y="488950"/>
                  <a:pt x="673989" y="465582"/>
                </a:cubicBezTo>
                <a:cubicBezTo>
                  <a:pt x="688213" y="442214"/>
                  <a:pt x="695325" y="400685"/>
                  <a:pt x="695325" y="340995"/>
                </a:cubicBezTo>
                <a:cubicBezTo>
                  <a:pt x="695325" y="281305"/>
                  <a:pt x="687324" y="240411"/>
                  <a:pt x="671322" y="218313"/>
                </a:cubicBezTo>
                <a:cubicBezTo>
                  <a:pt x="655320" y="196215"/>
                  <a:pt x="625729" y="185166"/>
                  <a:pt x="582549" y="185166"/>
                </a:cubicBezTo>
                <a:close/>
                <a:moveTo>
                  <a:pt x="3290316" y="182880"/>
                </a:moveTo>
                <a:cubicBezTo>
                  <a:pt x="3256534" y="182880"/>
                  <a:pt x="3232531" y="189865"/>
                  <a:pt x="3218307" y="203835"/>
                </a:cubicBezTo>
                <a:cubicBezTo>
                  <a:pt x="3204083" y="217805"/>
                  <a:pt x="3196971" y="241173"/>
                  <a:pt x="3196971" y="273939"/>
                </a:cubicBezTo>
                <a:cubicBezTo>
                  <a:pt x="3196971" y="306705"/>
                  <a:pt x="3204083" y="329819"/>
                  <a:pt x="3218307" y="343281"/>
                </a:cubicBezTo>
                <a:cubicBezTo>
                  <a:pt x="3232531" y="356743"/>
                  <a:pt x="3256534" y="363474"/>
                  <a:pt x="3290316" y="363474"/>
                </a:cubicBezTo>
                <a:cubicBezTo>
                  <a:pt x="3324098" y="363474"/>
                  <a:pt x="3348101" y="356870"/>
                  <a:pt x="3362325" y="343662"/>
                </a:cubicBezTo>
                <a:cubicBezTo>
                  <a:pt x="3376549" y="330454"/>
                  <a:pt x="3383661" y="307213"/>
                  <a:pt x="3383661" y="273939"/>
                </a:cubicBezTo>
                <a:cubicBezTo>
                  <a:pt x="3383661" y="240665"/>
                  <a:pt x="3376549" y="217170"/>
                  <a:pt x="3362325" y="203454"/>
                </a:cubicBezTo>
                <a:cubicBezTo>
                  <a:pt x="3348101" y="189738"/>
                  <a:pt x="3324098" y="182880"/>
                  <a:pt x="3290316" y="182880"/>
                </a:cubicBezTo>
                <a:close/>
                <a:moveTo>
                  <a:pt x="2591181" y="152400"/>
                </a:moveTo>
                <a:lnTo>
                  <a:pt x="2636139" y="152400"/>
                </a:lnTo>
                <a:lnTo>
                  <a:pt x="2636139" y="533400"/>
                </a:lnTo>
                <a:lnTo>
                  <a:pt x="2591181" y="533400"/>
                </a:lnTo>
                <a:close/>
                <a:moveTo>
                  <a:pt x="1619631" y="152400"/>
                </a:moveTo>
                <a:lnTo>
                  <a:pt x="1664589" y="152400"/>
                </a:lnTo>
                <a:lnTo>
                  <a:pt x="1664589" y="533400"/>
                </a:lnTo>
                <a:lnTo>
                  <a:pt x="1619631" y="533400"/>
                </a:lnTo>
                <a:close/>
                <a:moveTo>
                  <a:pt x="1191006" y="152400"/>
                </a:moveTo>
                <a:lnTo>
                  <a:pt x="1235964" y="152400"/>
                </a:lnTo>
                <a:lnTo>
                  <a:pt x="1235964" y="533400"/>
                </a:lnTo>
                <a:lnTo>
                  <a:pt x="1191006" y="533400"/>
                </a:lnTo>
                <a:close/>
                <a:moveTo>
                  <a:pt x="952119" y="145542"/>
                </a:moveTo>
                <a:cubicBezTo>
                  <a:pt x="982599" y="145542"/>
                  <a:pt x="1020699" y="148844"/>
                  <a:pt x="1066419" y="155448"/>
                </a:cubicBezTo>
                <a:lnTo>
                  <a:pt x="1086993" y="158496"/>
                </a:lnTo>
                <a:lnTo>
                  <a:pt x="1085469" y="198882"/>
                </a:lnTo>
                <a:cubicBezTo>
                  <a:pt x="1031113" y="190754"/>
                  <a:pt x="987171" y="186690"/>
                  <a:pt x="953643" y="186690"/>
                </a:cubicBezTo>
                <a:cubicBezTo>
                  <a:pt x="893699" y="186690"/>
                  <a:pt x="863727" y="208280"/>
                  <a:pt x="863727" y="251460"/>
                </a:cubicBezTo>
                <a:cubicBezTo>
                  <a:pt x="863727" y="271272"/>
                  <a:pt x="870331" y="285242"/>
                  <a:pt x="883539" y="293370"/>
                </a:cubicBezTo>
                <a:cubicBezTo>
                  <a:pt x="896747" y="301498"/>
                  <a:pt x="926592" y="309499"/>
                  <a:pt x="973074" y="317373"/>
                </a:cubicBezTo>
                <a:cubicBezTo>
                  <a:pt x="1019556" y="325247"/>
                  <a:pt x="1052322" y="336042"/>
                  <a:pt x="1071372" y="349758"/>
                </a:cubicBezTo>
                <a:cubicBezTo>
                  <a:pt x="1090422" y="363474"/>
                  <a:pt x="1099947" y="389763"/>
                  <a:pt x="1099947" y="428625"/>
                </a:cubicBezTo>
                <a:cubicBezTo>
                  <a:pt x="1099947" y="467487"/>
                  <a:pt x="1087501" y="495935"/>
                  <a:pt x="1062609" y="513969"/>
                </a:cubicBezTo>
                <a:cubicBezTo>
                  <a:pt x="1037717" y="532003"/>
                  <a:pt x="1001141" y="541020"/>
                  <a:pt x="952881" y="541020"/>
                </a:cubicBezTo>
                <a:cubicBezTo>
                  <a:pt x="924941" y="541020"/>
                  <a:pt x="888873" y="537464"/>
                  <a:pt x="844677" y="530352"/>
                </a:cubicBezTo>
                <a:lnTo>
                  <a:pt x="822579" y="527304"/>
                </a:lnTo>
                <a:lnTo>
                  <a:pt x="825627" y="486918"/>
                </a:lnTo>
                <a:cubicBezTo>
                  <a:pt x="882523" y="495554"/>
                  <a:pt x="926211" y="499872"/>
                  <a:pt x="956691" y="499872"/>
                </a:cubicBezTo>
                <a:cubicBezTo>
                  <a:pt x="987171" y="499872"/>
                  <a:pt x="1010920" y="494538"/>
                  <a:pt x="1027938" y="483870"/>
                </a:cubicBezTo>
                <a:cubicBezTo>
                  <a:pt x="1044956" y="473202"/>
                  <a:pt x="1053465" y="455168"/>
                  <a:pt x="1053465" y="429768"/>
                </a:cubicBezTo>
                <a:cubicBezTo>
                  <a:pt x="1053465" y="404368"/>
                  <a:pt x="1046480" y="387477"/>
                  <a:pt x="1032510" y="379095"/>
                </a:cubicBezTo>
                <a:cubicBezTo>
                  <a:pt x="1018540" y="370713"/>
                  <a:pt x="988568" y="362966"/>
                  <a:pt x="942594" y="355854"/>
                </a:cubicBezTo>
                <a:cubicBezTo>
                  <a:pt x="896620" y="348742"/>
                  <a:pt x="864235" y="338582"/>
                  <a:pt x="845439" y="325374"/>
                </a:cubicBezTo>
                <a:cubicBezTo>
                  <a:pt x="826643" y="312166"/>
                  <a:pt x="817245" y="287274"/>
                  <a:pt x="817245" y="250698"/>
                </a:cubicBezTo>
                <a:cubicBezTo>
                  <a:pt x="817245" y="214122"/>
                  <a:pt x="830199" y="187452"/>
                  <a:pt x="856107" y="170688"/>
                </a:cubicBezTo>
                <a:cubicBezTo>
                  <a:pt x="882015" y="153924"/>
                  <a:pt x="914019" y="145542"/>
                  <a:pt x="952119" y="145542"/>
                </a:cubicBezTo>
                <a:close/>
                <a:moveTo>
                  <a:pt x="3288411" y="144780"/>
                </a:moveTo>
                <a:cubicBezTo>
                  <a:pt x="3314319" y="144780"/>
                  <a:pt x="3337179" y="147320"/>
                  <a:pt x="3356991" y="152400"/>
                </a:cubicBezTo>
                <a:lnTo>
                  <a:pt x="3368421" y="154686"/>
                </a:lnTo>
                <a:lnTo>
                  <a:pt x="3478911" y="152400"/>
                </a:lnTo>
                <a:lnTo>
                  <a:pt x="3478911" y="192786"/>
                </a:lnTo>
                <a:lnTo>
                  <a:pt x="3402711" y="191262"/>
                </a:lnTo>
                <a:cubicBezTo>
                  <a:pt x="3420999" y="209550"/>
                  <a:pt x="3430143" y="239649"/>
                  <a:pt x="3430143" y="281559"/>
                </a:cubicBezTo>
                <a:cubicBezTo>
                  <a:pt x="3430143" y="323469"/>
                  <a:pt x="3418586" y="353949"/>
                  <a:pt x="3395472" y="372999"/>
                </a:cubicBezTo>
                <a:cubicBezTo>
                  <a:pt x="3372358" y="392049"/>
                  <a:pt x="3335909" y="401574"/>
                  <a:pt x="3286125" y="401574"/>
                </a:cubicBezTo>
                <a:cubicBezTo>
                  <a:pt x="3271393" y="401574"/>
                  <a:pt x="3258439" y="400558"/>
                  <a:pt x="3247263" y="398526"/>
                </a:cubicBezTo>
                <a:cubicBezTo>
                  <a:pt x="3237103" y="423418"/>
                  <a:pt x="3232023" y="439166"/>
                  <a:pt x="3232023" y="445770"/>
                </a:cubicBezTo>
                <a:cubicBezTo>
                  <a:pt x="3232023" y="462534"/>
                  <a:pt x="3236976" y="472821"/>
                  <a:pt x="3246882" y="476631"/>
                </a:cubicBezTo>
                <a:cubicBezTo>
                  <a:pt x="3256788" y="480441"/>
                  <a:pt x="3286379" y="482473"/>
                  <a:pt x="3335655" y="482727"/>
                </a:cubicBezTo>
                <a:cubicBezTo>
                  <a:pt x="3384931" y="482981"/>
                  <a:pt x="3419856" y="490347"/>
                  <a:pt x="3440430" y="504825"/>
                </a:cubicBezTo>
                <a:cubicBezTo>
                  <a:pt x="3461004" y="519303"/>
                  <a:pt x="3471291" y="548132"/>
                  <a:pt x="3471291" y="591312"/>
                </a:cubicBezTo>
                <a:cubicBezTo>
                  <a:pt x="3471291" y="634492"/>
                  <a:pt x="3457448" y="665734"/>
                  <a:pt x="3429762" y="685038"/>
                </a:cubicBezTo>
                <a:cubicBezTo>
                  <a:pt x="3402076" y="704342"/>
                  <a:pt x="3359023" y="713994"/>
                  <a:pt x="3300603" y="713994"/>
                </a:cubicBezTo>
                <a:cubicBezTo>
                  <a:pt x="3242183" y="713994"/>
                  <a:pt x="3201797" y="705612"/>
                  <a:pt x="3179445" y="688848"/>
                </a:cubicBezTo>
                <a:cubicBezTo>
                  <a:pt x="3157093" y="672084"/>
                  <a:pt x="3145917" y="641350"/>
                  <a:pt x="3145917" y="596646"/>
                </a:cubicBezTo>
                <a:cubicBezTo>
                  <a:pt x="3145917" y="575310"/>
                  <a:pt x="3150489" y="558165"/>
                  <a:pt x="3159633" y="545211"/>
                </a:cubicBezTo>
                <a:cubicBezTo>
                  <a:pt x="3168777" y="532257"/>
                  <a:pt x="3184779" y="517398"/>
                  <a:pt x="3207639" y="500634"/>
                </a:cubicBezTo>
                <a:cubicBezTo>
                  <a:pt x="3194939" y="492506"/>
                  <a:pt x="3188589" y="475234"/>
                  <a:pt x="3188589" y="448818"/>
                </a:cubicBezTo>
                <a:cubicBezTo>
                  <a:pt x="3188589" y="440690"/>
                  <a:pt x="3194685" y="424688"/>
                  <a:pt x="3206877" y="400812"/>
                </a:cubicBezTo>
                <a:lnTo>
                  <a:pt x="3212973" y="389382"/>
                </a:lnTo>
                <a:cubicBezTo>
                  <a:pt x="3171317" y="372110"/>
                  <a:pt x="3150489" y="333756"/>
                  <a:pt x="3150489" y="274320"/>
                </a:cubicBezTo>
                <a:cubicBezTo>
                  <a:pt x="3150489" y="187960"/>
                  <a:pt x="3196463" y="144780"/>
                  <a:pt x="3288411" y="144780"/>
                </a:cubicBezTo>
                <a:close/>
                <a:moveTo>
                  <a:pt x="2922270" y="144780"/>
                </a:moveTo>
                <a:cubicBezTo>
                  <a:pt x="2973070" y="144780"/>
                  <a:pt x="3006979" y="158242"/>
                  <a:pt x="3023997" y="185166"/>
                </a:cubicBezTo>
                <a:cubicBezTo>
                  <a:pt x="3041015" y="212090"/>
                  <a:pt x="3049524" y="261366"/>
                  <a:pt x="3049524" y="332994"/>
                </a:cubicBezTo>
                <a:lnTo>
                  <a:pt x="3049524" y="533400"/>
                </a:lnTo>
                <a:lnTo>
                  <a:pt x="3003804" y="533400"/>
                </a:lnTo>
                <a:lnTo>
                  <a:pt x="3003804" y="335280"/>
                </a:lnTo>
                <a:cubicBezTo>
                  <a:pt x="3003804" y="276860"/>
                  <a:pt x="2998216" y="237363"/>
                  <a:pt x="2987040" y="216789"/>
                </a:cubicBezTo>
                <a:cubicBezTo>
                  <a:pt x="2975864" y="196215"/>
                  <a:pt x="2951988" y="185928"/>
                  <a:pt x="2915412" y="185928"/>
                </a:cubicBezTo>
                <a:cubicBezTo>
                  <a:pt x="2897632" y="185928"/>
                  <a:pt x="2878963" y="188595"/>
                  <a:pt x="2859405" y="193929"/>
                </a:cubicBezTo>
                <a:cubicBezTo>
                  <a:pt x="2839847" y="199263"/>
                  <a:pt x="2824734" y="204724"/>
                  <a:pt x="2814066" y="210312"/>
                </a:cubicBezTo>
                <a:lnTo>
                  <a:pt x="2798064" y="217932"/>
                </a:lnTo>
                <a:lnTo>
                  <a:pt x="2798064" y="533400"/>
                </a:lnTo>
                <a:lnTo>
                  <a:pt x="2753106" y="533400"/>
                </a:lnTo>
                <a:lnTo>
                  <a:pt x="2753106" y="152400"/>
                </a:lnTo>
                <a:lnTo>
                  <a:pt x="2798064" y="152400"/>
                </a:lnTo>
                <a:lnTo>
                  <a:pt x="2798064" y="180594"/>
                </a:lnTo>
                <a:cubicBezTo>
                  <a:pt x="2840736" y="156718"/>
                  <a:pt x="2882138" y="144780"/>
                  <a:pt x="2922270" y="144780"/>
                </a:cubicBezTo>
                <a:close/>
                <a:moveTo>
                  <a:pt x="2350770" y="144780"/>
                </a:moveTo>
                <a:cubicBezTo>
                  <a:pt x="2401570" y="144780"/>
                  <a:pt x="2435479" y="158242"/>
                  <a:pt x="2452497" y="185166"/>
                </a:cubicBezTo>
                <a:cubicBezTo>
                  <a:pt x="2469515" y="212090"/>
                  <a:pt x="2478024" y="261366"/>
                  <a:pt x="2478024" y="332994"/>
                </a:cubicBezTo>
                <a:lnTo>
                  <a:pt x="2478024" y="533400"/>
                </a:lnTo>
                <a:lnTo>
                  <a:pt x="2432304" y="533400"/>
                </a:lnTo>
                <a:lnTo>
                  <a:pt x="2432304" y="335280"/>
                </a:lnTo>
                <a:cubicBezTo>
                  <a:pt x="2432304" y="276860"/>
                  <a:pt x="2426716" y="237363"/>
                  <a:pt x="2415540" y="216789"/>
                </a:cubicBezTo>
                <a:cubicBezTo>
                  <a:pt x="2404364" y="196215"/>
                  <a:pt x="2380488" y="185928"/>
                  <a:pt x="2343912" y="185928"/>
                </a:cubicBezTo>
                <a:cubicBezTo>
                  <a:pt x="2326132" y="185928"/>
                  <a:pt x="2307463" y="188595"/>
                  <a:pt x="2287905" y="193929"/>
                </a:cubicBezTo>
                <a:cubicBezTo>
                  <a:pt x="2268347" y="199263"/>
                  <a:pt x="2253234" y="204724"/>
                  <a:pt x="2242566" y="210312"/>
                </a:cubicBezTo>
                <a:lnTo>
                  <a:pt x="2226564" y="217932"/>
                </a:lnTo>
                <a:lnTo>
                  <a:pt x="2226564" y="533400"/>
                </a:lnTo>
                <a:lnTo>
                  <a:pt x="2181606" y="533400"/>
                </a:lnTo>
                <a:lnTo>
                  <a:pt x="2181606" y="152400"/>
                </a:lnTo>
                <a:lnTo>
                  <a:pt x="2226564" y="152400"/>
                </a:lnTo>
                <a:lnTo>
                  <a:pt x="2226564" y="180594"/>
                </a:lnTo>
                <a:cubicBezTo>
                  <a:pt x="2269236" y="156718"/>
                  <a:pt x="2310638" y="144780"/>
                  <a:pt x="2350770" y="144780"/>
                </a:cubicBezTo>
                <a:close/>
                <a:moveTo>
                  <a:pt x="1925193" y="144780"/>
                </a:moveTo>
                <a:cubicBezTo>
                  <a:pt x="1983359" y="144780"/>
                  <a:pt x="2024507" y="159766"/>
                  <a:pt x="2048637" y="189738"/>
                </a:cubicBezTo>
                <a:cubicBezTo>
                  <a:pt x="2072767" y="219710"/>
                  <a:pt x="2084832" y="270510"/>
                  <a:pt x="2084832" y="342138"/>
                </a:cubicBezTo>
                <a:cubicBezTo>
                  <a:pt x="2084832" y="413766"/>
                  <a:pt x="2073783" y="464820"/>
                  <a:pt x="2051685" y="495300"/>
                </a:cubicBezTo>
                <a:cubicBezTo>
                  <a:pt x="2029587" y="525780"/>
                  <a:pt x="1987550" y="541020"/>
                  <a:pt x="1925574" y="541020"/>
                </a:cubicBezTo>
                <a:cubicBezTo>
                  <a:pt x="1863598" y="541020"/>
                  <a:pt x="1821434" y="525780"/>
                  <a:pt x="1799082" y="495300"/>
                </a:cubicBezTo>
                <a:cubicBezTo>
                  <a:pt x="1776730" y="464820"/>
                  <a:pt x="1765554" y="413766"/>
                  <a:pt x="1765554" y="342138"/>
                </a:cubicBezTo>
                <a:cubicBezTo>
                  <a:pt x="1765554" y="270510"/>
                  <a:pt x="1777619" y="219710"/>
                  <a:pt x="1801749" y="189738"/>
                </a:cubicBezTo>
                <a:cubicBezTo>
                  <a:pt x="1825879" y="159766"/>
                  <a:pt x="1867027" y="144780"/>
                  <a:pt x="1925193" y="144780"/>
                </a:cubicBezTo>
                <a:close/>
                <a:moveTo>
                  <a:pt x="582168" y="144780"/>
                </a:moveTo>
                <a:cubicBezTo>
                  <a:pt x="640334" y="144780"/>
                  <a:pt x="681482" y="159766"/>
                  <a:pt x="705612" y="189738"/>
                </a:cubicBezTo>
                <a:cubicBezTo>
                  <a:pt x="729742" y="219710"/>
                  <a:pt x="741807" y="270510"/>
                  <a:pt x="741807" y="342138"/>
                </a:cubicBezTo>
                <a:cubicBezTo>
                  <a:pt x="741807" y="413766"/>
                  <a:pt x="730758" y="464820"/>
                  <a:pt x="708660" y="495300"/>
                </a:cubicBezTo>
                <a:cubicBezTo>
                  <a:pt x="686562" y="525780"/>
                  <a:pt x="644525" y="541020"/>
                  <a:pt x="582549" y="541020"/>
                </a:cubicBezTo>
                <a:cubicBezTo>
                  <a:pt x="520573" y="541020"/>
                  <a:pt x="478409" y="525780"/>
                  <a:pt x="456057" y="495300"/>
                </a:cubicBezTo>
                <a:cubicBezTo>
                  <a:pt x="433705" y="464820"/>
                  <a:pt x="422529" y="413766"/>
                  <a:pt x="422529" y="342138"/>
                </a:cubicBezTo>
                <a:cubicBezTo>
                  <a:pt x="422529" y="270510"/>
                  <a:pt x="434594" y="219710"/>
                  <a:pt x="458724" y="189738"/>
                </a:cubicBezTo>
                <a:cubicBezTo>
                  <a:pt x="482854" y="159766"/>
                  <a:pt x="524002" y="144780"/>
                  <a:pt x="582168" y="144780"/>
                </a:cubicBezTo>
                <a:close/>
                <a:moveTo>
                  <a:pt x="47244" y="45720"/>
                </a:moveTo>
                <a:lnTo>
                  <a:pt x="47244" y="307086"/>
                </a:lnTo>
                <a:lnTo>
                  <a:pt x="193548" y="307086"/>
                </a:lnTo>
                <a:cubicBezTo>
                  <a:pt x="270764" y="307086"/>
                  <a:pt x="309372" y="261874"/>
                  <a:pt x="309372" y="171450"/>
                </a:cubicBezTo>
                <a:cubicBezTo>
                  <a:pt x="309372" y="128270"/>
                  <a:pt x="300228" y="96520"/>
                  <a:pt x="281940" y="76200"/>
                </a:cubicBezTo>
                <a:cubicBezTo>
                  <a:pt x="263652" y="55880"/>
                  <a:pt x="234188" y="45720"/>
                  <a:pt x="193548" y="45720"/>
                </a:cubicBezTo>
                <a:close/>
                <a:moveTo>
                  <a:pt x="1372743" y="32766"/>
                </a:moveTo>
                <a:lnTo>
                  <a:pt x="1418463" y="32766"/>
                </a:lnTo>
                <a:lnTo>
                  <a:pt x="1418463" y="152400"/>
                </a:lnTo>
                <a:lnTo>
                  <a:pt x="1545717" y="152400"/>
                </a:lnTo>
                <a:lnTo>
                  <a:pt x="1545717" y="192786"/>
                </a:lnTo>
                <a:lnTo>
                  <a:pt x="1418463" y="192786"/>
                </a:lnTo>
                <a:lnTo>
                  <a:pt x="1418463" y="381000"/>
                </a:lnTo>
                <a:cubicBezTo>
                  <a:pt x="1418463" y="430276"/>
                  <a:pt x="1422019" y="462534"/>
                  <a:pt x="1429131" y="477774"/>
                </a:cubicBezTo>
                <a:cubicBezTo>
                  <a:pt x="1436243" y="493014"/>
                  <a:pt x="1453007" y="500634"/>
                  <a:pt x="1479423" y="500634"/>
                </a:cubicBezTo>
                <a:lnTo>
                  <a:pt x="1549527" y="495300"/>
                </a:lnTo>
                <a:lnTo>
                  <a:pt x="1552575" y="534162"/>
                </a:lnTo>
                <a:cubicBezTo>
                  <a:pt x="1519047" y="539242"/>
                  <a:pt x="1493393" y="541782"/>
                  <a:pt x="1475613" y="541782"/>
                </a:cubicBezTo>
                <a:cubicBezTo>
                  <a:pt x="1437005" y="541782"/>
                  <a:pt x="1410208" y="532257"/>
                  <a:pt x="1395222" y="513207"/>
                </a:cubicBezTo>
                <a:cubicBezTo>
                  <a:pt x="1380236" y="494157"/>
                  <a:pt x="1372743" y="457708"/>
                  <a:pt x="1372743" y="403860"/>
                </a:cubicBezTo>
                <a:lnTo>
                  <a:pt x="1372743" y="192786"/>
                </a:lnTo>
                <a:lnTo>
                  <a:pt x="1316355" y="192786"/>
                </a:lnTo>
                <a:lnTo>
                  <a:pt x="1316355" y="152400"/>
                </a:lnTo>
                <a:lnTo>
                  <a:pt x="1372743" y="152400"/>
                </a:lnTo>
                <a:close/>
                <a:moveTo>
                  <a:pt x="0" y="3810"/>
                </a:moveTo>
                <a:lnTo>
                  <a:pt x="193548" y="3810"/>
                </a:lnTo>
                <a:cubicBezTo>
                  <a:pt x="249936" y="3810"/>
                  <a:pt x="291465" y="17526"/>
                  <a:pt x="318135" y="44958"/>
                </a:cubicBezTo>
                <a:cubicBezTo>
                  <a:pt x="344805" y="72390"/>
                  <a:pt x="358140" y="114554"/>
                  <a:pt x="358140" y="171450"/>
                </a:cubicBezTo>
                <a:cubicBezTo>
                  <a:pt x="358140" y="289814"/>
                  <a:pt x="303276" y="348996"/>
                  <a:pt x="193548" y="348996"/>
                </a:cubicBezTo>
                <a:lnTo>
                  <a:pt x="47244" y="348996"/>
                </a:lnTo>
                <a:lnTo>
                  <a:pt x="47244" y="533400"/>
                </a:lnTo>
                <a:lnTo>
                  <a:pt x="0" y="533400"/>
                </a:lnTo>
                <a:close/>
                <a:moveTo>
                  <a:pt x="2591181" y="0"/>
                </a:moveTo>
                <a:lnTo>
                  <a:pt x="2636139" y="0"/>
                </a:lnTo>
                <a:lnTo>
                  <a:pt x="2636139" y="57150"/>
                </a:lnTo>
                <a:lnTo>
                  <a:pt x="2591181" y="57150"/>
                </a:lnTo>
                <a:close/>
                <a:moveTo>
                  <a:pt x="1619631" y="0"/>
                </a:moveTo>
                <a:lnTo>
                  <a:pt x="1664589" y="0"/>
                </a:lnTo>
                <a:lnTo>
                  <a:pt x="1664589" y="57150"/>
                </a:lnTo>
                <a:lnTo>
                  <a:pt x="1619631" y="57150"/>
                </a:lnTo>
                <a:close/>
                <a:moveTo>
                  <a:pt x="1191006" y="0"/>
                </a:moveTo>
                <a:lnTo>
                  <a:pt x="1235964" y="0"/>
                </a:lnTo>
                <a:lnTo>
                  <a:pt x="1235964" y="57150"/>
                </a:lnTo>
                <a:lnTo>
                  <a:pt x="1191006" y="57150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To Outline"/>
          <p:cNvSpPr/>
          <p:nvPr/>
        </p:nvSpPr>
        <p:spPr>
          <a:xfrm>
            <a:off x="3273541" y="1964084"/>
            <a:ext cx="3199257" cy="544830"/>
          </a:xfrm>
          <a:custGeom>
            <a:avLst/>
            <a:gdLst/>
            <a:ahLst/>
            <a:cxnLst/>
            <a:rect l="l" t="t" r="r" b="b"/>
            <a:pathLst>
              <a:path w="3199257" h="544830">
                <a:moveTo>
                  <a:pt x="573024" y="188976"/>
                </a:moveTo>
                <a:cubicBezTo>
                  <a:pt x="529844" y="188976"/>
                  <a:pt x="500253" y="199898"/>
                  <a:pt x="484251" y="221742"/>
                </a:cubicBezTo>
                <a:cubicBezTo>
                  <a:pt x="468249" y="243586"/>
                  <a:pt x="460248" y="284607"/>
                  <a:pt x="460248" y="344805"/>
                </a:cubicBezTo>
                <a:cubicBezTo>
                  <a:pt x="460248" y="405003"/>
                  <a:pt x="467233" y="446659"/>
                  <a:pt x="481203" y="469773"/>
                </a:cubicBezTo>
                <a:cubicBezTo>
                  <a:pt x="495173" y="492887"/>
                  <a:pt x="525653" y="504444"/>
                  <a:pt x="572643" y="504444"/>
                </a:cubicBezTo>
                <a:cubicBezTo>
                  <a:pt x="619633" y="504444"/>
                  <a:pt x="650240" y="492760"/>
                  <a:pt x="664464" y="469392"/>
                </a:cubicBezTo>
                <a:cubicBezTo>
                  <a:pt x="678688" y="446024"/>
                  <a:pt x="685800" y="404495"/>
                  <a:pt x="685800" y="344805"/>
                </a:cubicBezTo>
                <a:cubicBezTo>
                  <a:pt x="685800" y="285115"/>
                  <a:pt x="677799" y="244221"/>
                  <a:pt x="661797" y="222123"/>
                </a:cubicBezTo>
                <a:cubicBezTo>
                  <a:pt x="645795" y="200025"/>
                  <a:pt x="616204" y="188976"/>
                  <a:pt x="573024" y="188976"/>
                </a:cubicBezTo>
                <a:close/>
                <a:moveTo>
                  <a:pt x="2769870" y="188214"/>
                </a:moveTo>
                <a:cubicBezTo>
                  <a:pt x="2733548" y="188214"/>
                  <a:pt x="2705989" y="199263"/>
                  <a:pt x="2687193" y="221361"/>
                </a:cubicBezTo>
                <a:cubicBezTo>
                  <a:pt x="2668397" y="243459"/>
                  <a:pt x="2658999" y="278892"/>
                  <a:pt x="2658999" y="327660"/>
                </a:cubicBezTo>
                <a:lnTo>
                  <a:pt x="2873883" y="327660"/>
                </a:lnTo>
                <a:cubicBezTo>
                  <a:pt x="2873883" y="277368"/>
                  <a:pt x="2865628" y="241554"/>
                  <a:pt x="2849118" y="220218"/>
                </a:cubicBezTo>
                <a:cubicBezTo>
                  <a:pt x="2832608" y="198882"/>
                  <a:pt x="2806192" y="188214"/>
                  <a:pt x="2769870" y="188214"/>
                </a:cubicBezTo>
                <a:close/>
                <a:moveTo>
                  <a:pt x="1587246" y="156210"/>
                </a:moveTo>
                <a:lnTo>
                  <a:pt x="1632204" y="156210"/>
                </a:lnTo>
                <a:lnTo>
                  <a:pt x="1632204" y="354330"/>
                </a:lnTo>
                <a:cubicBezTo>
                  <a:pt x="1632204" y="413258"/>
                  <a:pt x="1637665" y="452882"/>
                  <a:pt x="1648587" y="473202"/>
                </a:cubicBezTo>
                <a:cubicBezTo>
                  <a:pt x="1659509" y="493522"/>
                  <a:pt x="1683258" y="503682"/>
                  <a:pt x="1719834" y="503682"/>
                </a:cubicBezTo>
                <a:cubicBezTo>
                  <a:pt x="1737614" y="503682"/>
                  <a:pt x="1755902" y="501015"/>
                  <a:pt x="1774698" y="495681"/>
                </a:cubicBezTo>
                <a:cubicBezTo>
                  <a:pt x="1793494" y="490347"/>
                  <a:pt x="1807718" y="484886"/>
                  <a:pt x="1817370" y="479298"/>
                </a:cubicBezTo>
                <a:lnTo>
                  <a:pt x="1831848" y="471678"/>
                </a:lnTo>
                <a:lnTo>
                  <a:pt x="1831848" y="156210"/>
                </a:lnTo>
                <a:lnTo>
                  <a:pt x="1876806" y="156210"/>
                </a:lnTo>
                <a:lnTo>
                  <a:pt x="1876806" y="537210"/>
                </a:lnTo>
                <a:lnTo>
                  <a:pt x="1831848" y="537210"/>
                </a:lnTo>
                <a:lnTo>
                  <a:pt x="1831848" y="509016"/>
                </a:lnTo>
                <a:cubicBezTo>
                  <a:pt x="1792732" y="532892"/>
                  <a:pt x="1753616" y="544830"/>
                  <a:pt x="1714500" y="544830"/>
                </a:cubicBezTo>
                <a:cubicBezTo>
                  <a:pt x="1662684" y="544830"/>
                  <a:pt x="1628521" y="531622"/>
                  <a:pt x="1612011" y="505206"/>
                </a:cubicBezTo>
                <a:cubicBezTo>
                  <a:pt x="1595501" y="478790"/>
                  <a:pt x="1587246" y="428752"/>
                  <a:pt x="1587246" y="355092"/>
                </a:cubicBezTo>
                <a:close/>
                <a:moveTo>
                  <a:pt x="1352169" y="149352"/>
                </a:moveTo>
                <a:cubicBezTo>
                  <a:pt x="1382649" y="149352"/>
                  <a:pt x="1420749" y="152654"/>
                  <a:pt x="1466469" y="159258"/>
                </a:cubicBezTo>
                <a:lnTo>
                  <a:pt x="1487043" y="162306"/>
                </a:lnTo>
                <a:lnTo>
                  <a:pt x="1485519" y="202692"/>
                </a:lnTo>
                <a:cubicBezTo>
                  <a:pt x="1431163" y="194564"/>
                  <a:pt x="1387221" y="190500"/>
                  <a:pt x="1353693" y="190500"/>
                </a:cubicBezTo>
                <a:cubicBezTo>
                  <a:pt x="1293749" y="190500"/>
                  <a:pt x="1263777" y="212090"/>
                  <a:pt x="1263777" y="255270"/>
                </a:cubicBezTo>
                <a:cubicBezTo>
                  <a:pt x="1263777" y="275082"/>
                  <a:pt x="1270381" y="289052"/>
                  <a:pt x="1283589" y="297180"/>
                </a:cubicBezTo>
                <a:cubicBezTo>
                  <a:pt x="1296797" y="305308"/>
                  <a:pt x="1326642" y="313309"/>
                  <a:pt x="1373124" y="321183"/>
                </a:cubicBezTo>
                <a:cubicBezTo>
                  <a:pt x="1419606" y="329057"/>
                  <a:pt x="1452372" y="339852"/>
                  <a:pt x="1471422" y="353568"/>
                </a:cubicBezTo>
                <a:cubicBezTo>
                  <a:pt x="1490472" y="367284"/>
                  <a:pt x="1499997" y="393573"/>
                  <a:pt x="1499997" y="432435"/>
                </a:cubicBezTo>
                <a:cubicBezTo>
                  <a:pt x="1499997" y="471297"/>
                  <a:pt x="1487551" y="499745"/>
                  <a:pt x="1462659" y="517779"/>
                </a:cubicBezTo>
                <a:cubicBezTo>
                  <a:pt x="1437767" y="535813"/>
                  <a:pt x="1401191" y="544830"/>
                  <a:pt x="1352931" y="544830"/>
                </a:cubicBezTo>
                <a:cubicBezTo>
                  <a:pt x="1324991" y="544830"/>
                  <a:pt x="1288923" y="541274"/>
                  <a:pt x="1244727" y="534162"/>
                </a:cubicBezTo>
                <a:lnTo>
                  <a:pt x="1222629" y="531114"/>
                </a:lnTo>
                <a:lnTo>
                  <a:pt x="1225677" y="490728"/>
                </a:lnTo>
                <a:cubicBezTo>
                  <a:pt x="1282573" y="499364"/>
                  <a:pt x="1326261" y="503682"/>
                  <a:pt x="1356741" y="503682"/>
                </a:cubicBezTo>
                <a:cubicBezTo>
                  <a:pt x="1387221" y="503682"/>
                  <a:pt x="1410970" y="498348"/>
                  <a:pt x="1427988" y="487680"/>
                </a:cubicBezTo>
                <a:cubicBezTo>
                  <a:pt x="1445006" y="477012"/>
                  <a:pt x="1453515" y="458978"/>
                  <a:pt x="1453515" y="433578"/>
                </a:cubicBezTo>
                <a:cubicBezTo>
                  <a:pt x="1453515" y="408178"/>
                  <a:pt x="1446530" y="391287"/>
                  <a:pt x="1432560" y="382905"/>
                </a:cubicBezTo>
                <a:cubicBezTo>
                  <a:pt x="1418590" y="374523"/>
                  <a:pt x="1388618" y="366776"/>
                  <a:pt x="1342644" y="359664"/>
                </a:cubicBezTo>
                <a:cubicBezTo>
                  <a:pt x="1296670" y="352552"/>
                  <a:pt x="1264285" y="342392"/>
                  <a:pt x="1245489" y="329184"/>
                </a:cubicBezTo>
                <a:cubicBezTo>
                  <a:pt x="1226693" y="315976"/>
                  <a:pt x="1217295" y="291084"/>
                  <a:pt x="1217295" y="254508"/>
                </a:cubicBezTo>
                <a:cubicBezTo>
                  <a:pt x="1217295" y="217932"/>
                  <a:pt x="1230249" y="191262"/>
                  <a:pt x="1256157" y="174498"/>
                </a:cubicBezTo>
                <a:cubicBezTo>
                  <a:pt x="1282065" y="157734"/>
                  <a:pt x="1314069" y="149352"/>
                  <a:pt x="1352169" y="149352"/>
                </a:cubicBezTo>
                <a:close/>
                <a:moveTo>
                  <a:pt x="3199257" y="148590"/>
                </a:moveTo>
                <a:lnTo>
                  <a:pt x="3199257" y="194310"/>
                </a:lnTo>
                <a:cubicBezTo>
                  <a:pt x="3177413" y="198882"/>
                  <a:pt x="3154553" y="205867"/>
                  <a:pt x="3130677" y="215265"/>
                </a:cubicBezTo>
                <a:cubicBezTo>
                  <a:pt x="3106801" y="224663"/>
                  <a:pt x="3088259" y="232918"/>
                  <a:pt x="3075051" y="240030"/>
                </a:cubicBezTo>
                <a:lnTo>
                  <a:pt x="3055239" y="251460"/>
                </a:lnTo>
                <a:lnTo>
                  <a:pt x="3055239" y="537210"/>
                </a:lnTo>
                <a:lnTo>
                  <a:pt x="3010281" y="537210"/>
                </a:lnTo>
                <a:lnTo>
                  <a:pt x="3010281" y="156210"/>
                </a:lnTo>
                <a:lnTo>
                  <a:pt x="3055239" y="156210"/>
                </a:lnTo>
                <a:lnTo>
                  <a:pt x="3055239" y="211074"/>
                </a:lnTo>
                <a:cubicBezTo>
                  <a:pt x="3074035" y="197866"/>
                  <a:pt x="3097022" y="185166"/>
                  <a:pt x="3124200" y="172974"/>
                </a:cubicBezTo>
                <a:cubicBezTo>
                  <a:pt x="3151378" y="160782"/>
                  <a:pt x="3176397" y="152654"/>
                  <a:pt x="3199257" y="148590"/>
                </a:cubicBezTo>
                <a:close/>
                <a:moveTo>
                  <a:pt x="2769489" y="148590"/>
                </a:moveTo>
                <a:cubicBezTo>
                  <a:pt x="2819781" y="148590"/>
                  <a:pt x="2857373" y="162941"/>
                  <a:pt x="2882265" y="191643"/>
                </a:cubicBezTo>
                <a:cubicBezTo>
                  <a:pt x="2907157" y="220345"/>
                  <a:pt x="2919603" y="266192"/>
                  <a:pt x="2919603" y="329184"/>
                </a:cubicBezTo>
                <a:lnTo>
                  <a:pt x="2918079" y="365760"/>
                </a:lnTo>
                <a:lnTo>
                  <a:pt x="2658999" y="365760"/>
                </a:lnTo>
                <a:cubicBezTo>
                  <a:pt x="2658999" y="412496"/>
                  <a:pt x="2667000" y="447167"/>
                  <a:pt x="2683002" y="469773"/>
                </a:cubicBezTo>
                <a:cubicBezTo>
                  <a:pt x="2699004" y="492379"/>
                  <a:pt x="2726436" y="503682"/>
                  <a:pt x="2765298" y="503682"/>
                </a:cubicBezTo>
                <a:cubicBezTo>
                  <a:pt x="2804160" y="503682"/>
                  <a:pt x="2842895" y="502158"/>
                  <a:pt x="2881503" y="499110"/>
                </a:cubicBezTo>
                <a:lnTo>
                  <a:pt x="2904363" y="496824"/>
                </a:lnTo>
                <a:lnTo>
                  <a:pt x="2905887" y="534162"/>
                </a:lnTo>
                <a:cubicBezTo>
                  <a:pt x="2848483" y="541274"/>
                  <a:pt x="2799969" y="544830"/>
                  <a:pt x="2760345" y="544830"/>
                </a:cubicBezTo>
                <a:cubicBezTo>
                  <a:pt x="2705481" y="544322"/>
                  <a:pt x="2667127" y="528066"/>
                  <a:pt x="2645283" y="496062"/>
                </a:cubicBezTo>
                <a:cubicBezTo>
                  <a:pt x="2623439" y="464058"/>
                  <a:pt x="2612517" y="414782"/>
                  <a:pt x="2612517" y="348234"/>
                </a:cubicBezTo>
                <a:cubicBezTo>
                  <a:pt x="2612517" y="215138"/>
                  <a:pt x="2664841" y="148590"/>
                  <a:pt x="2769489" y="148590"/>
                </a:cubicBezTo>
                <a:close/>
                <a:moveTo>
                  <a:pt x="2159508" y="148590"/>
                </a:moveTo>
                <a:cubicBezTo>
                  <a:pt x="2203196" y="148590"/>
                  <a:pt x="2234184" y="162052"/>
                  <a:pt x="2252472" y="188976"/>
                </a:cubicBezTo>
                <a:cubicBezTo>
                  <a:pt x="2270760" y="177800"/>
                  <a:pt x="2292985" y="168275"/>
                  <a:pt x="2319147" y="160401"/>
                </a:cubicBezTo>
                <a:cubicBezTo>
                  <a:pt x="2345309" y="152527"/>
                  <a:pt x="2368804" y="148590"/>
                  <a:pt x="2389632" y="148590"/>
                </a:cubicBezTo>
                <a:cubicBezTo>
                  <a:pt x="2440432" y="148590"/>
                  <a:pt x="2474341" y="161925"/>
                  <a:pt x="2491359" y="188595"/>
                </a:cubicBezTo>
                <a:cubicBezTo>
                  <a:pt x="2508377" y="215265"/>
                  <a:pt x="2516886" y="264668"/>
                  <a:pt x="2516886" y="336804"/>
                </a:cubicBezTo>
                <a:lnTo>
                  <a:pt x="2516886" y="537210"/>
                </a:lnTo>
                <a:lnTo>
                  <a:pt x="2471928" y="537210"/>
                </a:lnTo>
                <a:lnTo>
                  <a:pt x="2471928" y="339090"/>
                </a:lnTo>
                <a:cubicBezTo>
                  <a:pt x="2471928" y="280670"/>
                  <a:pt x="2466467" y="241173"/>
                  <a:pt x="2455545" y="220599"/>
                </a:cubicBezTo>
                <a:cubicBezTo>
                  <a:pt x="2444623" y="200025"/>
                  <a:pt x="2420874" y="189738"/>
                  <a:pt x="2384298" y="189738"/>
                </a:cubicBezTo>
                <a:cubicBezTo>
                  <a:pt x="2366010" y="189738"/>
                  <a:pt x="2347214" y="192405"/>
                  <a:pt x="2327910" y="197739"/>
                </a:cubicBezTo>
                <a:cubicBezTo>
                  <a:pt x="2308606" y="203073"/>
                  <a:pt x="2293874" y="208534"/>
                  <a:pt x="2283714" y="214122"/>
                </a:cubicBezTo>
                <a:lnTo>
                  <a:pt x="2268474" y="221742"/>
                </a:lnTo>
                <a:cubicBezTo>
                  <a:pt x="2276094" y="241046"/>
                  <a:pt x="2279904" y="280162"/>
                  <a:pt x="2279904" y="339090"/>
                </a:cubicBezTo>
                <a:lnTo>
                  <a:pt x="2279904" y="537210"/>
                </a:lnTo>
                <a:lnTo>
                  <a:pt x="2234184" y="537210"/>
                </a:lnTo>
                <a:lnTo>
                  <a:pt x="2234184" y="340614"/>
                </a:lnTo>
                <a:cubicBezTo>
                  <a:pt x="2234184" y="281178"/>
                  <a:pt x="2228723" y="241173"/>
                  <a:pt x="2217801" y="220599"/>
                </a:cubicBezTo>
                <a:cubicBezTo>
                  <a:pt x="2206879" y="200025"/>
                  <a:pt x="2183384" y="189738"/>
                  <a:pt x="2147316" y="189738"/>
                </a:cubicBezTo>
                <a:cubicBezTo>
                  <a:pt x="2129536" y="189738"/>
                  <a:pt x="2111375" y="192405"/>
                  <a:pt x="2092833" y="197739"/>
                </a:cubicBezTo>
                <a:cubicBezTo>
                  <a:pt x="2074291" y="203073"/>
                  <a:pt x="2060194" y="208534"/>
                  <a:pt x="2050542" y="214122"/>
                </a:cubicBezTo>
                <a:lnTo>
                  <a:pt x="2036064" y="221742"/>
                </a:lnTo>
                <a:lnTo>
                  <a:pt x="2036064" y="537210"/>
                </a:lnTo>
                <a:lnTo>
                  <a:pt x="1991106" y="537210"/>
                </a:lnTo>
                <a:lnTo>
                  <a:pt x="1991106" y="156210"/>
                </a:lnTo>
                <a:lnTo>
                  <a:pt x="2036064" y="156210"/>
                </a:lnTo>
                <a:lnTo>
                  <a:pt x="2036064" y="184404"/>
                </a:lnTo>
                <a:cubicBezTo>
                  <a:pt x="2074672" y="160528"/>
                  <a:pt x="2115820" y="148590"/>
                  <a:pt x="2159508" y="148590"/>
                </a:cubicBezTo>
                <a:close/>
                <a:moveTo>
                  <a:pt x="998220" y="148590"/>
                </a:moveTo>
                <a:cubicBezTo>
                  <a:pt x="1049020" y="148590"/>
                  <a:pt x="1082929" y="162052"/>
                  <a:pt x="1099947" y="188976"/>
                </a:cubicBezTo>
                <a:cubicBezTo>
                  <a:pt x="1116965" y="215900"/>
                  <a:pt x="1125474" y="265176"/>
                  <a:pt x="1125474" y="336804"/>
                </a:cubicBezTo>
                <a:lnTo>
                  <a:pt x="1125474" y="537210"/>
                </a:lnTo>
                <a:lnTo>
                  <a:pt x="1079754" y="537210"/>
                </a:lnTo>
                <a:lnTo>
                  <a:pt x="1079754" y="339090"/>
                </a:lnTo>
                <a:cubicBezTo>
                  <a:pt x="1079754" y="280670"/>
                  <a:pt x="1074166" y="241173"/>
                  <a:pt x="1062990" y="220599"/>
                </a:cubicBezTo>
                <a:cubicBezTo>
                  <a:pt x="1051814" y="200025"/>
                  <a:pt x="1027938" y="189738"/>
                  <a:pt x="991362" y="189738"/>
                </a:cubicBezTo>
                <a:cubicBezTo>
                  <a:pt x="973582" y="189738"/>
                  <a:pt x="954913" y="192405"/>
                  <a:pt x="935355" y="197739"/>
                </a:cubicBezTo>
                <a:cubicBezTo>
                  <a:pt x="915797" y="203073"/>
                  <a:pt x="900684" y="208534"/>
                  <a:pt x="890016" y="214122"/>
                </a:cubicBezTo>
                <a:lnTo>
                  <a:pt x="874014" y="221742"/>
                </a:lnTo>
                <a:lnTo>
                  <a:pt x="874014" y="537210"/>
                </a:lnTo>
                <a:lnTo>
                  <a:pt x="829056" y="537210"/>
                </a:lnTo>
                <a:lnTo>
                  <a:pt x="829056" y="156210"/>
                </a:lnTo>
                <a:lnTo>
                  <a:pt x="874014" y="156210"/>
                </a:lnTo>
                <a:lnTo>
                  <a:pt x="874014" y="184404"/>
                </a:lnTo>
                <a:cubicBezTo>
                  <a:pt x="916686" y="160528"/>
                  <a:pt x="958088" y="148590"/>
                  <a:pt x="998220" y="148590"/>
                </a:cubicBezTo>
                <a:close/>
                <a:moveTo>
                  <a:pt x="572643" y="148590"/>
                </a:moveTo>
                <a:cubicBezTo>
                  <a:pt x="630809" y="148590"/>
                  <a:pt x="671957" y="163576"/>
                  <a:pt x="696087" y="193548"/>
                </a:cubicBezTo>
                <a:cubicBezTo>
                  <a:pt x="720217" y="223520"/>
                  <a:pt x="732282" y="274320"/>
                  <a:pt x="732282" y="345948"/>
                </a:cubicBezTo>
                <a:cubicBezTo>
                  <a:pt x="732282" y="417576"/>
                  <a:pt x="721233" y="468630"/>
                  <a:pt x="699135" y="499110"/>
                </a:cubicBezTo>
                <a:cubicBezTo>
                  <a:pt x="677037" y="529590"/>
                  <a:pt x="635000" y="544830"/>
                  <a:pt x="573024" y="544830"/>
                </a:cubicBezTo>
                <a:cubicBezTo>
                  <a:pt x="511048" y="544830"/>
                  <a:pt x="468884" y="529590"/>
                  <a:pt x="446532" y="499110"/>
                </a:cubicBezTo>
                <a:cubicBezTo>
                  <a:pt x="424180" y="468630"/>
                  <a:pt x="413004" y="417576"/>
                  <a:pt x="413004" y="345948"/>
                </a:cubicBezTo>
                <a:cubicBezTo>
                  <a:pt x="413004" y="274320"/>
                  <a:pt x="425069" y="223520"/>
                  <a:pt x="449199" y="193548"/>
                </a:cubicBezTo>
                <a:cubicBezTo>
                  <a:pt x="473329" y="163576"/>
                  <a:pt x="514477" y="148590"/>
                  <a:pt x="572643" y="148590"/>
                </a:cubicBezTo>
                <a:close/>
                <a:moveTo>
                  <a:pt x="192024" y="0"/>
                </a:moveTo>
                <a:cubicBezTo>
                  <a:pt x="234188" y="0"/>
                  <a:pt x="281940" y="5334"/>
                  <a:pt x="335280" y="16002"/>
                </a:cubicBezTo>
                <a:lnTo>
                  <a:pt x="332994" y="57150"/>
                </a:lnTo>
                <a:cubicBezTo>
                  <a:pt x="280162" y="47498"/>
                  <a:pt x="237744" y="42672"/>
                  <a:pt x="205740" y="42672"/>
                </a:cubicBezTo>
                <a:cubicBezTo>
                  <a:pt x="173736" y="42672"/>
                  <a:pt x="148971" y="46101"/>
                  <a:pt x="131445" y="52959"/>
                </a:cubicBezTo>
                <a:cubicBezTo>
                  <a:pt x="113919" y="59817"/>
                  <a:pt x="99695" y="68961"/>
                  <a:pt x="88773" y="80391"/>
                </a:cubicBezTo>
                <a:cubicBezTo>
                  <a:pt x="77851" y="91821"/>
                  <a:pt x="69596" y="107696"/>
                  <a:pt x="64008" y="128016"/>
                </a:cubicBezTo>
                <a:cubicBezTo>
                  <a:pt x="53848" y="162560"/>
                  <a:pt x="48768" y="205740"/>
                  <a:pt x="48768" y="257556"/>
                </a:cubicBezTo>
                <a:cubicBezTo>
                  <a:pt x="48768" y="309372"/>
                  <a:pt x="50546" y="348107"/>
                  <a:pt x="54102" y="373761"/>
                </a:cubicBezTo>
                <a:cubicBezTo>
                  <a:pt x="57658" y="399415"/>
                  <a:pt x="64516" y="422656"/>
                  <a:pt x="74676" y="443484"/>
                </a:cubicBezTo>
                <a:cubicBezTo>
                  <a:pt x="84836" y="464312"/>
                  <a:pt x="99822" y="479298"/>
                  <a:pt x="119634" y="488442"/>
                </a:cubicBezTo>
                <a:cubicBezTo>
                  <a:pt x="139446" y="497586"/>
                  <a:pt x="166878" y="502158"/>
                  <a:pt x="201930" y="502158"/>
                </a:cubicBezTo>
                <a:cubicBezTo>
                  <a:pt x="236982" y="502158"/>
                  <a:pt x="280670" y="497332"/>
                  <a:pt x="332994" y="487680"/>
                </a:cubicBezTo>
                <a:lnTo>
                  <a:pt x="335280" y="528828"/>
                </a:lnTo>
                <a:cubicBezTo>
                  <a:pt x="282956" y="539496"/>
                  <a:pt x="238252" y="544830"/>
                  <a:pt x="201168" y="544830"/>
                </a:cubicBezTo>
                <a:cubicBezTo>
                  <a:pt x="164084" y="544830"/>
                  <a:pt x="134239" y="540893"/>
                  <a:pt x="111633" y="533019"/>
                </a:cubicBezTo>
                <a:cubicBezTo>
                  <a:pt x="89027" y="525145"/>
                  <a:pt x="70612" y="514096"/>
                  <a:pt x="56388" y="499872"/>
                </a:cubicBezTo>
                <a:cubicBezTo>
                  <a:pt x="42164" y="485648"/>
                  <a:pt x="30988" y="467106"/>
                  <a:pt x="22860" y="444246"/>
                </a:cubicBezTo>
                <a:cubicBezTo>
                  <a:pt x="7620" y="402590"/>
                  <a:pt x="0" y="345948"/>
                  <a:pt x="0" y="274320"/>
                </a:cubicBezTo>
                <a:cubicBezTo>
                  <a:pt x="0" y="159512"/>
                  <a:pt x="18288" y="83566"/>
                  <a:pt x="54864" y="46482"/>
                </a:cubicBezTo>
                <a:cubicBezTo>
                  <a:pt x="84836" y="15494"/>
                  <a:pt x="130556" y="0"/>
                  <a:pt x="192024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To Outline"/>
          <p:cNvSpPr/>
          <p:nvPr/>
        </p:nvSpPr>
        <p:spPr>
          <a:xfrm>
            <a:off x="6544811" y="1951130"/>
            <a:ext cx="2065020" cy="730758"/>
          </a:xfrm>
          <a:custGeom>
            <a:avLst/>
            <a:gdLst/>
            <a:ahLst/>
            <a:cxnLst/>
            <a:rect l="l" t="t" r="r" b="b"/>
            <a:pathLst>
              <a:path w="2065020" h="730758">
                <a:moveTo>
                  <a:pt x="422910" y="537210"/>
                </a:moveTo>
                <a:cubicBezTo>
                  <a:pt x="404114" y="550418"/>
                  <a:pt x="391414" y="561975"/>
                  <a:pt x="384810" y="571881"/>
                </a:cubicBezTo>
                <a:cubicBezTo>
                  <a:pt x="378206" y="581787"/>
                  <a:pt x="374904" y="594614"/>
                  <a:pt x="374904" y="610362"/>
                </a:cubicBezTo>
                <a:cubicBezTo>
                  <a:pt x="374904" y="640842"/>
                  <a:pt x="382524" y="661924"/>
                  <a:pt x="397764" y="673608"/>
                </a:cubicBezTo>
                <a:cubicBezTo>
                  <a:pt x="413004" y="685292"/>
                  <a:pt x="442468" y="691134"/>
                  <a:pt x="486156" y="691134"/>
                </a:cubicBezTo>
                <a:cubicBezTo>
                  <a:pt x="529844" y="691134"/>
                  <a:pt x="561086" y="684911"/>
                  <a:pt x="579882" y="672465"/>
                </a:cubicBezTo>
                <a:cubicBezTo>
                  <a:pt x="598678" y="660019"/>
                  <a:pt x="608076" y="639191"/>
                  <a:pt x="608076" y="609981"/>
                </a:cubicBezTo>
                <a:cubicBezTo>
                  <a:pt x="608076" y="580771"/>
                  <a:pt x="601218" y="561848"/>
                  <a:pt x="587502" y="553212"/>
                </a:cubicBezTo>
                <a:cubicBezTo>
                  <a:pt x="573786" y="544576"/>
                  <a:pt x="547624" y="540258"/>
                  <a:pt x="509016" y="540258"/>
                </a:cubicBezTo>
                <a:close/>
                <a:moveTo>
                  <a:pt x="1210818" y="354330"/>
                </a:moveTo>
                <a:lnTo>
                  <a:pt x="1086612" y="367284"/>
                </a:lnTo>
                <a:cubicBezTo>
                  <a:pt x="1061720" y="369316"/>
                  <a:pt x="1043813" y="376428"/>
                  <a:pt x="1032891" y="388620"/>
                </a:cubicBezTo>
                <a:cubicBezTo>
                  <a:pt x="1021969" y="400812"/>
                  <a:pt x="1016508" y="418592"/>
                  <a:pt x="1016508" y="441960"/>
                </a:cubicBezTo>
                <a:cubicBezTo>
                  <a:pt x="1016508" y="493268"/>
                  <a:pt x="1037590" y="518922"/>
                  <a:pt x="1079754" y="518922"/>
                </a:cubicBezTo>
                <a:cubicBezTo>
                  <a:pt x="1098042" y="518922"/>
                  <a:pt x="1118108" y="516763"/>
                  <a:pt x="1139952" y="512445"/>
                </a:cubicBezTo>
                <a:cubicBezTo>
                  <a:pt x="1161796" y="508127"/>
                  <a:pt x="1179068" y="503682"/>
                  <a:pt x="1191768" y="499110"/>
                </a:cubicBezTo>
                <a:lnTo>
                  <a:pt x="1210818" y="492252"/>
                </a:lnTo>
                <a:close/>
                <a:moveTo>
                  <a:pt x="0" y="317754"/>
                </a:moveTo>
                <a:lnTo>
                  <a:pt x="231648" y="317754"/>
                </a:lnTo>
                <a:lnTo>
                  <a:pt x="231648" y="360426"/>
                </a:lnTo>
                <a:lnTo>
                  <a:pt x="0" y="360426"/>
                </a:lnTo>
                <a:close/>
                <a:moveTo>
                  <a:pt x="1519428" y="201930"/>
                </a:moveTo>
                <a:cubicBezTo>
                  <a:pt x="1476248" y="201930"/>
                  <a:pt x="1446403" y="215138"/>
                  <a:pt x="1429893" y="241554"/>
                </a:cubicBezTo>
                <a:cubicBezTo>
                  <a:pt x="1413383" y="267970"/>
                  <a:pt x="1405128" y="308864"/>
                  <a:pt x="1405128" y="364236"/>
                </a:cubicBezTo>
                <a:cubicBezTo>
                  <a:pt x="1405128" y="429260"/>
                  <a:pt x="1415034" y="471678"/>
                  <a:pt x="1434846" y="491490"/>
                </a:cubicBezTo>
                <a:cubicBezTo>
                  <a:pt x="1444498" y="501142"/>
                  <a:pt x="1454023" y="507746"/>
                  <a:pt x="1463421" y="511302"/>
                </a:cubicBezTo>
                <a:cubicBezTo>
                  <a:pt x="1472819" y="514858"/>
                  <a:pt x="1485011" y="516636"/>
                  <a:pt x="1499997" y="516636"/>
                </a:cubicBezTo>
                <a:cubicBezTo>
                  <a:pt x="1514983" y="516636"/>
                  <a:pt x="1532255" y="513842"/>
                  <a:pt x="1551813" y="508254"/>
                </a:cubicBezTo>
                <a:cubicBezTo>
                  <a:pt x="1571371" y="502666"/>
                  <a:pt x="1586738" y="497332"/>
                  <a:pt x="1597914" y="492252"/>
                </a:cubicBezTo>
                <a:lnTo>
                  <a:pt x="1613916" y="483870"/>
                </a:lnTo>
                <a:lnTo>
                  <a:pt x="1613916" y="211074"/>
                </a:lnTo>
                <a:cubicBezTo>
                  <a:pt x="1573276" y="204978"/>
                  <a:pt x="1541780" y="201930"/>
                  <a:pt x="1519428" y="201930"/>
                </a:cubicBezTo>
                <a:close/>
                <a:moveTo>
                  <a:pt x="1915287" y="201168"/>
                </a:moveTo>
                <a:cubicBezTo>
                  <a:pt x="1878965" y="201168"/>
                  <a:pt x="1851406" y="212217"/>
                  <a:pt x="1832610" y="234315"/>
                </a:cubicBezTo>
                <a:cubicBezTo>
                  <a:pt x="1813814" y="256413"/>
                  <a:pt x="1804416" y="291846"/>
                  <a:pt x="1804416" y="340614"/>
                </a:cubicBezTo>
                <a:lnTo>
                  <a:pt x="2019300" y="340614"/>
                </a:lnTo>
                <a:cubicBezTo>
                  <a:pt x="2019300" y="290322"/>
                  <a:pt x="2011045" y="254508"/>
                  <a:pt x="1994535" y="233172"/>
                </a:cubicBezTo>
                <a:cubicBezTo>
                  <a:pt x="1978025" y="211836"/>
                  <a:pt x="1951609" y="201168"/>
                  <a:pt x="1915287" y="201168"/>
                </a:cubicBezTo>
                <a:close/>
                <a:moveTo>
                  <a:pt x="473583" y="199644"/>
                </a:moveTo>
                <a:cubicBezTo>
                  <a:pt x="439801" y="199644"/>
                  <a:pt x="415798" y="206629"/>
                  <a:pt x="401574" y="220599"/>
                </a:cubicBezTo>
                <a:cubicBezTo>
                  <a:pt x="387350" y="234569"/>
                  <a:pt x="380238" y="257937"/>
                  <a:pt x="380238" y="290703"/>
                </a:cubicBezTo>
                <a:cubicBezTo>
                  <a:pt x="380238" y="323469"/>
                  <a:pt x="387350" y="346583"/>
                  <a:pt x="401574" y="360045"/>
                </a:cubicBezTo>
                <a:cubicBezTo>
                  <a:pt x="415798" y="373507"/>
                  <a:pt x="439801" y="380238"/>
                  <a:pt x="473583" y="380238"/>
                </a:cubicBezTo>
                <a:cubicBezTo>
                  <a:pt x="507365" y="380238"/>
                  <a:pt x="531368" y="373634"/>
                  <a:pt x="545592" y="360426"/>
                </a:cubicBezTo>
                <a:cubicBezTo>
                  <a:pt x="559816" y="347218"/>
                  <a:pt x="566928" y="323977"/>
                  <a:pt x="566928" y="290703"/>
                </a:cubicBezTo>
                <a:cubicBezTo>
                  <a:pt x="566928" y="257429"/>
                  <a:pt x="559816" y="233934"/>
                  <a:pt x="545592" y="220218"/>
                </a:cubicBezTo>
                <a:cubicBezTo>
                  <a:pt x="531368" y="206502"/>
                  <a:pt x="507365" y="199644"/>
                  <a:pt x="473583" y="199644"/>
                </a:cubicBezTo>
                <a:close/>
                <a:moveTo>
                  <a:pt x="1914906" y="161544"/>
                </a:moveTo>
                <a:cubicBezTo>
                  <a:pt x="1965198" y="161544"/>
                  <a:pt x="2002790" y="175895"/>
                  <a:pt x="2027682" y="204597"/>
                </a:cubicBezTo>
                <a:cubicBezTo>
                  <a:pt x="2052574" y="233299"/>
                  <a:pt x="2065020" y="279146"/>
                  <a:pt x="2065020" y="342138"/>
                </a:cubicBezTo>
                <a:lnTo>
                  <a:pt x="2063496" y="378714"/>
                </a:lnTo>
                <a:lnTo>
                  <a:pt x="1804416" y="378714"/>
                </a:lnTo>
                <a:cubicBezTo>
                  <a:pt x="1804416" y="425450"/>
                  <a:pt x="1812417" y="460121"/>
                  <a:pt x="1828419" y="482727"/>
                </a:cubicBezTo>
                <a:cubicBezTo>
                  <a:pt x="1844421" y="505333"/>
                  <a:pt x="1871853" y="516636"/>
                  <a:pt x="1910715" y="516636"/>
                </a:cubicBezTo>
                <a:cubicBezTo>
                  <a:pt x="1949577" y="516636"/>
                  <a:pt x="1988312" y="515112"/>
                  <a:pt x="2026920" y="512064"/>
                </a:cubicBezTo>
                <a:lnTo>
                  <a:pt x="2049780" y="509778"/>
                </a:lnTo>
                <a:lnTo>
                  <a:pt x="2051304" y="547116"/>
                </a:lnTo>
                <a:cubicBezTo>
                  <a:pt x="1993900" y="554228"/>
                  <a:pt x="1945386" y="557784"/>
                  <a:pt x="1905762" y="557784"/>
                </a:cubicBezTo>
                <a:cubicBezTo>
                  <a:pt x="1850898" y="557276"/>
                  <a:pt x="1812544" y="541020"/>
                  <a:pt x="1790700" y="509016"/>
                </a:cubicBezTo>
                <a:cubicBezTo>
                  <a:pt x="1768856" y="477012"/>
                  <a:pt x="1757934" y="427736"/>
                  <a:pt x="1757934" y="361188"/>
                </a:cubicBezTo>
                <a:cubicBezTo>
                  <a:pt x="1757934" y="228092"/>
                  <a:pt x="1810258" y="161544"/>
                  <a:pt x="1914906" y="161544"/>
                </a:cubicBezTo>
                <a:close/>
                <a:moveTo>
                  <a:pt x="1136523" y="161544"/>
                </a:moveTo>
                <a:cubicBezTo>
                  <a:pt x="1178433" y="161544"/>
                  <a:pt x="1208786" y="171450"/>
                  <a:pt x="1227582" y="191262"/>
                </a:cubicBezTo>
                <a:cubicBezTo>
                  <a:pt x="1246378" y="211074"/>
                  <a:pt x="1255776" y="241554"/>
                  <a:pt x="1255776" y="282702"/>
                </a:cubicBezTo>
                <a:lnTo>
                  <a:pt x="1255776" y="486918"/>
                </a:lnTo>
                <a:cubicBezTo>
                  <a:pt x="1257808" y="505714"/>
                  <a:pt x="1274318" y="516890"/>
                  <a:pt x="1305306" y="520446"/>
                </a:cubicBezTo>
                <a:lnTo>
                  <a:pt x="1303020" y="557022"/>
                </a:lnTo>
                <a:cubicBezTo>
                  <a:pt x="1263904" y="557022"/>
                  <a:pt x="1235202" y="546862"/>
                  <a:pt x="1216914" y="526542"/>
                </a:cubicBezTo>
                <a:cubicBezTo>
                  <a:pt x="1169162" y="547370"/>
                  <a:pt x="1121410" y="557784"/>
                  <a:pt x="1073658" y="557784"/>
                </a:cubicBezTo>
                <a:cubicBezTo>
                  <a:pt x="1039622" y="557784"/>
                  <a:pt x="1013714" y="548005"/>
                  <a:pt x="995934" y="528447"/>
                </a:cubicBezTo>
                <a:cubicBezTo>
                  <a:pt x="978154" y="508889"/>
                  <a:pt x="969264" y="480949"/>
                  <a:pt x="969264" y="444627"/>
                </a:cubicBezTo>
                <a:cubicBezTo>
                  <a:pt x="969264" y="408305"/>
                  <a:pt x="978281" y="381381"/>
                  <a:pt x="996315" y="363855"/>
                </a:cubicBezTo>
                <a:cubicBezTo>
                  <a:pt x="1014349" y="346329"/>
                  <a:pt x="1042670" y="335534"/>
                  <a:pt x="1081278" y="331470"/>
                </a:cubicBezTo>
                <a:lnTo>
                  <a:pt x="1210818" y="318516"/>
                </a:lnTo>
                <a:lnTo>
                  <a:pt x="1210818" y="282702"/>
                </a:lnTo>
                <a:cubicBezTo>
                  <a:pt x="1210818" y="254254"/>
                  <a:pt x="1204595" y="233807"/>
                  <a:pt x="1192149" y="221361"/>
                </a:cubicBezTo>
                <a:cubicBezTo>
                  <a:pt x="1179703" y="208915"/>
                  <a:pt x="1163066" y="202692"/>
                  <a:pt x="1142238" y="202692"/>
                </a:cubicBezTo>
                <a:cubicBezTo>
                  <a:pt x="1109726" y="202692"/>
                  <a:pt x="1067562" y="205740"/>
                  <a:pt x="1015746" y="211836"/>
                </a:cubicBezTo>
                <a:lnTo>
                  <a:pt x="992124" y="214122"/>
                </a:lnTo>
                <a:lnTo>
                  <a:pt x="989838" y="177546"/>
                </a:lnTo>
                <a:cubicBezTo>
                  <a:pt x="1045718" y="166878"/>
                  <a:pt x="1094613" y="161544"/>
                  <a:pt x="1136523" y="161544"/>
                </a:cubicBezTo>
                <a:close/>
                <a:moveTo>
                  <a:pt x="925449" y="161544"/>
                </a:moveTo>
                <a:lnTo>
                  <a:pt x="925449" y="207264"/>
                </a:lnTo>
                <a:cubicBezTo>
                  <a:pt x="903605" y="211836"/>
                  <a:pt x="880745" y="218821"/>
                  <a:pt x="856869" y="228219"/>
                </a:cubicBezTo>
                <a:cubicBezTo>
                  <a:pt x="832993" y="237617"/>
                  <a:pt x="814451" y="245872"/>
                  <a:pt x="801243" y="252984"/>
                </a:cubicBezTo>
                <a:lnTo>
                  <a:pt x="781431" y="264414"/>
                </a:lnTo>
                <a:lnTo>
                  <a:pt x="781431" y="550164"/>
                </a:lnTo>
                <a:lnTo>
                  <a:pt x="736473" y="550164"/>
                </a:lnTo>
                <a:lnTo>
                  <a:pt x="736473" y="169164"/>
                </a:lnTo>
                <a:lnTo>
                  <a:pt x="781431" y="169164"/>
                </a:lnTo>
                <a:lnTo>
                  <a:pt x="781431" y="224028"/>
                </a:lnTo>
                <a:cubicBezTo>
                  <a:pt x="800227" y="210820"/>
                  <a:pt x="823214" y="198120"/>
                  <a:pt x="850392" y="185928"/>
                </a:cubicBezTo>
                <a:cubicBezTo>
                  <a:pt x="877570" y="173736"/>
                  <a:pt x="902589" y="165608"/>
                  <a:pt x="925449" y="161544"/>
                </a:cubicBezTo>
                <a:close/>
                <a:moveTo>
                  <a:pt x="471678" y="161544"/>
                </a:moveTo>
                <a:cubicBezTo>
                  <a:pt x="497586" y="161544"/>
                  <a:pt x="520446" y="164084"/>
                  <a:pt x="540258" y="169164"/>
                </a:cubicBezTo>
                <a:lnTo>
                  <a:pt x="551688" y="171450"/>
                </a:lnTo>
                <a:lnTo>
                  <a:pt x="662178" y="169164"/>
                </a:lnTo>
                <a:lnTo>
                  <a:pt x="662178" y="209550"/>
                </a:lnTo>
                <a:lnTo>
                  <a:pt x="585978" y="208026"/>
                </a:lnTo>
                <a:cubicBezTo>
                  <a:pt x="604266" y="226314"/>
                  <a:pt x="613410" y="256413"/>
                  <a:pt x="613410" y="298323"/>
                </a:cubicBezTo>
                <a:cubicBezTo>
                  <a:pt x="613410" y="340233"/>
                  <a:pt x="601853" y="370713"/>
                  <a:pt x="578739" y="389763"/>
                </a:cubicBezTo>
                <a:cubicBezTo>
                  <a:pt x="555625" y="408813"/>
                  <a:pt x="519176" y="418338"/>
                  <a:pt x="469392" y="418338"/>
                </a:cubicBezTo>
                <a:cubicBezTo>
                  <a:pt x="454660" y="418338"/>
                  <a:pt x="441706" y="417322"/>
                  <a:pt x="430530" y="415290"/>
                </a:cubicBezTo>
                <a:cubicBezTo>
                  <a:pt x="420370" y="440182"/>
                  <a:pt x="415290" y="455930"/>
                  <a:pt x="415290" y="462534"/>
                </a:cubicBezTo>
                <a:cubicBezTo>
                  <a:pt x="415290" y="479298"/>
                  <a:pt x="420243" y="489585"/>
                  <a:pt x="430149" y="493395"/>
                </a:cubicBezTo>
                <a:cubicBezTo>
                  <a:pt x="440055" y="497205"/>
                  <a:pt x="469646" y="499237"/>
                  <a:pt x="518922" y="499491"/>
                </a:cubicBezTo>
                <a:cubicBezTo>
                  <a:pt x="568198" y="499745"/>
                  <a:pt x="603123" y="507111"/>
                  <a:pt x="623697" y="521589"/>
                </a:cubicBezTo>
                <a:cubicBezTo>
                  <a:pt x="644271" y="536067"/>
                  <a:pt x="654558" y="564896"/>
                  <a:pt x="654558" y="608076"/>
                </a:cubicBezTo>
                <a:cubicBezTo>
                  <a:pt x="654558" y="651256"/>
                  <a:pt x="640715" y="682498"/>
                  <a:pt x="613029" y="701802"/>
                </a:cubicBezTo>
                <a:cubicBezTo>
                  <a:pt x="585343" y="721106"/>
                  <a:pt x="542290" y="730758"/>
                  <a:pt x="483870" y="730758"/>
                </a:cubicBezTo>
                <a:cubicBezTo>
                  <a:pt x="425450" y="730758"/>
                  <a:pt x="385064" y="722376"/>
                  <a:pt x="362712" y="705612"/>
                </a:cubicBezTo>
                <a:cubicBezTo>
                  <a:pt x="340360" y="688848"/>
                  <a:pt x="329184" y="658114"/>
                  <a:pt x="329184" y="613410"/>
                </a:cubicBezTo>
                <a:cubicBezTo>
                  <a:pt x="329184" y="592074"/>
                  <a:pt x="333756" y="574929"/>
                  <a:pt x="342900" y="561975"/>
                </a:cubicBezTo>
                <a:cubicBezTo>
                  <a:pt x="352044" y="549021"/>
                  <a:pt x="368046" y="534162"/>
                  <a:pt x="390906" y="517398"/>
                </a:cubicBezTo>
                <a:cubicBezTo>
                  <a:pt x="378206" y="509270"/>
                  <a:pt x="371856" y="491998"/>
                  <a:pt x="371856" y="465582"/>
                </a:cubicBezTo>
                <a:cubicBezTo>
                  <a:pt x="371856" y="457454"/>
                  <a:pt x="377952" y="441452"/>
                  <a:pt x="390144" y="417576"/>
                </a:cubicBezTo>
                <a:lnTo>
                  <a:pt x="396240" y="406146"/>
                </a:lnTo>
                <a:cubicBezTo>
                  <a:pt x="354584" y="388874"/>
                  <a:pt x="333756" y="350520"/>
                  <a:pt x="333756" y="291084"/>
                </a:cubicBezTo>
                <a:cubicBezTo>
                  <a:pt x="333756" y="204724"/>
                  <a:pt x="379730" y="161544"/>
                  <a:pt x="471678" y="161544"/>
                </a:cubicBezTo>
                <a:close/>
                <a:moveTo>
                  <a:pt x="1613916" y="0"/>
                </a:moveTo>
                <a:lnTo>
                  <a:pt x="1659636" y="0"/>
                </a:lnTo>
                <a:lnTo>
                  <a:pt x="1659636" y="550164"/>
                </a:lnTo>
                <a:lnTo>
                  <a:pt x="1613916" y="550164"/>
                </a:lnTo>
                <a:lnTo>
                  <a:pt x="1613916" y="521970"/>
                </a:lnTo>
                <a:cubicBezTo>
                  <a:pt x="1573784" y="545846"/>
                  <a:pt x="1533144" y="557784"/>
                  <a:pt x="1491996" y="557784"/>
                </a:cubicBezTo>
                <a:cubicBezTo>
                  <a:pt x="1473200" y="557784"/>
                  <a:pt x="1456944" y="555625"/>
                  <a:pt x="1443228" y="551307"/>
                </a:cubicBezTo>
                <a:cubicBezTo>
                  <a:pt x="1429512" y="546989"/>
                  <a:pt x="1415542" y="538480"/>
                  <a:pt x="1401318" y="525780"/>
                </a:cubicBezTo>
                <a:cubicBezTo>
                  <a:pt x="1372362" y="499872"/>
                  <a:pt x="1357884" y="449199"/>
                  <a:pt x="1357884" y="373761"/>
                </a:cubicBezTo>
                <a:cubicBezTo>
                  <a:pt x="1357884" y="298323"/>
                  <a:pt x="1370076" y="244094"/>
                  <a:pt x="1394460" y="211074"/>
                </a:cubicBezTo>
                <a:cubicBezTo>
                  <a:pt x="1418844" y="178054"/>
                  <a:pt x="1459992" y="161544"/>
                  <a:pt x="1517904" y="161544"/>
                </a:cubicBezTo>
                <a:cubicBezTo>
                  <a:pt x="1540256" y="161544"/>
                  <a:pt x="1572260" y="164846"/>
                  <a:pt x="1613916" y="171450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To Outline"/>
          <p:cNvSpPr/>
          <p:nvPr/>
        </p:nvSpPr>
        <p:spPr>
          <a:xfrm>
            <a:off x="2442729" y="1953423"/>
            <a:ext cx="3973449" cy="556260"/>
          </a:xfrm>
          <a:custGeom>
            <a:avLst/>
            <a:gdLst/>
            <a:ahLst/>
            <a:cxnLst/>
            <a:rect l="l" t="t" r="r" b="b"/>
            <a:pathLst>
              <a:path w="3973449" h="556260">
                <a:moveTo>
                  <a:pt x="3694938" y="370332"/>
                </a:moveTo>
                <a:lnTo>
                  <a:pt x="3606546" y="378714"/>
                </a:lnTo>
                <a:cubicBezTo>
                  <a:pt x="3571494" y="381762"/>
                  <a:pt x="3553968" y="400812"/>
                  <a:pt x="3553968" y="435864"/>
                </a:cubicBezTo>
                <a:cubicBezTo>
                  <a:pt x="3553968" y="470916"/>
                  <a:pt x="3569462" y="488442"/>
                  <a:pt x="3600450" y="488442"/>
                </a:cubicBezTo>
                <a:cubicBezTo>
                  <a:pt x="3625850" y="488442"/>
                  <a:pt x="3652774" y="484378"/>
                  <a:pt x="3681222" y="476250"/>
                </a:cubicBezTo>
                <a:lnTo>
                  <a:pt x="3694938" y="471678"/>
                </a:lnTo>
                <a:close/>
                <a:moveTo>
                  <a:pt x="2827782" y="228600"/>
                </a:moveTo>
                <a:cubicBezTo>
                  <a:pt x="2795270" y="228600"/>
                  <a:pt x="2772791" y="238252"/>
                  <a:pt x="2760345" y="257556"/>
                </a:cubicBezTo>
                <a:cubicBezTo>
                  <a:pt x="2747899" y="276860"/>
                  <a:pt x="2741676" y="309626"/>
                  <a:pt x="2741676" y="355854"/>
                </a:cubicBezTo>
                <a:cubicBezTo>
                  <a:pt x="2741676" y="402082"/>
                  <a:pt x="2747518" y="435356"/>
                  <a:pt x="2759202" y="455676"/>
                </a:cubicBezTo>
                <a:cubicBezTo>
                  <a:pt x="2770886" y="475996"/>
                  <a:pt x="2793746" y="486156"/>
                  <a:pt x="2827782" y="486156"/>
                </a:cubicBezTo>
                <a:cubicBezTo>
                  <a:pt x="2861818" y="486156"/>
                  <a:pt x="2884678" y="475996"/>
                  <a:pt x="2896362" y="455676"/>
                </a:cubicBezTo>
                <a:cubicBezTo>
                  <a:pt x="2908046" y="435356"/>
                  <a:pt x="2913888" y="402082"/>
                  <a:pt x="2913888" y="355854"/>
                </a:cubicBezTo>
                <a:cubicBezTo>
                  <a:pt x="2913888" y="309626"/>
                  <a:pt x="2907665" y="276860"/>
                  <a:pt x="2895219" y="257556"/>
                </a:cubicBezTo>
                <a:cubicBezTo>
                  <a:pt x="2882773" y="238252"/>
                  <a:pt x="2860294" y="228600"/>
                  <a:pt x="2827782" y="228600"/>
                </a:cubicBezTo>
                <a:close/>
                <a:moveTo>
                  <a:pt x="865632" y="228600"/>
                </a:moveTo>
                <a:cubicBezTo>
                  <a:pt x="833120" y="228600"/>
                  <a:pt x="810641" y="238252"/>
                  <a:pt x="798195" y="257556"/>
                </a:cubicBezTo>
                <a:cubicBezTo>
                  <a:pt x="785749" y="276860"/>
                  <a:pt x="779526" y="309626"/>
                  <a:pt x="779526" y="355854"/>
                </a:cubicBezTo>
                <a:cubicBezTo>
                  <a:pt x="779526" y="402082"/>
                  <a:pt x="785368" y="435356"/>
                  <a:pt x="797052" y="455676"/>
                </a:cubicBezTo>
                <a:cubicBezTo>
                  <a:pt x="808736" y="475996"/>
                  <a:pt x="831596" y="486156"/>
                  <a:pt x="865632" y="486156"/>
                </a:cubicBezTo>
                <a:cubicBezTo>
                  <a:pt x="899668" y="486156"/>
                  <a:pt x="922528" y="475996"/>
                  <a:pt x="934212" y="455676"/>
                </a:cubicBezTo>
                <a:cubicBezTo>
                  <a:pt x="945896" y="435356"/>
                  <a:pt x="951738" y="402082"/>
                  <a:pt x="951738" y="355854"/>
                </a:cubicBezTo>
                <a:cubicBezTo>
                  <a:pt x="951738" y="309626"/>
                  <a:pt x="945515" y="276860"/>
                  <a:pt x="933069" y="257556"/>
                </a:cubicBezTo>
                <a:cubicBezTo>
                  <a:pt x="920623" y="238252"/>
                  <a:pt x="898144" y="228600"/>
                  <a:pt x="865632" y="228600"/>
                </a:cubicBezTo>
                <a:close/>
                <a:moveTo>
                  <a:pt x="1527810" y="227076"/>
                </a:moveTo>
                <a:cubicBezTo>
                  <a:pt x="1499362" y="227076"/>
                  <a:pt x="1478661" y="234950"/>
                  <a:pt x="1465707" y="250698"/>
                </a:cubicBezTo>
                <a:cubicBezTo>
                  <a:pt x="1452753" y="266446"/>
                  <a:pt x="1446022" y="292354"/>
                  <a:pt x="1445514" y="328422"/>
                </a:cubicBezTo>
                <a:lnTo>
                  <a:pt x="1606296" y="328422"/>
                </a:lnTo>
                <a:cubicBezTo>
                  <a:pt x="1606296" y="290830"/>
                  <a:pt x="1600327" y="264541"/>
                  <a:pt x="1588389" y="249555"/>
                </a:cubicBezTo>
                <a:cubicBezTo>
                  <a:pt x="1576451" y="234569"/>
                  <a:pt x="1556258" y="227076"/>
                  <a:pt x="1527810" y="227076"/>
                </a:cubicBezTo>
                <a:close/>
                <a:moveTo>
                  <a:pt x="2495169" y="166878"/>
                </a:moveTo>
                <a:lnTo>
                  <a:pt x="2578227" y="166878"/>
                </a:lnTo>
                <a:lnTo>
                  <a:pt x="2578227" y="547878"/>
                </a:lnTo>
                <a:lnTo>
                  <a:pt x="2495169" y="547878"/>
                </a:lnTo>
                <a:close/>
                <a:moveTo>
                  <a:pt x="2255901" y="159258"/>
                </a:moveTo>
                <a:cubicBezTo>
                  <a:pt x="2288413" y="159258"/>
                  <a:pt x="2328291" y="163322"/>
                  <a:pt x="2375535" y="171450"/>
                </a:cubicBezTo>
                <a:lnTo>
                  <a:pt x="2399157" y="176022"/>
                </a:lnTo>
                <a:lnTo>
                  <a:pt x="2397633" y="245364"/>
                </a:lnTo>
                <a:cubicBezTo>
                  <a:pt x="2337689" y="237236"/>
                  <a:pt x="2294255" y="233172"/>
                  <a:pt x="2267331" y="233172"/>
                </a:cubicBezTo>
                <a:cubicBezTo>
                  <a:pt x="2240407" y="233172"/>
                  <a:pt x="2221738" y="236347"/>
                  <a:pt x="2211324" y="242697"/>
                </a:cubicBezTo>
                <a:cubicBezTo>
                  <a:pt x="2200910" y="249047"/>
                  <a:pt x="2195703" y="259080"/>
                  <a:pt x="2195703" y="272796"/>
                </a:cubicBezTo>
                <a:cubicBezTo>
                  <a:pt x="2195703" y="286512"/>
                  <a:pt x="2201418" y="296164"/>
                  <a:pt x="2212848" y="301752"/>
                </a:cubicBezTo>
                <a:cubicBezTo>
                  <a:pt x="2224278" y="307340"/>
                  <a:pt x="2251202" y="313817"/>
                  <a:pt x="2293620" y="321183"/>
                </a:cubicBezTo>
                <a:cubicBezTo>
                  <a:pt x="2336038" y="328549"/>
                  <a:pt x="2366137" y="340106"/>
                  <a:pt x="2383917" y="355854"/>
                </a:cubicBezTo>
                <a:cubicBezTo>
                  <a:pt x="2401697" y="371602"/>
                  <a:pt x="2410587" y="399542"/>
                  <a:pt x="2410587" y="439674"/>
                </a:cubicBezTo>
                <a:cubicBezTo>
                  <a:pt x="2410587" y="479806"/>
                  <a:pt x="2397760" y="509270"/>
                  <a:pt x="2372106" y="528066"/>
                </a:cubicBezTo>
                <a:cubicBezTo>
                  <a:pt x="2346452" y="546862"/>
                  <a:pt x="2308987" y="556260"/>
                  <a:pt x="2259711" y="556260"/>
                </a:cubicBezTo>
                <a:cubicBezTo>
                  <a:pt x="2228723" y="556260"/>
                  <a:pt x="2189607" y="551942"/>
                  <a:pt x="2142363" y="543306"/>
                </a:cubicBezTo>
                <a:lnTo>
                  <a:pt x="2118741" y="539496"/>
                </a:lnTo>
                <a:lnTo>
                  <a:pt x="2121789" y="470154"/>
                </a:lnTo>
                <a:cubicBezTo>
                  <a:pt x="2182749" y="478282"/>
                  <a:pt x="2226691" y="482346"/>
                  <a:pt x="2253615" y="482346"/>
                </a:cubicBezTo>
                <a:cubicBezTo>
                  <a:pt x="2280539" y="482346"/>
                  <a:pt x="2299716" y="479044"/>
                  <a:pt x="2311146" y="472440"/>
                </a:cubicBezTo>
                <a:cubicBezTo>
                  <a:pt x="2322576" y="465836"/>
                  <a:pt x="2328291" y="454914"/>
                  <a:pt x="2328291" y="439674"/>
                </a:cubicBezTo>
                <a:cubicBezTo>
                  <a:pt x="2328291" y="424434"/>
                  <a:pt x="2322830" y="413893"/>
                  <a:pt x="2311908" y="408051"/>
                </a:cubicBezTo>
                <a:cubicBezTo>
                  <a:pt x="2300986" y="402209"/>
                  <a:pt x="2274824" y="395859"/>
                  <a:pt x="2233422" y="389001"/>
                </a:cubicBezTo>
                <a:cubicBezTo>
                  <a:pt x="2192020" y="382143"/>
                  <a:pt x="2161667" y="371348"/>
                  <a:pt x="2142363" y="356616"/>
                </a:cubicBezTo>
                <a:cubicBezTo>
                  <a:pt x="2123059" y="341884"/>
                  <a:pt x="2113407" y="314960"/>
                  <a:pt x="2113407" y="275844"/>
                </a:cubicBezTo>
                <a:cubicBezTo>
                  <a:pt x="2113407" y="236728"/>
                  <a:pt x="2126742" y="207518"/>
                  <a:pt x="2153412" y="188214"/>
                </a:cubicBezTo>
                <a:cubicBezTo>
                  <a:pt x="2180082" y="168910"/>
                  <a:pt x="2214245" y="159258"/>
                  <a:pt x="2255901" y="159258"/>
                </a:cubicBezTo>
                <a:close/>
                <a:moveTo>
                  <a:pt x="1893951" y="159258"/>
                </a:moveTo>
                <a:cubicBezTo>
                  <a:pt x="1926463" y="159258"/>
                  <a:pt x="1966341" y="163322"/>
                  <a:pt x="2013585" y="171450"/>
                </a:cubicBezTo>
                <a:lnTo>
                  <a:pt x="2037207" y="176022"/>
                </a:lnTo>
                <a:lnTo>
                  <a:pt x="2035683" y="245364"/>
                </a:lnTo>
                <a:cubicBezTo>
                  <a:pt x="1975739" y="237236"/>
                  <a:pt x="1932305" y="233172"/>
                  <a:pt x="1905381" y="233172"/>
                </a:cubicBezTo>
                <a:cubicBezTo>
                  <a:pt x="1878457" y="233172"/>
                  <a:pt x="1859788" y="236347"/>
                  <a:pt x="1849374" y="242697"/>
                </a:cubicBezTo>
                <a:cubicBezTo>
                  <a:pt x="1838960" y="249047"/>
                  <a:pt x="1833753" y="259080"/>
                  <a:pt x="1833753" y="272796"/>
                </a:cubicBezTo>
                <a:cubicBezTo>
                  <a:pt x="1833753" y="286512"/>
                  <a:pt x="1839468" y="296164"/>
                  <a:pt x="1850898" y="301752"/>
                </a:cubicBezTo>
                <a:cubicBezTo>
                  <a:pt x="1862328" y="307340"/>
                  <a:pt x="1889252" y="313817"/>
                  <a:pt x="1931670" y="321183"/>
                </a:cubicBezTo>
                <a:cubicBezTo>
                  <a:pt x="1974088" y="328549"/>
                  <a:pt x="2004187" y="340106"/>
                  <a:pt x="2021967" y="355854"/>
                </a:cubicBezTo>
                <a:cubicBezTo>
                  <a:pt x="2039747" y="371602"/>
                  <a:pt x="2048637" y="399542"/>
                  <a:pt x="2048637" y="439674"/>
                </a:cubicBezTo>
                <a:cubicBezTo>
                  <a:pt x="2048637" y="479806"/>
                  <a:pt x="2035810" y="509270"/>
                  <a:pt x="2010156" y="528066"/>
                </a:cubicBezTo>
                <a:cubicBezTo>
                  <a:pt x="1984502" y="546862"/>
                  <a:pt x="1947037" y="556260"/>
                  <a:pt x="1897761" y="556260"/>
                </a:cubicBezTo>
                <a:cubicBezTo>
                  <a:pt x="1866773" y="556260"/>
                  <a:pt x="1827657" y="551942"/>
                  <a:pt x="1780413" y="543306"/>
                </a:cubicBezTo>
                <a:lnTo>
                  <a:pt x="1756791" y="539496"/>
                </a:lnTo>
                <a:lnTo>
                  <a:pt x="1759839" y="470154"/>
                </a:lnTo>
                <a:cubicBezTo>
                  <a:pt x="1820799" y="478282"/>
                  <a:pt x="1864741" y="482346"/>
                  <a:pt x="1891665" y="482346"/>
                </a:cubicBezTo>
                <a:cubicBezTo>
                  <a:pt x="1918589" y="482346"/>
                  <a:pt x="1937766" y="479044"/>
                  <a:pt x="1949196" y="472440"/>
                </a:cubicBezTo>
                <a:cubicBezTo>
                  <a:pt x="1960626" y="465836"/>
                  <a:pt x="1966341" y="454914"/>
                  <a:pt x="1966341" y="439674"/>
                </a:cubicBezTo>
                <a:cubicBezTo>
                  <a:pt x="1966341" y="424434"/>
                  <a:pt x="1960880" y="413893"/>
                  <a:pt x="1949958" y="408051"/>
                </a:cubicBezTo>
                <a:cubicBezTo>
                  <a:pt x="1939036" y="402209"/>
                  <a:pt x="1912874" y="395859"/>
                  <a:pt x="1871472" y="389001"/>
                </a:cubicBezTo>
                <a:cubicBezTo>
                  <a:pt x="1830070" y="382143"/>
                  <a:pt x="1799717" y="371348"/>
                  <a:pt x="1780413" y="356616"/>
                </a:cubicBezTo>
                <a:cubicBezTo>
                  <a:pt x="1761109" y="341884"/>
                  <a:pt x="1751457" y="314960"/>
                  <a:pt x="1751457" y="275844"/>
                </a:cubicBezTo>
                <a:cubicBezTo>
                  <a:pt x="1751457" y="236728"/>
                  <a:pt x="1764792" y="207518"/>
                  <a:pt x="1791462" y="188214"/>
                </a:cubicBezTo>
                <a:cubicBezTo>
                  <a:pt x="1818132" y="168910"/>
                  <a:pt x="1852295" y="159258"/>
                  <a:pt x="1893951" y="159258"/>
                </a:cubicBezTo>
                <a:close/>
                <a:moveTo>
                  <a:pt x="3645789" y="158496"/>
                </a:moveTo>
                <a:cubicBezTo>
                  <a:pt x="3692271" y="158496"/>
                  <a:pt x="3725799" y="168529"/>
                  <a:pt x="3746373" y="188595"/>
                </a:cubicBezTo>
                <a:cubicBezTo>
                  <a:pt x="3766947" y="208661"/>
                  <a:pt x="3777234" y="240538"/>
                  <a:pt x="3777234" y="284226"/>
                </a:cubicBezTo>
                <a:lnTo>
                  <a:pt x="3777234" y="457962"/>
                </a:lnTo>
                <a:cubicBezTo>
                  <a:pt x="3777742" y="469138"/>
                  <a:pt x="3780663" y="477393"/>
                  <a:pt x="3785997" y="482727"/>
                </a:cubicBezTo>
                <a:cubicBezTo>
                  <a:pt x="3791331" y="488061"/>
                  <a:pt x="3799586" y="491490"/>
                  <a:pt x="3810762" y="493014"/>
                </a:cubicBezTo>
                <a:lnTo>
                  <a:pt x="3808476" y="556260"/>
                </a:lnTo>
                <a:cubicBezTo>
                  <a:pt x="3764788" y="556260"/>
                  <a:pt x="3731006" y="546862"/>
                  <a:pt x="3707130" y="528066"/>
                </a:cubicBezTo>
                <a:cubicBezTo>
                  <a:pt x="3666490" y="546862"/>
                  <a:pt x="3625596" y="556260"/>
                  <a:pt x="3584448" y="556260"/>
                </a:cubicBezTo>
                <a:cubicBezTo>
                  <a:pt x="3508756" y="556260"/>
                  <a:pt x="3470910" y="515874"/>
                  <a:pt x="3470910" y="435102"/>
                </a:cubicBezTo>
                <a:cubicBezTo>
                  <a:pt x="3470910" y="396494"/>
                  <a:pt x="3481197" y="368554"/>
                  <a:pt x="3501771" y="351282"/>
                </a:cubicBezTo>
                <a:cubicBezTo>
                  <a:pt x="3522345" y="334010"/>
                  <a:pt x="3553968" y="323596"/>
                  <a:pt x="3596640" y="320040"/>
                </a:cubicBezTo>
                <a:lnTo>
                  <a:pt x="3694938" y="311658"/>
                </a:lnTo>
                <a:lnTo>
                  <a:pt x="3694938" y="284226"/>
                </a:lnTo>
                <a:cubicBezTo>
                  <a:pt x="3694938" y="263906"/>
                  <a:pt x="3690493" y="249682"/>
                  <a:pt x="3681603" y="241554"/>
                </a:cubicBezTo>
                <a:cubicBezTo>
                  <a:pt x="3672713" y="233426"/>
                  <a:pt x="3659632" y="229362"/>
                  <a:pt x="3642360" y="229362"/>
                </a:cubicBezTo>
                <a:cubicBezTo>
                  <a:pt x="3609848" y="229362"/>
                  <a:pt x="3569208" y="231394"/>
                  <a:pt x="3520440" y="235458"/>
                </a:cubicBezTo>
                <a:lnTo>
                  <a:pt x="3496056" y="236982"/>
                </a:lnTo>
                <a:lnTo>
                  <a:pt x="3493008" y="178308"/>
                </a:lnTo>
                <a:cubicBezTo>
                  <a:pt x="3548380" y="165100"/>
                  <a:pt x="3599307" y="158496"/>
                  <a:pt x="3645789" y="158496"/>
                </a:cubicBezTo>
                <a:close/>
                <a:moveTo>
                  <a:pt x="3263646" y="158496"/>
                </a:moveTo>
                <a:cubicBezTo>
                  <a:pt x="3314446" y="158496"/>
                  <a:pt x="3349117" y="172847"/>
                  <a:pt x="3367659" y="201549"/>
                </a:cubicBezTo>
                <a:cubicBezTo>
                  <a:pt x="3386201" y="230251"/>
                  <a:pt x="3395472" y="277622"/>
                  <a:pt x="3395472" y="343662"/>
                </a:cubicBezTo>
                <a:lnTo>
                  <a:pt x="3395472" y="547878"/>
                </a:lnTo>
                <a:lnTo>
                  <a:pt x="3313176" y="547878"/>
                </a:lnTo>
                <a:lnTo>
                  <a:pt x="3313176" y="345948"/>
                </a:lnTo>
                <a:cubicBezTo>
                  <a:pt x="3313176" y="304800"/>
                  <a:pt x="3308731" y="275590"/>
                  <a:pt x="3299841" y="258318"/>
                </a:cubicBezTo>
                <a:cubicBezTo>
                  <a:pt x="3290951" y="241046"/>
                  <a:pt x="3272790" y="232410"/>
                  <a:pt x="3245358" y="232410"/>
                </a:cubicBezTo>
                <a:cubicBezTo>
                  <a:pt x="3219450" y="232410"/>
                  <a:pt x="3194558" y="237490"/>
                  <a:pt x="3170682" y="247650"/>
                </a:cubicBezTo>
                <a:lnTo>
                  <a:pt x="3159252" y="252222"/>
                </a:lnTo>
                <a:lnTo>
                  <a:pt x="3159252" y="547878"/>
                </a:lnTo>
                <a:lnTo>
                  <a:pt x="3076194" y="547878"/>
                </a:lnTo>
                <a:lnTo>
                  <a:pt x="3076194" y="166878"/>
                </a:lnTo>
                <a:lnTo>
                  <a:pt x="3158490" y="166878"/>
                </a:lnTo>
                <a:lnTo>
                  <a:pt x="3158490" y="190500"/>
                </a:lnTo>
                <a:cubicBezTo>
                  <a:pt x="3195574" y="169164"/>
                  <a:pt x="3230626" y="158496"/>
                  <a:pt x="3263646" y="158496"/>
                </a:cubicBezTo>
                <a:close/>
                <a:moveTo>
                  <a:pt x="2827782" y="158496"/>
                </a:moveTo>
                <a:cubicBezTo>
                  <a:pt x="2888742" y="158496"/>
                  <a:pt x="2932303" y="175006"/>
                  <a:pt x="2958465" y="208026"/>
                </a:cubicBezTo>
                <a:cubicBezTo>
                  <a:pt x="2984627" y="241046"/>
                  <a:pt x="2997708" y="290576"/>
                  <a:pt x="2997708" y="356616"/>
                </a:cubicBezTo>
                <a:cubicBezTo>
                  <a:pt x="2997708" y="422656"/>
                  <a:pt x="2985008" y="472440"/>
                  <a:pt x="2959608" y="505968"/>
                </a:cubicBezTo>
                <a:cubicBezTo>
                  <a:pt x="2934208" y="539496"/>
                  <a:pt x="2890266" y="556260"/>
                  <a:pt x="2827782" y="556260"/>
                </a:cubicBezTo>
                <a:cubicBezTo>
                  <a:pt x="2765298" y="556260"/>
                  <a:pt x="2721356" y="539496"/>
                  <a:pt x="2695956" y="505968"/>
                </a:cubicBezTo>
                <a:cubicBezTo>
                  <a:pt x="2670556" y="472440"/>
                  <a:pt x="2657856" y="422656"/>
                  <a:pt x="2657856" y="356616"/>
                </a:cubicBezTo>
                <a:cubicBezTo>
                  <a:pt x="2657856" y="290576"/>
                  <a:pt x="2670937" y="241046"/>
                  <a:pt x="2697099" y="208026"/>
                </a:cubicBezTo>
                <a:cubicBezTo>
                  <a:pt x="2723261" y="175006"/>
                  <a:pt x="2766822" y="158496"/>
                  <a:pt x="2827782" y="158496"/>
                </a:cubicBezTo>
                <a:close/>
                <a:moveTo>
                  <a:pt x="1527810" y="158496"/>
                </a:moveTo>
                <a:cubicBezTo>
                  <a:pt x="1634490" y="158496"/>
                  <a:pt x="1687830" y="216662"/>
                  <a:pt x="1687830" y="332994"/>
                </a:cubicBezTo>
                <a:lnTo>
                  <a:pt x="1682496" y="392430"/>
                </a:lnTo>
                <a:lnTo>
                  <a:pt x="1446276" y="392430"/>
                </a:lnTo>
                <a:cubicBezTo>
                  <a:pt x="1446784" y="423926"/>
                  <a:pt x="1453642" y="447040"/>
                  <a:pt x="1466850" y="461772"/>
                </a:cubicBezTo>
                <a:cubicBezTo>
                  <a:pt x="1480058" y="476504"/>
                  <a:pt x="1504696" y="483870"/>
                  <a:pt x="1540764" y="483870"/>
                </a:cubicBezTo>
                <a:cubicBezTo>
                  <a:pt x="1576832" y="483870"/>
                  <a:pt x="1613916" y="482346"/>
                  <a:pt x="1652016" y="479298"/>
                </a:cubicBezTo>
                <a:lnTo>
                  <a:pt x="1673352" y="477012"/>
                </a:lnTo>
                <a:lnTo>
                  <a:pt x="1674876" y="538734"/>
                </a:lnTo>
                <a:cubicBezTo>
                  <a:pt x="1616964" y="550418"/>
                  <a:pt x="1565656" y="556260"/>
                  <a:pt x="1520952" y="556260"/>
                </a:cubicBezTo>
                <a:cubicBezTo>
                  <a:pt x="1464564" y="556260"/>
                  <a:pt x="1424051" y="540766"/>
                  <a:pt x="1399413" y="509778"/>
                </a:cubicBezTo>
                <a:cubicBezTo>
                  <a:pt x="1374775" y="478790"/>
                  <a:pt x="1362456" y="429260"/>
                  <a:pt x="1362456" y="361188"/>
                </a:cubicBezTo>
                <a:cubicBezTo>
                  <a:pt x="1362456" y="226060"/>
                  <a:pt x="1417574" y="158496"/>
                  <a:pt x="1527810" y="158496"/>
                </a:cubicBezTo>
                <a:close/>
                <a:moveTo>
                  <a:pt x="865632" y="158496"/>
                </a:moveTo>
                <a:cubicBezTo>
                  <a:pt x="926592" y="158496"/>
                  <a:pt x="970153" y="175006"/>
                  <a:pt x="996315" y="208026"/>
                </a:cubicBezTo>
                <a:cubicBezTo>
                  <a:pt x="1022477" y="241046"/>
                  <a:pt x="1035558" y="290576"/>
                  <a:pt x="1035558" y="356616"/>
                </a:cubicBezTo>
                <a:cubicBezTo>
                  <a:pt x="1035558" y="422656"/>
                  <a:pt x="1022858" y="472440"/>
                  <a:pt x="997458" y="505968"/>
                </a:cubicBezTo>
                <a:cubicBezTo>
                  <a:pt x="972058" y="539496"/>
                  <a:pt x="928116" y="556260"/>
                  <a:pt x="865632" y="556260"/>
                </a:cubicBezTo>
                <a:cubicBezTo>
                  <a:pt x="803148" y="556260"/>
                  <a:pt x="759206" y="539496"/>
                  <a:pt x="733806" y="505968"/>
                </a:cubicBezTo>
                <a:cubicBezTo>
                  <a:pt x="708406" y="472440"/>
                  <a:pt x="695706" y="422656"/>
                  <a:pt x="695706" y="356616"/>
                </a:cubicBezTo>
                <a:cubicBezTo>
                  <a:pt x="695706" y="290576"/>
                  <a:pt x="708787" y="241046"/>
                  <a:pt x="734949" y="208026"/>
                </a:cubicBezTo>
                <a:cubicBezTo>
                  <a:pt x="761111" y="175006"/>
                  <a:pt x="804672" y="158496"/>
                  <a:pt x="865632" y="158496"/>
                </a:cubicBezTo>
                <a:close/>
                <a:moveTo>
                  <a:pt x="649605" y="158496"/>
                </a:moveTo>
                <a:lnTo>
                  <a:pt x="649605" y="241554"/>
                </a:lnTo>
                <a:cubicBezTo>
                  <a:pt x="605917" y="250190"/>
                  <a:pt x="568579" y="261366"/>
                  <a:pt x="537591" y="275082"/>
                </a:cubicBezTo>
                <a:lnTo>
                  <a:pt x="520827" y="281940"/>
                </a:lnTo>
                <a:lnTo>
                  <a:pt x="520827" y="547878"/>
                </a:lnTo>
                <a:lnTo>
                  <a:pt x="437769" y="547878"/>
                </a:lnTo>
                <a:lnTo>
                  <a:pt x="437769" y="166878"/>
                </a:lnTo>
                <a:lnTo>
                  <a:pt x="520065" y="166878"/>
                </a:lnTo>
                <a:lnTo>
                  <a:pt x="520065" y="212598"/>
                </a:lnTo>
                <a:cubicBezTo>
                  <a:pt x="563245" y="184658"/>
                  <a:pt x="606425" y="166624"/>
                  <a:pt x="649605" y="158496"/>
                </a:cubicBezTo>
                <a:close/>
                <a:moveTo>
                  <a:pt x="84582" y="99060"/>
                </a:moveTo>
                <a:lnTo>
                  <a:pt x="84582" y="312420"/>
                </a:lnTo>
                <a:lnTo>
                  <a:pt x="190500" y="312420"/>
                </a:lnTo>
                <a:cubicBezTo>
                  <a:pt x="251460" y="312420"/>
                  <a:pt x="281940" y="275336"/>
                  <a:pt x="281940" y="201168"/>
                </a:cubicBezTo>
                <a:cubicBezTo>
                  <a:pt x="281940" y="165608"/>
                  <a:pt x="274574" y="139700"/>
                  <a:pt x="259842" y="123444"/>
                </a:cubicBezTo>
                <a:cubicBezTo>
                  <a:pt x="245110" y="107188"/>
                  <a:pt x="221996" y="99060"/>
                  <a:pt x="190500" y="99060"/>
                </a:cubicBezTo>
                <a:close/>
                <a:moveTo>
                  <a:pt x="0" y="25908"/>
                </a:moveTo>
                <a:lnTo>
                  <a:pt x="191262" y="25908"/>
                </a:lnTo>
                <a:cubicBezTo>
                  <a:pt x="309626" y="25908"/>
                  <a:pt x="368808" y="84328"/>
                  <a:pt x="368808" y="201168"/>
                </a:cubicBezTo>
                <a:cubicBezTo>
                  <a:pt x="368808" y="261112"/>
                  <a:pt x="353949" y="306832"/>
                  <a:pt x="324231" y="338328"/>
                </a:cubicBezTo>
                <a:cubicBezTo>
                  <a:pt x="294513" y="369824"/>
                  <a:pt x="250190" y="385572"/>
                  <a:pt x="191262" y="385572"/>
                </a:cubicBezTo>
                <a:lnTo>
                  <a:pt x="84582" y="385572"/>
                </a:lnTo>
                <a:lnTo>
                  <a:pt x="84582" y="547878"/>
                </a:lnTo>
                <a:lnTo>
                  <a:pt x="0" y="547878"/>
                </a:lnTo>
                <a:close/>
                <a:moveTo>
                  <a:pt x="2495169" y="14478"/>
                </a:moveTo>
                <a:lnTo>
                  <a:pt x="2578227" y="14478"/>
                </a:lnTo>
                <a:lnTo>
                  <a:pt x="2578227" y="102108"/>
                </a:lnTo>
                <a:lnTo>
                  <a:pt x="2495169" y="102108"/>
                </a:lnTo>
                <a:close/>
                <a:moveTo>
                  <a:pt x="3890391" y="8382"/>
                </a:moveTo>
                <a:lnTo>
                  <a:pt x="3973449" y="8382"/>
                </a:lnTo>
                <a:lnTo>
                  <a:pt x="3973449" y="547878"/>
                </a:lnTo>
                <a:lnTo>
                  <a:pt x="3890391" y="547878"/>
                </a:lnTo>
                <a:close/>
                <a:moveTo>
                  <a:pt x="1239012" y="0"/>
                </a:moveTo>
                <a:lnTo>
                  <a:pt x="1321308" y="7620"/>
                </a:lnTo>
                <a:lnTo>
                  <a:pt x="1320546" y="75438"/>
                </a:lnTo>
                <a:cubicBezTo>
                  <a:pt x="1295654" y="74422"/>
                  <a:pt x="1274953" y="73914"/>
                  <a:pt x="1258443" y="73914"/>
                </a:cubicBezTo>
                <a:cubicBezTo>
                  <a:pt x="1241933" y="73914"/>
                  <a:pt x="1230376" y="78867"/>
                  <a:pt x="1223772" y="88773"/>
                </a:cubicBezTo>
                <a:cubicBezTo>
                  <a:pt x="1217168" y="98679"/>
                  <a:pt x="1213866" y="116840"/>
                  <a:pt x="1213866" y="143256"/>
                </a:cubicBezTo>
                <a:lnTo>
                  <a:pt x="1213866" y="166878"/>
                </a:lnTo>
                <a:lnTo>
                  <a:pt x="1314450" y="166878"/>
                </a:lnTo>
                <a:lnTo>
                  <a:pt x="1314450" y="237744"/>
                </a:lnTo>
                <a:lnTo>
                  <a:pt x="1213866" y="237744"/>
                </a:lnTo>
                <a:lnTo>
                  <a:pt x="1213866" y="547878"/>
                </a:lnTo>
                <a:lnTo>
                  <a:pt x="1131570" y="547878"/>
                </a:lnTo>
                <a:lnTo>
                  <a:pt x="1131570" y="237744"/>
                </a:lnTo>
                <a:lnTo>
                  <a:pt x="1087374" y="237744"/>
                </a:lnTo>
                <a:lnTo>
                  <a:pt x="1087374" y="166878"/>
                </a:lnTo>
                <a:lnTo>
                  <a:pt x="1131570" y="166878"/>
                </a:lnTo>
                <a:lnTo>
                  <a:pt x="1131570" y="142494"/>
                </a:lnTo>
                <a:cubicBezTo>
                  <a:pt x="1131570" y="88138"/>
                  <a:pt x="1139444" y="50800"/>
                  <a:pt x="1155192" y="30480"/>
                </a:cubicBezTo>
                <a:cubicBezTo>
                  <a:pt x="1170940" y="10160"/>
                  <a:pt x="1198880" y="0"/>
                  <a:pt x="1239012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http://bonsaiapp.electronfusioncreative.com/strikethrough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19"/>
          <a:stretch/>
        </p:blipFill>
        <p:spPr bwMode="auto">
          <a:xfrm rot="458335">
            <a:off x="3119889" y="1782171"/>
            <a:ext cx="3543902" cy="135118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92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2862E-6 4.13985E-6 L 0.04154 4.13985E-6 " pathEditMode="relative" rAng="0" ptsTypes="AA">
                                      <p:cBhvr>
                                        <p:cTn id="2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2862E-6 4.13985E-6 L 0.04154 4.13985E-6 " pathEditMode="relative" rAng="0" ptsTypes="AA">
                                      <p:cBhvr>
                                        <p:cTn id="2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  <p:bldP spid="2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To Outline"/>
          <p:cNvSpPr/>
          <p:nvPr/>
        </p:nvSpPr>
        <p:spPr>
          <a:xfrm>
            <a:off x="2949704" y="1526309"/>
            <a:ext cx="6109230" cy="1756796"/>
          </a:xfrm>
          <a:custGeom>
            <a:avLst/>
            <a:gdLst/>
            <a:ahLst/>
            <a:cxnLst/>
            <a:rect l="l" t="t" r="r" b="b"/>
            <a:pathLst>
              <a:path w="6109230" h="1756796">
                <a:moveTo>
                  <a:pt x="1636862" y="1589946"/>
                </a:moveTo>
                <a:lnTo>
                  <a:pt x="1532297" y="1601310"/>
                </a:lnTo>
                <a:cubicBezTo>
                  <a:pt x="1511132" y="1603539"/>
                  <a:pt x="1496297" y="1609439"/>
                  <a:pt x="1487791" y="1619012"/>
                </a:cubicBezTo>
                <a:cubicBezTo>
                  <a:pt x="1479285" y="1628585"/>
                  <a:pt x="1475032" y="1643472"/>
                  <a:pt x="1475032" y="1663675"/>
                </a:cubicBezTo>
                <a:cubicBezTo>
                  <a:pt x="1475032" y="1683877"/>
                  <a:pt x="1479393" y="1699228"/>
                  <a:pt x="1488115" y="1709728"/>
                </a:cubicBezTo>
                <a:cubicBezTo>
                  <a:pt x="1496837" y="1720228"/>
                  <a:pt x="1509386" y="1725478"/>
                  <a:pt x="1525762" y="1725478"/>
                </a:cubicBezTo>
                <a:cubicBezTo>
                  <a:pt x="1542139" y="1725478"/>
                  <a:pt x="1559846" y="1723438"/>
                  <a:pt x="1578883" y="1719358"/>
                </a:cubicBezTo>
                <a:cubicBezTo>
                  <a:pt x="1597921" y="1715278"/>
                  <a:pt x="1612999" y="1711254"/>
                  <a:pt x="1624117" y="1707285"/>
                </a:cubicBezTo>
                <a:lnTo>
                  <a:pt x="1636862" y="1702732"/>
                </a:lnTo>
                <a:close/>
                <a:moveTo>
                  <a:pt x="5507412" y="1465560"/>
                </a:moveTo>
                <a:cubicBezTo>
                  <a:pt x="5445690" y="1465560"/>
                  <a:pt x="5414829" y="1503361"/>
                  <a:pt x="5414829" y="1578964"/>
                </a:cubicBezTo>
                <a:lnTo>
                  <a:pt x="5592813" y="1578964"/>
                </a:lnTo>
                <a:cubicBezTo>
                  <a:pt x="5592813" y="1538959"/>
                  <a:pt x="5586046" y="1510057"/>
                  <a:pt x="5572510" y="1492258"/>
                </a:cubicBezTo>
                <a:cubicBezTo>
                  <a:pt x="5558976" y="1474459"/>
                  <a:pt x="5537276" y="1465560"/>
                  <a:pt x="5507412" y="1465560"/>
                </a:cubicBezTo>
                <a:close/>
                <a:moveTo>
                  <a:pt x="4993062" y="1465560"/>
                </a:moveTo>
                <a:cubicBezTo>
                  <a:pt x="4931340" y="1465560"/>
                  <a:pt x="4900479" y="1503361"/>
                  <a:pt x="4900479" y="1578964"/>
                </a:cubicBezTo>
                <a:lnTo>
                  <a:pt x="5078463" y="1578964"/>
                </a:lnTo>
                <a:cubicBezTo>
                  <a:pt x="5078463" y="1538959"/>
                  <a:pt x="5071696" y="1510057"/>
                  <a:pt x="5058161" y="1492258"/>
                </a:cubicBezTo>
                <a:cubicBezTo>
                  <a:pt x="5044626" y="1474459"/>
                  <a:pt x="5022926" y="1465560"/>
                  <a:pt x="4993062" y="1465560"/>
                </a:cubicBezTo>
                <a:close/>
                <a:moveTo>
                  <a:pt x="3507162" y="1465560"/>
                </a:moveTo>
                <a:cubicBezTo>
                  <a:pt x="3445440" y="1465560"/>
                  <a:pt x="3414579" y="1503361"/>
                  <a:pt x="3414579" y="1578964"/>
                </a:cubicBezTo>
                <a:lnTo>
                  <a:pt x="3592563" y="1578964"/>
                </a:lnTo>
                <a:cubicBezTo>
                  <a:pt x="3592563" y="1538959"/>
                  <a:pt x="3585796" y="1510057"/>
                  <a:pt x="3572261" y="1492258"/>
                </a:cubicBezTo>
                <a:cubicBezTo>
                  <a:pt x="3558726" y="1474459"/>
                  <a:pt x="3537026" y="1465560"/>
                  <a:pt x="3507162" y="1465560"/>
                </a:cubicBezTo>
                <a:close/>
                <a:moveTo>
                  <a:pt x="2718330" y="1465560"/>
                </a:moveTo>
                <a:cubicBezTo>
                  <a:pt x="2682059" y="1465560"/>
                  <a:pt x="2657470" y="1474040"/>
                  <a:pt x="2644564" y="1491001"/>
                </a:cubicBezTo>
                <a:cubicBezTo>
                  <a:pt x="2631657" y="1507962"/>
                  <a:pt x="2625204" y="1540905"/>
                  <a:pt x="2625204" y="1589832"/>
                </a:cubicBezTo>
                <a:cubicBezTo>
                  <a:pt x="2625204" y="1618185"/>
                  <a:pt x="2626170" y="1639981"/>
                  <a:pt x="2628100" y="1655221"/>
                </a:cubicBezTo>
                <a:cubicBezTo>
                  <a:pt x="2630030" y="1670461"/>
                  <a:pt x="2634218" y="1683882"/>
                  <a:pt x="2640664" y="1695483"/>
                </a:cubicBezTo>
                <a:cubicBezTo>
                  <a:pt x="2647109" y="1707085"/>
                  <a:pt x="2656259" y="1714984"/>
                  <a:pt x="2668115" y="1719182"/>
                </a:cubicBezTo>
                <a:cubicBezTo>
                  <a:pt x="2679976" y="1723379"/>
                  <a:pt x="2696713" y="1725478"/>
                  <a:pt x="2718326" y="1725478"/>
                </a:cubicBezTo>
                <a:cubicBezTo>
                  <a:pt x="2739938" y="1725478"/>
                  <a:pt x="2756675" y="1723379"/>
                  <a:pt x="2768537" y="1719182"/>
                </a:cubicBezTo>
                <a:cubicBezTo>
                  <a:pt x="2780398" y="1714984"/>
                  <a:pt x="2789552" y="1707083"/>
                  <a:pt x="2795997" y="1695479"/>
                </a:cubicBezTo>
                <a:cubicBezTo>
                  <a:pt x="2802442" y="1683874"/>
                  <a:pt x="2806646" y="1670330"/>
                  <a:pt x="2808608" y="1654845"/>
                </a:cubicBezTo>
                <a:cubicBezTo>
                  <a:pt x="2810570" y="1639361"/>
                  <a:pt x="2811551" y="1617690"/>
                  <a:pt x="2811551" y="1589832"/>
                </a:cubicBezTo>
                <a:cubicBezTo>
                  <a:pt x="2811551" y="1540988"/>
                  <a:pt x="2805083" y="1508065"/>
                  <a:pt x="2792144" y="1491063"/>
                </a:cubicBezTo>
                <a:cubicBezTo>
                  <a:pt x="2779206" y="1474061"/>
                  <a:pt x="2754601" y="1465560"/>
                  <a:pt x="2718330" y="1465560"/>
                </a:cubicBezTo>
                <a:close/>
                <a:moveTo>
                  <a:pt x="2087937" y="1465560"/>
                </a:moveTo>
                <a:cubicBezTo>
                  <a:pt x="2026215" y="1465560"/>
                  <a:pt x="1995354" y="1503361"/>
                  <a:pt x="1995354" y="1578964"/>
                </a:cubicBezTo>
                <a:lnTo>
                  <a:pt x="2173339" y="1578964"/>
                </a:lnTo>
                <a:cubicBezTo>
                  <a:pt x="2173339" y="1538959"/>
                  <a:pt x="2166571" y="1510057"/>
                  <a:pt x="2153036" y="1492258"/>
                </a:cubicBezTo>
                <a:cubicBezTo>
                  <a:pt x="2139501" y="1474459"/>
                  <a:pt x="2117801" y="1465560"/>
                  <a:pt x="2087937" y="1465560"/>
                </a:cubicBezTo>
                <a:close/>
                <a:moveTo>
                  <a:pt x="4250074" y="1440223"/>
                </a:moveTo>
                <a:lnTo>
                  <a:pt x="4283193" y="1440223"/>
                </a:lnTo>
                <a:lnTo>
                  <a:pt x="4283193" y="1750814"/>
                </a:lnTo>
                <a:lnTo>
                  <a:pt x="4250074" y="1750814"/>
                </a:lnTo>
                <a:close/>
                <a:moveTo>
                  <a:pt x="932383" y="1440223"/>
                </a:moveTo>
                <a:lnTo>
                  <a:pt x="965502" y="1440223"/>
                </a:lnTo>
                <a:lnTo>
                  <a:pt x="965502" y="1599995"/>
                </a:lnTo>
                <a:cubicBezTo>
                  <a:pt x="965502" y="1651830"/>
                  <a:pt x="969891" y="1685703"/>
                  <a:pt x="978670" y="1701613"/>
                </a:cubicBezTo>
                <a:cubicBezTo>
                  <a:pt x="987449" y="1717523"/>
                  <a:pt x="1006745" y="1725478"/>
                  <a:pt x="1036558" y="1725478"/>
                </a:cubicBezTo>
                <a:cubicBezTo>
                  <a:pt x="1051862" y="1725478"/>
                  <a:pt x="1067422" y="1723066"/>
                  <a:pt x="1083240" y="1718243"/>
                </a:cubicBezTo>
                <a:cubicBezTo>
                  <a:pt x="1099058" y="1713421"/>
                  <a:pt x="1110793" y="1708825"/>
                  <a:pt x="1118445" y="1704456"/>
                </a:cubicBezTo>
                <a:lnTo>
                  <a:pt x="1128532" y="1698208"/>
                </a:lnTo>
                <a:lnTo>
                  <a:pt x="1128532" y="1440223"/>
                </a:lnTo>
                <a:lnTo>
                  <a:pt x="1161660" y="1440223"/>
                </a:lnTo>
                <a:lnTo>
                  <a:pt x="1161660" y="1750814"/>
                </a:lnTo>
                <a:lnTo>
                  <a:pt x="1128532" y="1750814"/>
                </a:lnTo>
                <a:lnTo>
                  <a:pt x="1128532" y="1726897"/>
                </a:lnTo>
                <a:cubicBezTo>
                  <a:pt x="1130977" y="1728383"/>
                  <a:pt x="1129091" y="1730888"/>
                  <a:pt x="1122874" y="1734412"/>
                </a:cubicBezTo>
                <a:cubicBezTo>
                  <a:pt x="1116657" y="1737936"/>
                  <a:pt x="1104687" y="1742448"/>
                  <a:pt x="1086965" y="1747947"/>
                </a:cubicBezTo>
                <a:cubicBezTo>
                  <a:pt x="1069242" y="1753446"/>
                  <a:pt x="1052440" y="1756196"/>
                  <a:pt x="1036558" y="1756196"/>
                </a:cubicBezTo>
                <a:cubicBezTo>
                  <a:pt x="994363" y="1756196"/>
                  <a:pt x="966451" y="1745444"/>
                  <a:pt x="952824" y="1723939"/>
                </a:cubicBezTo>
                <a:cubicBezTo>
                  <a:pt x="939197" y="1702435"/>
                  <a:pt x="932383" y="1661521"/>
                  <a:pt x="932383" y="1601195"/>
                </a:cubicBezTo>
                <a:close/>
                <a:moveTo>
                  <a:pt x="5985919" y="1434841"/>
                </a:moveTo>
                <a:cubicBezTo>
                  <a:pt x="6018418" y="1434841"/>
                  <a:pt x="6049006" y="1437064"/>
                  <a:pt x="6077684" y="1441509"/>
                </a:cubicBezTo>
                <a:lnTo>
                  <a:pt x="6098467" y="1444738"/>
                </a:lnTo>
                <a:lnTo>
                  <a:pt x="6096762" y="1475132"/>
                </a:lnTo>
                <a:cubicBezTo>
                  <a:pt x="6051721" y="1468750"/>
                  <a:pt x="6015971" y="1465560"/>
                  <a:pt x="5989510" y="1465560"/>
                </a:cubicBezTo>
                <a:cubicBezTo>
                  <a:pt x="5940152" y="1465560"/>
                  <a:pt x="5915472" y="1483460"/>
                  <a:pt x="5915472" y="1519261"/>
                </a:cubicBezTo>
                <a:cubicBezTo>
                  <a:pt x="5915472" y="1536267"/>
                  <a:pt x="5920442" y="1548232"/>
                  <a:pt x="5930384" y="1555156"/>
                </a:cubicBezTo>
                <a:cubicBezTo>
                  <a:pt x="5940325" y="1562081"/>
                  <a:pt x="5964426" y="1568533"/>
                  <a:pt x="6002688" y="1574511"/>
                </a:cubicBezTo>
                <a:cubicBezTo>
                  <a:pt x="6040950" y="1580490"/>
                  <a:pt x="6068272" y="1588869"/>
                  <a:pt x="6084656" y="1599648"/>
                </a:cubicBezTo>
                <a:cubicBezTo>
                  <a:pt x="6101038" y="1610427"/>
                  <a:pt x="6109230" y="1631837"/>
                  <a:pt x="6109230" y="1663880"/>
                </a:cubicBezTo>
                <a:cubicBezTo>
                  <a:pt x="6109230" y="1695922"/>
                  <a:pt x="6098968" y="1719318"/>
                  <a:pt x="6078445" y="1734069"/>
                </a:cubicBezTo>
                <a:cubicBezTo>
                  <a:pt x="6057922" y="1748820"/>
                  <a:pt x="6028277" y="1756196"/>
                  <a:pt x="5989510" y="1756196"/>
                </a:cubicBezTo>
                <a:cubicBezTo>
                  <a:pt x="5968606" y="1756196"/>
                  <a:pt x="5941209" y="1753805"/>
                  <a:pt x="5907319" y="1749023"/>
                </a:cubicBezTo>
                <a:lnTo>
                  <a:pt x="5884744" y="1745814"/>
                </a:lnTo>
                <a:lnTo>
                  <a:pt x="5887831" y="1714705"/>
                </a:lnTo>
                <a:cubicBezTo>
                  <a:pt x="5934688" y="1721887"/>
                  <a:pt x="5970512" y="1725478"/>
                  <a:pt x="5995306" y="1725478"/>
                </a:cubicBezTo>
                <a:cubicBezTo>
                  <a:pt x="6020100" y="1725478"/>
                  <a:pt x="6039566" y="1720947"/>
                  <a:pt x="6053704" y="1711885"/>
                </a:cubicBezTo>
                <a:cubicBezTo>
                  <a:pt x="6067842" y="1702824"/>
                  <a:pt x="6074912" y="1687371"/>
                  <a:pt x="6074912" y="1665527"/>
                </a:cubicBezTo>
                <a:cubicBezTo>
                  <a:pt x="6074912" y="1643683"/>
                  <a:pt x="6069485" y="1629382"/>
                  <a:pt x="6058634" y="1622622"/>
                </a:cubicBezTo>
                <a:cubicBezTo>
                  <a:pt x="6047781" y="1615862"/>
                  <a:pt x="6023496" y="1609589"/>
                  <a:pt x="5985776" y="1603801"/>
                </a:cubicBezTo>
                <a:cubicBezTo>
                  <a:pt x="5948058" y="1598012"/>
                  <a:pt x="5921190" y="1589818"/>
                  <a:pt x="5905176" y="1579217"/>
                </a:cubicBezTo>
                <a:cubicBezTo>
                  <a:pt x="5889161" y="1568615"/>
                  <a:pt x="5881154" y="1550881"/>
                  <a:pt x="5881154" y="1526015"/>
                </a:cubicBezTo>
                <a:cubicBezTo>
                  <a:pt x="5881154" y="1501148"/>
                  <a:pt x="5886936" y="1481968"/>
                  <a:pt x="5898499" y="1468474"/>
                </a:cubicBezTo>
                <a:cubicBezTo>
                  <a:pt x="5910062" y="1454980"/>
                  <a:pt x="5923500" y="1446001"/>
                  <a:pt x="5938814" y="1441537"/>
                </a:cubicBezTo>
                <a:cubicBezTo>
                  <a:pt x="5954126" y="1437073"/>
                  <a:pt x="5969828" y="1434841"/>
                  <a:pt x="5985919" y="1434841"/>
                </a:cubicBezTo>
                <a:close/>
                <a:moveTo>
                  <a:pt x="5507412" y="1434841"/>
                </a:moveTo>
                <a:cubicBezTo>
                  <a:pt x="5547252" y="1434841"/>
                  <a:pt x="5577165" y="1446832"/>
                  <a:pt x="5597152" y="1470813"/>
                </a:cubicBezTo>
                <a:cubicBezTo>
                  <a:pt x="5617138" y="1494793"/>
                  <a:pt x="5627132" y="1532473"/>
                  <a:pt x="5627132" y="1583850"/>
                </a:cubicBezTo>
                <a:lnTo>
                  <a:pt x="5627132" y="1609682"/>
                </a:lnTo>
                <a:lnTo>
                  <a:pt x="5414829" y="1609682"/>
                </a:lnTo>
                <a:cubicBezTo>
                  <a:pt x="5414829" y="1647814"/>
                  <a:pt x="5421156" y="1676646"/>
                  <a:pt x="5433808" y="1696179"/>
                </a:cubicBezTo>
                <a:cubicBezTo>
                  <a:pt x="5446460" y="1715711"/>
                  <a:pt x="5468034" y="1725478"/>
                  <a:pt x="5498530" y="1725478"/>
                </a:cubicBezTo>
                <a:cubicBezTo>
                  <a:pt x="5529026" y="1725478"/>
                  <a:pt x="5559400" y="1724119"/>
                  <a:pt x="5589651" y="1721401"/>
                </a:cubicBezTo>
                <a:lnTo>
                  <a:pt x="5614130" y="1719486"/>
                </a:lnTo>
                <a:lnTo>
                  <a:pt x="5615768" y="1750338"/>
                </a:lnTo>
                <a:cubicBezTo>
                  <a:pt x="5567368" y="1754243"/>
                  <a:pt x="5528427" y="1756196"/>
                  <a:pt x="5498944" y="1756196"/>
                </a:cubicBezTo>
                <a:cubicBezTo>
                  <a:pt x="5454494" y="1755777"/>
                  <a:pt x="5423643" y="1742208"/>
                  <a:pt x="5406390" y="1715491"/>
                </a:cubicBezTo>
                <a:cubicBezTo>
                  <a:pt x="5389137" y="1688773"/>
                  <a:pt x="5380510" y="1648681"/>
                  <a:pt x="5380510" y="1595214"/>
                </a:cubicBezTo>
                <a:cubicBezTo>
                  <a:pt x="5380510" y="1488299"/>
                  <a:pt x="5422811" y="1434841"/>
                  <a:pt x="5507412" y="1434841"/>
                </a:cubicBezTo>
                <a:close/>
                <a:moveTo>
                  <a:pt x="4993062" y="1434841"/>
                </a:moveTo>
                <a:cubicBezTo>
                  <a:pt x="5032902" y="1434841"/>
                  <a:pt x="5062815" y="1446832"/>
                  <a:pt x="5082802" y="1470813"/>
                </a:cubicBezTo>
                <a:cubicBezTo>
                  <a:pt x="5102788" y="1494793"/>
                  <a:pt x="5112782" y="1532473"/>
                  <a:pt x="5112782" y="1583850"/>
                </a:cubicBezTo>
                <a:lnTo>
                  <a:pt x="5112782" y="1609682"/>
                </a:lnTo>
                <a:lnTo>
                  <a:pt x="4900479" y="1609682"/>
                </a:lnTo>
                <a:cubicBezTo>
                  <a:pt x="4900479" y="1647814"/>
                  <a:pt x="4906805" y="1676646"/>
                  <a:pt x="4919458" y="1696179"/>
                </a:cubicBezTo>
                <a:cubicBezTo>
                  <a:pt x="4932110" y="1715711"/>
                  <a:pt x="4953684" y="1725478"/>
                  <a:pt x="4984180" y="1725478"/>
                </a:cubicBezTo>
                <a:cubicBezTo>
                  <a:pt x="5014676" y="1725478"/>
                  <a:pt x="5045050" y="1724119"/>
                  <a:pt x="5075301" y="1721401"/>
                </a:cubicBezTo>
                <a:lnTo>
                  <a:pt x="5099781" y="1719486"/>
                </a:lnTo>
                <a:lnTo>
                  <a:pt x="5101419" y="1750338"/>
                </a:lnTo>
                <a:cubicBezTo>
                  <a:pt x="5053019" y="1754243"/>
                  <a:pt x="5014077" y="1756196"/>
                  <a:pt x="4984595" y="1756196"/>
                </a:cubicBezTo>
                <a:cubicBezTo>
                  <a:pt x="4940144" y="1755777"/>
                  <a:pt x="4909293" y="1742208"/>
                  <a:pt x="4892040" y="1715491"/>
                </a:cubicBezTo>
                <a:cubicBezTo>
                  <a:pt x="4874787" y="1688773"/>
                  <a:pt x="4866160" y="1648681"/>
                  <a:pt x="4866160" y="1595214"/>
                </a:cubicBezTo>
                <a:cubicBezTo>
                  <a:pt x="4866160" y="1488299"/>
                  <a:pt x="4908461" y="1434841"/>
                  <a:pt x="4993062" y="1434841"/>
                </a:cubicBezTo>
                <a:close/>
                <a:moveTo>
                  <a:pt x="4494257" y="1434841"/>
                </a:moveTo>
                <a:cubicBezTo>
                  <a:pt x="4533284" y="1434841"/>
                  <a:pt x="4559097" y="1445401"/>
                  <a:pt x="4571696" y="1466522"/>
                </a:cubicBezTo>
                <a:cubicBezTo>
                  <a:pt x="4582859" y="1458895"/>
                  <a:pt x="4599075" y="1451708"/>
                  <a:pt x="4620344" y="1444962"/>
                </a:cubicBezTo>
                <a:cubicBezTo>
                  <a:pt x="4641614" y="1438215"/>
                  <a:pt x="4661380" y="1434841"/>
                  <a:pt x="4679642" y="1434841"/>
                </a:cubicBezTo>
                <a:cubicBezTo>
                  <a:pt x="4721857" y="1434841"/>
                  <a:pt x="4749773" y="1445587"/>
                  <a:pt x="4763391" y="1467079"/>
                </a:cubicBezTo>
                <a:cubicBezTo>
                  <a:pt x="4777008" y="1488570"/>
                  <a:pt x="4783817" y="1529288"/>
                  <a:pt x="4783817" y="1589232"/>
                </a:cubicBezTo>
                <a:lnTo>
                  <a:pt x="4783817" y="1750814"/>
                </a:lnTo>
                <a:lnTo>
                  <a:pt x="4750689" y="1750814"/>
                </a:lnTo>
                <a:lnTo>
                  <a:pt x="4750689" y="1590432"/>
                </a:lnTo>
                <a:cubicBezTo>
                  <a:pt x="4750689" y="1538966"/>
                  <a:pt x="4746306" y="1505287"/>
                  <a:pt x="4737540" y="1489396"/>
                </a:cubicBezTo>
                <a:cubicBezTo>
                  <a:pt x="4728774" y="1473505"/>
                  <a:pt x="4709475" y="1465560"/>
                  <a:pt x="4679642" y="1465560"/>
                </a:cubicBezTo>
                <a:cubicBezTo>
                  <a:pt x="4663145" y="1465560"/>
                  <a:pt x="4646548" y="1467987"/>
                  <a:pt x="4629850" y="1472841"/>
                </a:cubicBezTo>
                <a:cubicBezTo>
                  <a:pt x="4613153" y="1477696"/>
                  <a:pt x="4600331" y="1482644"/>
                  <a:pt x="4591384" y="1487686"/>
                </a:cubicBezTo>
                <a:lnTo>
                  <a:pt x="4582878" y="1491677"/>
                </a:lnTo>
                <a:cubicBezTo>
                  <a:pt x="4590060" y="1508701"/>
                  <a:pt x="4593651" y="1541220"/>
                  <a:pt x="4593651" y="1589232"/>
                </a:cubicBezTo>
                <a:lnTo>
                  <a:pt x="4593651" y="1750814"/>
                </a:lnTo>
                <a:lnTo>
                  <a:pt x="4560523" y="1750814"/>
                </a:lnTo>
                <a:lnTo>
                  <a:pt x="4560523" y="1590432"/>
                </a:lnTo>
                <a:cubicBezTo>
                  <a:pt x="4560523" y="1538966"/>
                  <a:pt x="4556138" y="1505287"/>
                  <a:pt x="4547369" y="1489396"/>
                </a:cubicBezTo>
                <a:cubicBezTo>
                  <a:pt x="4538599" y="1473505"/>
                  <a:pt x="4519302" y="1465560"/>
                  <a:pt x="4489476" y="1465560"/>
                </a:cubicBezTo>
                <a:cubicBezTo>
                  <a:pt x="4474255" y="1465560"/>
                  <a:pt x="4458662" y="1467993"/>
                  <a:pt x="4442699" y="1472860"/>
                </a:cubicBezTo>
                <a:cubicBezTo>
                  <a:pt x="4426734" y="1477728"/>
                  <a:pt x="4414936" y="1482343"/>
                  <a:pt x="4407304" y="1486705"/>
                </a:cubicBezTo>
                <a:lnTo>
                  <a:pt x="4397493" y="1492772"/>
                </a:lnTo>
                <a:lnTo>
                  <a:pt x="4397493" y="1750814"/>
                </a:lnTo>
                <a:lnTo>
                  <a:pt x="4364374" y="1750814"/>
                </a:lnTo>
                <a:lnTo>
                  <a:pt x="4364374" y="1440223"/>
                </a:lnTo>
                <a:lnTo>
                  <a:pt x="4397493" y="1440223"/>
                </a:lnTo>
                <a:lnTo>
                  <a:pt x="4397493" y="1460643"/>
                </a:lnTo>
                <a:lnTo>
                  <a:pt x="4402951" y="1456696"/>
                </a:lnTo>
                <a:cubicBezTo>
                  <a:pt x="4409097" y="1453213"/>
                  <a:pt x="4421104" y="1448700"/>
                  <a:pt x="4438969" y="1443157"/>
                </a:cubicBezTo>
                <a:cubicBezTo>
                  <a:pt x="4456835" y="1437613"/>
                  <a:pt x="4475264" y="1434841"/>
                  <a:pt x="4494257" y="1434841"/>
                </a:cubicBezTo>
                <a:close/>
                <a:moveTo>
                  <a:pt x="3843914" y="1434841"/>
                </a:moveTo>
                <a:cubicBezTo>
                  <a:pt x="3882735" y="1434841"/>
                  <a:pt x="3908954" y="1445587"/>
                  <a:pt x="3922571" y="1467079"/>
                </a:cubicBezTo>
                <a:cubicBezTo>
                  <a:pt x="3936189" y="1488570"/>
                  <a:pt x="3942998" y="1529288"/>
                  <a:pt x="3942998" y="1589232"/>
                </a:cubicBezTo>
                <a:lnTo>
                  <a:pt x="3942998" y="1750814"/>
                </a:lnTo>
                <a:lnTo>
                  <a:pt x="3909879" y="1750814"/>
                </a:lnTo>
                <a:lnTo>
                  <a:pt x="3909879" y="1590432"/>
                </a:lnTo>
                <a:cubicBezTo>
                  <a:pt x="3909879" y="1538966"/>
                  <a:pt x="3905495" y="1505287"/>
                  <a:pt x="3896725" y="1489396"/>
                </a:cubicBezTo>
                <a:cubicBezTo>
                  <a:pt x="3887956" y="1473505"/>
                  <a:pt x="3868658" y="1465560"/>
                  <a:pt x="3838832" y="1465560"/>
                </a:cubicBezTo>
                <a:cubicBezTo>
                  <a:pt x="3823516" y="1465560"/>
                  <a:pt x="3807413" y="1467987"/>
                  <a:pt x="3790522" y="1472841"/>
                </a:cubicBezTo>
                <a:cubicBezTo>
                  <a:pt x="3773631" y="1477696"/>
                  <a:pt x="3760585" y="1482422"/>
                  <a:pt x="3751383" y="1487019"/>
                </a:cubicBezTo>
                <a:lnTo>
                  <a:pt x="3740268" y="1493039"/>
                </a:lnTo>
                <a:lnTo>
                  <a:pt x="3740268" y="1750814"/>
                </a:lnTo>
                <a:lnTo>
                  <a:pt x="3707149" y="1750814"/>
                </a:lnTo>
                <a:lnTo>
                  <a:pt x="3707149" y="1440223"/>
                </a:lnTo>
                <a:lnTo>
                  <a:pt x="3740268" y="1440223"/>
                </a:lnTo>
                <a:lnTo>
                  <a:pt x="3740268" y="1463531"/>
                </a:lnTo>
                <a:cubicBezTo>
                  <a:pt x="3770544" y="1444404"/>
                  <a:pt x="3805093" y="1434841"/>
                  <a:pt x="3843914" y="1434841"/>
                </a:cubicBezTo>
                <a:close/>
                <a:moveTo>
                  <a:pt x="3507162" y="1434841"/>
                </a:moveTo>
                <a:cubicBezTo>
                  <a:pt x="3547002" y="1434841"/>
                  <a:pt x="3576915" y="1446832"/>
                  <a:pt x="3596902" y="1470813"/>
                </a:cubicBezTo>
                <a:cubicBezTo>
                  <a:pt x="3616889" y="1494793"/>
                  <a:pt x="3626882" y="1532473"/>
                  <a:pt x="3626882" y="1583850"/>
                </a:cubicBezTo>
                <a:lnTo>
                  <a:pt x="3626882" y="1609682"/>
                </a:lnTo>
                <a:lnTo>
                  <a:pt x="3414579" y="1609682"/>
                </a:lnTo>
                <a:cubicBezTo>
                  <a:pt x="3414579" y="1647814"/>
                  <a:pt x="3420905" y="1676646"/>
                  <a:pt x="3433558" y="1696179"/>
                </a:cubicBezTo>
                <a:cubicBezTo>
                  <a:pt x="3446210" y="1715711"/>
                  <a:pt x="3467784" y="1725478"/>
                  <a:pt x="3498280" y="1725478"/>
                </a:cubicBezTo>
                <a:cubicBezTo>
                  <a:pt x="3528776" y="1725478"/>
                  <a:pt x="3559150" y="1724119"/>
                  <a:pt x="3589401" y="1721401"/>
                </a:cubicBezTo>
                <a:lnTo>
                  <a:pt x="3613880" y="1719486"/>
                </a:lnTo>
                <a:lnTo>
                  <a:pt x="3615519" y="1750338"/>
                </a:lnTo>
                <a:cubicBezTo>
                  <a:pt x="3567119" y="1754243"/>
                  <a:pt x="3528178" y="1756196"/>
                  <a:pt x="3498695" y="1756196"/>
                </a:cubicBezTo>
                <a:cubicBezTo>
                  <a:pt x="3454245" y="1755777"/>
                  <a:pt x="3423393" y="1742208"/>
                  <a:pt x="3406140" y="1715491"/>
                </a:cubicBezTo>
                <a:cubicBezTo>
                  <a:pt x="3388887" y="1688773"/>
                  <a:pt x="3380261" y="1648681"/>
                  <a:pt x="3380261" y="1595214"/>
                </a:cubicBezTo>
                <a:cubicBezTo>
                  <a:pt x="3380261" y="1488299"/>
                  <a:pt x="3422561" y="1434841"/>
                  <a:pt x="3507162" y="1434841"/>
                </a:cubicBezTo>
                <a:close/>
                <a:moveTo>
                  <a:pt x="2718330" y="1434841"/>
                </a:moveTo>
                <a:cubicBezTo>
                  <a:pt x="2764603" y="1434841"/>
                  <a:pt x="2797427" y="1446637"/>
                  <a:pt x="2816805" y="1470227"/>
                </a:cubicBezTo>
                <a:cubicBezTo>
                  <a:pt x="2836182" y="1493817"/>
                  <a:pt x="2845870" y="1535314"/>
                  <a:pt x="2845870" y="1594719"/>
                </a:cubicBezTo>
                <a:cubicBezTo>
                  <a:pt x="2845870" y="1654123"/>
                  <a:pt x="2837194" y="1695887"/>
                  <a:pt x="2819843" y="1720010"/>
                </a:cubicBezTo>
                <a:cubicBezTo>
                  <a:pt x="2802492" y="1744134"/>
                  <a:pt x="2768654" y="1756196"/>
                  <a:pt x="2718330" y="1756196"/>
                </a:cubicBezTo>
                <a:cubicBezTo>
                  <a:pt x="2668006" y="1756196"/>
                  <a:pt x="2634185" y="1744156"/>
                  <a:pt x="2616865" y="1720077"/>
                </a:cubicBezTo>
                <a:cubicBezTo>
                  <a:pt x="2599545" y="1695998"/>
                  <a:pt x="2590886" y="1654215"/>
                  <a:pt x="2590886" y="1594728"/>
                </a:cubicBezTo>
                <a:cubicBezTo>
                  <a:pt x="2590886" y="1535241"/>
                  <a:pt x="2600557" y="1493722"/>
                  <a:pt x="2619899" y="1470170"/>
                </a:cubicBezTo>
                <a:cubicBezTo>
                  <a:pt x="2639247" y="1446617"/>
                  <a:pt x="2672058" y="1434841"/>
                  <a:pt x="2718330" y="1434841"/>
                </a:cubicBezTo>
                <a:close/>
                <a:moveTo>
                  <a:pt x="2087937" y="1434841"/>
                </a:moveTo>
                <a:cubicBezTo>
                  <a:pt x="2127777" y="1434841"/>
                  <a:pt x="2157691" y="1446832"/>
                  <a:pt x="2177677" y="1470813"/>
                </a:cubicBezTo>
                <a:cubicBezTo>
                  <a:pt x="2197664" y="1494793"/>
                  <a:pt x="2207657" y="1532473"/>
                  <a:pt x="2207657" y="1583850"/>
                </a:cubicBezTo>
                <a:lnTo>
                  <a:pt x="2207657" y="1609682"/>
                </a:lnTo>
                <a:lnTo>
                  <a:pt x="1995354" y="1609682"/>
                </a:lnTo>
                <a:cubicBezTo>
                  <a:pt x="1995354" y="1647814"/>
                  <a:pt x="2001681" y="1676646"/>
                  <a:pt x="2014333" y="1696179"/>
                </a:cubicBezTo>
                <a:cubicBezTo>
                  <a:pt x="2026985" y="1715711"/>
                  <a:pt x="2048559" y="1725478"/>
                  <a:pt x="2079055" y="1725478"/>
                </a:cubicBezTo>
                <a:cubicBezTo>
                  <a:pt x="2109551" y="1725478"/>
                  <a:pt x="2139925" y="1724119"/>
                  <a:pt x="2170176" y="1721401"/>
                </a:cubicBezTo>
                <a:lnTo>
                  <a:pt x="2194655" y="1719486"/>
                </a:lnTo>
                <a:lnTo>
                  <a:pt x="2196294" y="1750338"/>
                </a:lnTo>
                <a:cubicBezTo>
                  <a:pt x="2147894" y="1754243"/>
                  <a:pt x="2108953" y="1756196"/>
                  <a:pt x="2079470" y="1756196"/>
                </a:cubicBezTo>
                <a:cubicBezTo>
                  <a:pt x="2035020" y="1755777"/>
                  <a:pt x="2004168" y="1742208"/>
                  <a:pt x="1986915" y="1715491"/>
                </a:cubicBezTo>
                <a:cubicBezTo>
                  <a:pt x="1969662" y="1688773"/>
                  <a:pt x="1961036" y="1648681"/>
                  <a:pt x="1961036" y="1595214"/>
                </a:cubicBezTo>
                <a:cubicBezTo>
                  <a:pt x="1961036" y="1488299"/>
                  <a:pt x="2003336" y="1434841"/>
                  <a:pt x="2087937" y="1434841"/>
                </a:cubicBezTo>
                <a:close/>
                <a:moveTo>
                  <a:pt x="1576578" y="1434841"/>
                </a:moveTo>
                <a:cubicBezTo>
                  <a:pt x="1638846" y="1434841"/>
                  <a:pt x="1669980" y="1467766"/>
                  <a:pt x="1669980" y="1533616"/>
                </a:cubicBezTo>
                <a:lnTo>
                  <a:pt x="1669980" y="1706104"/>
                </a:lnTo>
                <a:cubicBezTo>
                  <a:pt x="1671187" y="1716969"/>
                  <a:pt x="1686138" y="1723620"/>
                  <a:pt x="1714834" y="1726059"/>
                </a:cubicBezTo>
                <a:lnTo>
                  <a:pt x="1713176" y="1755596"/>
                </a:lnTo>
                <a:cubicBezTo>
                  <a:pt x="1678131" y="1755596"/>
                  <a:pt x="1654969" y="1747223"/>
                  <a:pt x="1643692" y="1730478"/>
                </a:cubicBezTo>
                <a:cubicBezTo>
                  <a:pt x="1605299" y="1747623"/>
                  <a:pt x="1565783" y="1756196"/>
                  <a:pt x="1525143" y="1756196"/>
                </a:cubicBezTo>
                <a:cubicBezTo>
                  <a:pt x="1498626" y="1756196"/>
                  <a:pt x="1477925" y="1748212"/>
                  <a:pt x="1463040" y="1732245"/>
                </a:cubicBezTo>
                <a:cubicBezTo>
                  <a:pt x="1448156" y="1716278"/>
                  <a:pt x="1440714" y="1693896"/>
                  <a:pt x="1440714" y="1665099"/>
                </a:cubicBezTo>
                <a:cubicBezTo>
                  <a:pt x="1440714" y="1636301"/>
                  <a:pt x="1447769" y="1614204"/>
                  <a:pt x="1461878" y="1598805"/>
                </a:cubicBezTo>
                <a:cubicBezTo>
                  <a:pt x="1475988" y="1583406"/>
                  <a:pt x="1498251" y="1574230"/>
                  <a:pt x="1528667" y="1571278"/>
                </a:cubicBezTo>
                <a:lnTo>
                  <a:pt x="1636862" y="1559886"/>
                </a:lnTo>
                <a:lnTo>
                  <a:pt x="1636862" y="1533616"/>
                </a:lnTo>
                <a:cubicBezTo>
                  <a:pt x="1636862" y="1509822"/>
                  <a:pt x="1631936" y="1492731"/>
                  <a:pt x="1622084" y="1482343"/>
                </a:cubicBezTo>
                <a:cubicBezTo>
                  <a:pt x="1612232" y="1471954"/>
                  <a:pt x="1597063" y="1466760"/>
                  <a:pt x="1576578" y="1466760"/>
                </a:cubicBezTo>
                <a:cubicBezTo>
                  <a:pt x="1554360" y="1466760"/>
                  <a:pt x="1523118" y="1469350"/>
                  <a:pt x="1482852" y="1474532"/>
                </a:cubicBezTo>
                <a:lnTo>
                  <a:pt x="1458040" y="1476923"/>
                </a:lnTo>
                <a:lnTo>
                  <a:pt x="1455658" y="1446576"/>
                </a:lnTo>
                <a:cubicBezTo>
                  <a:pt x="1504020" y="1438753"/>
                  <a:pt x="1544327" y="1434841"/>
                  <a:pt x="1576578" y="1434841"/>
                </a:cubicBezTo>
                <a:close/>
                <a:moveTo>
                  <a:pt x="785451" y="1434841"/>
                </a:moveTo>
                <a:lnTo>
                  <a:pt x="863861" y="1441395"/>
                </a:lnTo>
                <a:lnTo>
                  <a:pt x="862165" y="1471541"/>
                </a:lnTo>
                <a:cubicBezTo>
                  <a:pt x="826034" y="1467553"/>
                  <a:pt x="800646" y="1465560"/>
                  <a:pt x="786003" y="1465560"/>
                </a:cubicBezTo>
                <a:cubicBezTo>
                  <a:pt x="750094" y="1465560"/>
                  <a:pt x="725388" y="1474438"/>
                  <a:pt x="711884" y="1492196"/>
                </a:cubicBezTo>
                <a:cubicBezTo>
                  <a:pt x="698381" y="1509954"/>
                  <a:pt x="691629" y="1543709"/>
                  <a:pt x="691629" y="1593461"/>
                </a:cubicBezTo>
                <a:cubicBezTo>
                  <a:pt x="691629" y="1643213"/>
                  <a:pt x="697759" y="1677654"/>
                  <a:pt x="710017" y="1696784"/>
                </a:cubicBezTo>
                <a:cubicBezTo>
                  <a:pt x="722276" y="1715913"/>
                  <a:pt x="747827" y="1725478"/>
                  <a:pt x="786670" y="1725478"/>
                </a:cubicBezTo>
                <a:lnTo>
                  <a:pt x="863413" y="1719486"/>
                </a:lnTo>
                <a:lnTo>
                  <a:pt x="865051" y="1750195"/>
                </a:lnTo>
                <a:cubicBezTo>
                  <a:pt x="827859" y="1754196"/>
                  <a:pt x="801510" y="1756196"/>
                  <a:pt x="786003" y="1756196"/>
                </a:cubicBezTo>
                <a:cubicBezTo>
                  <a:pt x="735254" y="1756196"/>
                  <a:pt x="701118" y="1744056"/>
                  <a:pt x="683595" y="1719777"/>
                </a:cubicBezTo>
                <a:cubicBezTo>
                  <a:pt x="666072" y="1695498"/>
                  <a:pt x="657311" y="1653496"/>
                  <a:pt x="657311" y="1593771"/>
                </a:cubicBezTo>
                <a:cubicBezTo>
                  <a:pt x="657311" y="1534046"/>
                  <a:pt x="666977" y="1492626"/>
                  <a:pt x="686310" y="1469512"/>
                </a:cubicBezTo>
                <a:cubicBezTo>
                  <a:pt x="705642" y="1446398"/>
                  <a:pt x="738689" y="1434841"/>
                  <a:pt x="785451" y="1434841"/>
                </a:cubicBezTo>
                <a:close/>
                <a:moveTo>
                  <a:pt x="518751" y="1434841"/>
                </a:moveTo>
                <a:lnTo>
                  <a:pt x="597161" y="1441395"/>
                </a:lnTo>
                <a:lnTo>
                  <a:pt x="595465" y="1471541"/>
                </a:lnTo>
                <a:cubicBezTo>
                  <a:pt x="559333" y="1467553"/>
                  <a:pt x="533946" y="1465560"/>
                  <a:pt x="519303" y="1465560"/>
                </a:cubicBezTo>
                <a:cubicBezTo>
                  <a:pt x="483394" y="1465560"/>
                  <a:pt x="458688" y="1474438"/>
                  <a:pt x="445184" y="1492196"/>
                </a:cubicBezTo>
                <a:cubicBezTo>
                  <a:pt x="431681" y="1509954"/>
                  <a:pt x="424929" y="1543709"/>
                  <a:pt x="424929" y="1593461"/>
                </a:cubicBezTo>
                <a:cubicBezTo>
                  <a:pt x="424929" y="1643213"/>
                  <a:pt x="431059" y="1677654"/>
                  <a:pt x="443317" y="1696784"/>
                </a:cubicBezTo>
                <a:cubicBezTo>
                  <a:pt x="455576" y="1715913"/>
                  <a:pt x="481127" y="1725478"/>
                  <a:pt x="519970" y="1725478"/>
                </a:cubicBezTo>
                <a:lnTo>
                  <a:pt x="596713" y="1719486"/>
                </a:lnTo>
                <a:lnTo>
                  <a:pt x="598351" y="1750195"/>
                </a:lnTo>
                <a:cubicBezTo>
                  <a:pt x="561159" y="1754196"/>
                  <a:pt x="534810" y="1756196"/>
                  <a:pt x="519303" y="1756196"/>
                </a:cubicBezTo>
                <a:cubicBezTo>
                  <a:pt x="468554" y="1756196"/>
                  <a:pt x="434418" y="1744056"/>
                  <a:pt x="416895" y="1719777"/>
                </a:cubicBezTo>
                <a:cubicBezTo>
                  <a:pt x="399372" y="1695498"/>
                  <a:pt x="390611" y="1653496"/>
                  <a:pt x="390611" y="1593771"/>
                </a:cubicBezTo>
                <a:cubicBezTo>
                  <a:pt x="390611" y="1534046"/>
                  <a:pt x="400277" y="1492626"/>
                  <a:pt x="419610" y="1469512"/>
                </a:cubicBezTo>
                <a:cubicBezTo>
                  <a:pt x="438942" y="1446398"/>
                  <a:pt x="471990" y="1434841"/>
                  <a:pt x="518751" y="1434841"/>
                </a:cubicBezTo>
                <a:close/>
                <a:moveTo>
                  <a:pt x="5849407" y="1433632"/>
                </a:moveTo>
                <a:lnTo>
                  <a:pt x="5849407" y="1466245"/>
                </a:lnTo>
                <a:cubicBezTo>
                  <a:pt x="5828890" y="1470436"/>
                  <a:pt x="5809047" y="1476599"/>
                  <a:pt x="5789876" y="1484733"/>
                </a:cubicBezTo>
                <a:cubicBezTo>
                  <a:pt x="5770705" y="1492868"/>
                  <a:pt x="5756490" y="1499849"/>
                  <a:pt x="5747232" y="1505679"/>
                </a:cubicBezTo>
                <a:lnTo>
                  <a:pt x="5730992" y="1515537"/>
                </a:lnTo>
                <a:lnTo>
                  <a:pt x="5730992" y="1750814"/>
                </a:lnTo>
                <a:lnTo>
                  <a:pt x="5697874" y="1750814"/>
                </a:lnTo>
                <a:lnTo>
                  <a:pt x="5697874" y="1440223"/>
                </a:lnTo>
                <a:lnTo>
                  <a:pt x="5730992" y="1440223"/>
                </a:lnTo>
                <a:lnTo>
                  <a:pt x="5730992" y="1486257"/>
                </a:lnTo>
                <a:cubicBezTo>
                  <a:pt x="5736746" y="1477634"/>
                  <a:pt x="5751640" y="1467769"/>
                  <a:pt x="5775678" y="1456663"/>
                </a:cubicBezTo>
                <a:cubicBezTo>
                  <a:pt x="5799716" y="1445557"/>
                  <a:pt x="5824292" y="1437880"/>
                  <a:pt x="5849407" y="1433632"/>
                </a:cubicBezTo>
                <a:close/>
                <a:moveTo>
                  <a:pt x="1410758" y="1433632"/>
                </a:moveTo>
                <a:lnTo>
                  <a:pt x="1410758" y="1466245"/>
                </a:lnTo>
                <a:cubicBezTo>
                  <a:pt x="1390241" y="1470436"/>
                  <a:pt x="1370397" y="1476599"/>
                  <a:pt x="1351226" y="1484733"/>
                </a:cubicBezTo>
                <a:cubicBezTo>
                  <a:pt x="1332056" y="1492868"/>
                  <a:pt x="1317841" y="1499849"/>
                  <a:pt x="1308583" y="1505679"/>
                </a:cubicBezTo>
                <a:lnTo>
                  <a:pt x="1292343" y="1515537"/>
                </a:lnTo>
                <a:lnTo>
                  <a:pt x="1292343" y="1750814"/>
                </a:lnTo>
                <a:lnTo>
                  <a:pt x="1259224" y="1750814"/>
                </a:lnTo>
                <a:lnTo>
                  <a:pt x="1259224" y="1440223"/>
                </a:lnTo>
                <a:lnTo>
                  <a:pt x="1292343" y="1440223"/>
                </a:lnTo>
                <a:lnTo>
                  <a:pt x="1292343" y="1486257"/>
                </a:lnTo>
                <a:cubicBezTo>
                  <a:pt x="1298096" y="1477634"/>
                  <a:pt x="1312991" y="1467769"/>
                  <a:pt x="1337029" y="1456663"/>
                </a:cubicBezTo>
                <a:cubicBezTo>
                  <a:pt x="1361067" y="1445557"/>
                  <a:pt x="1385643" y="1437880"/>
                  <a:pt x="1410758" y="1433632"/>
                </a:cubicBezTo>
                <a:close/>
                <a:moveTo>
                  <a:pt x="154115" y="1352536"/>
                </a:moveTo>
                <a:lnTo>
                  <a:pt x="79172" y="1590328"/>
                </a:lnTo>
                <a:lnTo>
                  <a:pt x="253556" y="1590328"/>
                </a:lnTo>
                <a:lnTo>
                  <a:pt x="178518" y="1352536"/>
                </a:lnTo>
                <a:close/>
                <a:moveTo>
                  <a:pt x="5200869" y="1342744"/>
                </a:moveTo>
                <a:lnTo>
                  <a:pt x="5233987" y="1342744"/>
                </a:lnTo>
                <a:lnTo>
                  <a:pt x="5233987" y="1440223"/>
                </a:lnTo>
                <a:lnTo>
                  <a:pt x="5342830" y="1440223"/>
                </a:lnTo>
                <a:lnTo>
                  <a:pt x="5342830" y="1470941"/>
                </a:lnTo>
                <a:lnTo>
                  <a:pt x="5233987" y="1470941"/>
                </a:lnTo>
                <a:lnTo>
                  <a:pt x="5233987" y="1621522"/>
                </a:lnTo>
                <a:cubicBezTo>
                  <a:pt x="5233987" y="1666759"/>
                  <a:pt x="5236913" y="1695495"/>
                  <a:pt x="5242765" y="1707728"/>
                </a:cubicBezTo>
                <a:cubicBezTo>
                  <a:pt x="5248616" y="1719961"/>
                  <a:pt x="5262156" y="1726078"/>
                  <a:pt x="5283384" y="1726078"/>
                </a:cubicBezTo>
                <a:lnTo>
                  <a:pt x="5347001" y="1720677"/>
                </a:lnTo>
                <a:lnTo>
                  <a:pt x="5349402" y="1751300"/>
                </a:lnTo>
                <a:cubicBezTo>
                  <a:pt x="5319448" y="1754964"/>
                  <a:pt x="5297284" y="1756796"/>
                  <a:pt x="5282908" y="1756796"/>
                </a:cubicBezTo>
                <a:cubicBezTo>
                  <a:pt x="5252587" y="1756796"/>
                  <a:pt x="5231333" y="1748854"/>
                  <a:pt x="5219148" y="1732969"/>
                </a:cubicBezTo>
                <a:cubicBezTo>
                  <a:pt x="5206962" y="1717085"/>
                  <a:pt x="5200869" y="1687511"/>
                  <a:pt x="5200869" y="1644248"/>
                </a:cubicBezTo>
                <a:lnTo>
                  <a:pt x="5200869" y="1470941"/>
                </a:lnTo>
                <a:lnTo>
                  <a:pt x="5153625" y="1470941"/>
                </a:lnTo>
                <a:lnTo>
                  <a:pt x="5153625" y="1440223"/>
                </a:lnTo>
                <a:lnTo>
                  <a:pt x="5200869" y="1440223"/>
                </a:lnTo>
                <a:close/>
                <a:moveTo>
                  <a:pt x="4057869" y="1342744"/>
                </a:moveTo>
                <a:lnTo>
                  <a:pt x="4090988" y="1342744"/>
                </a:lnTo>
                <a:lnTo>
                  <a:pt x="4090988" y="1440223"/>
                </a:lnTo>
                <a:lnTo>
                  <a:pt x="4199830" y="1440223"/>
                </a:lnTo>
                <a:lnTo>
                  <a:pt x="4199830" y="1470941"/>
                </a:lnTo>
                <a:lnTo>
                  <a:pt x="4090988" y="1470941"/>
                </a:lnTo>
                <a:lnTo>
                  <a:pt x="4090988" y="1621522"/>
                </a:lnTo>
                <a:cubicBezTo>
                  <a:pt x="4090988" y="1666759"/>
                  <a:pt x="4093913" y="1695495"/>
                  <a:pt x="4099765" y="1707728"/>
                </a:cubicBezTo>
                <a:cubicBezTo>
                  <a:pt x="4105617" y="1719961"/>
                  <a:pt x="4119156" y="1726078"/>
                  <a:pt x="4140384" y="1726078"/>
                </a:cubicBezTo>
                <a:lnTo>
                  <a:pt x="4204002" y="1720677"/>
                </a:lnTo>
                <a:lnTo>
                  <a:pt x="4206402" y="1751300"/>
                </a:lnTo>
                <a:cubicBezTo>
                  <a:pt x="4176449" y="1754964"/>
                  <a:pt x="4154285" y="1756796"/>
                  <a:pt x="4139908" y="1756796"/>
                </a:cubicBezTo>
                <a:cubicBezTo>
                  <a:pt x="4109587" y="1756796"/>
                  <a:pt x="4088334" y="1748854"/>
                  <a:pt x="4076148" y="1732969"/>
                </a:cubicBezTo>
                <a:cubicBezTo>
                  <a:pt x="4063962" y="1717085"/>
                  <a:pt x="4057869" y="1687511"/>
                  <a:pt x="4057869" y="1644248"/>
                </a:cubicBezTo>
                <a:lnTo>
                  <a:pt x="4057869" y="1470941"/>
                </a:lnTo>
                <a:lnTo>
                  <a:pt x="4010625" y="1470941"/>
                </a:lnTo>
                <a:lnTo>
                  <a:pt x="4010625" y="1440223"/>
                </a:lnTo>
                <a:lnTo>
                  <a:pt x="4057869" y="1440223"/>
                </a:lnTo>
                <a:close/>
                <a:moveTo>
                  <a:pt x="2400519" y="1342744"/>
                </a:moveTo>
                <a:lnTo>
                  <a:pt x="2433638" y="1342744"/>
                </a:lnTo>
                <a:lnTo>
                  <a:pt x="2433638" y="1440223"/>
                </a:lnTo>
                <a:lnTo>
                  <a:pt x="2542480" y="1440223"/>
                </a:lnTo>
                <a:lnTo>
                  <a:pt x="2542480" y="1470941"/>
                </a:lnTo>
                <a:lnTo>
                  <a:pt x="2433638" y="1470941"/>
                </a:lnTo>
                <a:lnTo>
                  <a:pt x="2433638" y="1621522"/>
                </a:lnTo>
                <a:cubicBezTo>
                  <a:pt x="2433638" y="1666759"/>
                  <a:pt x="2436564" y="1695495"/>
                  <a:pt x="2442415" y="1707728"/>
                </a:cubicBezTo>
                <a:cubicBezTo>
                  <a:pt x="2448266" y="1719961"/>
                  <a:pt x="2461806" y="1726078"/>
                  <a:pt x="2483034" y="1726078"/>
                </a:cubicBezTo>
                <a:lnTo>
                  <a:pt x="2546652" y="1720677"/>
                </a:lnTo>
                <a:lnTo>
                  <a:pt x="2549052" y="1751300"/>
                </a:lnTo>
                <a:cubicBezTo>
                  <a:pt x="2519099" y="1754964"/>
                  <a:pt x="2496935" y="1756796"/>
                  <a:pt x="2482558" y="1756796"/>
                </a:cubicBezTo>
                <a:cubicBezTo>
                  <a:pt x="2452237" y="1756796"/>
                  <a:pt x="2430983" y="1748854"/>
                  <a:pt x="2418798" y="1732969"/>
                </a:cubicBezTo>
                <a:cubicBezTo>
                  <a:pt x="2406612" y="1717085"/>
                  <a:pt x="2400519" y="1687511"/>
                  <a:pt x="2400519" y="1644248"/>
                </a:cubicBezTo>
                <a:lnTo>
                  <a:pt x="2400519" y="1470941"/>
                </a:lnTo>
                <a:lnTo>
                  <a:pt x="2353275" y="1470941"/>
                </a:lnTo>
                <a:lnTo>
                  <a:pt x="2353275" y="1440223"/>
                </a:lnTo>
                <a:lnTo>
                  <a:pt x="2400519" y="1440223"/>
                </a:lnTo>
                <a:close/>
                <a:moveTo>
                  <a:pt x="1781394" y="1342744"/>
                </a:moveTo>
                <a:lnTo>
                  <a:pt x="1814513" y="1342744"/>
                </a:lnTo>
                <a:lnTo>
                  <a:pt x="1814513" y="1440223"/>
                </a:lnTo>
                <a:lnTo>
                  <a:pt x="1923355" y="1440223"/>
                </a:lnTo>
                <a:lnTo>
                  <a:pt x="1923355" y="1470941"/>
                </a:lnTo>
                <a:lnTo>
                  <a:pt x="1814513" y="1470941"/>
                </a:lnTo>
                <a:lnTo>
                  <a:pt x="1814513" y="1621522"/>
                </a:lnTo>
                <a:cubicBezTo>
                  <a:pt x="1814513" y="1666759"/>
                  <a:pt x="1817439" y="1695495"/>
                  <a:pt x="1823290" y="1707728"/>
                </a:cubicBezTo>
                <a:cubicBezTo>
                  <a:pt x="1829142" y="1719961"/>
                  <a:pt x="1842681" y="1726078"/>
                  <a:pt x="1863909" y="1726078"/>
                </a:cubicBezTo>
                <a:lnTo>
                  <a:pt x="1927527" y="1720677"/>
                </a:lnTo>
                <a:lnTo>
                  <a:pt x="1929927" y="1751300"/>
                </a:lnTo>
                <a:cubicBezTo>
                  <a:pt x="1899974" y="1754964"/>
                  <a:pt x="1877810" y="1756796"/>
                  <a:pt x="1863433" y="1756796"/>
                </a:cubicBezTo>
                <a:cubicBezTo>
                  <a:pt x="1833112" y="1756796"/>
                  <a:pt x="1811858" y="1748854"/>
                  <a:pt x="1799673" y="1732969"/>
                </a:cubicBezTo>
                <a:cubicBezTo>
                  <a:pt x="1787487" y="1717085"/>
                  <a:pt x="1781394" y="1687511"/>
                  <a:pt x="1781394" y="1644248"/>
                </a:cubicBezTo>
                <a:lnTo>
                  <a:pt x="1781394" y="1470941"/>
                </a:lnTo>
                <a:lnTo>
                  <a:pt x="1734150" y="1470941"/>
                </a:lnTo>
                <a:lnTo>
                  <a:pt x="1734150" y="1440223"/>
                </a:lnTo>
                <a:lnTo>
                  <a:pt x="1781394" y="1440223"/>
                </a:lnTo>
                <a:close/>
                <a:moveTo>
                  <a:pt x="4250074" y="1320618"/>
                </a:moveTo>
                <a:lnTo>
                  <a:pt x="4283193" y="1320618"/>
                </a:lnTo>
                <a:lnTo>
                  <a:pt x="4283193" y="1365090"/>
                </a:lnTo>
                <a:lnTo>
                  <a:pt x="4250074" y="1365090"/>
                </a:lnTo>
                <a:close/>
                <a:moveTo>
                  <a:pt x="129979" y="1320618"/>
                </a:moveTo>
                <a:lnTo>
                  <a:pt x="202664" y="1320618"/>
                </a:lnTo>
                <a:lnTo>
                  <a:pt x="332727" y="1750814"/>
                </a:lnTo>
                <a:lnTo>
                  <a:pt x="300495" y="1750814"/>
                </a:lnTo>
                <a:lnTo>
                  <a:pt x="261623" y="1622236"/>
                </a:lnTo>
                <a:lnTo>
                  <a:pt x="71009" y="1622236"/>
                </a:lnTo>
                <a:lnTo>
                  <a:pt x="32138" y="1750814"/>
                </a:lnTo>
                <a:lnTo>
                  <a:pt x="0" y="1750814"/>
                </a:lnTo>
                <a:close/>
                <a:moveTo>
                  <a:pt x="3197752" y="1315236"/>
                </a:moveTo>
                <a:cubicBezTo>
                  <a:pt x="3233014" y="1315236"/>
                  <a:pt x="3271923" y="1319427"/>
                  <a:pt x="3314481" y="1327809"/>
                </a:cubicBezTo>
                <a:lnTo>
                  <a:pt x="3311995" y="1359108"/>
                </a:lnTo>
                <a:cubicBezTo>
                  <a:pt x="3269539" y="1351139"/>
                  <a:pt x="3234628" y="1347154"/>
                  <a:pt x="3207263" y="1347154"/>
                </a:cubicBezTo>
                <a:cubicBezTo>
                  <a:pt x="3179898" y="1347154"/>
                  <a:pt x="3158793" y="1350199"/>
                  <a:pt x="3143950" y="1356289"/>
                </a:cubicBezTo>
                <a:cubicBezTo>
                  <a:pt x="3129107" y="1362378"/>
                  <a:pt x="3117529" y="1370135"/>
                  <a:pt x="3109217" y="1379558"/>
                </a:cubicBezTo>
                <a:cubicBezTo>
                  <a:pt x="3100905" y="1388982"/>
                  <a:pt x="3094339" y="1402275"/>
                  <a:pt x="3089520" y="1419439"/>
                </a:cubicBezTo>
                <a:cubicBezTo>
                  <a:pt x="3084700" y="1436603"/>
                  <a:pt x="3081519" y="1453855"/>
                  <a:pt x="3079975" y="1471193"/>
                </a:cubicBezTo>
                <a:cubicBezTo>
                  <a:pt x="3078433" y="1488532"/>
                  <a:pt x="3077661" y="1510554"/>
                  <a:pt x="3077661" y="1537259"/>
                </a:cubicBezTo>
                <a:cubicBezTo>
                  <a:pt x="3077661" y="1563964"/>
                  <a:pt x="3078434" y="1585997"/>
                  <a:pt x="3079980" y="1603358"/>
                </a:cubicBezTo>
                <a:cubicBezTo>
                  <a:pt x="3081527" y="1620719"/>
                  <a:pt x="3084816" y="1637724"/>
                  <a:pt x="3089848" y="1654374"/>
                </a:cubicBezTo>
                <a:cubicBezTo>
                  <a:pt x="3094881" y="1671023"/>
                  <a:pt x="3102182" y="1687222"/>
                  <a:pt x="3111751" y="1702970"/>
                </a:cubicBezTo>
                <a:cubicBezTo>
                  <a:pt x="3129829" y="1717175"/>
                  <a:pt x="3158496" y="1724278"/>
                  <a:pt x="3197752" y="1724278"/>
                </a:cubicBezTo>
                <a:cubicBezTo>
                  <a:pt x="3228619" y="1724278"/>
                  <a:pt x="3266716" y="1720090"/>
                  <a:pt x="3312043" y="1711714"/>
                </a:cubicBezTo>
                <a:lnTo>
                  <a:pt x="3314481" y="1743070"/>
                </a:lnTo>
                <a:cubicBezTo>
                  <a:pt x="3270990" y="1751821"/>
                  <a:pt x="3232842" y="1756196"/>
                  <a:pt x="3200038" y="1756196"/>
                </a:cubicBezTo>
                <a:cubicBezTo>
                  <a:pt x="3167234" y="1756196"/>
                  <a:pt x="3140462" y="1751271"/>
                  <a:pt x="3119723" y="1741422"/>
                </a:cubicBezTo>
                <a:cubicBezTo>
                  <a:pt x="3098984" y="1731574"/>
                  <a:pt x="3082990" y="1716443"/>
                  <a:pt x="3071741" y="1696031"/>
                </a:cubicBezTo>
                <a:cubicBezTo>
                  <a:pt x="3060492" y="1675619"/>
                  <a:pt x="3052848" y="1653091"/>
                  <a:pt x="3048810" y="1628447"/>
                </a:cubicBezTo>
                <a:cubicBezTo>
                  <a:pt x="3044771" y="1603802"/>
                  <a:pt x="3042752" y="1575272"/>
                  <a:pt x="3042752" y="1542855"/>
                </a:cubicBezTo>
                <a:cubicBezTo>
                  <a:pt x="3042752" y="1510438"/>
                  <a:pt x="3043854" y="1484003"/>
                  <a:pt x="3046057" y="1463550"/>
                </a:cubicBezTo>
                <a:cubicBezTo>
                  <a:pt x="3048261" y="1443096"/>
                  <a:pt x="3052545" y="1423016"/>
                  <a:pt x="3058911" y="1403309"/>
                </a:cubicBezTo>
                <a:cubicBezTo>
                  <a:pt x="3065277" y="1383602"/>
                  <a:pt x="3074184" y="1367601"/>
                  <a:pt x="3085634" y="1355308"/>
                </a:cubicBezTo>
                <a:cubicBezTo>
                  <a:pt x="3110678" y="1328593"/>
                  <a:pt x="3148051" y="1315236"/>
                  <a:pt x="3197752" y="1315236"/>
                </a:cubicBezTo>
                <a:close/>
                <a:moveTo>
                  <a:pt x="3978100" y="934938"/>
                </a:moveTo>
                <a:cubicBezTo>
                  <a:pt x="3958653" y="942876"/>
                  <a:pt x="3929483" y="949623"/>
                  <a:pt x="3890589" y="955179"/>
                </a:cubicBezTo>
                <a:cubicBezTo>
                  <a:pt x="3868562" y="958354"/>
                  <a:pt x="3852985" y="961926"/>
                  <a:pt x="3843857" y="965895"/>
                </a:cubicBezTo>
                <a:cubicBezTo>
                  <a:pt x="3834729" y="969863"/>
                  <a:pt x="3827684" y="975668"/>
                  <a:pt x="3822723" y="983308"/>
                </a:cubicBezTo>
                <a:cubicBezTo>
                  <a:pt x="3817762" y="990947"/>
                  <a:pt x="3815282" y="999431"/>
                  <a:pt x="3815282" y="1008757"/>
                </a:cubicBezTo>
                <a:cubicBezTo>
                  <a:pt x="3815282" y="1023045"/>
                  <a:pt x="3820689" y="1034951"/>
                  <a:pt x="3831504" y="1044476"/>
                </a:cubicBezTo>
                <a:cubicBezTo>
                  <a:pt x="3842319" y="1054001"/>
                  <a:pt x="3858144" y="1058763"/>
                  <a:pt x="3878980" y="1058763"/>
                </a:cubicBezTo>
                <a:cubicBezTo>
                  <a:pt x="3899618" y="1058763"/>
                  <a:pt x="3917973" y="1054249"/>
                  <a:pt x="3934047" y="1045220"/>
                </a:cubicBezTo>
                <a:cubicBezTo>
                  <a:pt x="3950120" y="1036191"/>
                  <a:pt x="3961927" y="1023838"/>
                  <a:pt x="3969468" y="1008162"/>
                </a:cubicBezTo>
                <a:cubicBezTo>
                  <a:pt x="3975222" y="996057"/>
                  <a:pt x="3978100" y="978198"/>
                  <a:pt x="3978100" y="954584"/>
                </a:cubicBezTo>
                <a:close/>
                <a:moveTo>
                  <a:pt x="2103587" y="932721"/>
                </a:moveTo>
                <a:lnTo>
                  <a:pt x="1999021" y="944085"/>
                </a:lnTo>
                <a:cubicBezTo>
                  <a:pt x="1977857" y="946314"/>
                  <a:pt x="1963022" y="952214"/>
                  <a:pt x="1954516" y="961787"/>
                </a:cubicBezTo>
                <a:cubicBezTo>
                  <a:pt x="1946010" y="971360"/>
                  <a:pt x="1941757" y="986247"/>
                  <a:pt x="1941757" y="1006450"/>
                </a:cubicBezTo>
                <a:cubicBezTo>
                  <a:pt x="1941757" y="1026652"/>
                  <a:pt x="1946118" y="1042003"/>
                  <a:pt x="1954840" y="1052503"/>
                </a:cubicBezTo>
                <a:cubicBezTo>
                  <a:pt x="1963561" y="1063003"/>
                  <a:pt x="1976111" y="1068253"/>
                  <a:pt x="1992487" y="1068253"/>
                </a:cubicBezTo>
                <a:cubicBezTo>
                  <a:pt x="2008864" y="1068253"/>
                  <a:pt x="2026571" y="1066213"/>
                  <a:pt x="2045608" y="1062133"/>
                </a:cubicBezTo>
                <a:cubicBezTo>
                  <a:pt x="2064645" y="1058053"/>
                  <a:pt x="2079723" y="1054029"/>
                  <a:pt x="2090842" y="1050060"/>
                </a:cubicBezTo>
                <a:lnTo>
                  <a:pt x="2103587" y="1045507"/>
                </a:lnTo>
                <a:close/>
                <a:moveTo>
                  <a:pt x="5058592" y="814685"/>
                </a:moveTo>
                <a:cubicBezTo>
                  <a:pt x="5034779" y="814685"/>
                  <a:pt x="5014539" y="824359"/>
                  <a:pt x="4997870" y="843707"/>
                </a:cubicBezTo>
                <a:cubicBezTo>
                  <a:pt x="4981201" y="863054"/>
                  <a:pt x="4972867" y="891778"/>
                  <a:pt x="4972867" y="929878"/>
                </a:cubicBezTo>
                <a:cubicBezTo>
                  <a:pt x="4972867" y="971352"/>
                  <a:pt x="4981102" y="1001613"/>
                  <a:pt x="4997572" y="1020663"/>
                </a:cubicBezTo>
                <a:cubicBezTo>
                  <a:pt x="5014043" y="1039713"/>
                  <a:pt x="5034680" y="1049238"/>
                  <a:pt x="5059485" y="1049238"/>
                </a:cubicBezTo>
                <a:cubicBezTo>
                  <a:pt x="5084091" y="1049238"/>
                  <a:pt x="5104728" y="1039763"/>
                  <a:pt x="5121397" y="1020812"/>
                </a:cubicBezTo>
                <a:cubicBezTo>
                  <a:pt x="5138066" y="1001861"/>
                  <a:pt x="5146400" y="972145"/>
                  <a:pt x="5146400" y="931664"/>
                </a:cubicBezTo>
                <a:cubicBezTo>
                  <a:pt x="5146400" y="892969"/>
                  <a:pt x="5137818" y="863799"/>
                  <a:pt x="5120653" y="844153"/>
                </a:cubicBezTo>
                <a:cubicBezTo>
                  <a:pt x="5103488" y="824508"/>
                  <a:pt x="5082801" y="814685"/>
                  <a:pt x="5058592" y="814685"/>
                </a:cubicBezTo>
                <a:close/>
                <a:moveTo>
                  <a:pt x="4238549" y="814685"/>
                </a:moveTo>
                <a:cubicBezTo>
                  <a:pt x="4214737" y="814685"/>
                  <a:pt x="4194843" y="824409"/>
                  <a:pt x="4178869" y="843856"/>
                </a:cubicBezTo>
                <a:cubicBezTo>
                  <a:pt x="4162895" y="863302"/>
                  <a:pt x="4154908" y="893961"/>
                  <a:pt x="4154908" y="935831"/>
                </a:cubicBezTo>
                <a:cubicBezTo>
                  <a:pt x="4154908" y="976313"/>
                  <a:pt x="4163441" y="1006574"/>
                  <a:pt x="4180506" y="1026617"/>
                </a:cubicBezTo>
                <a:cubicBezTo>
                  <a:pt x="4197572" y="1046659"/>
                  <a:pt x="4217713" y="1056680"/>
                  <a:pt x="4240930" y="1056680"/>
                </a:cubicBezTo>
                <a:cubicBezTo>
                  <a:pt x="4264346" y="1056680"/>
                  <a:pt x="4284239" y="1047105"/>
                  <a:pt x="4300610" y="1027956"/>
                </a:cubicBezTo>
                <a:cubicBezTo>
                  <a:pt x="4316981" y="1008807"/>
                  <a:pt x="4325167" y="979587"/>
                  <a:pt x="4325167" y="940296"/>
                </a:cubicBezTo>
                <a:cubicBezTo>
                  <a:pt x="4325167" y="897037"/>
                  <a:pt x="4316833" y="865287"/>
                  <a:pt x="4300164" y="845046"/>
                </a:cubicBezTo>
                <a:cubicBezTo>
                  <a:pt x="4283495" y="824806"/>
                  <a:pt x="4262957" y="814685"/>
                  <a:pt x="4238549" y="814685"/>
                </a:cubicBezTo>
                <a:close/>
                <a:moveTo>
                  <a:pt x="1581074" y="814685"/>
                </a:moveTo>
                <a:cubicBezTo>
                  <a:pt x="1557261" y="814685"/>
                  <a:pt x="1537368" y="824409"/>
                  <a:pt x="1521394" y="843856"/>
                </a:cubicBezTo>
                <a:cubicBezTo>
                  <a:pt x="1505420" y="863302"/>
                  <a:pt x="1497433" y="893961"/>
                  <a:pt x="1497433" y="935831"/>
                </a:cubicBezTo>
                <a:cubicBezTo>
                  <a:pt x="1497433" y="976313"/>
                  <a:pt x="1505965" y="1006574"/>
                  <a:pt x="1523031" y="1026617"/>
                </a:cubicBezTo>
                <a:cubicBezTo>
                  <a:pt x="1540097" y="1046659"/>
                  <a:pt x="1560238" y="1056680"/>
                  <a:pt x="1583455" y="1056680"/>
                </a:cubicBezTo>
                <a:cubicBezTo>
                  <a:pt x="1606871" y="1056680"/>
                  <a:pt x="1626764" y="1047105"/>
                  <a:pt x="1643135" y="1027956"/>
                </a:cubicBezTo>
                <a:cubicBezTo>
                  <a:pt x="1659506" y="1008807"/>
                  <a:pt x="1667692" y="979587"/>
                  <a:pt x="1667692" y="940296"/>
                </a:cubicBezTo>
                <a:cubicBezTo>
                  <a:pt x="1667692" y="897037"/>
                  <a:pt x="1659358" y="865287"/>
                  <a:pt x="1642689" y="845046"/>
                </a:cubicBezTo>
                <a:cubicBezTo>
                  <a:pt x="1626020" y="824806"/>
                  <a:pt x="1605482" y="814685"/>
                  <a:pt x="1581074" y="814685"/>
                </a:cubicBezTo>
                <a:close/>
                <a:moveTo>
                  <a:pt x="3563762" y="814388"/>
                </a:moveTo>
                <a:cubicBezTo>
                  <a:pt x="3539156" y="814388"/>
                  <a:pt x="3518469" y="822623"/>
                  <a:pt x="3501701" y="839093"/>
                </a:cubicBezTo>
                <a:cubicBezTo>
                  <a:pt x="3484933" y="855563"/>
                  <a:pt x="3475656" y="877590"/>
                  <a:pt x="3473870" y="905173"/>
                </a:cubicBezTo>
                <a:lnTo>
                  <a:pt x="3650380" y="905173"/>
                </a:lnTo>
                <a:cubicBezTo>
                  <a:pt x="3647999" y="878582"/>
                  <a:pt x="3641252" y="858639"/>
                  <a:pt x="3630140" y="845344"/>
                </a:cubicBezTo>
                <a:cubicBezTo>
                  <a:pt x="3613074" y="824706"/>
                  <a:pt x="3590948" y="814388"/>
                  <a:pt x="3563762" y="814388"/>
                </a:cubicBezTo>
                <a:close/>
                <a:moveTo>
                  <a:pt x="1249187" y="814388"/>
                </a:moveTo>
                <a:cubicBezTo>
                  <a:pt x="1224581" y="814388"/>
                  <a:pt x="1203894" y="822623"/>
                  <a:pt x="1187126" y="839093"/>
                </a:cubicBezTo>
                <a:cubicBezTo>
                  <a:pt x="1170358" y="855563"/>
                  <a:pt x="1161081" y="877590"/>
                  <a:pt x="1159295" y="905173"/>
                </a:cubicBezTo>
                <a:lnTo>
                  <a:pt x="1335805" y="905173"/>
                </a:lnTo>
                <a:cubicBezTo>
                  <a:pt x="1333424" y="878582"/>
                  <a:pt x="1326677" y="858639"/>
                  <a:pt x="1315565" y="845344"/>
                </a:cubicBezTo>
                <a:cubicBezTo>
                  <a:pt x="1298499" y="824706"/>
                  <a:pt x="1276373" y="814388"/>
                  <a:pt x="1249187" y="814388"/>
                </a:cubicBezTo>
                <a:close/>
                <a:moveTo>
                  <a:pt x="906287" y="814388"/>
                </a:moveTo>
                <a:cubicBezTo>
                  <a:pt x="881681" y="814388"/>
                  <a:pt x="860994" y="822623"/>
                  <a:pt x="844226" y="839093"/>
                </a:cubicBezTo>
                <a:cubicBezTo>
                  <a:pt x="827458" y="855563"/>
                  <a:pt x="818181" y="877590"/>
                  <a:pt x="816395" y="905173"/>
                </a:cubicBezTo>
                <a:lnTo>
                  <a:pt x="992905" y="905173"/>
                </a:lnTo>
                <a:cubicBezTo>
                  <a:pt x="990524" y="878582"/>
                  <a:pt x="983777" y="858639"/>
                  <a:pt x="972665" y="845344"/>
                </a:cubicBezTo>
                <a:cubicBezTo>
                  <a:pt x="955599" y="824706"/>
                  <a:pt x="933473" y="814388"/>
                  <a:pt x="906287" y="814388"/>
                </a:cubicBezTo>
                <a:close/>
                <a:moveTo>
                  <a:pt x="568447" y="812304"/>
                </a:moveTo>
                <a:cubicBezTo>
                  <a:pt x="545627" y="812304"/>
                  <a:pt x="525436" y="822970"/>
                  <a:pt x="507875" y="844302"/>
                </a:cubicBezTo>
                <a:cubicBezTo>
                  <a:pt x="490313" y="865634"/>
                  <a:pt x="481532" y="896640"/>
                  <a:pt x="481532" y="937320"/>
                </a:cubicBezTo>
                <a:cubicBezTo>
                  <a:pt x="481532" y="977999"/>
                  <a:pt x="489767" y="1008063"/>
                  <a:pt x="506237" y="1027510"/>
                </a:cubicBezTo>
                <a:cubicBezTo>
                  <a:pt x="522708" y="1046956"/>
                  <a:pt x="542651" y="1056680"/>
                  <a:pt x="566066" y="1056680"/>
                </a:cubicBezTo>
                <a:cubicBezTo>
                  <a:pt x="589879" y="1056680"/>
                  <a:pt x="610268" y="1046609"/>
                  <a:pt x="627234" y="1026468"/>
                </a:cubicBezTo>
                <a:cubicBezTo>
                  <a:pt x="644201" y="1006326"/>
                  <a:pt x="652684" y="975122"/>
                  <a:pt x="652684" y="932855"/>
                </a:cubicBezTo>
                <a:cubicBezTo>
                  <a:pt x="652684" y="892572"/>
                  <a:pt x="644399" y="862409"/>
                  <a:pt x="627830" y="842367"/>
                </a:cubicBezTo>
                <a:cubicBezTo>
                  <a:pt x="611260" y="822325"/>
                  <a:pt x="591466" y="812304"/>
                  <a:pt x="568447" y="812304"/>
                </a:cubicBezTo>
                <a:close/>
                <a:moveTo>
                  <a:pt x="2693394" y="808334"/>
                </a:moveTo>
                <a:cubicBezTo>
                  <a:pt x="2655313" y="808334"/>
                  <a:pt x="2629465" y="818963"/>
                  <a:pt x="2615851" y="840219"/>
                </a:cubicBezTo>
                <a:cubicBezTo>
                  <a:pt x="2602236" y="861476"/>
                  <a:pt x="2595429" y="895660"/>
                  <a:pt x="2595429" y="942770"/>
                </a:cubicBezTo>
                <a:cubicBezTo>
                  <a:pt x="2595429" y="998714"/>
                  <a:pt x="2603935" y="1034448"/>
                  <a:pt x="2620947" y="1049974"/>
                </a:cubicBezTo>
                <a:cubicBezTo>
                  <a:pt x="2629272" y="1057543"/>
                  <a:pt x="2636896" y="1062482"/>
                  <a:pt x="2643821" y="1064790"/>
                </a:cubicBezTo>
                <a:cubicBezTo>
                  <a:pt x="2650746" y="1067099"/>
                  <a:pt x="2660282" y="1068253"/>
                  <a:pt x="2672429" y="1068253"/>
                </a:cubicBezTo>
                <a:cubicBezTo>
                  <a:pt x="2684577" y="1068253"/>
                  <a:pt x="2699047" y="1065744"/>
                  <a:pt x="2715840" y="1060728"/>
                </a:cubicBezTo>
                <a:cubicBezTo>
                  <a:pt x="2732632" y="1055711"/>
                  <a:pt x="2745696" y="1050673"/>
                  <a:pt x="2755030" y="1045612"/>
                </a:cubicBezTo>
                <a:lnTo>
                  <a:pt x="2766232" y="1039544"/>
                </a:lnTo>
                <a:lnTo>
                  <a:pt x="2766232" y="814716"/>
                </a:lnTo>
                <a:cubicBezTo>
                  <a:pt x="2738577" y="810462"/>
                  <a:pt x="2714298" y="808334"/>
                  <a:pt x="2693394" y="808334"/>
                </a:cubicBezTo>
                <a:close/>
                <a:moveTo>
                  <a:pt x="2377064" y="777616"/>
                </a:moveTo>
                <a:cubicBezTo>
                  <a:pt x="2415885" y="777616"/>
                  <a:pt x="2442104" y="788362"/>
                  <a:pt x="2455721" y="809854"/>
                </a:cubicBezTo>
                <a:cubicBezTo>
                  <a:pt x="2469339" y="831345"/>
                  <a:pt x="2476148" y="872063"/>
                  <a:pt x="2476148" y="932007"/>
                </a:cubicBezTo>
                <a:lnTo>
                  <a:pt x="2476148" y="1093589"/>
                </a:lnTo>
                <a:lnTo>
                  <a:pt x="2443029" y="1093589"/>
                </a:lnTo>
                <a:lnTo>
                  <a:pt x="2443029" y="933207"/>
                </a:lnTo>
                <a:cubicBezTo>
                  <a:pt x="2443029" y="881740"/>
                  <a:pt x="2438645" y="848062"/>
                  <a:pt x="2429875" y="832171"/>
                </a:cubicBezTo>
                <a:cubicBezTo>
                  <a:pt x="2421106" y="816280"/>
                  <a:pt x="2401808" y="808334"/>
                  <a:pt x="2371982" y="808334"/>
                </a:cubicBezTo>
                <a:cubicBezTo>
                  <a:pt x="2356666" y="808334"/>
                  <a:pt x="2340562" y="810762"/>
                  <a:pt x="2323671" y="815616"/>
                </a:cubicBezTo>
                <a:cubicBezTo>
                  <a:pt x="2306781" y="820471"/>
                  <a:pt x="2293734" y="825197"/>
                  <a:pt x="2284533" y="829794"/>
                </a:cubicBezTo>
                <a:lnTo>
                  <a:pt x="2273418" y="835814"/>
                </a:lnTo>
                <a:lnTo>
                  <a:pt x="2273418" y="1093589"/>
                </a:lnTo>
                <a:lnTo>
                  <a:pt x="2240299" y="1093589"/>
                </a:lnTo>
                <a:lnTo>
                  <a:pt x="2240299" y="782998"/>
                </a:lnTo>
                <a:lnTo>
                  <a:pt x="2273418" y="782998"/>
                </a:lnTo>
                <a:lnTo>
                  <a:pt x="2273418" y="806306"/>
                </a:lnTo>
                <a:cubicBezTo>
                  <a:pt x="2303694" y="787179"/>
                  <a:pt x="2338243" y="777616"/>
                  <a:pt x="2377064" y="777616"/>
                </a:cubicBezTo>
                <a:close/>
                <a:moveTo>
                  <a:pt x="2043303" y="777616"/>
                </a:moveTo>
                <a:cubicBezTo>
                  <a:pt x="2105571" y="777616"/>
                  <a:pt x="2136705" y="810541"/>
                  <a:pt x="2136705" y="876391"/>
                </a:cubicBezTo>
                <a:lnTo>
                  <a:pt x="2136705" y="1048879"/>
                </a:lnTo>
                <a:cubicBezTo>
                  <a:pt x="2137912" y="1059744"/>
                  <a:pt x="2152863" y="1066395"/>
                  <a:pt x="2181559" y="1068834"/>
                </a:cubicBezTo>
                <a:lnTo>
                  <a:pt x="2179901" y="1098371"/>
                </a:lnTo>
                <a:cubicBezTo>
                  <a:pt x="2144856" y="1098371"/>
                  <a:pt x="2121694" y="1089998"/>
                  <a:pt x="2110416" y="1073253"/>
                </a:cubicBezTo>
                <a:cubicBezTo>
                  <a:pt x="2072024" y="1090398"/>
                  <a:pt x="2032508" y="1098971"/>
                  <a:pt x="1991868" y="1098971"/>
                </a:cubicBezTo>
                <a:cubicBezTo>
                  <a:pt x="1965351" y="1098971"/>
                  <a:pt x="1944650" y="1090987"/>
                  <a:pt x="1929765" y="1075020"/>
                </a:cubicBezTo>
                <a:cubicBezTo>
                  <a:pt x="1914881" y="1059053"/>
                  <a:pt x="1907439" y="1036671"/>
                  <a:pt x="1907439" y="1007874"/>
                </a:cubicBezTo>
                <a:cubicBezTo>
                  <a:pt x="1907439" y="979076"/>
                  <a:pt x="1914493" y="956978"/>
                  <a:pt x="1928603" y="941580"/>
                </a:cubicBezTo>
                <a:cubicBezTo>
                  <a:pt x="1942713" y="926181"/>
                  <a:pt x="1964976" y="917005"/>
                  <a:pt x="1995392" y="914052"/>
                </a:cubicBezTo>
                <a:lnTo>
                  <a:pt x="2103587" y="902661"/>
                </a:lnTo>
                <a:lnTo>
                  <a:pt x="2103587" y="876391"/>
                </a:lnTo>
                <a:cubicBezTo>
                  <a:pt x="2103587" y="852597"/>
                  <a:pt x="2098661" y="835506"/>
                  <a:pt x="2088809" y="825117"/>
                </a:cubicBezTo>
                <a:cubicBezTo>
                  <a:pt x="2078957" y="814729"/>
                  <a:pt x="2063788" y="809535"/>
                  <a:pt x="2043303" y="809535"/>
                </a:cubicBezTo>
                <a:cubicBezTo>
                  <a:pt x="2021084" y="809535"/>
                  <a:pt x="1989842" y="812125"/>
                  <a:pt x="1949577" y="817307"/>
                </a:cubicBezTo>
                <a:lnTo>
                  <a:pt x="1924764" y="819698"/>
                </a:lnTo>
                <a:lnTo>
                  <a:pt x="1922383" y="789351"/>
                </a:lnTo>
                <a:cubicBezTo>
                  <a:pt x="1970745" y="781528"/>
                  <a:pt x="2011051" y="777616"/>
                  <a:pt x="2043303" y="777616"/>
                </a:cubicBezTo>
                <a:close/>
                <a:moveTo>
                  <a:pt x="4462387" y="777478"/>
                </a:moveTo>
                <a:lnTo>
                  <a:pt x="4515965" y="777478"/>
                </a:lnTo>
                <a:lnTo>
                  <a:pt x="4515965" y="1093589"/>
                </a:lnTo>
                <a:lnTo>
                  <a:pt x="4462387" y="1093589"/>
                </a:lnTo>
                <a:close/>
                <a:moveTo>
                  <a:pt x="5054722" y="770334"/>
                </a:moveTo>
                <a:cubicBezTo>
                  <a:pt x="5092029" y="770334"/>
                  <a:pt x="5122787" y="785416"/>
                  <a:pt x="5146996" y="815578"/>
                </a:cubicBezTo>
                <a:lnTo>
                  <a:pt x="5146996" y="777478"/>
                </a:lnTo>
                <a:lnTo>
                  <a:pt x="5196407" y="777478"/>
                </a:lnTo>
                <a:lnTo>
                  <a:pt x="5196407" y="1050727"/>
                </a:lnTo>
                <a:cubicBezTo>
                  <a:pt x="5196407" y="1099939"/>
                  <a:pt x="5191396" y="1134815"/>
                  <a:pt x="5181375" y="1155353"/>
                </a:cubicBezTo>
                <a:cubicBezTo>
                  <a:pt x="5171354" y="1175891"/>
                  <a:pt x="5155479" y="1192113"/>
                  <a:pt x="5133750" y="1204020"/>
                </a:cubicBezTo>
                <a:cubicBezTo>
                  <a:pt x="5112021" y="1215926"/>
                  <a:pt x="5085282" y="1221879"/>
                  <a:pt x="5053532" y="1221879"/>
                </a:cubicBezTo>
                <a:cubicBezTo>
                  <a:pt x="5015829" y="1221879"/>
                  <a:pt x="4985368" y="1213396"/>
                  <a:pt x="4962151" y="1196429"/>
                </a:cubicBezTo>
                <a:cubicBezTo>
                  <a:pt x="4938934" y="1179463"/>
                  <a:pt x="4927722" y="1153914"/>
                  <a:pt x="4928516" y="1119783"/>
                </a:cubicBezTo>
                <a:lnTo>
                  <a:pt x="4980606" y="1127522"/>
                </a:lnTo>
                <a:cubicBezTo>
                  <a:pt x="4982789" y="1143595"/>
                  <a:pt x="4988841" y="1155303"/>
                  <a:pt x="4998763" y="1162645"/>
                </a:cubicBezTo>
                <a:cubicBezTo>
                  <a:pt x="5012059" y="1172567"/>
                  <a:pt x="5030216" y="1177528"/>
                  <a:pt x="5053234" y="1177528"/>
                </a:cubicBezTo>
                <a:cubicBezTo>
                  <a:pt x="5078039" y="1177528"/>
                  <a:pt x="5097188" y="1172567"/>
                  <a:pt x="5110682" y="1162645"/>
                </a:cubicBezTo>
                <a:cubicBezTo>
                  <a:pt x="5124176" y="1152724"/>
                  <a:pt x="5133303" y="1138833"/>
                  <a:pt x="5138066" y="1120974"/>
                </a:cubicBezTo>
                <a:cubicBezTo>
                  <a:pt x="5140844" y="1110060"/>
                  <a:pt x="5142134" y="1087140"/>
                  <a:pt x="5141935" y="1052215"/>
                </a:cubicBezTo>
                <a:cubicBezTo>
                  <a:pt x="5118520" y="1079798"/>
                  <a:pt x="5089350" y="1093589"/>
                  <a:pt x="5054425" y="1093589"/>
                </a:cubicBezTo>
                <a:cubicBezTo>
                  <a:pt x="5010967" y="1093589"/>
                  <a:pt x="4977332" y="1077913"/>
                  <a:pt x="4953519" y="1046560"/>
                </a:cubicBezTo>
                <a:cubicBezTo>
                  <a:pt x="4929707" y="1015206"/>
                  <a:pt x="4917800" y="977602"/>
                  <a:pt x="4917800" y="933748"/>
                </a:cubicBezTo>
                <a:cubicBezTo>
                  <a:pt x="4917800" y="903585"/>
                  <a:pt x="4923258" y="875754"/>
                  <a:pt x="4934171" y="850255"/>
                </a:cubicBezTo>
                <a:cubicBezTo>
                  <a:pt x="4945086" y="824756"/>
                  <a:pt x="4960911" y="805061"/>
                  <a:pt x="4981648" y="791170"/>
                </a:cubicBezTo>
                <a:cubicBezTo>
                  <a:pt x="5002385" y="777280"/>
                  <a:pt x="5026743" y="770334"/>
                  <a:pt x="5054722" y="770334"/>
                </a:cubicBezTo>
                <a:close/>
                <a:moveTo>
                  <a:pt x="4744267" y="770334"/>
                </a:moveTo>
                <a:cubicBezTo>
                  <a:pt x="4763317" y="770334"/>
                  <a:pt x="4780829" y="773758"/>
                  <a:pt x="4796803" y="780604"/>
                </a:cubicBezTo>
                <a:cubicBezTo>
                  <a:pt x="4812778" y="787450"/>
                  <a:pt x="4824733" y="796429"/>
                  <a:pt x="4832671" y="807542"/>
                </a:cubicBezTo>
                <a:cubicBezTo>
                  <a:pt x="4840609" y="818654"/>
                  <a:pt x="4846165" y="831850"/>
                  <a:pt x="4849339" y="847130"/>
                </a:cubicBezTo>
                <a:cubicBezTo>
                  <a:pt x="4851324" y="857052"/>
                  <a:pt x="4852316" y="874415"/>
                  <a:pt x="4852316" y="899220"/>
                </a:cubicBezTo>
                <a:lnTo>
                  <a:pt x="4852316" y="1093589"/>
                </a:lnTo>
                <a:lnTo>
                  <a:pt x="4798738" y="1093589"/>
                </a:lnTo>
                <a:lnTo>
                  <a:pt x="4798738" y="901303"/>
                </a:lnTo>
                <a:cubicBezTo>
                  <a:pt x="4798738" y="879475"/>
                  <a:pt x="4796654" y="863154"/>
                  <a:pt x="4792487" y="852339"/>
                </a:cubicBezTo>
                <a:cubicBezTo>
                  <a:pt x="4788320" y="841524"/>
                  <a:pt x="4780928" y="832892"/>
                  <a:pt x="4770312" y="826443"/>
                </a:cubicBezTo>
                <a:cubicBezTo>
                  <a:pt x="4759695" y="819993"/>
                  <a:pt x="4747244" y="816769"/>
                  <a:pt x="4732956" y="816769"/>
                </a:cubicBezTo>
                <a:cubicBezTo>
                  <a:pt x="4710136" y="816769"/>
                  <a:pt x="4690441" y="824012"/>
                  <a:pt x="4673871" y="838498"/>
                </a:cubicBezTo>
                <a:cubicBezTo>
                  <a:pt x="4657302" y="852984"/>
                  <a:pt x="4649017" y="880467"/>
                  <a:pt x="4649017" y="920949"/>
                </a:cubicBezTo>
                <a:lnTo>
                  <a:pt x="4649017" y="1093589"/>
                </a:lnTo>
                <a:lnTo>
                  <a:pt x="4595439" y="1093589"/>
                </a:lnTo>
                <a:lnTo>
                  <a:pt x="4595439" y="777478"/>
                </a:lnTo>
                <a:lnTo>
                  <a:pt x="4643659" y="777478"/>
                </a:lnTo>
                <a:lnTo>
                  <a:pt x="4643659" y="822424"/>
                </a:lnTo>
                <a:cubicBezTo>
                  <a:pt x="4666876" y="787698"/>
                  <a:pt x="4700412" y="770334"/>
                  <a:pt x="4744267" y="770334"/>
                </a:cubicBezTo>
                <a:close/>
                <a:moveTo>
                  <a:pt x="3909936" y="770334"/>
                </a:moveTo>
                <a:cubicBezTo>
                  <a:pt x="3936924" y="770334"/>
                  <a:pt x="3958851" y="773509"/>
                  <a:pt x="3975718" y="779859"/>
                </a:cubicBezTo>
                <a:cubicBezTo>
                  <a:pt x="3992586" y="786209"/>
                  <a:pt x="4004988" y="794197"/>
                  <a:pt x="4012925" y="803821"/>
                </a:cubicBezTo>
                <a:cubicBezTo>
                  <a:pt x="4020863" y="813445"/>
                  <a:pt x="4026419" y="825599"/>
                  <a:pt x="4029594" y="840284"/>
                </a:cubicBezTo>
                <a:cubicBezTo>
                  <a:pt x="4031380" y="849412"/>
                  <a:pt x="4032273" y="865882"/>
                  <a:pt x="4032273" y="889695"/>
                </a:cubicBezTo>
                <a:lnTo>
                  <a:pt x="4032273" y="961132"/>
                </a:lnTo>
                <a:cubicBezTo>
                  <a:pt x="4032273" y="1010940"/>
                  <a:pt x="4033414" y="1042442"/>
                  <a:pt x="4035696" y="1055638"/>
                </a:cubicBezTo>
                <a:cubicBezTo>
                  <a:pt x="4037978" y="1068834"/>
                  <a:pt x="4042493" y="1081485"/>
                  <a:pt x="4049240" y="1093589"/>
                </a:cubicBezTo>
                <a:lnTo>
                  <a:pt x="3993280" y="1093589"/>
                </a:lnTo>
                <a:cubicBezTo>
                  <a:pt x="3987724" y="1082477"/>
                  <a:pt x="3984152" y="1069479"/>
                  <a:pt x="3982565" y="1054596"/>
                </a:cubicBezTo>
                <a:cubicBezTo>
                  <a:pt x="3962721" y="1071463"/>
                  <a:pt x="3943621" y="1083370"/>
                  <a:pt x="3925266" y="1090315"/>
                </a:cubicBezTo>
                <a:cubicBezTo>
                  <a:pt x="3906910" y="1097260"/>
                  <a:pt x="3887215" y="1100733"/>
                  <a:pt x="3866181" y="1100733"/>
                </a:cubicBezTo>
                <a:cubicBezTo>
                  <a:pt x="3831454" y="1100733"/>
                  <a:pt x="3804765" y="1092250"/>
                  <a:pt x="3786111" y="1075283"/>
                </a:cubicBezTo>
                <a:cubicBezTo>
                  <a:pt x="3767458" y="1058317"/>
                  <a:pt x="3758132" y="1036638"/>
                  <a:pt x="3758132" y="1010245"/>
                </a:cubicBezTo>
                <a:cubicBezTo>
                  <a:pt x="3758132" y="994767"/>
                  <a:pt x="3761654" y="980629"/>
                  <a:pt x="3768699" y="967829"/>
                </a:cubicBezTo>
                <a:cubicBezTo>
                  <a:pt x="3775743" y="955030"/>
                  <a:pt x="3784971" y="944761"/>
                  <a:pt x="3796381" y="937022"/>
                </a:cubicBezTo>
                <a:cubicBezTo>
                  <a:pt x="3807791" y="929283"/>
                  <a:pt x="3820640" y="923429"/>
                  <a:pt x="3834927" y="919460"/>
                </a:cubicBezTo>
                <a:cubicBezTo>
                  <a:pt x="3845444" y="916682"/>
                  <a:pt x="3861319" y="914003"/>
                  <a:pt x="3882552" y="911424"/>
                </a:cubicBezTo>
                <a:cubicBezTo>
                  <a:pt x="3925811" y="906264"/>
                  <a:pt x="3957661" y="900113"/>
                  <a:pt x="3978100" y="892969"/>
                </a:cubicBezTo>
                <a:cubicBezTo>
                  <a:pt x="3978298" y="885627"/>
                  <a:pt x="3978397" y="880963"/>
                  <a:pt x="3978397" y="878979"/>
                </a:cubicBezTo>
                <a:cubicBezTo>
                  <a:pt x="3978397" y="857151"/>
                  <a:pt x="3973337" y="841772"/>
                  <a:pt x="3963217" y="832842"/>
                </a:cubicBezTo>
                <a:cubicBezTo>
                  <a:pt x="3949525" y="820738"/>
                  <a:pt x="3929185" y="814685"/>
                  <a:pt x="3902197" y="814685"/>
                </a:cubicBezTo>
                <a:cubicBezTo>
                  <a:pt x="3876996" y="814685"/>
                  <a:pt x="3858392" y="819100"/>
                  <a:pt x="3846387" y="827931"/>
                </a:cubicBezTo>
                <a:cubicBezTo>
                  <a:pt x="3834381" y="836761"/>
                  <a:pt x="3825501" y="852388"/>
                  <a:pt x="3819747" y="874812"/>
                </a:cubicBezTo>
                <a:lnTo>
                  <a:pt x="3767359" y="867668"/>
                </a:lnTo>
                <a:cubicBezTo>
                  <a:pt x="3772122" y="845245"/>
                  <a:pt x="3779960" y="827137"/>
                  <a:pt x="3790874" y="813346"/>
                </a:cubicBezTo>
                <a:cubicBezTo>
                  <a:pt x="3801788" y="799554"/>
                  <a:pt x="3817564" y="788938"/>
                  <a:pt x="3838201" y="781497"/>
                </a:cubicBezTo>
                <a:cubicBezTo>
                  <a:pt x="3858839" y="774055"/>
                  <a:pt x="3882751" y="770334"/>
                  <a:pt x="3909936" y="770334"/>
                </a:cubicBezTo>
                <a:close/>
                <a:moveTo>
                  <a:pt x="3563167" y="770334"/>
                </a:moveTo>
                <a:cubicBezTo>
                  <a:pt x="3605434" y="770334"/>
                  <a:pt x="3639962" y="784721"/>
                  <a:pt x="3666751" y="813495"/>
                </a:cubicBezTo>
                <a:cubicBezTo>
                  <a:pt x="3693540" y="842268"/>
                  <a:pt x="3706935" y="882749"/>
                  <a:pt x="3706935" y="934938"/>
                </a:cubicBezTo>
                <a:cubicBezTo>
                  <a:pt x="3706935" y="938113"/>
                  <a:pt x="3706835" y="942876"/>
                  <a:pt x="3706637" y="949226"/>
                </a:cubicBezTo>
                <a:lnTo>
                  <a:pt x="3470893" y="949226"/>
                </a:lnTo>
                <a:cubicBezTo>
                  <a:pt x="3472878" y="983952"/>
                  <a:pt x="3482701" y="1010543"/>
                  <a:pt x="3500361" y="1028998"/>
                </a:cubicBezTo>
                <a:cubicBezTo>
                  <a:pt x="3518022" y="1047452"/>
                  <a:pt x="3540049" y="1056680"/>
                  <a:pt x="3566441" y="1056680"/>
                </a:cubicBezTo>
                <a:cubicBezTo>
                  <a:pt x="3586086" y="1056680"/>
                  <a:pt x="3602854" y="1051520"/>
                  <a:pt x="3616745" y="1041202"/>
                </a:cubicBezTo>
                <a:cubicBezTo>
                  <a:pt x="3630636" y="1030883"/>
                  <a:pt x="3641649" y="1014413"/>
                  <a:pt x="3649785" y="991791"/>
                </a:cubicBezTo>
                <a:lnTo>
                  <a:pt x="3705149" y="998637"/>
                </a:lnTo>
                <a:cubicBezTo>
                  <a:pt x="3696418" y="1030982"/>
                  <a:pt x="3680245" y="1056085"/>
                  <a:pt x="3656631" y="1073944"/>
                </a:cubicBezTo>
                <a:cubicBezTo>
                  <a:pt x="3633017" y="1091803"/>
                  <a:pt x="3602854" y="1100733"/>
                  <a:pt x="3566143" y="1100733"/>
                </a:cubicBezTo>
                <a:cubicBezTo>
                  <a:pt x="3519908" y="1100733"/>
                  <a:pt x="3483246" y="1086495"/>
                  <a:pt x="3456159" y="1058019"/>
                </a:cubicBezTo>
                <a:cubicBezTo>
                  <a:pt x="3429073" y="1029543"/>
                  <a:pt x="3415529" y="989608"/>
                  <a:pt x="3415529" y="938213"/>
                </a:cubicBezTo>
                <a:cubicBezTo>
                  <a:pt x="3415529" y="885031"/>
                  <a:pt x="3429222" y="843756"/>
                  <a:pt x="3456606" y="814388"/>
                </a:cubicBezTo>
                <a:cubicBezTo>
                  <a:pt x="3483990" y="785019"/>
                  <a:pt x="3519511" y="770334"/>
                  <a:pt x="3563167" y="770334"/>
                </a:cubicBezTo>
                <a:close/>
                <a:moveTo>
                  <a:pt x="1248592" y="770334"/>
                </a:moveTo>
                <a:cubicBezTo>
                  <a:pt x="1290859" y="770334"/>
                  <a:pt x="1325387" y="784721"/>
                  <a:pt x="1352176" y="813495"/>
                </a:cubicBezTo>
                <a:cubicBezTo>
                  <a:pt x="1378965" y="842268"/>
                  <a:pt x="1392360" y="882749"/>
                  <a:pt x="1392360" y="934938"/>
                </a:cubicBezTo>
                <a:cubicBezTo>
                  <a:pt x="1392360" y="938113"/>
                  <a:pt x="1392261" y="942876"/>
                  <a:pt x="1392062" y="949226"/>
                </a:cubicBezTo>
                <a:lnTo>
                  <a:pt x="1156319" y="949226"/>
                </a:lnTo>
                <a:cubicBezTo>
                  <a:pt x="1158303" y="983952"/>
                  <a:pt x="1168126" y="1010543"/>
                  <a:pt x="1185786" y="1028998"/>
                </a:cubicBezTo>
                <a:cubicBezTo>
                  <a:pt x="1203447" y="1047452"/>
                  <a:pt x="1225474" y="1056680"/>
                  <a:pt x="1251866" y="1056680"/>
                </a:cubicBezTo>
                <a:cubicBezTo>
                  <a:pt x="1271511" y="1056680"/>
                  <a:pt x="1288280" y="1051520"/>
                  <a:pt x="1302170" y="1041202"/>
                </a:cubicBezTo>
                <a:cubicBezTo>
                  <a:pt x="1316061" y="1030883"/>
                  <a:pt x="1327074" y="1014413"/>
                  <a:pt x="1335210" y="991791"/>
                </a:cubicBezTo>
                <a:lnTo>
                  <a:pt x="1390574" y="998637"/>
                </a:lnTo>
                <a:cubicBezTo>
                  <a:pt x="1381843" y="1030982"/>
                  <a:pt x="1365670" y="1056085"/>
                  <a:pt x="1342056" y="1073944"/>
                </a:cubicBezTo>
                <a:cubicBezTo>
                  <a:pt x="1318442" y="1091803"/>
                  <a:pt x="1288280" y="1100733"/>
                  <a:pt x="1251569" y="1100733"/>
                </a:cubicBezTo>
                <a:cubicBezTo>
                  <a:pt x="1205333" y="1100733"/>
                  <a:pt x="1168671" y="1086495"/>
                  <a:pt x="1141585" y="1058019"/>
                </a:cubicBezTo>
                <a:cubicBezTo>
                  <a:pt x="1114498" y="1029543"/>
                  <a:pt x="1100955" y="989608"/>
                  <a:pt x="1100955" y="938213"/>
                </a:cubicBezTo>
                <a:cubicBezTo>
                  <a:pt x="1100955" y="885031"/>
                  <a:pt x="1114647" y="843756"/>
                  <a:pt x="1142031" y="814388"/>
                </a:cubicBezTo>
                <a:cubicBezTo>
                  <a:pt x="1169415" y="785019"/>
                  <a:pt x="1204936" y="770334"/>
                  <a:pt x="1248592" y="770334"/>
                </a:cubicBezTo>
                <a:close/>
                <a:moveTo>
                  <a:pt x="905692" y="770334"/>
                </a:moveTo>
                <a:cubicBezTo>
                  <a:pt x="947959" y="770334"/>
                  <a:pt x="982487" y="784721"/>
                  <a:pt x="1009276" y="813495"/>
                </a:cubicBezTo>
                <a:cubicBezTo>
                  <a:pt x="1036065" y="842268"/>
                  <a:pt x="1049460" y="882749"/>
                  <a:pt x="1049460" y="934938"/>
                </a:cubicBezTo>
                <a:cubicBezTo>
                  <a:pt x="1049460" y="938113"/>
                  <a:pt x="1049361" y="942876"/>
                  <a:pt x="1049162" y="949226"/>
                </a:cubicBezTo>
                <a:lnTo>
                  <a:pt x="813418" y="949226"/>
                </a:lnTo>
                <a:cubicBezTo>
                  <a:pt x="815403" y="983952"/>
                  <a:pt x="825225" y="1010543"/>
                  <a:pt x="842886" y="1028998"/>
                </a:cubicBezTo>
                <a:cubicBezTo>
                  <a:pt x="860547" y="1047452"/>
                  <a:pt x="882574" y="1056680"/>
                  <a:pt x="908966" y="1056680"/>
                </a:cubicBezTo>
                <a:cubicBezTo>
                  <a:pt x="928611" y="1056680"/>
                  <a:pt x="945379" y="1051520"/>
                  <a:pt x="959270" y="1041202"/>
                </a:cubicBezTo>
                <a:cubicBezTo>
                  <a:pt x="973161" y="1030883"/>
                  <a:pt x="984174" y="1014413"/>
                  <a:pt x="992310" y="991791"/>
                </a:cubicBezTo>
                <a:lnTo>
                  <a:pt x="1047674" y="998637"/>
                </a:lnTo>
                <a:cubicBezTo>
                  <a:pt x="1038943" y="1030982"/>
                  <a:pt x="1022770" y="1056085"/>
                  <a:pt x="999156" y="1073944"/>
                </a:cubicBezTo>
                <a:cubicBezTo>
                  <a:pt x="975542" y="1091803"/>
                  <a:pt x="945379" y="1100733"/>
                  <a:pt x="908668" y="1100733"/>
                </a:cubicBezTo>
                <a:cubicBezTo>
                  <a:pt x="862433" y="1100733"/>
                  <a:pt x="825771" y="1086495"/>
                  <a:pt x="798684" y="1058019"/>
                </a:cubicBezTo>
                <a:cubicBezTo>
                  <a:pt x="771598" y="1029543"/>
                  <a:pt x="758054" y="989608"/>
                  <a:pt x="758054" y="938213"/>
                </a:cubicBezTo>
                <a:cubicBezTo>
                  <a:pt x="758054" y="885031"/>
                  <a:pt x="771747" y="843756"/>
                  <a:pt x="799131" y="814388"/>
                </a:cubicBezTo>
                <a:cubicBezTo>
                  <a:pt x="826515" y="785019"/>
                  <a:pt x="862036" y="770334"/>
                  <a:pt x="905692" y="770334"/>
                </a:cubicBezTo>
                <a:close/>
                <a:moveTo>
                  <a:pt x="573507" y="770334"/>
                </a:moveTo>
                <a:cubicBezTo>
                  <a:pt x="600495" y="770334"/>
                  <a:pt x="624308" y="777280"/>
                  <a:pt x="644945" y="791170"/>
                </a:cubicBezTo>
                <a:cubicBezTo>
                  <a:pt x="665582" y="805061"/>
                  <a:pt x="681160" y="824657"/>
                  <a:pt x="691677" y="849958"/>
                </a:cubicBezTo>
                <a:cubicBezTo>
                  <a:pt x="702194" y="875258"/>
                  <a:pt x="707453" y="902990"/>
                  <a:pt x="707453" y="933152"/>
                </a:cubicBezTo>
                <a:cubicBezTo>
                  <a:pt x="707453" y="965498"/>
                  <a:pt x="701649" y="994619"/>
                  <a:pt x="690040" y="1020515"/>
                </a:cubicBezTo>
                <a:cubicBezTo>
                  <a:pt x="678431" y="1046411"/>
                  <a:pt x="661564" y="1066254"/>
                  <a:pt x="639438" y="1080046"/>
                </a:cubicBezTo>
                <a:cubicBezTo>
                  <a:pt x="617313" y="1093837"/>
                  <a:pt x="594046" y="1100733"/>
                  <a:pt x="569638" y="1100733"/>
                </a:cubicBezTo>
                <a:cubicBezTo>
                  <a:pt x="551779" y="1100733"/>
                  <a:pt x="535755" y="1096963"/>
                  <a:pt x="521566" y="1089422"/>
                </a:cubicBezTo>
                <a:cubicBezTo>
                  <a:pt x="507378" y="1081881"/>
                  <a:pt x="495720" y="1072356"/>
                  <a:pt x="486592" y="1060847"/>
                </a:cubicBezTo>
                <a:lnTo>
                  <a:pt x="486592" y="1214735"/>
                </a:lnTo>
                <a:lnTo>
                  <a:pt x="433014" y="1214735"/>
                </a:lnTo>
                <a:lnTo>
                  <a:pt x="433014" y="777478"/>
                </a:lnTo>
                <a:lnTo>
                  <a:pt x="481830" y="777478"/>
                </a:lnTo>
                <a:lnTo>
                  <a:pt x="481830" y="818555"/>
                </a:lnTo>
                <a:cubicBezTo>
                  <a:pt x="493339" y="802481"/>
                  <a:pt x="506337" y="790426"/>
                  <a:pt x="520822" y="782390"/>
                </a:cubicBezTo>
                <a:cubicBezTo>
                  <a:pt x="535308" y="774353"/>
                  <a:pt x="552870" y="770334"/>
                  <a:pt x="573507" y="770334"/>
                </a:cubicBezTo>
                <a:close/>
                <a:moveTo>
                  <a:pt x="4462387" y="657225"/>
                </a:moveTo>
                <a:lnTo>
                  <a:pt x="4515965" y="657225"/>
                </a:lnTo>
                <a:lnTo>
                  <a:pt x="4515965" y="718840"/>
                </a:lnTo>
                <a:lnTo>
                  <a:pt x="4462387" y="718840"/>
                </a:lnTo>
                <a:close/>
                <a:moveTo>
                  <a:pt x="4320702" y="657225"/>
                </a:moveTo>
                <a:lnTo>
                  <a:pt x="4373983" y="657225"/>
                </a:lnTo>
                <a:lnTo>
                  <a:pt x="4373983" y="1093589"/>
                </a:lnTo>
                <a:lnTo>
                  <a:pt x="4324274" y="1093589"/>
                </a:lnTo>
                <a:lnTo>
                  <a:pt x="4324274" y="1053703"/>
                </a:lnTo>
                <a:cubicBezTo>
                  <a:pt x="4304232" y="1085056"/>
                  <a:pt x="4274764" y="1100733"/>
                  <a:pt x="4235870" y="1100733"/>
                </a:cubicBezTo>
                <a:cubicBezTo>
                  <a:pt x="4210668" y="1100733"/>
                  <a:pt x="4187501" y="1093788"/>
                  <a:pt x="4166367" y="1079897"/>
                </a:cubicBezTo>
                <a:cubicBezTo>
                  <a:pt x="4145234" y="1066006"/>
                  <a:pt x="4128863" y="1046609"/>
                  <a:pt x="4117254" y="1021705"/>
                </a:cubicBezTo>
                <a:cubicBezTo>
                  <a:pt x="4105646" y="996801"/>
                  <a:pt x="4099841" y="968177"/>
                  <a:pt x="4099841" y="935831"/>
                </a:cubicBezTo>
                <a:cubicBezTo>
                  <a:pt x="4099841" y="904280"/>
                  <a:pt x="4105100" y="875655"/>
                  <a:pt x="4115617" y="849958"/>
                </a:cubicBezTo>
                <a:cubicBezTo>
                  <a:pt x="4126134" y="824260"/>
                  <a:pt x="4141910" y="804565"/>
                  <a:pt x="4162944" y="790873"/>
                </a:cubicBezTo>
                <a:cubicBezTo>
                  <a:pt x="4183979" y="777181"/>
                  <a:pt x="4207493" y="770334"/>
                  <a:pt x="4233489" y="770334"/>
                </a:cubicBezTo>
                <a:cubicBezTo>
                  <a:pt x="4252539" y="770334"/>
                  <a:pt x="4269505" y="774353"/>
                  <a:pt x="4284388" y="782390"/>
                </a:cubicBezTo>
                <a:cubicBezTo>
                  <a:pt x="4299271" y="790426"/>
                  <a:pt x="4311375" y="800894"/>
                  <a:pt x="4320702" y="813792"/>
                </a:cubicBezTo>
                <a:close/>
                <a:moveTo>
                  <a:pt x="3003871" y="657225"/>
                </a:moveTo>
                <a:lnTo>
                  <a:pt x="3061616" y="657225"/>
                </a:lnTo>
                <a:lnTo>
                  <a:pt x="3061616" y="836414"/>
                </a:lnTo>
                <a:lnTo>
                  <a:pt x="3288430" y="836414"/>
                </a:lnTo>
                <a:lnTo>
                  <a:pt x="3288430" y="657225"/>
                </a:lnTo>
                <a:lnTo>
                  <a:pt x="3346175" y="657225"/>
                </a:lnTo>
                <a:lnTo>
                  <a:pt x="3346175" y="1093589"/>
                </a:lnTo>
                <a:lnTo>
                  <a:pt x="3288430" y="1093589"/>
                </a:lnTo>
                <a:lnTo>
                  <a:pt x="3288430" y="887909"/>
                </a:lnTo>
                <a:lnTo>
                  <a:pt x="3061616" y="887909"/>
                </a:lnTo>
                <a:lnTo>
                  <a:pt x="3061616" y="1093589"/>
                </a:lnTo>
                <a:lnTo>
                  <a:pt x="3003871" y="1093589"/>
                </a:lnTo>
                <a:close/>
                <a:moveTo>
                  <a:pt x="1663227" y="657225"/>
                </a:moveTo>
                <a:lnTo>
                  <a:pt x="1716508" y="657225"/>
                </a:lnTo>
                <a:lnTo>
                  <a:pt x="1716508" y="1093589"/>
                </a:lnTo>
                <a:lnTo>
                  <a:pt x="1666799" y="1093589"/>
                </a:lnTo>
                <a:lnTo>
                  <a:pt x="1666799" y="1053703"/>
                </a:lnTo>
                <a:cubicBezTo>
                  <a:pt x="1646757" y="1085056"/>
                  <a:pt x="1617289" y="1100733"/>
                  <a:pt x="1578395" y="1100733"/>
                </a:cubicBezTo>
                <a:cubicBezTo>
                  <a:pt x="1553194" y="1100733"/>
                  <a:pt x="1530026" y="1093788"/>
                  <a:pt x="1508892" y="1079897"/>
                </a:cubicBezTo>
                <a:cubicBezTo>
                  <a:pt x="1487759" y="1066006"/>
                  <a:pt x="1471388" y="1046609"/>
                  <a:pt x="1459779" y="1021705"/>
                </a:cubicBezTo>
                <a:cubicBezTo>
                  <a:pt x="1448170" y="996801"/>
                  <a:pt x="1442366" y="968177"/>
                  <a:pt x="1442366" y="935831"/>
                </a:cubicBezTo>
                <a:cubicBezTo>
                  <a:pt x="1442366" y="904280"/>
                  <a:pt x="1447625" y="875655"/>
                  <a:pt x="1458142" y="849958"/>
                </a:cubicBezTo>
                <a:cubicBezTo>
                  <a:pt x="1468659" y="824260"/>
                  <a:pt x="1484435" y="804565"/>
                  <a:pt x="1505469" y="790873"/>
                </a:cubicBezTo>
                <a:cubicBezTo>
                  <a:pt x="1526504" y="777181"/>
                  <a:pt x="1550018" y="770334"/>
                  <a:pt x="1576014" y="770334"/>
                </a:cubicBezTo>
                <a:cubicBezTo>
                  <a:pt x="1595064" y="770334"/>
                  <a:pt x="1612030" y="774353"/>
                  <a:pt x="1626913" y="782390"/>
                </a:cubicBezTo>
                <a:cubicBezTo>
                  <a:pt x="1641796" y="790426"/>
                  <a:pt x="1653901" y="800894"/>
                  <a:pt x="1663227" y="813792"/>
                </a:cubicBezTo>
                <a:close/>
                <a:moveTo>
                  <a:pt x="180899" y="649784"/>
                </a:moveTo>
                <a:cubicBezTo>
                  <a:pt x="213244" y="649784"/>
                  <a:pt x="241770" y="654993"/>
                  <a:pt x="266475" y="665411"/>
                </a:cubicBezTo>
                <a:cubicBezTo>
                  <a:pt x="291181" y="675829"/>
                  <a:pt x="310181" y="691158"/>
                  <a:pt x="323476" y="711399"/>
                </a:cubicBezTo>
                <a:cubicBezTo>
                  <a:pt x="336772" y="731639"/>
                  <a:pt x="343915" y="754559"/>
                  <a:pt x="344908" y="780157"/>
                </a:cubicBezTo>
                <a:lnTo>
                  <a:pt x="289543" y="784324"/>
                </a:lnTo>
                <a:cubicBezTo>
                  <a:pt x="286567" y="756742"/>
                  <a:pt x="276496" y="735906"/>
                  <a:pt x="259331" y="721817"/>
                </a:cubicBezTo>
                <a:cubicBezTo>
                  <a:pt x="242166" y="707727"/>
                  <a:pt x="216816" y="700683"/>
                  <a:pt x="183280" y="700683"/>
                </a:cubicBezTo>
                <a:cubicBezTo>
                  <a:pt x="148355" y="700683"/>
                  <a:pt x="122906" y="707083"/>
                  <a:pt x="106931" y="719882"/>
                </a:cubicBezTo>
                <a:cubicBezTo>
                  <a:pt x="90957" y="732681"/>
                  <a:pt x="82970" y="748109"/>
                  <a:pt x="82970" y="766167"/>
                </a:cubicBezTo>
                <a:cubicBezTo>
                  <a:pt x="82970" y="781844"/>
                  <a:pt x="88625" y="794742"/>
                  <a:pt x="99936" y="804863"/>
                </a:cubicBezTo>
                <a:cubicBezTo>
                  <a:pt x="111049" y="814983"/>
                  <a:pt x="140070" y="825351"/>
                  <a:pt x="187001" y="835968"/>
                </a:cubicBezTo>
                <a:cubicBezTo>
                  <a:pt x="233931" y="846584"/>
                  <a:pt x="266128" y="855861"/>
                  <a:pt x="283591" y="863799"/>
                </a:cubicBezTo>
                <a:cubicBezTo>
                  <a:pt x="308990" y="875506"/>
                  <a:pt x="327743" y="890340"/>
                  <a:pt x="339848" y="908298"/>
                </a:cubicBezTo>
                <a:cubicBezTo>
                  <a:pt x="351952" y="926257"/>
                  <a:pt x="358004" y="946944"/>
                  <a:pt x="358004" y="970360"/>
                </a:cubicBezTo>
                <a:cubicBezTo>
                  <a:pt x="358004" y="993577"/>
                  <a:pt x="351357" y="1015454"/>
                  <a:pt x="338061" y="1035993"/>
                </a:cubicBezTo>
                <a:cubicBezTo>
                  <a:pt x="324766" y="1056531"/>
                  <a:pt x="305667" y="1072505"/>
                  <a:pt x="280763" y="1083915"/>
                </a:cubicBezTo>
                <a:cubicBezTo>
                  <a:pt x="255859" y="1095326"/>
                  <a:pt x="227830" y="1101031"/>
                  <a:pt x="196675" y="1101031"/>
                </a:cubicBezTo>
                <a:cubicBezTo>
                  <a:pt x="157186" y="1101031"/>
                  <a:pt x="124096" y="1095276"/>
                  <a:pt x="97407" y="1083767"/>
                </a:cubicBezTo>
                <a:cubicBezTo>
                  <a:pt x="70716" y="1072257"/>
                  <a:pt x="49781" y="1054943"/>
                  <a:pt x="34601" y="1031826"/>
                </a:cubicBezTo>
                <a:cubicBezTo>
                  <a:pt x="19420" y="1008708"/>
                  <a:pt x="11433" y="982563"/>
                  <a:pt x="10640" y="953393"/>
                </a:cubicBezTo>
                <a:lnTo>
                  <a:pt x="65111" y="948631"/>
                </a:lnTo>
                <a:cubicBezTo>
                  <a:pt x="67690" y="970459"/>
                  <a:pt x="73693" y="988368"/>
                  <a:pt x="83119" y="1002358"/>
                </a:cubicBezTo>
                <a:cubicBezTo>
                  <a:pt x="92545" y="1016347"/>
                  <a:pt x="107179" y="1027658"/>
                  <a:pt x="127023" y="1036290"/>
                </a:cubicBezTo>
                <a:cubicBezTo>
                  <a:pt x="146867" y="1044922"/>
                  <a:pt x="169191" y="1049238"/>
                  <a:pt x="193996" y="1049238"/>
                </a:cubicBezTo>
                <a:cubicBezTo>
                  <a:pt x="216022" y="1049238"/>
                  <a:pt x="235469" y="1045964"/>
                  <a:pt x="252337" y="1039416"/>
                </a:cubicBezTo>
                <a:cubicBezTo>
                  <a:pt x="269204" y="1032867"/>
                  <a:pt x="281755" y="1023888"/>
                  <a:pt x="289990" y="1012478"/>
                </a:cubicBezTo>
                <a:cubicBezTo>
                  <a:pt x="298225" y="1001068"/>
                  <a:pt x="302343" y="988616"/>
                  <a:pt x="302343" y="975122"/>
                </a:cubicBezTo>
                <a:cubicBezTo>
                  <a:pt x="302343" y="961430"/>
                  <a:pt x="298374" y="949474"/>
                  <a:pt x="290436" y="939254"/>
                </a:cubicBezTo>
                <a:cubicBezTo>
                  <a:pt x="282499" y="929035"/>
                  <a:pt x="269402" y="920452"/>
                  <a:pt x="251146" y="913507"/>
                </a:cubicBezTo>
                <a:cubicBezTo>
                  <a:pt x="239438" y="908943"/>
                  <a:pt x="213542" y="901849"/>
                  <a:pt x="173458" y="892225"/>
                </a:cubicBezTo>
                <a:cubicBezTo>
                  <a:pt x="133373" y="882600"/>
                  <a:pt x="105294" y="873522"/>
                  <a:pt x="89221" y="864989"/>
                </a:cubicBezTo>
                <a:cubicBezTo>
                  <a:pt x="68385" y="854075"/>
                  <a:pt x="52857" y="840532"/>
                  <a:pt x="42638" y="824359"/>
                </a:cubicBezTo>
                <a:cubicBezTo>
                  <a:pt x="32418" y="808186"/>
                  <a:pt x="27308" y="790079"/>
                  <a:pt x="27308" y="770037"/>
                </a:cubicBezTo>
                <a:cubicBezTo>
                  <a:pt x="27308" y="748010"/>
                  <a:pt x="33559" y="727422"/>
                  <a:pt x="46061" y="708273"/>
                </a:cubicBezTo>
                <a:cubicBezTo>
                  <a:pt x="58562" y="689124"/>
                  <a:pt x="76818" y="674588"/>
                  <a:pt x="100830" y="664667"/>
                </a:cubicBezTo>
                <a:cubicBezTo>
                  <a:pt x="124840" y="654745"/>
                  <a:pt x="151530" y="649784"/>
                  <a:pt x="180899" y="649784"/>
                </a:cubicBezTo>
                <a:close/>
                <a:moveTo>
                  <a:pt x="2766232" y="645457"/>
                </a:moveTo>
                <a:lnTo>
                  <a:pt x="2799359" y="645457"/>
                </a:lnTo>
                <a:lnTo>
                  <a:pt x="2799359" y="1093589"/>
                </a:lnTo>
                <a:lnTo>
                  <a:pt x="2766232" y="1093589"/>
                </a:lnTo>
                <a:lnTo>
                  <a:pt x="2766232" y="1068472"/>
                </a:lnTo>
                <a:cubicBezTo>
                  <a:pt x="2760447" y="1075749"/>
                  <a:pt x="2746942" y="1082651"/>
                  <a:pt x="2725717" y="1089179"/>
                </a:cubicBezTo>
                <a:cubicBezTo>
                  <a:pt x="2704492" y="1095707"/>
                  <a:pt x="2687061" y="1098971"/>
                  <a:pt x="2673425" y="1098971"/>
                </a:cubicBezTo>
                <a:cubicBezTo>
                  <a:pt x="2659788" y="1098971"/>
                  <a:pt x="2649338" y="1098452"/>
                  <a:pt x="2642073" y="1097413"/>
                </a:cubicBezTo>
                <a:cubicBezTo>
                  <a:pt x="2634809" y="1096375"/>
                  <a:pt x="2625574" y="1092946"/>
                  <a:pt x="2614370" y="1087126"/>
                </a:cubicBezTo>
                <a:cubicBezTo>
                  <a:pt x="2603165" y="1081307"/>
                  <a:pt x="2594037" y="1073053"/>
                  <a:pt x="2586985" y="1062366"/>
                </a:cubicBezTo>
                <a:cubicBezTo>
                  <a:pt x="2579934" y="1051679"/>
                  <a:pt x="2573858" y="1036142"/>
                  <a:pt x="2568759" y="1015756"/>
                </a:cubicBezTo>
                <a:cubicBezTo>
                  <a:pt x="2563660" y="995369"/>
                  <a:pt x="2561111" y="971041"/>
                  <a:pt x="2561111" y="942770"/>
                </a:cubicBezTo>
                <a:cubicBezTo>
                  <a:pt x="2561111" y="887424"/>
                  <a:pt x="2570830" y="846061"/>
                  <a:pt x="2590267" y="818683"/>
                </a:cubicBezTo>
                <a:cubicBezTo>
                  <a:pt x="2609704" y="791305"/>
                  <a:pt x="2644080" y="777616"/>
                  <a:pt x="2693394" y="777616"/>
                </a:cubicBezTo>
                <a:cubicBezTo>
                  <a:pt x="2716400" y="777616"/>
                  <a:pt x="2740679" y="779804"/>
                  <a:pt x="2766232" y="784179"/>
                </a:cubicBezTo>
                <a:close/>
                <a:moveTo>
                  <a:pt x="2359771" y="372756"/>
                </a:moveTo>
                <a:lnTo>
                  <a:pt x="2394899" y="372756"/>
                </a:lnTo>
                <a:lnTo>
                  <a:pt x="2363095" y="509916"/>
                </a:lnTo>
                <a:lnTo>
                  <a:pt x="2333663" y="509916"/>
                </a:lnTo>
                <a:close/>
                <a:moveTo>
                  <a:pt x="3987625" y="277713"/>
                </a:moveTo>
                <a:cubicBezTo>
                  <a:pt x="3968178" y="285651"/>
                  <a:pt x="3939007" y="292398"/>
                  <a:pt x="3900114" y="297954"/>
                </a:cubicBezTo>
                <a:cubicBezTo>
                  <a:pt x="3878087" y="301129"/>
                  <a:pt x="3862510" y="304701"/>
                  <a:pt x="3853382" y="308670"/>
                </a:cubicBezTo>
                <a:cubicBezTo>
                  <a:pt x="3844254" y="312638"/>
                  <a:pt x="3837209" y="318443"/>
                  <a:pt x="3832248" y="326082"/>
                </a:cubicBezTo>
                <a:cubicBezTo>
                  <a:pt x="3827287" y="333722"/>
                  <a:pt x="3824807" y="342205"/>
                  <a:pt x="3824807" y="351532"/>
                </a:cubicBezTo>
                <a:cubicBezTo>
                  <a:pt x="3824807" y="365820"/>
                  <a:pt x="3830214" y="377726"/>
                  <a:pt x="3841029" y="387251"/>
                </a:cubicBezTo>
                <a:cubicBezTo>
                  <a:pt x="3851844" y="396776"/>
                  <a:pt x="3867669" y="401538"/>
                  <a:pt x="3888505" y="401538"/>
                </a:cubicBezTo>
                <a:cubicBezTo>
                  <a:pt x="3909143" y="401538"/>
                  <a:pt x="3927498" y="397024"/>
                  <a:pt x="3943572" y="387995"/>
                </a:cubicBezTo>
                <a:cubicBezTo>
                  <a:pt x="3959645" y="378966"/>
                  <a:pt x="3971452" y="366613"/>
                  <a:pt x="3978993" y="350937"/>
                </a:cubicBezTo>
                <a:cubicBezTo>
                  <a:pt x="3984747" y="338832"/>
                  <a:pt x="3987625" y="320973"/>
                  <a:pt x="3987625" y="297359"/>
                </a:cubicBezTo>
                <a:close/>
                <a:moveTo>
                  <a:pt x="1215850" y="277713"/>
                </a:moveTo>
                <a:cubicBezTo>
                  <a:pt x="1196403" y="285651"/>
                  <a:pt x="1167233" y="292398"/>
                  <a:pt x="1128339" y="297954"/>
                </a:cubicBezTo>
                <a:cubicBezTo>
                  <a:pt x="1106312" y="301129"/>
                  <a:pt x="1090735" y="304701"/>
                  <a:pt x="1081607" y="308670"/>
                </a:cubicBezTo>
                <a:cubicBezTo>
                  <a:pt x="1072479" y="312638"/>
                  <a:pt x="1065434" y="318443"/>
                  <a:pt x="1060473" y="326082"/>
                </a:cubicBezTo>
                <a:cubicBezTo>
                  <a:pt x="1055512" y="333722"/>
                  <a:pt x="1053032" y="342205"/>
                  <a:pt x="1053032" y="351532"/>
                </a:cubicBezTo>
                <a:cubicBezTo>
                  <a:pt x="1053032" y="365820"/>
                  <a:pt x="1058439" y="377726"/>
                  <a:pt x="1069254" y="387251"/>
                </a:cubicBezTo>
                <a:cubicBezTo>
                  <a:pt x="1080069" y="396776"/>
                  <a:pt x="1095894" y="401538"/>
                  <a:pt x="1116730" y="401538"/>
                </a:cubicBezTo>
                <a:cubicBezTo>
                  <a:pt x="1137368" y="401538"/>
                  <a:pt x="1155723" y="397024"/>
                  <a:pt x="1171797" y="387995"/>
                </a:cubicBezTo>
                <a:cubicBezTo>
                  <a:pt x="1187870" y="378966"/>
                  <a:pt x="1199677" y="366613"/>
                  <a:pt x="1207218" y="350937"/>
                </a:cubicBezTo>
                <a:cubicBezTo>
                  <a:pt x="1212972" y="338832"/>
                  <a:pt x="1215850" y="320973"/>
                  <a:pt x="1215850" y="297359"/>
                </a:cubicBezTo>
                <a:close/>
                <a:moveTo>
                  <a:pt x="4561804" y="157460"/>
                </a:moveTo>
                <a:cubicBezTo>
                  <a:pt x="4535015" y="157460"/>
                  <a:pt x="4512790" y="167481"/>
                  <a:pt x="4495129" y="187523"/>
                </a:cubicBezTo>
                <a:cubicBezTo>
                  <a:pt x="4477468" y="207566"/>
                  <a:pt x="4468637" y="237827"/>
                  <a:pt x="4468637" y="278309"/>
                </a:cubicBezTo>
                <a:cubicBezTo>
                  <a:pt x="4468637" y="318790"/>
                  <a:pt x="4477468" y="349101"/>
                  <a:pt x="4495129" y="369243"/>
                </a:cubicBezTo>
                <a:cubicBezTo>
                  <a:pt x="4512790" y="389384"/>
                  <a:pt x="4535015" y="399455"/>
                  <a:pt x="4561804" y="399455"/>
                </a:cubicBezTo>
                <a:cubicBezTo>
                  <a:pt x="4588394" y="399455"/>
                  <a:pt x="4610520" y="389334"/>
                  <a:pt x="4628181" y="369094"/>
                </a:cubicBezTo>
                <a:cubicBezTo>
                  <a:pt x="4645842" y="348853"/>
                  <a:pt x="4654672" y="317996"/>
                  <a:pt x="4654672" y="276523"/>
                </a:cubicBezTo>
                <a:cubicBezTo>
                  <a:pt x="4654672" y="237431"/>
                  <a:pt x="4645792" y="207814"/>
                  <a:pt x="4628032" y="187672"/>
                </a:cubicBezTo>
                <a:cubicBezTo>
                  <a:pt x="4610272" y="167531"/>
                  <a:pt x="4588196" y="157460"/>
                  <a:pt x="4561804" y="157460"/>
                </a:cubicBezTo>
                <a:close/>
                <a:moveTo>
                  <a:pt x="1790029" y="157460"/>
                </a:moveTo>
                <a:cubicBezTo>
                  <a:pt x="1763240" y="157460"/>
                  <a:pt x="1741015" y="167481"/>
                  <a:pt x="1723354" y="187523"/>
                </a:cubicBezTo>
                <a:cubicBezTo>
                  <a:pt x="1705693" y="207566"/>
                  <a:pt x="1696862" y="237827"/>
                  <a:pt x="1696862" y="278309"/>
                </a:cubicBezTo>
                <a:cubicBezTo>
                  <a:pt x="1696862" y="318790"/>
                  <a:pt x="1705693" y="349101"/>
                  <a:pt x="1723354" y="369243"/>
                </a:cubicBezTo>
                <a:cubicBezTo>
                  <a:pt x="1741015" y="389384"/>
                  <a:pt x="1763240" y="399455"/>
                  <a:pt x="1790029" y="399455"/>
                </a:cubicBezTo>
                <a:cubicBezTo>
                  <a:pt x="1816619" y="399455"/>
                  <a:pt x="1838745" y="389334"/>
                  <a:pt x="1856406" y="369094"/>
                </a:cubicBezTo>
                <a:cubicBezTo>
                  <a:pt x="1874067" y="348853"/>
                  <a:pt x="1882897" y="317996"/>
                  <a:pt x="1882897" y="276523"/>
                </a:cubicBezTo>
                <a:cubicBezTo>
                  <a:pt x="1882897" y="237431"/>
                  <a:pt x="1874017" y="207814"/>
                  <a:pt x="1856257" y="187672"/>
                </a:cubicBezTo>
                <a:cubicBezTo>
                  <a:pt x="1838497" y="167531"/>
                  <a:pt x="1816421" y="157460"/>
                  <a:pt x="1790029" y="157460"/>
                </a:cubicBezTo>
                <a:close/>
                <a:moveTo>
                  <a:pt x="494629" y="157460"/>
                </a:moveTo>
                <a:cubicBezTo>
                  <a:pt x="467840" y="157460"/>
                  <a:pt x="445615" y="167481"/>
                  <a:pt x="427954" y="187523"/>
                </a:cubicBezTo>
                <a:cubicBezTo>
                  <a:pt x="410293" y="207566"/>
                  <a:pt x="401462" y="237827"/>
                  <a:pt x="401462" y="278309"/>
                </a:cubicBezTo>
                <a:cubicBezTo>
                  <a:pt x="401462" y="318790"/>
                  <a:pt x="410293" y="349101"/>
                  <a:pt x="427954" y="369243"/>
                </a:cubicBezTo>
                <a:cubicBezTo>
                  <a:pt x="445615" y="389384"/>
                  <a:pt x="467840" y="399455"/>
                  <a:pt x="494629" y="399455"/>
                </a:cubicBezTo>
                <a:cubicBezTo>
                  <a:pt x="521219" y="399455"/>
                  <a:pt x="543345" y="389334"/>
                  <a:pt x="561006" y="369094"/>
                </a:cubicBezTo>
                <a:cubicBezTo>
                  <a:pt x="578667" y="348853"/>
                  <a:pt x="587497" y="317996"/>
                  <a:pt x="587497" y="276523"/>
                </a:cubicBezTo>
                <a:cubicBezTo>
                  <a:pt x="587497" y="237431"/>
                  <a:pt x="578617" y="207814"/>
                  <a:pt x="560857" y="187672"/>
                </a:cubicBezTo>
                <a:cubicBezTo>
                  <a:pt x="543097" y="167531"/>
                  <a:pt x="521021" y="157460"/>
                  <a:pt x="494629" y="157460"/>
                </a:cubicBezTo>
                <a:close/>
                <a:moveTo>
                  <a:pt x="3258962" y="157163"/>
                </a:moveTo>
                <a:cubicBezTo>
                  <a:pt x="3234356" y="157163"/>
                  <a:pt x="3213669" y="165398"/>
                  <a:pt x="3196901" y="181868"/>
                </a:cubicBezTo>
                <a:cubicBezTo>
                  <a:pt x="3180133" y="198338"/>
                  <a:pt x="3170856" y="220365"/>
                  <a:pt x="3169070" y="247948"/>
                </a:cubicBezTo>
                <a:lnTo>
                  <a:pt x="3345580" y="247948"/>
                </a:lnTo>
                <a:cubicBezTo>
                  <a:pt x="3343199" y="221357"/>
                  <a:pt x="3336452" y="201414"/>
                  <a:pt x="3325340" y="188119"/>
                </a:cubicBezTo>
                <a:cubicBezTo>
                  <a:pt x="3308274" y="167481"/>
                  <a:pt x="3286148" y="157163"/>
                  <a:pt x="3258962" y="157163"/>
                </a:cubicBezTo>
                <a:close/>
                <a:moveTo>
                  <a:pt x="4300462" y="120253"/>
                </a:moveTo>
                <a:lnTo>
                  <a:pt x="4354040" y="120253"/>
                </a:lnTo>
                <a:lnTo>
                  <a:pt x="4354040" y="436364"/>
                </a:lnTo>
                <a:lnTo>
                  <a:pt x="4300462" y="436364"/>
                </a:lnTo>
                <a:close/>
                <a:moveTo>
                  <a:pt x="3439044" y="120253"/>
                </a:moveTo>
                <a:lnTo>
                  <a:pt x="3495599" y="120253"/>
                </a:lnTo>
                <a:lnTo>
                  <a:pt x="3563465" y="309563"/>
                </a:lnTo>
                <a:cubicBezTo>
                  <a:pt x="3570807" y="330002"/>
                  <a:pt x="3577554" y="351234"/>
                  <a:pt x="3583705" y="373261"/>
                </a:cubicBezTo>
                <a:cubicBezTo>
                  <a:pt x="3588468" y="356592"/>
                  <a:pt x="3595115" y="336550"/>
                  <a:pt x="3603648" y="313134"/>
                </a:cubicBezTo>
                <a:lnTo>
                  <a:pt x="3673895" y="120253"/>
                </a:lnTo>
                <a:lnTo>
                  <a:pt x="3728961" y="120253"/>
                </a:lnTo>
                <a:lnTo>
                  <a:pt x="3609304" y="436364"/>
                </a:lnTo>
                <a:lnTo>
                  <a:pt x="3559297" y="436364"/>
                </a:lnTo>
                <a:close/>
                <a:moveTo>
                  <a:pt x="1528686" y="120253"/>
                </a:moveTo>
                <a:lnTo>
                  <a:pt x="1582265" y="120253"/>
                </a:lnTo>
                <a:lnTo>
                  <a:pt x="1582265" y="436364"/>
                </a:lnTo>
                <a:lnTo>
                  <a:pt x="1528686" y="436364"/>
                </a:lnTo>
                <a:close/>
                <a:moveTo>
                  <a:pt x="4925242" y="113109"/>
                </a:moveTo>
                <a:cubicBezTo>
                  <a:pt x="4944292" y="113109"/>
                  <a:pt x="4961804" y="116532"/>
                  <a:pt x="4977778" y="123379"/>
                </a:cubicBezTo>
                <a:cubicBezTo>
                  <a:pt x="4993753" y="130225"/>
                  <a:pt x="5005708" y="139204"/>
                  <a:pt x="5013646" y="150316"/>
                </a:cubicBezTo>
                <a:cubicBezTo>
                  <a:pt x="5021584" y="161429"/>
                  <a:pt x="5027140" y="174625"/>
                  <a:pt x="5030314" y="189905"/>
                </a:cubicBezTo>
                <a:cubicBezTo>
                  <a:pt x="5032299" y="199827"/>
                  <a:pt x="5033291" y="217190"/>
                  <a:pt x="5033291" y="241995"/>
                </a:cubicBezTo>
                <a:lnTo>
                  <a:pt x="5033291" y="436364"/>
                </a:lnTo>
                <a:lnTo>
                  <a:pt x="4979713" y="436364"/>
                </a:lnTo>
                <a:lnTo>
                  <a:pt x="4979713" y="244078"/>
                </a:lnTo>
                <a:cubicBezTo>
                  <a:pt x="4979713" y="222250"/>
                  <a:pt x="4977629" y="205929"/>
                  <a:pt x="4973462" y="195114"/>
                </a:cubicBezTo>
                <a:cubicBezTo>
                  <a:pt x="4969295" y="184299"/>
                  <a:pt x="4961903" y="175667"/>
                  <a:pt x="4951287" y="169218"/>
                </a:cubicBezTo>
                <a:cubicBezTo>
                  <a:pt x="4940670" y="162768"/>
                  <a:pt x="4928218" y="159544"/>
                  <a:pt x="4913931" y="159544"/>
                </a:cubicBezTo>
                <a:cubicBezTo>
                  <a:pt x="4891111" y="159544"/>
                  <a:pt x="4871416" y="166787"/>
                  <a:pt x="4854846" y="181273"/>
                </a:cubicBezTo>
                <a:cubicBezTo>
                  <a:pt x="4838277" y="195759"/>
                  <a:pt x="4829992" y="223242"/>
                  <a:pt x="4829992" y="263723"/>
                </a:cubicBezTo>
                <a:lnTo>
                  <a:pt x="4829992" y="436364"/>
                </a:lnTo>
                <a:lnTo>
                  <a:pt x="4776414" y="436364"/>
                </a:lnTo>
                <a:lnTo>
                  <a:pt x="4776414" y="120253"/>
                </a:lnTo>
                <a:lnTo>
                  <a:pt x="4824634" y="120253"/>
                </a:lnTo>
                <a:lnTo>
                  <a:pt x="4824634" y="165199"/>
                </a:lnTo>
                <a:cubicBezTo>
                  <a:pt x="4847851" y="130473"/>
                  <a:pt x="4881387" y="113109"/>
                  <a:pt x="4925242" y="113109"/>
                </a:cubicBezTo>
                <a:close/>
                <a:moveTo>
                  <a:pt x="4561804" y="113109"/>
                </a:moveTo>
                <a:cubicBezTo>
                  <a:pt x="4605262" y="113109"/>
                  <a:pt x="4640782" y="127347"/>
                  <a:pt x="4668365" y="155823"/>
                </a:cubicBezTo>
                <a:cubicBezTo>
                  <a:pt x="4695947" y="184299"/>
                  <a:pt x="4709739" y="223639"/>
                  <a:pt x="4709739" y="273844"/>
                </a:cubicBezTo>
                <a:cubicBezTo>
                  <a:pt x="4709739" y="314523"/>
                  <a:pt x="4703637" y="346521"/>
                  <a:pt x="4691433" y="369838"/>
                </a:cubicBezTo>
                <a:cubicBezTo>
                  <a:pt x="4679229" y="393154"/>
                  <a:pt x="4661469" y="411262"/>
                  <a:pt x="4638153" y="424160"/>
                </a:cubicBezTo>
                <a:cubicBezTo>
                  <a:pt x="4614836" y="437059"/>
                  <a:pt x="4589386" y="443508"/>
                  <a:pt x="4561804" y="443508"/>
                </a:cubicBezTo>
                <a:cubicBezTo>
                  <a:pt x="4517552" y="443508"/>
                  <a:pt x="4481784" y="429320"/>
                  <a:pt x="4454499" y="400943"/>
                </a:cubicBezTo>
                <a:cubicBezTo>
                  <a:pt x="4427213" y="372566"/>
                  <a:pt x="4413571" y="331688"/>
                  <a:pt x="4413571" y="278309"/>
                </a:cubicBezTo>
                <a:cubicBezTo>
                  <a:pt x="4413571" y="219770"/>
                  <a:pt x="4429843" y="176411"/>
                  <a:pt x="4462387" y="148233"/>
                </a:cubicBezTo>
                <a:cubicBezTo>
                  <a:pt x="4489572" y="124817"/>
                  <a:pt x="4522711" y="113109"/>
                  <a:pt x="4561804" y="113109"/>
                </a:cubicBezTo>
                <a:close/>
                <a:moveTo>
                  <a:pt x="3919461" y="113109"/>
                </a:moveTo>
                <a:cubicBezTo>
                  <a:pt x="3946449" y="113109"/>
                  <a:pt x="3968376" y="116284"/>
                  <a:pt x="3985243" y="122634"/>
                </a:cubicBezTo>
                <a:cubicBezTo>
                  <a:pt x="4002110" y="128984"/>
                  <a:pt x="4014513" y="136971"/>
                  <a:pt x="4022450" y="146596"/>
                </a:cubicBezTo>
                <a:cubicBezTo>
                  <a:pt x="4030388" y="156220"/>
                  <a:pt x="4035944" y="168374"/>
                  <a:pt x="4039119" y="183059"/>
                </a:cubicBezTo>
                <a:cubicBezTo>
                  <a:pt x="4040905" y="192187"/>
                  <a:pt x="4041798" y="208657"/>
                  <a:pt x="4041798" y="232470"/>
                </a:cubicBezTo>
                <a:lnTo>
                  <a:pt x="4041798" y="303907"/>
                </a:lnTo>
                <a:cubicBezTo>
                  <a:pt x="4041798" y="353715"/>
                  <a:pt x="4042939" y="385217"/>
                  <a:pt x="4045221" y="398413"/>
                </a:cubicBezTo>
                <a:cubicBezTo>
                  <a:pt x="4047503" y="411609"/>
                  <a:pt x="4052018" y="424259"/>
                  <a:pt x="4058765" y="436364"/>
                </a:cubicBezTo>
                <a:lnTo>
                  <a:pt x="4002805" y="436364"/>
                </a:lnTo>
                <a:cubicBezTo>
                  <a:pt x="3997249" y="425252"/>
                  <a:pt x="3993677" y="412254"/>
                  <a:pt x="3992090" y="397371"/>
                </a:cubicBezTo>
                <a:cubicBezTo>
                  <a:pt x="3972246" y="414238"/>
                  <a:pt x="3953146" y="426145"/>
                  <a:pt x="3934791" y="433090"/>
                </a:cubicBezTo>
                <a:cubicBezTo>
                  <a:pt x="3916435" y="440035"/>
                  <a:pt x="3896740" y="443508"/>
                  <a:pt x="3875706" y="443508"/>
                </a:cubicBezTo>
                <a:cubicBezTo>
                  <a:pt x="3840979" y="443508"/>
                  <a:pt x="3814289" y="435025"/>
                  <a:pt x="3795636" y="418058"/>
                </a:cubicBezTo>
                <a:cubicBezTo>
                  <a:pt x="3776983" y="401092"/>
                  <a:pt x="3767657" y="379412"/>
                  <a:pt x="3767657" y="353020"/>
                </a:cubicBezTo>
                <a:cubicBezTo>
                  <a:pt x="3767657" y="337542"/>
                  <a:pt x="3771179" y="323404"/>
                  <a:pt x="3778224" y="310604"/>
                </a:cubicBezTo>
                <a:cubicBezTo>
                  <a:pt x="3785268" y="297805"/>
                  <a:pt x="3794495" y="287536"/>
                  <a:pt x="3805906" y="279797"/>
                </a:cubicBezTo>
                <a:cubicBezTo>
                  <a:pt x="3817316" y="272058"/>
                  <a:pt x="3830165" y="266204"/>
                  <a:pt x="3844452" y="262235"/>
                </a:cubicBezTo>
                <a:cubicBezTo>
                  <a:pt x="3854969" y="259457"/>
                  <a:pt x="3870844" y="256778"/>
                  <a:pt x="3892077" y="254198"/>
                </a:cubicBezTo>
                <a:cubicBezTo>
                  <a:pt x="3935336" y="249039"/>
                  <a:pt x="3967186" y="242888"/>
                  <a:pt x="3987625" y="235744"/>
                </a:cubicBezTo>
                <a:cubicBezTo>
                  <a:pt x="3987823" y="228402"/>
                  <a:pt x="3987922" y="223738"/>
                  <a:pt x="3987922" y="221754"/>
                </a:cubicBezTo>
                <a:cubicBezTo>
                  <a:pt x="3987922" y="199926"/>
                  <a:pt x="3982862" y="184547"/>
                  <a:pt x="3972742" y="175617"/>
                </a:cubicBezTo>
                <a:cubicBezTo>
                  <a:pt x="3959050" y="163513"/>
                  <a:pt x="3938710" y="157460"/>
                  <a:pt x="3911722" y="157460"/>
                </a:cubicBezTo>
                <a:cubicBezTo>
                  <a:pt x="3886521" y="157460"/>
                  <a:pt x="3867917" y="161875"/>
                  <a:pt x="3855912" y="170706"/>
                </a:cubicBezTo>
                <a:cubicBezTo>
                  <a:pt x="3843906" y="179536"/>
                  <a:pt x="3835026" y="195163"/>
                  <a:pt x="3829272" y="217587"/>
                </a:cubicBezTo>
                <a:lnTo>
                  <a:pt x="3776884" y="210443"/>
                </a:lnTo>
                <a:cubicBezTo>
                  <a:pt x="3781647" y="188020"/>
                  <a:pt x="3789485" y="169912"/>
                  <a:pt x="3800399" y="156121"/>
                </a:cubicBezTo>
                <a:cubicBezTo>
                  <a:pt x="3811313" y="142329"/>
                  <a:pt x="3827089" y="131713"/>
                  <a:pt x="3847726" y="124271"/>
                </a:cubicBezTo>
                <a:cubicBezTo>
                  <a:pt x="3868364" y="116830"/>
                  <a:pt x="3892275" y="113109"/>
                  <a:pt x="3919461" y="113109"/>
                </a:cubicBezTo>
                <a:close/>
                <a:moveTo>
                  <a:pt x="3258367" y="113109"/>
                </a:moveTo>
                <a:cubicBezTo>
                  <a:pt x="3300634" y="113109"/>
                  <a:pt x="3335162" y="127496"/>
                  <a:pt x="3361951" y="156270"/>
                </a:cubicBezTo>
                <a:cubicBezTo>
                  <a:pt x="3388740" y="185043"/>
                  <a:pt x="3402135" y="225524"/>
                  <a:pt x="3402135" y="277713"/>
                </a:cubicBezTo>
                <a:cubicBezTo>
                  <a:pt x="3402135" y="280888"/>
                  <a:pt x="3402036" y="285651"/>
                  <a:pt x="3401837" y="292001"/>
                </a:cubicBezTo>
                <a:lnTo>
                  <a:pt x="3166093" y="292001"/>
                </a:lnTo>
                <a:cubicBezTo>
                  <a:pt x="3168078" y="326727"/>
                  <a:pt x="3177901" y="353318"/>
                  <a:pt x="3195561" y="371773"/>
                </a:cubicBezTo>
                <a:cubicBezTo>
                  <a:pt x="3213222" y="390227"/>
                  <a:pt x="3235249" y="399455"/>
                  <a:pt x="3261641" y="399455"/>
                </a:cubicBezTo>
                <a:cubicBezTo>
                  <a:pt x="3281286" y="399455"/>
                  <a:pt x="3298054" y="394295"/>
                  <a:pt x="3311945" y="383977"/>
                </a:cubicBezTo>
                <a:cubicBezTo>
                  <a:pt x="3325836" y="373658"/>
                  <a:pt x="3336849" y="357188"/>
                  <a:pt x="3344985" y="334566"/>
                </a:cubicBezTo>
                <a:lnTo>
                  <a:pt x="3400349" y="341412"/>
                </a:lnTo>
                <a:cubicBezTo>
                  <a:pt x="3391618" y="373757"/>
                  <a:pt x="3375445" y="398859"/>
                  <a:pt x="3351831" y="416719"/>
                </a:cubicBezTo>
                <a:cubicBezTo>
                  <a:pt x="3328217" y="434578"/>
                  <a:pt x="3298054" y="443508"/>
                  <a:pt x="3261343" y="443508"/>
                </a:cubicBezTo>
                <a:cubicBezTo>
                  <a:pt x="3215108" y="443508"/>
                  <a:pt x="3178446" y="429270"/>
                  <a:pt x="3151359" y="400794"/>
                </a:cubicBezTo>
                <a:cubicBezTo>
                  <a:pt x="3124273" y="372318"/>
                  <a:pt x="3110729" y="332383"/>
                  <a:pt x="3110729" y="280988"/>
                </a:cubicBezTo>
                <a:cubicBezTo>
                  <a:pt x="3110729" y="227806"/>
                  <a:pt x="3124422" y="186531"/>
                  <a:pt x="3151806" y="157163"/>
                </a:cubicBezTo>
                <a:cubicBezTo>
                  <a:pt x="3179190" y="127794"/>
                  <a:pt x="3214711" y="113109"/>
                  <a:pt x="3258367" y="113109"/>
                </a:cubicBezTo>
                <a:close/>
                <a:moveTo>
                  <a:pt x="2153467" y="113109"/>
                </a:moveTo>
                <a:cubicBezTo>
                  <a:pt x="2172517" y="113109"/>
                  <a:pt x="2190029" y="116532"/>
                  <a:pt x="2206003" y="123379"/>
                </a:cubicBezTo>
                <a:cubicBezTo>
                  <a:pt x="2221977" y="130225"/>
                  <a:pt x="2233933" y="139204"/>
                  <a:pt x="2241871" y="150316"/>
                </a:cubicBezTo>
                <a:cubicBezTo>
                  <a:pt x="2249808" y="161429"/>
                  <a:pt x="2255365" y="174625"/>
                  <a:pt x="2258540" y="189905"/>
                </a:cubicBezTo>
                <a:cubicBezTo>
                  <a:pt x="2260524" y="199827"/>
                  <a:pt x="2261516" y="217190"/>
                  <a:pt x="2261516" y="241995"/>
                </a:cubicBezTo>
                <a:lnTo>
                  <a:pt x="2261516" y="436364"/>
                </a:lnTo>
                <a:lnTo>
                  <a:pt x="2207938" y="436364"/>
                </a:lnTo>
                <a:lnTo>
                  <a:pt x="2207938" y="244078"/>
                </a:lnTo>
                <a:cubicBezTo>
                  <a:pt x="2207938" y="222250"/>
                  <a:pt x="2205854" y="205929"/>
                  <a:pt x="2201687" y="195114"/>
                </a:cubicBezTo>
                <a:cubicBezTo>
                  <a:pt x="2197520" y="184299"/>
                  <a:pt x="2190128" y="175667"/>
                  <a:pt x="2179512" y="169218"/>
                </a:cubicBezTo>
                <a:cubicBezTo>
                  <a:pt x="2168895" y="162768"/>
                  <a:pt x="2156443" y="159544"/>
                  <a:pt x="2142156" y="159544"/>
                </a:cubicBezTo>
                <a:cubicBezTo>
                  <a:pt x="2119336" y="159544"/>
                  <a:pt x="2099641" y="166787"/>
                  <a:pt x="2083071" y="181273"/>
                </a:cubicBezTo>
                <a:cubicBezTo>
                  <a:pt x="2066502" y="195759"/>
                  <a:pt x="2058217" y="223242"/>
                  <a:pt x="2058217" y="263723"/>
                </a:cubicBezTo>
                <a:lnTo>
                  <a:pt x="2058217" y="436364"/>
                </a:lnTo>
                <a:lnTo>
                  <a:pt x="2004639" y="436364"/>
                </a:lnTo>
                <a:lnTo>
                  <a:pt x="2004639" y="120253"/>
                </a:lnTo>
                <a:lnTo>
                  <a:pt x="2052859" y="120253"/>
                </a:lnTo>
                <a:lnTo>
                  <a:pt x="2052859" y="165199"/>
                </a:lnTo>
                <a:cubicBezTo>
                  <a:pt x="2076076" y="130473"/>
                  <a:pt x="2109612" y="113109"/>
                  <a:pt x="2153467" y="113109"/>
                </a:cubicBezTo>
                <a:close/>
                <a:moveTo>
                  <a:pt x="1790029" y="113109"/>
                </a:moveTo>
                <a:cubicBezTo>
                  <a:pt x="1833486" y="113109"/>
                  <a:pt x="1869007" y="127347"/>
                  <a:pt x="1896590" y="155823"/>
                </a:cubicBezTo>
                <a:cubicBezTo>
                  <a:pt x="1924172" y="184299"/>
                  <a:pt x="1937964" y="223639"/>
                  <a:pt x="1937964" y="273844"/>
                </a:cubicBezTo>
                <a:cubicBezTo>
                  <a:pt x="1937964" y="314523"/>
                  <a:pt x="1931862" y="346521"/>
                  <a:pt x="1919658" y="369838"/>
                </a:cubicBezTo>
                <a:cubicBezTo>
                  <a:pt x="1907454" y="393154"/>
                  <a:pt x="1889694" y="411262"/>
                  <a:pt x="1866378" y="424160"/>
                </a:cubicBezTo>
                <a:cubicBezTo>
                  <a:pt x="1843061" y="437059"/>
                  <a:pt x="1817611" y="443508"/>
                  <a:pt x="1790029" y="443508"/>
                </a:cubicBezTo>
                <a:cubicBezTo>
                  <a:pt x="1745777" y="443508"/>
                  <a:pt x="1710009" y="429320"/>
                  <a:pt x="1682724" y="400943"/>
                </a:cubicBezTo>
                <a:cubicBezTo>
                  <a:pt x="1655438" y="372566"/>
                  <a:pt x="1641796" y="331688"/>
                  <a:pt x="1641796" y="278309"/>
                </a:cubicBezTo>
                <a:cubicBezTo>
                  <a:pt x="1641796" y="219770"/>
                  <a:pt x="1658068" y="176411"/>
                  <a:pt x="1690611" y="148233"/>
                </a:cubicBezTo>
                <a:cubicBezTo>
                  <a:pt x="1717797" y="124817"/>
                  <a:pt x="1750936" y="113109"/>
                  <a:pt x="1790029" y="113109"/>
                </a:cubicBezTo>
                <a:close/>
                <a:moveTo>
                  <a:pt x="1147686" y="113109"/>
                </a:moveTo>
                <a:cubicBezTo>
                  <a:pt x="1174674" y="113109"/>
                  <a:pt x="1196601" y="116284"/>
                  <a:pt x="1213469" y="122634"/>
                </a:cubicBezTo>
                <a:cubicBezTo>
                  <a:pt x="1230336" y="128984"/>
                  <a:pt x="1242738" y="136971"/>
                  <a:pt x="1250676" y="146596"/>
                </a:cubicBezTo>
                <a:cubicBezTo>
                  <a:pt x="1258613" y="156220"/>
                  <a:pt x="1264169" y="168374"/>
                  <a:pt x="1267344" y="183059"/>
                </a:cubicBezTo>
                <a:cubicBezTo>
                  <a:pt x="1269130" y="192187"/>
                  <a:pt x="1270023" y="208657"/>
                  <a:pt x="1270023" y="232470"/>
                </a:cubicBezTo>
                <a:lnTo>
                  <a:pt x="1270023" y="303907"/>
                </a:lnTo>
                <a:cubicBezTo>
                  <a:pt x="1270023" y="353715"/>
                  <a:pt x="1271164" y="385217"/>
                  <a:pt x="1273446" y="398413"/>
                </a:cubicBezTo>
                <a:cubicBezTo>
                  <a:pt x="1275728" y="411609"/>
                  <a:pt x="1280243" y="424259"/>
                  <a:pt x="1286990" y="436364"/>
                </a:cubicBezTo>
                <a:lnTo>
                  <a:pt x="1231030" y="436364"/>
                </a:lnTo>
                <a:cubicBezTo>
                  <a:pt x="1225474" y="425252"/>
                  <a:pt x="1221902" y="412254"/>
                  <a:pt x="1220315" y="397371"/>
                </a:cubicBezTo>
                <a:cubicBezTo>
                  <a:pt x="1200471" y="414238"/>
                  <a:pt x="1181371" y="426145"/>
                  <a:pt x="1163016" y="433090"/>
                </a:cubicBezTo>
                <a:cubicBezTo>
                  <a:pt x="1144660" y="440035"/>
                  <a:pt x="1124965" y="443508"/>
                  <a:pt x="1103931" y="443508"/>
                </a:cubicBezTo>
                <a:cubicBezTo>
                  <a:pt x="1069204" y="443508"/>
                  <a:pt x="1042515" y="435025"/>
                  <a:pt x="1023862" y="418058"/>
                </a:cubicBezTo>
                <a:cubicBezTo>
                  <a:pt x="1005208" y="401092"/>
                  <a:pt x="995882" y="379412"/>
                  <a:pt x="995882" y="353020"/>
                </a:cubicBezTo>
                <a:cubicBezTo>
                  <a:pt x="995882" y="337542"/>
                  <a:pt x="999404" y="323404"/>
                  <a:pt x="1006449" y="310604"/>
                </a:cubicBezTo>
                <a:cubicBezTo>
                  <a:pt x="1013493" y="297805"/>
                  <a:pt x="1022721" y="287536"/>
                  <a:pt x="1034131" y="279797"/>
                </a:cubicBezTo>
                <a:cubicBezTo>
                  <a:pt x="1045541" y="272058"/>
                  <a:pt x="1058390" y="266204"/>
                  <a:pt x="1072677" y="262235"/>
                </a:cubicBezTo>
                <a:cubicBezTo>
                  <a:pt x="1083194" y="259457"/>
                  <a:pt x="1099069" y="256778"/>
                  <a:pt x="1120302" y="254198"/>
                </a:cubicBezTo>
                <a:cubicBezTo>
                  <a:pt x="1163561" y="249039"/>
                  <a:pt x="1195411" y="242888"/>
                  <a:pt x="1215850" y="235744"/>
                </a:cubicBezTo>
                <a:cubicBezTo>
                  <a:pt x="1216048" y="228402"/>
                  <a:pt x="1216147" y="223738"/>
                  <a:pt x="1216147" y="221754"/>
                </a:cubicBezTo>
                <a:cubicBezTo>
                  <a:pt x="1216147" y="199926"/>
                  <a:pt x="1211087" y="184547"/>
                  <a:pt x="1200967" y="175617"/>
                </a:cubicBezTo>
                <a:cubicBezTo>
                  <a:pt x="1187275" y="163513"/>
                  <a:pt x="1166935" y="157460"/>
                  <a:pt x="1139947" y="157460"/>
                </a:cubicBezTo>
                <a:cubicBezTo>
                  <a:pt x="1114746" y="157460"/>
                  <a:pt x="1096142" y="161875"/>
                  <a:pt x="1084137" y="170706"/>
                </a:cubicBezTo>
                <a:cubicBezTo>
                  <a:pt x="1072131" y="179536"/>
                  <a:pt x="1063251" y="195163"/>
                  <a:pt x="1057497" y="217587"/>
                </a:cubicBezTo>
                <a:lnTo>
                  <a:pt x="1005109" y="210443"/>
                </a:lnTo>
                <a:cubicBezTo>
                  <a:pt x="1009872" y="188020"/>
                  <a:pt x="1017710" y="169912"/>
                  <a:pt x="1028624" y="156121"/>
                </a:cubicBezTo>
                <a:cubicBezTo>
                  <a:pt x="1039538" y="142329"/>
                  <a:pt x="1055314" y="131713"/>
                  <a:pt x="1075951" y="124271"/>
                </a:cubicBezTo>
                <a:cubicBezTo>
                  <a:pt x="1096589" y="116830"/>
                  <a:pt x="1120501" y="113109"/>
                  <a:pt x="1147686" y="113109"/>
                </a:cubicBezTo>
                <a:close/>
                <a:moveTo>
                  <a:pt x="836933" y="113109"/>
                </a:moveTo>
                <a:cubicBezTo>
                  <a:pt x="871263" y="113109"/>
                  <a:pt x="899342" y="121791"/>
                  <a:pt x="921170" y="139154"/>
                </a:cubicBezTo>
                <a:cubicBezTo>
                  <a:pt x="942998" y="156518"/>
                  <a:pt x="956988" y="181173"/>
                  <a:pt x="963140" y="213122"/>
                </a:cubicBezTo>
                <a:lnTo>
                  <a:pt x="911050" y="221159"/>
                </a:lnTo>
                <a:cubicBezTo>
                  <a:pt x="906089" y="199926"/>
                  <a:pt x="897308" y="183952"/>
                  <a:pt x="884707" y="173236"/>
                </a:cubicBezTo>
                <a:cubicBezTo>
                  <a:pt x="872106" y="162520"/>
                  <a:pt x="856876" y="157163"/>
                  <a:pt x="839017" y="157163"/>
                </a:cubicBezTo>
                <a:cubicBezTo>
                  <a:pt x="812029" y="157163"/>
                  <a:pt x="790102" y="166836"/>
                  <a:pt x="773235" y="186184"/>
                </a:cubicBezTo>
                <a:cubicBezTo>
                  <a:pt x="756368" y="205532"/>
                  <a:pt x="747935" y="236141"/>
                  <a:pt x="747935" y="278011"/>
                </a:cubicBezTo>
                <a:cubicBezTo>
                  <a:pt x="747935" y="320477"/>
                  <a:pt x="756070" y="351334"/>
                  <a:pt x="772342" y="370582"/>
                </a:cubicBezTo>
                <a:cubicBezTo>
                  <a:pt x="788614" y="389831"/>
                  <a:pt x="809847" y="399455"/>
                  <a:pt x="836040" y="399455"/>
                </a:cubicBezTo>
                <a:cubicBezTo>
                  <a:pt x="857075" y="399455"/>
                  <a:pt x="874636" y="393005"/>
                  <a:pt x="888725" y="380107"/>
                </a:cubicBezTo>
                <a:cubicBezTo>
                  <a:pt x="902814" y="367209"/>
                  <a:pt x="911744" y="347365"/>
                  <a:pt x="915515" y="320576"/>
                </a:cubicBezTo>
                <a:lnTo>
                  <a:pt x="968200" y="327422"/>
                </a:lnTo>
                <a:cubicBezTo>
                  <a:pt x="962445" y="363736"/>
                  <a:pt x="947711" y="392162"/>
                  <a:pt x="923998" y="412700"/>
                </a:cubicBezTo>
                <a:cubicBezTo>
                  <a:pt x="900284" y="433239"/>
                  <a:pt x="871164" y="443508"/>
                  <a:pt x="836636" y="443508"/>
                </a:cubicBezTo>
                <a:cubicBezTo>
                  <a:pt x="793376" y="443508"/>
                  <a:pt x="758600" y="429369"/>
                  <a:pt x="732307" y="401092"/>
                </a:cubicBezTo>
                <a:cubicBezTo>
                  <a:pt x="706014" y="372814"/>
                  <a:pt x="692868" y="332284"/>
                  <a:pt x="692868" y="279499"/>
                </a:cubicBezTo>
                <a:cubicBezTo>
                  <a:pt x="692868" y="245368"/>
                  <a:pt x="698523" y="215503"/>
                  <a:pt x="709834" y="189905"/>
                </a:cubicBezTo>
                <a:cubicBezTo>
                  <a:pt x="721145" y="164306"/>
                  <a:pt x="738359" y="145107"/>
                  <a:pt x="761477" y="132308"/>
                </a:cubicBezTo>
                <a:cubicBezTo>
                  <a:pt x="784595" y="119509"/>
                  <a:pt x="809747" y="113109"/>
                  <a:pt x="836933" y="113109"/>
                </a:cubicBezTo>
                <a:close/>
                <a:moveTo>
                  <a:pt x="494629" y="113109"/>
                </a:moveTo>
                <a:cubicBezTo>
                  <a:pt x="538086" y="113109"/>
                  <a:pt x="573607" y="127347"/>
                  <a:pt x="601190" y="155823"/>
                </a:cubicBezTo>
                <a:cubicBezTo>
                  <a:pt x="628773" y="184299"/>
                  <a:pt x="642564" y="223639"/>
                  <a:pt x="642564" y="273844"/>
                </a:cubicBezTo>
                <a:cubicBezTo>
                  <a:pt x="642564" y="314523"/>
                  <a:pt x="636462" y="346521"/>
                  <a:pt x="624258" y="369838"/>
                </a:cubicBezTo>
                <a:cubicBezTo>
                  <a:pt x="612054" y="393154"/>
                  <a:pt x="594294" y="411262"/>
                  <a:pt x="570977" y="424160"/>
                </a:cubicBezTo>
                <a:cubicBezTo>
                  <a:pt x="547661" y="437059"/>
                  <a:pt x="522212" y="443508"/>
                  <a:pt x="494629" y="443508"/>
                </a:cubicBezTo>
                <a:cubicBezTo>
                  <a:pt x="450377" y="443508"/>
                  <a:pt x="414609" y="429320"/>
                  <a:pt x="387324" y="400943"/>
                </a:cubicBezTo>
                <a:cubicBezTo>
                  <a:pt x="360038" y="372566"/>
                  <a:pt x="346396" y="331688"/>
                  <a:pt x="346396" y="278309"/>
                </a:cubicBezTo>
                <a:cubicBezTo>
                  <a:pt x="346396" y="219770"/>
                  <a:pt x="362668" y="176411"/>
                  <a:pt x="395212" y="148233"/>
                </a:cubicBezTo>
                <a:cubicBezTo>
                  <a:pt x="422397" y="124817"/>
                  <a:pt x="455537" y="113109"/>
                  <a:pt x="494629" y="113109"/>
                </a:cubicBezTo>
                <a:close/>
                <a:moveTo>
                  <a:pt x="4191817" y="9823"/>
                </a:moveTo>
                <a:lnTo>
                  <a:pt x="4191817" y="120253"/>
                </a:lnTo>
                <a:lnTo>
                  <a:pt x="4245693" y="120253"/>
                </a:lnTo>
                <a:lnTo>
                  <a:pt x="4245693" y="161925"/>
                </a:lnTo>
                <a:lnTo>
                  <a:pt x="4191817" y="161925"/>
                </a:lnTo>
                <a:lnTo>
                  <a:pt x="4191817" y="346770"/>
                </a:lnTo>
                <a:cubicBezTo>
                  <a:pt x="4191817" y="362049"/>
                  <a:pt x="4192759" y="371872"/>
                  <a:pt x="4194645" y="376238"/>
                </a:cubicBezTo>
                <a:cubicBezTo>
                  <a:pt x="4196530" y="380603"/>
                  <a:pt x="4199606" y="384076"/>
                  <a:pt x="4203872" y="386655"/>
                </a:cubicBezTo>
                <a:cubicBezTo>
                  <a:pt x="4208138" y="389235"/>
                  <a:pt x="4214240" y="390525"/>
                  <a:pt x="4222178" y="390525"/>
                </a:cubicBezTo>
                <a:cubicBezTo>
                  <a:pt x="4228131" y="390525"/>
                  <a:pt x="4235969" y="389831"/>
                  <a:pt x="4245693" y="388441"/>
                </a:cubicBezTo>
                <a:lnTo>
                  <a:pt x="4253432" y="435769"/>
                </a:lnTo>
                <a:cubicBezTo>
                  <a:pt x="4238351" y="438944"/>
                  <a:pt x="4224857" y="440531"/>
                  <a:pt x="4212951" y="440531"/>
                </a:cubicBezTo>
                <a:cubicBezTo>
                  <a:pt x="4193504" y="440531"/>
                  <a:pt x="4178422" y="437456"/>
                  <a:pt x="4167707" y="431304"/>
                </a:cubicBezTo>
                <a:cubicBezTo>
                  <a:pt x="4156991" y="425152"/>
                  <a:pt x="4149450" y="417066"/>
                  <a:pt x="4145085" y="407045"/>
                </a:cubicBezTo>
                <a:cubicBezTo>
                  <a:pt x="4140719" y="397024"/>
                  <a:pt x="4138537" y="375940"/>
                  <a:pt x="4138537" y="343793"/>
                </a:cubicBezTo>
                <a:lnTo>
                  <a:pt x="4138537" y="161925"/>
                </a:lnTo>
                <a:lnTo>
                  <a:pt x="4099246" y="161925"/>
                </a:lnTo>
                <a:lnTo>
                  <a:pt x="4099246" y="120253"/>
                </a:lnTo>
                <a:lnTo>
                  <a:pt x="4138537" y="120253"/>
                </a:lnTo>
                <a:lnTo>
                  <a:pt x="4138537" y="41970"/>
                </a:lnTo>
                <a:close/>
                <a:moveTo>
                  <a:pt x="1420042" y="9823"/>
                </a:moveTo>
                <a:lnTo>
                  <a:pt x="1420042" y="120253"/>
                </a:lnTo>
                <a:lnTo>
                  <a:pt x="1473918" y="120253"/>
                </a:lnTo>
                <a:lnTo>
                  <a:pt x="1473918" y="161925"/>
                </a:lnTo>
                <a:lnTo>
                  <a:pt x="1420042" y="161925"/>
                </a:lnTo>
                <a:lnTo>
                  <a:pt x="1420042" y="346770"/>
                </a:lnTo>
                <a:cubicBezTo>
                  <a:pt x="1420042" y="362049"/>
                  <a:pt x="1420984" y="371872"/>
                  <a:pt x="1422870" y="376238"/>
                </a:cubicBezTo>
                <a:cubicBezTo>
                  <a:pt x="1424755" y="380603"/>
                  <a:pt x="1427831" y="384076"/>
                  <a:pt x="1432097" y="386655"/>
                </a:cubicBezTo>
                <a:cubicBezTo>
                  <a:pt x="1436363" y="389235"/>
                  <a:pt x="1442465" y="390525"/>
                  <a:pt x="1450403" y="390525"/>
                </a:cubicBezTo>
                <a:cubicBezTo>
                  <a:pt x="1456356" y="390525"/>
                  <a:pt x="1464194" y="389831"/>
                  <a:pt x="1473918" y="388441"/>
                </a:cubicBezTo>
                <a:lnTo>
                  <a:pt x="1481657" y="435769"/>
                </a:lnTo>
                <a:cubicBezTo>
                  <a:pt x="1466576" y="438944"/>
                  <a:pt x="1453082" y="440531"/>
                  <a:pt x="1441176" y="440531"/>
                </a:cubicBezTo>
                <a:cubicBezTo>
                  <a:pt x="1421729" y="440531"/>
                  <a:pt x="1406647" y="437456"/>
                  <a:pt x="1395932" y="431304"/>
                </a:cubicBezTo>
                <a:cubicBezTo>
                  <a:pt x="1385216" y="425152"/>
                  <a:pt x="1377676" y="417066"/>
                  <a:pt x="1373310" y="407045"/>
                </a:cubicBezTo>
                <a:cubicBezTo>
                  <a:pt x="1368944" y="397024"/>
                  <a:pt x="1366761" y="375940"/>
                  <a:pt x="1366761" y="343793"/>
                </a:cubicBezTo>
                <a:lnTo>
                  <a:pt x="1366761" y="161925"/>
                </a:lnTo>
                <a:lnTo>
                  <a:pt x="1327471" y="161925"/>
                </a:lnTo>
                <a:lnTo>
                  <a:pt x="1327471" y="120253"/>
                </a:lnTo>
                <a:lnTo>
                  <a:pt x="1366761" y="120253"/>
                </a:lnTo>
                <a:lnTo>
                  <a:pt x="1366761" y="41970"/>
                </a:lnTo>
                <a:close/>
                <a:moveTo>
                  <a:pt x="4300462" y="0"/>
                </a:moveTo>
                <a:lnTo>
                  <a:pt x="4354040" y="0"/>
                </a:lnTo>
                <a:lnTo>
                  <a:pt x="4354040" y="61615"/>
                </a:lnTo>
                <a:lnTo>
                  <a:pt x="4300462" y="61615"/>
                </a:lnTo>
                <a:close/>
                <a:moveTo>
                  <a:pt x="2994048" y="0"/>
                </a:moveTo>
                <a:lnTo>
                  <a:pt x="3047626" y="0"/>
                </a:lnTo>
                <a:lnTo>
                  <a:pt x="3047626" y="436364"/>
                </a:lnTo>
                <a:lnTo>
                  <a:pt x="2994048" y="436364"/>
                </a:lnTo>
                <a:close/>
                <a:moveTo>
                  <a:pt x="2593700" y="0"/>
                </a:moveTo>
                <a:lnTo>
                  <a:pt x="2909216" y="0"/>
                </a:lnTo>
                <a:lnTo>
                  <a:pt x="2909216" y="51495"/>
                </a:lnTo>
                <a:lnTo>
                  <a:pt x="2651446" y="51495"/>
                </a:lnTo>
                <a:lnTo>
                  <a:pt x="2651446" y="185142"/>
                </a:lnTo>
                <a:lnTo>
                  <a:pt x="2892845" y="185142"/>
                </a:lnTo>
                <a:lnTo>
                  <a:pt x="2892845" y="236339"/>
                </a:lnTo>
                <a:lnTo>
                  <a:pt x="2651446" y="236339"/>
                </a:lnTo>
                <a:lnTo>
                  <a:pt x="2651446" y="384870"/>
                </a:lnTo>
                <a:lnTo>
                  <a:pt x="2919336" y="384870"/>
                </a:lnTo>
                <a:lnTo>
                  <a:pt x="2919336" y="436364"/>
                </a:lnTo>
                <a:lnTo>
                  <a:pt x="2593700" y="436364"/>
                </a:lnTo>
                <a:close/>
                <a:moveTo>
                  <a:pt x="1528686" y="0"/>
                </a:moveTo>
                <a:lnTo>
                  <a:pt x="1582265" y="0"/>
                </a:lnTo>
                <a:lnTo>
                  <a:pt x="1582265" y="61615"/>
                </a:lnTo>
                <a:lnTo>
                  <a:pt x="1528686" y="61615"/>
                </a:lnTo>
                <a:close/>
                <a:moveTo>
                  <a:pt x="27904" y="0"/>
                </a:moveTo>
                <a:lnTo>
                  <a:pt x="85649" y="0"/>
                </a:lnTo>
                <a:lnTo>
                  <a:pt x="85649" y="384870"/>
                </a:lnTo>
                <a:lnTo>
                  <a:pt x="300557" y="384870"/>
                </a:lnTo>
                <a:lnTo>
                  <a:pt x="300557" y="436364"/>
                </a:lnTo>
                <a:lnTo>
                  <a:pt x="27904" y="436364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To Outline"/>
          <p:cNvSpPr/>
          <p:nvPr/>
        </p:nvSpPr>
        <p:spPr>
          <a:xfrm>
            <a:off x="2932066" y="3789500"/>
            <a:ext cx="6232028" cy="455574"/>
          </a:xfrm>
          <a:custGeom>
            <a:avLst/>
            <a:gdLst/>
            <a:ahLst/>
            <a:cxnLst/>
            <a:rect l="l" t="t" r="r" b="b"/>
            <a:pathLst>
              <a:path w="6232028" h="455574">
                <a:moveTo>
                  <a:pt x="5186363" y="289481"/>
                </a:moveTo>
                <a:cubicBezTo>
                  <a:pt x="5166916" y="297419"/>
                  <a:pt x="5137746" y="304166"/>
                  <a:pt x="5098852" y="309722"/>
                </a:cubicBezTo>
                <a:cubicBezTo>
                  <a:pt x="5076825" y="312897"/>
                  <a:pt x="5061248" y="316469"/>
                  <a:pt x="5052120" y="320438"/>
                </a:cubicBezTo>
                <a:cubicBezTo>
                  <a:pt x="5042992" y="324406"/>
                  <a:pt x="5035947" y="330211"/>
                  <a:pt x="5030986" y="337850"/>
                </a:cubicBezTo>
                <a:cubicBezTo>
                  <a:pt x="5026025" y="345490"/>
                  <a:pt x="5023545" y="353974"/>
                  <a:pt x="5023545" y="363300"/>
                </a:cubicBezTo>
                <a:cubicBezTo>
                  <a:pt x="5023545" y="377588"/>
                  <a:pt x="5028952" y="389494"/>
                  <a:pt x="5039767" y="399019"/>
                </a:cubicBezTo>
                <a:cubicBezTo>
                  <a:pt x="5050582" y="408544"/>
                  <a:pt x="5066407" y="413306"/>
                  <a:pt x="5087243" y="413306"/>
                </a:cubicBezTo>
                <a:cubicBezTo>
                  <a:pt x="5107881" y="413306"/>
                  <a:pt x="5126236" y="408792"/>
                  <a:pt x="5142309" y="399763"/>
                </a:cubicBezTo>
                <a:cubicBezTo>
                  <a:pt x="5158383" y="390734"/>
                  <a:pt x="5170190" y="378381"/>
                  <a:pt x="5177731" y="362705"/>
                </a:cubicBezTo>
                <a:cubicBezTo>
                  <a:pt x="5183485" y="350600"/>
                  <a:pt x="5186363" y="332741"/>
                  <a:pt x="5186363" y="309127"/>
                </a:cubicBezTo>
                <a:close/>
                <a:moveTo>
                  <a:pt x="2426025" y="287264"/>
                </a:moveTo>
                <a:lnTo>
                  <a:pt x="2321459" y="298628"/>
                </a:lnTo>
                <a:cubicBezTo>
                  <a:pt x="2300295" y="300857"/>
                  <a:pt x="2285460" y="306757"/>
                  <a:pt x="2276954" y="316330"/>
                </a:cubicBezTo>
                <a:cubicBezTo>
                  <a:pt x="2268448" y="325903"/>
                  <a:pt x="2264195" y="340790"/>
                  <a:pt x="2264195" y="360993"/>
                </a:cubicBezTo>
                <a:cubicBezTo>
                  <a:pt x="2264195" y="381195"/>
                  <a:pt x="2268556" y="396546"/>
                  <a:pt x="2277278" y="407046"/>
                </a:cubicBezTo>
                <a:cubicBezTo>
                  <a:pt x="2285999" y="417546"/>
                  <a:pt x="2298549" y="422796"/>
                  <a:pt x="2314925" y="422796"/>
                </a:cubicBezTo>
                <a:cubicBezTo>
                  <a:pt x="2331302" y="422796"/>
                  <a:pt x="2349009" y="420756"/>
                  <a:pt x="2368046" y="416676"/>
                </a:cubicBezTo>
                <a:cubicBezTo>
                  <a:pt x="2387083" y="412596"/>
                  <a:pt x="2402161" y="408572"/>
                  <a:pt x="2413280" y="404603"/>
                </a:cubicBezTo>
                <a:lnTo>
                  <a:pt x="2426025" y="400050"/>
                </a:lnTo>
                <a:close/>
                <a:moveTo>
                  <a:pt x="5760541" y="169228"/>
                </a:moveTo>
                <a:cubicBezTo>
                  <a:pt x="5733752" y="169228"/>
                  <a:pt x="5711528" y="179249"/>
                  <a:pt x="5693866" y="199292"/>
                </a:cubicBezTo>
                <a:cubicBezTo>
                  <a:pt x="5676206" y="219334"/>
                  <a:pt x="5667375" y="249595"/>
                  <a:pt x="5667375" y="290077"/>
                </a:cubicBezTo>
                <a:cubicBezTo>
                  <a:pt x="5667375" y="330558"/>
                  <a:pt x="5676206" y="360869"/>
                  <a:pt x="5693866" y="381011"/>
                </a:cubicBezTo>
                <a:cubicBezTo>
                  <a:pt x="5711528" y="401152"/>
                  <a:pt x="5733752" y="411223"/>
                  <a:pt x="5760541" y="411223"/>
                </a:cubicBezTo>
                <a:cubicBezTo>
                  <a:pt x="5787132" y="411223"/>
                  <a:pt x="5809258" y="401102"/>
                  <a:pt x="5826918" y="380862"/>
                </a:cubicBezTo>
                <a:cubicBezTo>
                  <a:pt x="5844580" y="360621"/>
                  <a:pt x="5853410" y="329764"/>
                  <a:pt x="5853410" y="288291"/>
                </a:cubicBezTo>
                <a:cubicBezTo>
                  <a:pt x="5853410" y="249199"/>
                  <a:pt x="5844530" y="219582"/>
                  <a:pt x="5826770" y="199440"/>
                </a:cubicBezTo>
                <a:cubicBezTo>
                  <a:pt x="5809010" y="179299"/>
                  <a:pt x="5786934" y="169228"/>
                  <a:pt x="5760541" y="169228"/>
                </a:cubicBezTo>
                <a:close/>
                <a:moveTo>
                  <a:pt x="1560612" y="169228"/>
                </a:moveTo>
                <a:cubicBezTo>
                  <a:pt x="1536799" y="169228"/>
                  <a:pt x="1516906" y="178952"/>
                  <a:pt x="1500932" y="198399"/>
                </a:cubicBezTo>
                <a:cubicBezTo>
                  <a:pt x="1484958" y="217845"/>
                  <a:pt x="1476971" y="248504"/>
                  <a:pt x="1476971" y="290374"/>
                </a:cubicBezTo>
                <a:cubicBezTo>
                  <a:pt x="1476971" y="330856"/>
                  <a:pt x="1485503" y="361117"/>
                  <a:pt x="1502569" y="381159"/>
                </a:cubicBezTo>
                <a:cubicBezTo>
                  <a:pt x="1519635" y="401202"/>
                  <a:pt x="1539776" y="411223"/>
                  <a:pt x="1562993" y="411223"/>
                </a:cubicBezTo>
                <a:cubicBezTo>
                  <a:pt x="1586409" y="411223"/>
                  <a:pt x="1606302" y="401648"/>
                  <a:pt x="1622673" y="382499"/>
                </a:cubicBezTo>
                <a:cubicBezTo>
                  <a:pt x="1639044" y="363350"/>
                  <a:pt x="1647230" y="334130"/>
                  <a:pt x="1647230" y="294839"/>
                </a:cubicBezTo>
                <a:cubicBezTo>
                  <a:pt x="1647230" y="251580"/>
                  <a:pt x="1638896" y="219830"/>
                  <a:pt x="1622227" y="199589"/>
                </a:cubicBezTo>
                <a:cubicBezTo>
                  <a:pt x="1605558" y="179349"/>
                  <a:pt x="1585020" y="169228"/>
                  <a:pt x="1560612" y="169228"/>
                </a:cubicBezTo>
                <a:close/>
                <a:moveTo>
                  <a:pt x="4257675" y="168931"/>
                </a:moveTo>
                <a:cubicBezTo>
                  <a:pt x="4233069" y="168931"/>
                  <a:pt x="4212382" y="177166"/>
                  <a:pt x="4195614" y="193636"/>
                </a:cubicBezTo>
                <a:cubicBezTo>
                  <a:pt x="4178846" y="210106"/>
                  <a:pt x="4169569" y="232133"/>
                  <a:pt x="4167783" y="259716"/>
                </a:cubicBezTo>
                <a:lnTo>
                  <a:pt x="4344293" y="259716"/>
                </a:lnTo>
                <a:cubicBezTo>
                  <a:pt x="4341912" y="233125"/>
                  <a:pt x="4335165" y="213182"/>
                  <a:pt x="4324053" y="199887"/>
                </a:cubicBezTo>
                <a:cubicBezTo>
                  <a:pt x="4306987" y="179249"/>
                  <a:pt x="4284861" y="168931"/>
                  <a:pt x="4257675" y="168931"/>
                </a:cubicBezTo>
                <a:close/>
                <a:moveTo>
                  <a:pt x="1914525" y="168931"/>
                </a:moveTo>
                <a:cubicBezTo>
                  <a:pt x="1889919" y="168931"/>
                  <a:pt x="1869232" y="177166"/>
                  <a:pt x="1852464" y="193636"/>
                </a:cubicBezTo>
                <a:cubicBezTo>
                  <a:pt x="1835696" y="210106"/>
                  <a:pt x="1826419" y="232133"/>
                  <a:pt x="1824633" y="259716"/>
                </a:cubicBezTo>
                <a:lnTo>
                  <a:pt x="2001143" y="259716"/>
                </a:lnTo>
                <a:cubicBezTo>
                  <a:pt x="1998762" y="233125"/>
                  <a:pt x="1992015" y="213182"/>
                  <a:pt x="1980903" y="199887"/>
                </a:cubicBezTo>
                <a:cubicBezTo>
                  <a:pt x="1963837" y="179249"/>
                  <a:pt x="1941711" y="168931"/>
                  <a:pt x="1914525" y="168931"/>
                </a:cubicBezTo>
                <a:close/>
                <a:moveTo>
                  <a:pt x="3015832" y="162877"/>
                </a:moveTo>
                <a:cubicBezTo>
                  <a:pt x="2977751" y="162877"/>
                  <a:pt x="2951903" y="173506"/>
                  <a:pt x="2938289" y="194762"/>
                </a:cubicBezTo>
                <a:cubicBezTo>
                  <a:pt x="2924674" y="216019"/>
                  <a:pt x="2917867" y="250203"/>
                  <a:pt x="2917867" y="297313"/>
                </a:cubicBezTo>
                <a:cubicBezTo>
                  <a:pt x="2917867" y="353257"/>
                  <a:pt x="2926373" y="388991"/>
                  <a:pt x="2943385" y="404517"/>
                </a:cubicBezTo>
                <a:cubicBezTo>
                  <a:pt x="2951710" y="412086"/>
                  <a:pt x="2959334" y="417025"/>
                  <a:pt x="2966259" y="419333"/>
                </a:cubicBezTo>
                <a:cubicBezTo>
                  <a:pt x="2973184" y="421642"/>
                  <a:pt x="2982720" y="422796"/>
                  <a:pt x="2994867" y="422796"/>
                </a:cubicBezTo>
                <a:cubicBezTo>
                  <a:pt x="3007015" y="422796"/>
                  <a:pt x="3021485" y="420287"/>
                  <a:pt x="3038278" y="415271"/>
                </a:cubicBezTo>
                <a:cubicBezTo>
                  <a:pt x="3055070" y="410254"/>
                  <a:pt x="3068134" y="405216"/>
                  <a:pt x="3077468" y="400155"/>
                </a:cubicBezTo>
                <a:lnTo>
                  <a:pt x="3088670" y="394087"/>
                </a:lnTo>
                <a:lnTo>
                  <a:pt x="3088670" y="169259"/>
                </a:lnTo>
                <a:cubicBezTo>
                  <a:pt x="3061015" y="165005"/>
                  <a:pt x="3036736" y="162877"/>
                  <a:pt x="3015832" y="162877"/>
                </a:cubicBezTo>
                <a:close/>
                <a:moveTo>
                  <a:pt x="2699502" y="132159"/>
                </a:moveTo>
                <a:cubicBezTo>
                  <a:pt x="2738323" y="132159"/>
                  <a:pt x="2764542" y="142905"/>
                  <a:pt x="2778159" y="164397"/>
                </a:cubicBezTo>
                <a:cubicBezTo>
                  <a:pt x="2791777" y="185888"/>
                  <a:pt x="2798586" y="226606"/>
                  <a:pt x="2798586" y="286550"/>
                </a:cubicBezTo>
                <a:lnTo>
                  <a:pt x="2798586" y="448132"/>
                </a:lnTo>
                <a:lnTo>
                  <a:pt x="2765467" y="448132"/>
                </a:lnTo>
                <a:lnTo>
                  <a:pt x="2765467" y="287750"/>
                </a:lnTo>
                <a:cubicBezTo>
                  <a:pt x="2765467" y="236283"/>
                  <a:pt x="2761083" y="202605"/>
                  <a:pt x="2752313" y="186714"/>
                </a:cubicBezTo>
                <a:cubicBezTo>
                  <a:pt x="2743544" y="170823"/>
                  <a:pt x="2724246" y="162877"/>
                  <a:pt x="2694420" y="162877"/>
                </a:cubicBezTo>
                <a:cubicBezTo>
                  <a:pt x="2679104" y="162877"/>
                  <a:pt x="2663000" y="165305"/>
                  <a:pt x="2646110" y="170159"/>
                </a:cubicBezTo>
                <a:cubicBezTo>
                  <a:pt x="2629219" y="175014"/>
                  <a:pt x="2616173" y="179740"/>
                  <a:pt x="2606971" y="184337"/>
                </a:cubicBezTo>
                <a:lnTo>
                  <a:pt x="2595855" y="190357"/>
                </a:lnTo>
                <a:lnTo>
                  <a:pt x="2595855" y="448132"/>
                </a:lnTo>
                <a:lnTo>
                  <a:pt x="2562737" y="448132"/>
                </a:lnTo>
                <a:lnTo>
                  <a:pt x="2562737" y="137541"/>
                </a:lnTo>
                <a:lnTo>
                  <a:pt x="2595855" y="137541"/>
                </a:lnTo>
                <a:lnTo>
                  <a:pt x="2595855" y="160849"/>
                </a:lnTo>
                <a:cubicBezTo>
                  <a:pt x="2626132" y="141722"/>
                  <a:pt x="2660681" y="132159"/>
                  <a:pt x="2699502" y="132159"/>
                </a:cubicBezTo>
                <a:close/>
                <a:moveTo>
                  <a:pt x="2365741" y="132159"/>
                </a:moveTo>
                <a:cubicBezTo>
                  <a:pt x="2428009" y="132159"/>
                  <a:pt x="2459143" y="165084"/>
                  <a:pt x="2459143" y="230934"/>
                </a:cubicBezTo>
                <a:lnTo>
                  <a:pt x="2459143" y="403422"/>
                </a:lnTo>
                <a:cubicBezTo>
                  <a:pt x="2460350" y="414287"/>
                  <a:pt x="2475301" y="420938"/>
                  <a:pt x="2503997" y="423377"/>
                </a:cubicBezTo>
                <a:lnTo>
                  <a:pt x="2502339" y="452914"/>
                </a:lnTo>
                <a:cubicBezTo>
                  <a:pt x="2467294" y="452914"/>
                  <a:pt x="2444132" y="444541"/>
                  <a:pt x="2432854" y="427796"/>
                </a:cubicBezTo>
                <a:cubicBezTo>
                  <a:pt x="2394462" y="444941"/>
                  <a:pt x="2354946" y="453514"/>
                  <a:pt x="2314306" y="453514"/>
                </a:cubicBezTo>
                <a:cubicBezTo>
                  <a:pt x="2287788" y="453514"/>
                  <a:pt x="2267088" y="445530"/>
                  <a:pt x="2252203" y="429563"/>
                </a:cubicBezTo>
                <a:cubicBezTo>
                  <a:pt x="2237319" y="413596"/>
                  <a:pt x="2229876" y="391214"/>
                  <a:pt x="2229876" y="362417"/>
                </a:cubicBezTo>
                <a:cubicBezTo>
                  <a:pt x="2229876" y="333619"/>
                  <a:pt x="2236931" y="311521"/>
                  <a:pt x="2251041" y="296123"/>
                </a:cubicBezTo>
                <a:cubicBezTo>
                  <a:pt x="2265151" y="280724"/>
                  <a:pt x="2287414" y="271548"/>
                  <a:pt x="2317830" y="268595"/>
                </a:cubicBezTo>
                <a:lnTo>
                  <a:pt x="2426025" y="257204"/>
                </a:lnTo>
                <a:lnTo>
                  <a:pt x="2426025" y="230934"/>
                </a:lnTo>
                <a:cubicBezTo>
                  <a:pt x="2426025" y="207140"/>
                  <a:pt x="2421099" y="190049"/>
                  <a:pt x="2411247" y="179660"/>
                </a:cubicBezTo>
                <a:cubicBezTo>
                  <a:pt x="2401395" y="169272"/>
                  <a:pt x="2386226" y="164078"/>
                  <a:pt x="2365741" y="164078"/>
                </a:cubicBezTo>
                <a:cubicBezTo>
                  <a:pt x="2343522" y="164078"/>
                  <a:pt x="2312280" y="166668"/>
                  <a:pt x="2272015" y="171850"/>
                </a:cubicBezTo>
                <a:lnTo>
                  <a:pt x="2247202" y="174241"/>
                </a:lnTo>
                <a:lnTo>
                  <a:pt x="2244821" y="143894"/>
                </a:lnTo>
                <a:cubicBezTo>
                  <a:pt x="2293183" y="136071"/>
                  <a:pt x="2333489" y="132159"/>
                  <a:pt x="2365741" y="132159"/>
                </a:cubicBezTo>
                <a:close/>
                <a:moveTo>
                  <a:pt x="5499199" y="132021"/>
                </a:moveTo>
                <a:lnTo>
                  <a:pt x="5552777" y="132021"/>
                </a:lnTo>
                <a:lnTo>
                  <a:pt x="5552777" y="448132"/>
                </a:lnTo>
                <a:lnTo>
                  <a:pt x="5499199" y="448132"/>
                </a:lnTo>
                <a:close/>
                <a:moveTo>
                  <a:pt x="3994249" y="132021"/>
                </a:moveTo>
                <a:lnTo>
                  <a:pt x="4047828" y="132021"/>
                </a:lnTo>
                <a:lnTo>
                  <a:pt x="4047828" y="448132"/>
                </a:lnTo>
                <a:lnTo>
                  <a:pt x="3994249" y="448132"/>
                </a:lnTo>
                <a:close/>
                <a:moveTo>
                  <a:pt x="1097161" y="132021"/>
                </a:moveTo>
                <a:lnTo>
                  <a:pt x="1150739" y="132021"/>
                </a:lnTo>
                <a:lnTo>
                  <a:pt x="1150739" y="307341"/>
                </a:lnTo>
                <a:cubicBezTo>
                  <a:pt x="1150739" y="335320"/>
                  <a:pt x="1151831" y="354172"/>
                  <a:pt x="1154014" y="363895"/>
                </a:cubicBezTo>
                <a:cubicBezTo>
                  <a:pt x="1157387" y="377984"/>
                  <a:pt x="1164531" y="389047"/>
                  <a:pt x="1175445" y="397084"/>
                </a:cubicBezTo>
                <a:cubicBezTo>
                  <a:pt x="1186359" y="405121"/>
                  <a:pt x="1199853" y="409139"/>
                  <a:pt x="1215926" y="409139"/>
                </a:cubicBezTo>
                <a:cubicBezTo>
                  <a:pt x="1231999" y="409139"/>
                  <a:pt x="1247081" y="405022"/>
                  <a:pt x="1261170" y="396786"/>
                </a:cubicBezTo>
                <a:cubicBezTo>
                  <a:pt x="1275259" y="388551"/>
                  <a:pt x="1285230" y="377340"/>
                  <a:pt x="1291084" y="363151"/>
                </a:cubicBezTo>
                <a:cubicBezTo>
                  <a:pt x="1296938" y="348963"/>
                  <a:pt x="1299865" y="328375"/>
                  <a:pt x="1299865" y="301388"/>
                </a:cubicBezTo>
                <a:lnTo>
                  <a:pt x="1299865" y="132021"/>
                </a:lnTo>
                <a:lnTo>
                  <a:pt x="1353443" y="132021"/>
                </a:lnTo>
                <a:lnTo>
                  <a:pt x="1353443" y="448132"/>
                </a:lnTo>
                <a:lnTo>
                  <a:pt x="1305521" y="448132"/>
                </a:lnTo>
                <a:lnTo>
                  <a:pt x="1305521" y="401698"/>
                </a:lnTo>
                <a:cubicBezTo>
                  <a:pt x="1280914" y="437417"/>
                  <a:pt x="1247478" y="455276"/>
                  <a:pt x="1205211" y="455276"/>
                </a:cubicBezTo>
                <a:cubicBezTo>
                  <a:pt x="1186557" y="455276"/>
                  <a:pt x="1169144" y="451704"/>
                  <a:pt x="1152972" y="444560"/>
                </a:cubicBezTo>
                <a:cubicBezTo>
                  <a:pt x="1136799" y="437417"/>
                  <a:pt x="1124794" y="428437"/>
                  <a:pt x="1116955" y="417622"/>
                </a:cubicBezTo>
                <a:cubicBezTo>
                  <a:pt x="1109117" y="406808"/>
                  <a:pt x="1103610" y="393562"/>
                  <a:pt x="1100435" y="377885"/>
                </a:cubicBezTo>
                <a:cubicBezTo>
                  <a:pt x="1098253" y="367368"/>
                  <a:pt x="1097161" y="350699"/>
                  <a:pt x="1097161" y="327879"/>
                </a:cubicBezTo>
                <a:close/>
                <a:moveTo>
                  <a:pt x="793849" y="132021"/>
                </a:moveTo>
                <a:lnTo>
                  <a:pt x="847428" y="132021"/>
                </a:lnTo>
                <a:lnTo>
                  <a:pt x="847428" y="448132"/>
                </a:lnTo>
                <a:lnTo>
                  <a:pt x="793849" y="448132"/>
                </a:lnTo>
                <a:close/>
                <a:moveTo>
                  <a:pt x="6123980" y="124877"/>
                </a:moveTo>
                <a:cubicBezTo>
                  <a:pt x="6143030" y="124877"/>
                  <a:pt x="6160542" y="128300"/>
                  <a:pt x="6176516" y="135147"/>
                </a:cubicBezTo>
                <a:cubicBezTo>
                  <a:pt x="6192490" y="141993"/>
                  <a:pt x="6204446" y="150972"/>
                  <a:pt x="6212384" y="162084"/>
                </a:cubicBezTo>
                <a:cubicBezTo>
                  <a:pt x="6220322" y="173197"/>
                  <a:pt x="6225878" y="186393"/>
                  <a:pt x="6229052" y="201673"/>
                </a:cubicBezTo>
                <a:cubicBezTo>
                  <a:pt x="6231037" y="211595"/>
                  <a:pt x="6232028" y="228958"/>
                  <a:pt x="6232028" y="253763"/>
                </a:cubicBezTo>
                <a:lnTo>
                  <a:pt x="6232028" y="448132"/>
                </a:lnTo>
                <a:lnTo>
                  <a:pt x="6178450" y="448132"/>
                </a:lnTo>
                <a:lnTo>
                  <a:pt x="6178450" y="255846"/>
                </a:lnTo>
                <a:cubicBezTo>
                  <a:pt x="6178450" y="234018"/>
                  <a:pt x="6176367" y="217697"/>
                  <a:pt x="6172200" y="206882"/>
                </a:cubicBezTo>
                <a:cubicBezTo>
                  <a:pt x="6168032" y="196067"/>
                  <a:pt x="6160641" y="187435"/>
                  <a:pt x="6150024" y="180986"/>
                </a:cubicBezTo>
                <a:cubicBezTo>
                  <a:pt x="6139408" y="174536"/>
                  <a:pt x="6126956" y="171312"/>
                  <a:pt x="6112668" y="171312"/>
                </a:cubicBezTo>
                <a:cubicBezTo>
                  <a:pt x="6089848" y="171312"/>
                  <a:pt x="6070154" y="178555"/>
                  <a:pt x="6053584" y="193041"/>
                </a:cubicBezTo>
                <a:cubicBezTo>
                  <a:pt x="6037014" y="207527"/>
                  <a:pt x="6028730" y="235010"/>
                  <a:pt x="6028730" y="275492"/>
                </a:cubicBezTo>
                <a:lnTo>
                  <a:pt x="6028730" y="448132"/>
                </a:lnTo>
                <a:lnTo>
                  <a:pt x="5975152" y="448132"/>
                </a:lnTo>
                <a:lnTo>
                  <a:pt x="5975152" y="132021"/>
                </a:lnTo>
                <a:lnTo>
                  <a:pt x="6023372" y="132021"/>
                </a:lnTo>
                <a:lnTo>
                  <a:pt x="6023372" y="176967"/>
                </a:lnTo>
                <a:cubicBezTo>
                  <a:pt x="6046589" y="142241"/>
                  <a:pt x="6080125" y="124877"/>
                  <a:pt x="6123980" y="124877"/>
                </a:cubicBezTo>
                <a:close/>
                <a:moveTo>
                  <a:pt x="5760541" y="124877"/>
                </a:moveTo>
                <a:cubicBezTo>
                  <a:pt x="5803999" y="124877"/>
                  <a:pt x="5839520" y="139115"/>
                  <a:pt x="5867102" y="167591"/>
                </a:cubicBezTo>
                <a:cubicBezTo>
                  <a:pt x="5894686" y="196067"/>
                  <a:pt x="5908476" y="235407"/>
                  <a:pt x="5908476" y="285612"/>
                </a:cubicBezTo>
                <a:cubicBezTo>
                  <a:pt x="5908476" y="326291"/>
                  <a:pt x="5902374" y="358290"/>
                  <a:pt x="5890170" y="381606"/>
                </a:cubicBezTo>
                <a:cubicBezTo>
                  <a:pt x="5877966" y="404922"/>
                  <a:pt x="5860206" y="423030"/>
                  <a:pt x="5836890" y="435928"/>
                </a:cubicBezTo>
                <a:cubicBezTo>
                  <a:pt x="5813574" y="448827"/>
                  <a:pt x="5788124" y="455276"/>
                  <a:pt x="5760541" y="455276"/>
                </a:cubicBezTo>
                <a:cubicBezTo>
                  <a:pt x="5716290" y="455276"/>
                  <a:pt x="5680522" y="441088"/>
                  <a:pt x="5653236" y="412711"/>
                </a:cubicBezTo>
                <a:cubicBezTo>
                  <a:pt x="5625951" y="384335"/>
                  <a:pt x="5612308" y="343456"/>
                  <a:pt x="5612308" y="290077"/>
                </a:cubicBezTo>
                <a:cubicBezTo>
                  <a:pt x="5612308" y="231538"/>
                  <a:pt x="5628580" y="188179"/>
                  <a:pt x="5661124" y="160001"/>
                </a:cubicBezTo>
                <a:cubicBezTo>
                  <a:pt x="5688310" y="136585"/>
                  <a:pt x="5721450" y="124877"/>
                  <a:pt x="5760541" y="124877"/>
                </a:cubicBezTo>
                <a:close/>
                <a:moveTo>
                  <a:pt x="5118199" y="124877"/>
                </a:moveTo>
                <a:cubicBezTo>
                  <a:pt x="5145187" y="124877"/>
                  <a:pt x="5167114" y="128052"/>
                  <a:pt x="5183981" y="134402"/>
                </a:cubicBezTo>
                <a:cubicBezTo>
                  <a:pt x="5200849" y="140752"/>
                  <a:pt x="5213251" y="148740"/>
                  <a:pt x="5221188" y="158364"/>
                </a:cubicBezTo>
                <a:cubicBezTo>
                  <a:pt x="5229126" y="167988"/>
                  <a:pt x="5234682" y="180142"/>
                  <a:pt x="5237857" y="194827"/>
                </a:cubicBezTo>
                <a:cubicBezTo>
                  <a:pt x="5239643" y="203955"/>
                  <a:pt x="5240536" y="220425"/>
                  <a:pt x="5240536" y="244238"/>
                </a:cubicBezTo>
                <a:lnTo>
                  <a:pt x="5240536" y="315675"/>
                </a:lnTo>
                <a:cubicBezTo>
                  <a:pt x="5240536" y="365483"/>
                  <a:pt x="5241677" y="396985"/>
                  <a:pt x="5243959" y="410181"/>
                </a:cubicBezTo>
                <a:cubicBezTo>
                  <a:pt x="5246241" y="423377"/>
                  <a:pt x="5250756" y="436028"/>
                  <a:pt x="5257502" y="448132"/>
                </a:cubicBezTo>
                <a:lnTo>
                  <a:pt x="5201543" y="448132"/>
                </a:lnTo>
                <a:cubicBezTo>
                  <a:pt x="5195987" y="437020"/>
                  <a:pt x="5192415" y="424022"/>
                  <a:pt x="5190827" y="409139"/>
                </a:cubicBezTo>
                <a:cubicBezTo>
                  <a:pt x="5170984" y="426006"/>
                  <a:pt x="5151884" y="437913"/>
                  <a:pt x="5133529" y="444858"/>
                </a:cubicBezTo>
                <a:cubicBezTo>
                  <a:pt x="5115173" y="451803"/>
                  <a:pt x="5095479" y="455276"/>
                  <a:pt x="5074444" y="455276"/>
                </a:cubicBezTo>
                <a:cubicBezTo>
                  <a:pt x="5039717" y="455276"/>
                  <a:pt x="5013028" y="446793"/>
                  <a:pt x="4994374" y="429826"/>
                </a:cubicBezTo>
                <a:cubicBezTo>
                  <a:pt x="4975721" y="412860"/>
                  <a:pt x="4966395" y="391181"/>
                  <a:pt x="4966395" y="364788"/>
                </a:cubicBezTo>
                <a:cubicBezTo>
                  <a:pt x="4966395" y="349310"/>
                  <a:pt x="4969917" y="335172"/>
                  <a:pt x="4976961" y="322372"/>
                </a:cubicBezTo>
                <a:cubicBezTo>
                  <a:pt x="4984006" y="309573"/>
                  <a:pt x="4993234" y="299304"/>
                  <a:pt x="5004643" y="291565"/>
                </a:cubicBezTo>
                <a:cubicBezTo>
                  <a:pt x="5016054" y="283826"/>
                  <a:pt x="5028902" y="277972"/>
                  <a:pt x="5043190" y="274003"/>
                </a:cubicBezTo>
                <a:cubicBezTo>
                  <a:pt x="5053707" y="271225"/>
                  <a:pt x="5069582" y="268546"/>
                  <a:pt x="5090815" y="265967"/>
                </a:cubicBezTo>
                <a:cubicBezTo>
                  <a:pt x="5134074" y="260807"/>
                  <a:pt x="5165924" y="254656"/>
                  <a:pt x="5186363" y="247512"/>
                </a:cubicBezTo>
                <a:cubicBezTo>
                  <a:pt x="5186561" y="240170"/>
                  <a:pt x="5186660" y="235506"/>
                  <a:pt x="5186660" y="233522"/>
                </a:cubicBezTo>
                <a:cubicBezTo>
                  <a:pt x="5186660" y="211694"/>
                  <a:pt x="5181600" y="196315"/>
                  <a:pt x="5171480" y="187385"/>
                </a:cubicBezTo>
                <a:cubicBezTo>
                  <a:pt x="5157788" y="175281"/>
                  <a:pt x="5137448" y="169228"/>
                  <a:pt x="5110460" y="169228"/>
                </a:cubicBezTo>
                <a:cubicBezTo>
                  <a:pt x="5085259" y="169228"/>
                  <a:pt x="5066655" y="173643"/>
                  <a:pt x="5054650" y="182474"/>
                </a:cubicBezTo>
                <a:cubicBezTo>
                  <a:pt x="5042645" y="191304"/>
                  <a:pt x="5033764" y="206931"/>
                  <a:pt x="5028009" y="229355"/>
                </a:cubicBezTo>
                <a:lnTo>
                  <a:pt x="4975622" y="222211"/>
                </a:lnTo>
                <a:cubicBezTo>
                  <a:pt x="4980384" y="199788"/>
                  <a:pt x="4988223" y="181680"/>
                  <a:pt x="4999137" y="167889"/>
                </a:cubicBezTo>
                <a:cubicBezTo>
                  <a:pt x="5010051" y="154097"/>
                  <a:pt x="5025827" y="143481"/>
                  <a:pt x="5046464" y="136040"/>
                </a:cubicBezTo>
                <a:cubicBezTo>
                  <a:pt x="5067102" y="128598"/>
                  <a:pt x="5091014" y="124877"/>
                  <a:pt x="5118199" y="124877"/>
                </a:cubicBezTo>
                <a:close/>
                <a:moveTo>
                  <a:pt x="4619030" y="124877"/>
                </a:moveTo>
                <a:cubicBezTo>
                  <a:pt x="4638080" y="124877"/>
                  <a:pt x="4655592" y="128300"/>
                  <a:pt x="4671566" y="135147"/>
                </a:cubicBezTo>
                <a:cubicBezTo>
                  <a:pt x="4687540" y="141993"/>
                  <a:pt x="4699496" y="150972"/>
                  <a:pt x="4707434" y="162084"/>
                </a:cubicBezTo>
                <a:cubicBezTo>
                  <a:pt x="4715371" y="173197"/>
                  <a:pt x="4720928" y="186393"/>
                  <a:pt x="4724103" y="201673"/>
                </a:cubicBezTo>
                <a:cubicBezTo>
                  <a:pt x="4726087" y="211595"/>
                  <a:pt x="4727079" y="228958"/>
                  <a:pt x="4727079" y="253763"/>
                </a:cubicBezTo>
                <a:lnTo>
                  <a:pt x="4727079" y="448132"/>
                </a:lnTo>
                <a:lnTo>
                  <a:pt x="4673501" y="448132"/>
                </a:lnTo>
                <a:lnTo>
                  <a:pt x="4673501" y="255846"/>
                </a:lnTo>
                <a:cubicBezTo>
                  <a:pt x="4673501" y="234018"/>
                  <a:pt x="4671418" y="217697"/>
                  <a:pt x="4667250" y="206882"/>
                </a:cubicBezTo>
                <a:cubicBezTo>
                  <a:pt x="4663083" y="196067"/>
                  <a:pt x="4655691" y="187435"/>
                  <a:pt x="4645075" y="180986"/>
                </a:cubicBezTo>
                <a:cubicBezTo>
                  <a:pt x="4634458" y="174536"/>
                  <a:pt x="4622007" y="171312"/>
                  <a:pt x="4607719" y="171312"/>
                </a:cubicBezTo>
                <a:cubicBezTo>
                  <a:pt x="4584899" y="171312"/>
                  <a:pt x="4565204" y="178555"/>
                  <a:pt x="4548634" y="193041"/>
                </a:cubicBezTo>
                <a:cubicBezTo>
                  <a:pt x="4532065" y="207527"/>
                  <a:pt x="4523780" y="235010"/>
                  <a:pt x="4523780" y="275492"/>
                </a:cubicBezTo>
                <a:lnTo>
                  <a:pt x="4523780" y="448132"/>
                </a:lnTo>
                <a:lnTo>
                  <a:pt x="4470202" y="448132"/>
                </a:lnTo>
                <a:lnTo>
                  <a:pt x="4470202" y="132021"/>
                </a:lnTo>
                <a:lnTo>
                  <a:pt x="4518422" y="132021"/>
                </a:lnTo>
                <a:lnTo>
                  <a:pt x="4518422" y="176967"/>
                </a:lnTo>
                <a:cubicBezTo>
                  <a:pt x="4541639" y="142241"/>
                  <a:pt x="4575175" y="124877"/>
                  <a:pt x="4619030" y="124877"/>
                </a:cubicBezTo>
                <a:close/>
                <a:moveTo>
                  <a:pt x="4257080" y="124877"/>
                </a:moveTo>
                <a:cubicBezTo>
                  <a:pt x="4299347" y="124877"/>
                  <a:pt x="4333875" y="139264"/>
                  <a:pt x="4360664" y="168038"/>
                </a:cubicBezTo>
                <a:cubicBezTo>
                  <a:pt x="4387453" y="196811"/>
                  <a:pt x="4400848" y="237292"/>
                  <a:pt x="4400848" y="289481"/>
                </a:cubicBezTo>
                <a:cubicBezTo>
                  <a:pt x="4400848" y="292656"/>
                  <a:pt x="4400749" y="297419"/>
                  <a:pt x="4400550" y="303769"/>
                </a:cubicBezTo>
                <a:lnTo>
                  <a:pt x="4164807" y="303769"/>
                </a:lnTo>
                <a:cubicBezTo>
                  <a:pt x="4166791" y="338495"/>
                  <a:pt x="4176614" y="365086"/>
                  <a:pt x="4194275" y="383541"/>
                </a:cubicBezTo>
                <a:cubicBezTo>
                  <a:pt x="4211935" y="401995"/>
                  <a:pt x="4233962" y="411223"/>
                  <a:pt x="4260354" y="411223"/>
                </a:cubicBezTo>
                <a:cubicBezTo>
                  <a:pt x="4280000" y="411223"/>
                  <a:pt x="4296767" y="406064"/>
                  <a:pt x="4310658" y="395745"/>
                </a:cubicBezTo>
                <a:cubicBezTo>
                  <a:pt x="4324549" y="385426"/>
                  <a:pt x="4335562" y="368956"/>
                  <a:pt x="4343698" y="346334"/>
                </a:cubicBezTo>
                <a:lnTo>
                  <a:pt x="4399062" y="353180"/>
                </a:lnTo>
                <a:cubicBezTo>
                  <a:pt x="4390331" y="385525"/>
                  <a:pt x="4374158" y="410628"/>
                  <a:pt x="4350544" y="428487"/>
                </a:cubicBezTo>
                <a:cubicBezTo>
                  <a:pt x="4326930" y="446346"/>
                  <a:pt x="4296767" y="455276"/>
                  <a:pt x="4260057" y="455276"/>
                </a:cubicBezTo>
                <a:cubicBezTo>
                  <a:pt x="4213821" y="455276"/>
                  <a:pt x="4177159" y="441038"/>
                  <a:pt x="4150073" y="412562"/>
                </a:cubicBezTo>
                <a:cubicBezTo>
                  <a:pt x="4122986" y="384086"/>
                  <a:pt x="4109443" y="344151"/>
                  <a:pt x="4109443" y="292756"/>
                </a:cubicBezTo>
                <a:cubicBezTo>
                  <a:pt x="4109443" y="239574"/>
                  <a:pt x="4123135" y="198299"/>
                  <a:pt x="4150519" y="168931"/>
                </a:cubicBezTo>
                <a:cubicBezTo>
                  <a:pt x="4177903" y="139562"/>
                  <a:pt x="4213424" y="124877"/>
                  <a:pt x="4257080" y="124877"/>
                </a:cubicBezTo>
                <a:close/>
                <a:moveTo>
                  <a:pt x="3910013" y="124877"/>
                </a:moveTo>
                <a:cubicBezTo>
                  <a:pt x="3928071" y="124877"/>
                  <a:pt x="3946426" y="130632"/>
                  <a:pt x="3965079" y="142142"/>
                </a:cubicBezTo>
                <a:lnTo>
                  <a:pt x="3946624" y="191850"/>
                </a:lnTo>
                <a:cubicBezTo>
                  <a:pt x="3933528" y="184111"/>
                  <a:pt x="3920431" y="180242"/>
                  <a:pt x="3907334" y="180242"/>
                </a:cubicBezTo>
                <a:cubicBezTo>
                  <a:pt x="3895626" y="180242"/>
                  <a:pt x="3885109" y="183764"/>
                  <a:pt x="3875782" y="190808"/>
                </a:cubicBezTo>
                <a:cubicBezTo>
                  <a:pt x="3866456" y="197853"/>
                  <a:pt x="3859808" y="207626"/>
                  <a:pt x="3855839" y="220127"/>
                </a:cubicBezTo>
                <a:cubicBezTo>
                  <a:pt x="3849886" y="239177"/>
                  <a:pt x="3846910" y="260013"/>
                  <a:pt x="3846910" y="282635"/>
                </a:cubicBezTo>
                <a:lnTo>
                  <a:pt x="3846910" y="448132"/>
                </a:lnTo>
                <a:lnTo>
                  <a:pt x="3793331" y="448132"/>
                </a:lnTo>
                <a:lnTo>
                  <a:pt x="3793331" y="132021"/>
                </a:lnTo>
                <a:lnTo>
                  <a:pt x="3841552" y="132021"/>
                </a:lnTo>
                <a:lnTo>
                  <a:pt x="3841552" y="179944"/>
                </a:lnTo>
                <a:cubicBezTo>
                  <a:pt x="3853855" y="157520"/>
                  <a:pt x="3865215" y="142737"/>
                  <a:pt x="3875633" y="135593"/>
                </a:cubicBezTo>
                <a:cubicBezTo>
                  <a:pt x="3886051" y="128449"/>
                  <a:pt x="3897511" y="124877"/>
                  <a:pt x="3910013" y="124877"/>
                </a:cubicBezTo>
                <a:close/>
                <a:moveTo>
                  <a:pt x="1913930" y="124877"/>
                </a:moveTo>
                <a:cubicBezTo>
                  <a:pt x="1956197" y="124877"/>
                  <a:pt x="1990725" y="139264"/>
                  <a:pt x="2017514" y="168038"/>
                </a:cubicBezTo>
                <a:cubicBezTo>
                  <a:pt x="2044303" y="196811"/>
                  <a:pt x="2057698" y="237292"/>
                  <a:pt x="2057698" y="289481"/>
                </a:cubicBezTo>
                <a:cubicBezTo>
                  <a:pt x="2057698" y="292656"/>
                  <a:pt x="2057599" y="297419"/>
                  <a:pt x="2057400" y="303769"/>
                </a:cubicBezTo>
                <a:lnTo>
                  <a:pt x="1821657" y="303769"/>
                </a:lnTo>
                <a:cubicBezTo>
                  <a:pt x="1823641" y="338495"/>
                  <a:pt x="1833464" y="365086"/>
                  <a:pt x="1851124" y="383541"/>
                </a:cubicBezTo>
                <a:cubicBezTo>
                  <a:pt x="1868785" y="401995"/>
                  <a:pt x="1890812" y="411223"/>
                  <a:pt x="1917204" y="411223"/>
                </a:cubicBezTo>
                <a:cubicBezTo>
                  <a:pt x="1936849" y="411223"/>
                  <a:pt x="1953618" y="406064"/>
                  <a:pt x="1967508" y="395745"/>
                </a:cubicBezTo>
                <a:cubicBezTo>
                  <a:pt x="1981399" y="385426"/>
                  <a:pt x="1992412" y="368956"/>
                  <a:pt x="2000548" y="346334"/>
                </a:cubicBezTo>
                <a:lnTo>
                  <a:pt x="2055912" y="353180"/>
                </a:lnTo>
                <a:cubicBezTo>
                  <a:pt x="2047181" y="385525"/>
                  <a:pt x="2031008" y="410628"/>
                  <a:pt x="2007394" y="428487"/>
                </a:cubicBezTo>
                <a:cubicBezTo>
                  <a:pt x="1983780" y="446346"/>
                  <a:pt x="1953618" y="455276"/>
                  <a:pt x="1916907" y="455276"/>
                </a:cubicBezTo>
                <a:cubicBezTo>
                  <a:pt x="1870671" y="455276"/>
                  <a:pt x="1834009" y="441038"/>
                  <a:pt x="1806923" y="412562"/>
                </a:cubicBezTo>
                <a:cubicBezTo>
                  <a:pt x="1779836" y="384086"/>
                  <a:pt x="1766292" y="344151"/>
                  <a:pt x="1766292" y="292756"/>
                </a:cubicBezTo>
                <a:cubicBezTo>
                  <a:pt x="1766292" y="239574"/>
                  <a:pt x="1779985" y="198299"/>
                  <a:pt x="1807369" y="168931"/>
                </a:cubicBezTo>
                <a:cubicBezTo>
                  <a:pt x="1834753" y="139562"/>
                  <a:pt x="1870274" y="124877"/>
                  <a:pt x="1913930" y="124877"/>
                </a:cubicBezTo>
                <a:close/>
                <a:moveTo>
                  <a:pt x="197346" y="57607"/>
                </a:moveTo>
                <a:cubicBezTo>
                  <a:pt x="191790" y="85587"/>
                  <a:pt x="183952" y="113368"/>
                  <a:pt x="173831" y="140951"/>
                </a:cubicBezTo>
                <a:lnTo>
                  <a:pt x="125909" y="268943"/>
                </a:lnTo>
                <a:lnTo>
                  <a:pt x="273844" y="268943"/>
                </a:lnTo>
                <a:lnTo>
                  <a:pt x="228303" y="148095"/>
                </a:lnTo>
                <a:cubicBezTo>
                  <a:pt x="214412" y="111384"/>
                  <a:pt x="204093" y="81221"/>
                  <a:pt x="197346" y="57607"/>
                </a:cubicBezTo>
                <a:close/>
                <a:moveTo>
                  <a:pt x="3516213" y="53738"/>
                </a:moveTo>
                <a:cubicBezTo>
                  <a:pt x="3475335" y="53738"/>
                  <a:pt x="3440162" y="67777"/>
                  <a:pt x="3410694" y="95856"/>
                </a:cubicBezTo>
                <a:cubicBezTo>
                  <a:pt x="3381226" y="123935"/>
                  <a:pt x="3366492" y="170816"/>
                  <a:pt x="3366492" y="236499"/>
                </a:cubicBezTo>
                <a:cubicBezTo>
                  <a:pt x="3366492" y="289085"/>
                  <a:pt x="3380631" y="330508"/>
                  <a:pt x="3408908" y="360770"/>
                </a:cubicBezTo>
                <a:cubicBezTo>
                  <a:pt x="3437186" y="391032"/>
                  <a:pt x="3472657" y="406163"/>
                  <a:pt x="3515321" y="406163"/>
                </a:cubicBezTo>
                <a:cubicBezTo>
                  <a:pt x="3558778" y="406163"/>
                  <a:pt x="3594547" y="390883"/>
                  <a:pt x="3622626" y="360324"/>
                </a:cubicBezTo>
                <a:cubicBezTo>
                  <a:pt x="3650704" y="329764"/>
                  <a:pt x="3664744" y="286406"/>
                  <a:pt x="3664744" y="230248"/>
                </a:cubicBezTo>
                <a:cubicBezTo>
                  <a:pt x="3664744" y="194727"/>
                  <a:pt x="3658741" y="163722"/>
                  <a:pt x="3646736" y="137230"/>
                </a:cubicBezTo>
                <a:cubicBezTo>
                  <a:pt x="3634730" y="110739"/>
                  <a:pt x="3617169" y="90200"/>
                  <a:pt x="3594051" y="75615"/>
                </a:cubicBezTo>
                <a:cubicBezTo>
                  <a:pt x="3570933" y="61030"/>
                  <a:pt x="3544987" y="53738"/>
                  <a:pt x="3516213" y="53738"/>
                </a:cubicBezTo>
                <a:close/>
                <a:moveTo>
                  <a:pt x="5390555" y="21591"/>
                </a:moveTo>
                <a:lnTo>
                  <a:pt x="5390555" y="132021"/>
                </a:lnTo>
                <a:lnTo>
                  <a:pt x="5444431" y="132021"/>
                </a:lnTo>
                <a:lnTo>
                  <a:pt x="5444431" y="173693"/>
                </a:lnTo>
                <a:lnTo>
                  <a:pt x="5390555" y="173693"/>
                </a:lnTo>
                <a:lnTo>
                  <a:pt x="5390555" y="358538"/>
                </a:lnTo>
                <a:cubicBezTo>
                  <a:pt x="5390555" y="373817"/>
                  <a:pt x="5391498" y="383640"/>
                  <a:pt x="5393382" y="388006"/>
                </a:cubicBezTo>
                <a:cubicBezTo>
                  <a:pt x="5395268" y="392371"/>
                  <a:pt x="5398344" y="395844"/>
                  <a:pt x="5402610" y="398424"/>
                </a:cubicBezTo>
                <a:cubicBezTo>
                  <a:pt x="5406876" y="401003"/>
                  <a:pt x="5412978" y="402293"/>
                  <a:pt x="5420916" y="402293"/>
                </a:cubicBezTo>
                <a:cubicBezTo>
                  <a:pt x="5426869" y="402293"/>
                  <a:pt x="5434707" y="401599"/>
                  <a:pt x="5444431" y="400209"/>
                </a:cubicBezTo>
                <a:lnTo>
                  <a:pt x="5452170" y="447537"/>
                </a:lnTo>
                <a:cubicBezTo>
                  <a:pt x="5437089" y="450712"/>
                  <a:pt x="5423595" y="452299"/>
                  <a:pt x="5411688" y="452299"/>
                </a:cubicBezTo>
                <a:cubicBezTo>
                  <a:pt x="5392242" y="452299"/>
                  <a:pt x="5377160" y="449224"/>
                  <a:pt x="5366445" y="443072"/>
                </a:cubicBezTo>
                <a:cubicBezTo>
                  <a:pt x="5355729" y="436921"/>
                  <a:pt x="5348189" y="428834"/>
                  <a:pt x="5343823" y="418813"/>
                </a:cubicBezTo>
                <a:cubicBezTo>
                  <a:pt x="5339457" y="408792"/>
                  <a:pt x="5337274" y="387708"/>
                  <a:pt x="5337274" y="355561"/>
                </a:cubicBezTo>
                <a:lnTo>
                  <a:pt x="5337274" y="173693"/>
                </a:lnTo>
                <a:lnTo>
                  <a:pt x="5297984" y="173693"/>
                </a:lnTo>
                <a:lnTo>
                  <a:pt x="5297984" y="132021"/>
                </a:lnTo>
                <a:lnTo>
                  <a:pt x="5337274" y="132021"/>
                </a:lnTo>
                <a:lnTo>
                  <a:pt x="5337274" y="53738"/>
                </a:lnTo>
                <a:close/>
                <a:moveTo>
                  <a:pt x="4876205" y="21591"/>
                </a:moveTo>
                <a:lnTo>
                  <a:pt x="4876205" y="132021"/>
                </a:lnTo>
                <a:lnTo>
                  <a:pt x="4930081" y="132021"/>
                </a:lnTo>
                <a:lnTo>
                  <a:pt x="4930081" y="173693"/>
                </a:lnTo>
                <a:lnTo>
                  <a:pt x="4876205" y="173693"/>
                </a:lnTo>
                <a:lnTo>
                  <a:pt x="4876205" y="358538"/>
                </a:lnTo>
                <a:cubicBezTo>
                  <a:pt x="4876205" y="373817"/>
                  <a:pt x="4877148" y="383640"/>
                  <a:pt x="4879032" y="388006"/>
                </a:cubicBezTo>
                <a:cubicBezTo>
                  <a:pt x="4880918" y="392371"/>
                  <a:pt x="4883994" y="395844"/>
                  <a:pt x="4888260" y="398424"/>
                </a:cubicBezTo>
                <a:cubicBezTo>
                  <a:pt x="4892526" y="401003"/>
                  <a:pt x="4898628" y="402293"/>
                  <a:pt x="4906566" y="402293"/>
                </a:cubicBezTo>
                <a:cubicBezTo>
                  <a:pt x="4912519" y="402293"/>
                  <a:pt x="4920357" y="401599"/>
                  <a:pt x="4930081" y="400209"/>
                </a:cubicBezTo>
                <a:lnTo>
                  <a:pt x="4937820" y="447537"/>
                </a:lnTo>
                <a:cubicBezTo>
                  <a:pt x="4922739" y="450712"/>
                  <a:pt x="4909245" y="452299"/>
                  <a:pt x="4897338" y="452299"/>
                </a:cubicBezTo>
                <a:cubicBezTo>
                  <a:pt x="4877892" y="452299"/>
                  <a:pt x="4862810" y="449224"/>
                  <a:pt x="4852095" y="443072"/>
                </a:cubicBezTo>
                <a:cubicBezTo>
                  <a:pt x="4841379" y="436921"/>
                  <a:pt x="4833839" y="428834"/>
                  <a:pt x="4829473" y="418813"/>
                </a:cubicBezTo>
                <a:cubicBezTo>
                  <a:pt x="4825107" y="408792"/>
                  <a:pt x="4822924" y="387708"/>
                  <a:pt x="4822924" y="355561"/>
                </a:cubicBezTo>
                <a:lnTo>
                  <a:pt x="4822924" y="173693"/>
                </a:lnTo>
                <a:lnTo>
                  <a:pt x="4783634" y="173693"/>
                </a:lnTo>
                <a:lnTo>
                  <a:pt x="4783634" y="132021"/>
                </a:lnTo>
                <a:lnTo>
                  <a:pt x="4822924" y="132021"/>
                </a:lnTo>
                <a:lnTo>
                  <a:pt x="4822924" y="53738"/>
                </a:lnTo>
                <a:close/>
                <a:moveTo>
                  <a:pt x="990005" y="21591"/>
                </a:moveTo>
                <a:lnTo>
                  <a:pt x="990005" y="132021"/>
                </a:lnTo>
                <a:lnTo>
                  <a:pt x="1043881" y="132021"/>
                </a:lnTo>
                <a:lnTo>
                  <a:pt x="1043881" y="173693"/>
                </a:lnTo>
                <a:lnTo>
                  <a:pt x="990005" y="173693"/>
                </a:lnTo>
                <a:lnTo>
                  <a:pt x="990005" y="358538"/>
                </a:lnTo>
                <a:cubicBezTo>
                  <a:pt x="990005" y="373817"/>
                  <a:pt x="990948" y="383640"/>
                  <a:pt x="992833" y="388006"/>
                </a:cubicBezTo>
                <a:cubicBezTo>
                  <a:pt x="994718" y="392371"/>
                  <a:pt x="997794" y="395844"/>
                  <a:pt x="1002060" y="398424"/>
                </a:cubicBezTo>
                <a:cubicBezTo>
                  <a:pt x="1006326" y="401003"/>
                  <a:pt x="1012429" y="402293"/>
                  <a:pt x="1020366" y="402293"/>
                </a:cubicBezTo>
                <a:cubicBezTo>
                  <a:pt x="1026319" y="402293"/>
                  <a:pt x="1034157" y="401599"/>
                  <a:pt x="1043881" y="400209"/>
                </a:cubicBezTo>
                <a:lnTo>
                  <a:pt x="1051620" y="447537"/>
                </a:lnTo>
                <a:cubicBezTo>
                  <a:pt x="1036538" y="450712"/>
                  <a:pt x="1023045" y="452299"/>
                  <a:pt x="1011138" y="452299"/>
                </a:cubicBezTo>
                <a:cubicBezTo>
                  <a:pt x="991692" y="452299"/>
                  <a:pt x="976611" y="449224"/>
                  <a:pt x="965895" y="443072"/>
                </a:cubicBezTo>
                <a:cubicBezTo>
                  <a:pt x="955179" y="436921"/>
                  <a:pt x="947638" y="428834"/>
                  <a:pt x="943273" y="418813"/>
                </a:cubicBezTo>
                <a:cubicBezTo>
                  <a:pt x="938907" y="408792"/>
                  <a:pt x="936724" y="387708"/>
                  <a:pt x="936724" y="355561"/>
                </a:cubicBezTo>
                <a:lnTo>
                  <a:pt x="936724" y="173693"/>
                </a:lnTo>
                <a:lnTo>
                  <a:pt x="897434" y="173693"/>
                </a:lnTo>
                <a:lnTo>
                  <a:pt x="897434" y="132021"/>
                </a:lnTo>
                <a:lnTo>
                  <a:pt x="936724" y="132021"/>
                </a:lnTo>
                <a:lnTo>
                  <a:pt x="936724" y="53738"/>
                </a:lnTo>
                <a:close/>
                <a:moveTo>
                  <a:pt x="685205" y="21591"/>
                </a:moveTo>
                <a:lnTo>
                  <a:pt x="685205" y="132021"/>
                </a:lnTo>
                <a:lnTo>
                  <a:pt x="739081" y="132021"/>
                </a:lnTo>
                <a:lnTo>
                  <a:pt x="739081" y="173693"/>
                </a:lnTo>
                <a:lnTo>
                  <a:pt x="685205" y="173693"/>
                </a:lnTo>
                <a:lnTo>
                  <a:pt x="685205" y="358538"/>
                </a:lnTo>
                <a:cubicBezTo>
                  <a:pt x="685205" y="373817"/>
                  <a:pt x="686147" y="383640"/>
                  <a:pt x="688033" y="388006"/>
                </a:cubicBezTo>
                <a:cubicBezTo>
                  <a:pt x="689918" y="392371"/>
                  <a:pt x="692994" y="395844"/>
                  <a:pt x="697260" y="398424"/>
                </a:cubicBezTo>
                <a:cubicBezTo>
                  <a:pt x="701526" y="401003"/>
                  <a:pt x="707628" y="402293"/>
                  <a:pt x="715566" y="402293"/>
                </a:cubicBezTo>
                <a:cubicBezTo>
                  <a:pt x="721519" y="402293"/>
                  <a:pt x="729357" y="401599"/>
                  <a:pt x="739081" y="400209"/>
                </a:cubicBezTo>
                <a:lnTo>
                  <a:pt x="746820" y="447537"/>
                </a:lnTo>
                <a:cubicBezTo>
                  <a:pt x="731738" y="450712"/>
                  <a:pt x="718245" y="452299"/>
                  <a:pt x="706338" y="452299"/>
                </a:cubicBezTo>
                <a:cubicBezTo>
                  <a:pt x="686892" y="452299"/>
                  <a:pt x="671811" y="449224"/>
                  <a:pt x="661095" y="443072"/>
                </a:cubicBezTo>
                <a:cubicBezTo>
                  <a:pt x="650379" y="436921"/>
                  <a:pt x="642838" y="428834"/>
                  <a:pt x="638473" y="418813"/>
                </a:cubicBezTo>
                <a:cubicBezTo>
                  <a:pt x="634107" y="408792"/>
                  <a:pt x="631924" y="387708"/>
                  <a:pt x="631924" y="355561"/>
                </a:cubicBezTo>
                <a:lnTo>
                  <a:pt x="631924" y="173693"/>
                </a:lnTo>
                <a:lnTo>
                  <a:pt x="592634" y="173693"/>
                </a:lnTo>
                <a:lnTo>
                  <a:pt x="592634" y="132021"/>
                </a:lnTo>
                <a:lnTo>
                  <a:pt x="631924" y="132021"/>
                </a:lnTo>
                <a:lnTo>
                  <a:pt x="631924" y="53738"/>
                </a:lnTo>
                <a:close/>
                <a:moveTo>
                  <a:pt x="513755" y="21591"/>
                </a:moveTo>
                <a:lnTo>
                  <a:pt x="513755" y="132021"/>
                </a:lnTo>
                <a:lnTo>
                  <a:pt x="567631" y="132021"/>
                </a:lnTo>
                <a:lnTo>
                  <a:pt x="567631" y="173693"/>
                </a:lnTo>
                <a:lnTo>
                  <a:pt x="513755" y="173693"/>
                </a:lnTo>
                <a:lnTo>
                  <a:pt x="513755" y="358538"/>
                </a:lnTo>
                <a:cubicBezTo>
                  <a:pt x="513755" y="373817"/>
                  <a:pt x="514698" y="383640"/>
                  <a:pt x="516583" y="388006"/>
                </a:cubicBezTo>
                <a:cubicBezTo>
                  <a:pt x="518468" y="392371"/>
                  <a:pt x="521544" y="395844"/>
                  <a:pt x="525810" y="398424"/>
                </a:cubicBezTo>
                <a:cubicBezTo>
                  <a:pt x="530077" y="401003"/>
                  <a:pt x="536178" y="402293"/>
                  <a:pt x="544116" y="402293"/>
                </a:cubicBezTo>
                <a:cubicBezTo>
                  <a:pt x="550069" y="402293"/>
                  <a:pt x="557907" y="401599"/>
                  <a:pt x="567631" y="400209"/>
                </a:cubicBezTo>
                <a:lnTo>
                  <a:pt x="575370" y="447537"/>
                </a:lnTo>
                <a:cubicBezTo>
                  <a:pt x="560289" y="450712"/>
                  <a:pt x="546795" y="452299"/>
                  <a:pt x="534889" y="452299"/>
                </a:cubicBezTo>
                <a:cubicBezTo>
                  <a:pt x="515442" y="452299"/>
                  <a:pt x="500360" y="449224"/>
                  <a:pt x="489645" y="443072"/>
                </a:cubicBezTo>
                <a:cubicBezTo>
                  <a:pt x="478929" y="436921"/>
                  <a:pt x="471388" y="428834"/>
                  <a:pt x="467023" y="418813"/>
                </a:cubicBezTo>
                <a:cubicBezTo>
                  <a:pt x="462657" y="408792"/>
                  <a:pt x="460475" y="387708"/>
                  <a:pt x="460475" y="355561"/>
                </a:cubicBezTo>
                <a:lnTo>
                  <a:pt x="460475" y="173693"/>
                </a:lnTo>
                <a:lnTo>
                  <a:pt x="421184" y="173693"/>
                </a:lnTo>
                <a:lnTo>
                  <a:pt x="421184" y="132021"/>
                </a:lnTo>
                <a:lnTo>
                  <a:pt x="460475" y="132021"/>
                </a:lnTo>
                <a:lnTo>
                  <a:pt x="460475" y="53738"/>
                </a:lnTo>
                <a:close/>
                <a:moveTo>
                  <a:pt x="5499199" y="11768"/>
                </a:moveTo>
                <a:lnTo>
                  <a:pt x="5552777" y="11768"/>
                </a:lnTo>
                <a:lnTo>
                  <a:pt x="5552777" y="73383"/>
                </a:lnTo>
                <a:lnTo>
                  <a:pt x="5499199" y="73383"/>
                </a:lnTo>
                <a:close/>
                <a:moveTo>
                  <a:pt x="3994249" y="11768"/>
                </a:moveTo>
                <a:lnTo>
                  <a:pt x="4047828" y="11768"/>
                </a:lnTo>
                <a:lnTo>
                  <a:pt x="4047828" y="73383"/>
                </a:lnTo>
                <a:lnTo>
                  <a:pt x="3994249" y="73383"/>
                </a:lnTo>
                <a:close/>
                <a:moveTo>
                  <a:pt x="1642765" y="11768"/>
                </a:moveTo>
                <a:lnTo>
                  <a:pt x="1696046" y="11768"/>
                </a:lnTo>
                <a:lnTo>
                  <a:pt x="1696046" y="448132"/>
                </a:lnTo>
                <a:lnTo>
                  <a:pt x="1646337" y="448132"/>
                </a:lnTo>
                <a:lnTo>
                  <a:pt x="1646337" y="408246"/>
                </a:lnTo>
                <a:cubicBezTo>
                  <a:pt x="1626295" y="439599"/>
                  <a:pt x="1596827" y="455276"/>
                  <a:pt x="1557933" y="455276"/>
                </a:cubicBezTo>
                <a:cubicBezTo>
                  <a:pt x="1532732" y="455276"/>
                  <a:pt x="1509564" y="448331"/>
                  <a:pt x="1488430" y="434440"/>
                </a:cubicBezTo>
                <a:cubicBezTo>
                  <a:pt x="1467297" y="420549"/>
                  <a:pt x="1450926" y="401152"/>
                  <a:pt x="1439317" y="376248"/>
                </a:cubicBezTo>
                <a:cubicBezTo>
                  <a:pt x="1427708" y="351344"/>
                  <a:pt x="1421904" y="322720"/>
                  <a:pt x="1421904" y="290374"/>
                </a:cubicBezTo>
                <a:cubicBezTo>
                  <a:pt x="1421904" y="258823"/>
                  <a:pt x="1427163" y="230198"/>
                  <a:pt x="1437680" y="204500"/>
                </a:cubicBezTo>
                <a:cubicBezTo>
                  <a:pt x="1448197" y="178803"/>
                  <a:pt x="1463973" y="159108"/>
                  <a:pt x="1485007" y="145416"/>
                </a:cubicBezTo>
                <a:cubicBezTo>
                  <a:pt x="1506042" y="131724"/>
                  <a:pt x="1529556" y="124877"/>
                  <a:pt x="1555552" y="124877"/>
                </a:cubicBezTo>
                <a:cubicBezTo>
                  <a:pt x="1574602" y="124877"/>
                  <a:pt x="1591568" y="128896"/>
                  <a:pt x="1606451" y="136933"/>
                </a:cubicBezTo>
                <a:cubicBezTo>
                  <a:pt x="1621334" y="144969"/>
                  <a:pt x="1633439" y="155437"/>
                  <a:pt x="1642765" y="168335"/>
                </a:cubicBezTo>
                <a:close/>
                <a:moveTo>
                  <a:pt x="793849" y="11768"/>
                </a:moveTo>
                <a:lnTo>
                  <a:pt x="847428" y="11768"/>
                </a:lnTo>
                <a:lnTo>
                  <a:pt x="847428" y="73383"/>
                </a:lnTo>
                <a:lnTo>
                  <a:pt x="793849" y="73383"/>
                </a:lnTo>
                <a:close/>
                <a:moveTo>
                  <a:pt x="167581" y="11768"/>
                </a:moveTo>
                <a:lnTo>
                  <a:pt x="229791" y="11768"/>
                </a:lnTo>
                <a:lnTo>
                  <a:pt x="408385" y="448132"/>
                </a:lnTo>
                <a:lnTo>
                  <a:pt x="342603" y="448132"/>
                </a:lnTo>
                <a:lnTo>
                  <a:pt x="291703" y="315973"/>
                </a:lnTo>
                <a:lnTo>
                  <a:pt x="109240" y="315973"/>
                </a:lnTo>
                <a:lnTo>
                  <a:pt x="61317" y="448132"/>
                </a:lnTo>
                <a:lnTo>
                  <a:pt x="0" y="448132"/>
                </a:lnTo>
                <a:close/>
                <a:moveTo>
                  <a:pt x="3515916" y="4029"/>
                </a:moveTo>
                <a:cubicBezTo>
                  <a:pt x="3556199" y="4029"/>
                  <a:pt x="3592513" y="13653"/>
                  <a:pt x="3624858" y="32902"/>
                </a:cubicBezTo>
                <a:cubicBezTo>
                  <a:pt x="3657203" y="52150"/>
                  <a:pt x="3681859" y="78989"/>
                  <a:pt x="3698826" y="113418"/>
                </a:cubicBezTo>
                <a:cubicBezTo>
                  <a:pt x="3715792" y="147847"/>
                  <a:pt x="3724275" y="186889"/>
                  <a:pt x="3724275" y="230545"/>
                </a:cubicBezTo>
                <a:cubicBezTo>
                  <a:pt x="3724275" y="274797"/>
                  <a:pt x="3715346" y="314385"/>
                  <a:pt x="3697486" y="349310"/>
                </a:cubicBezTo>
                <a:cubicBezTo>
                  <a:pt x="3679627" y="384235"/>
                  <a:pt x="3654326" y="410677"/>
                  <a:pt x="3621584" y="428636"/>
                </a:cubicBezTo>
                <a:cubicBezTo>
                  <a:pt x="3588842" y="446594"/>
                  <a:pt x="3553520" y="455574"/>
                  <a:pt x="3515618" y="455574"/>
                </a:cubicBezTo>
                <a:cubicBezTo>
                  <a:pt x="3474542" y="455574"/>
                  <a:pt x="3437831" y="445652"/>
                  <a:pt x="3405485" y="425808"/>
                </a:cubicBezTo>
                <a:cubicBezTo>
                  <a:pt x="3373140" y="405964"/>
                  <a:pt x="3348633" y="378877"/>
                  <a:pt x="3331964" y="344548"/>
                </a:cubicBezTo>
                <a:cubicBezTo>
                  <a:pt x="3315296" y="310218"/>
                  <a:pt x="3306961" y="273904"/>
                  <a:pt x="3306961" y="235606"/>
                </a:cubicBezTo>
                <a:cubicBezTo>
                  <a:pt x="3306961" y="163176"/>
                  <a:pt x="3326408" y="106472"/>
                  <a:pt x="3365302" y="65495"/>
                </a:cubicBezTo>
                <a:cubicBezTo>
                  <a:pt x="3404196" y="24518"/>
                  <a:pt x="3454400" y="4029"/>
                  <a:pt x="3515916" y="4029"/>
                </a:cubicBezTo>
                <a:close/>
                <a:moveTo>
                  <a:pt x="3088670" y="0"/>
                </a:moveTo>
                <a:lnTo>
                  <a:pt x="3121797" y="0"/>
                </a:lnTo>
                <a:lnTo>
                  <a:pt x="3121797" y="448132"/>
                </a:lnTo>
                <a:lnTo>
                  <a:pt x="3088670" y="448132"/>
                </a:lnTo>
                <a:lnTo>
                  <a:pt x="3088670" y="423015"/>
                </a:lnTo>
                <a:cubicBezTo>
                  <a:pt x="3082885" y="430292"/>
                  <a:pt x="3069380" y="437194"/>
                  <a:pt x="3048155" y="443722"/>
                </a:cubicBezTo>
                <a:cubicBezTo>
                  <a:pt x="3026930" y="450250"/>
                  <a:pt x="3009499" y="453514"/>
                  <a:pt x="2995863" y="453514"/>
                </a:cubicBezTo>
                <a:cubicBezTo>
                  <a:pt x="2982226" y="453514"/>
                  <a:pt x="2971776" y="452995"/>
                  <a:pt x="2964511" y="451957"/>
                </a:cubicBezTo>
                <a:cubicBezTo>
                  <a:pt x="2957247" y="450918"/>
                  <a:pt x="2948012" y="447489"/>
                  <a:pt x="2936808" y="441670"/>
                </a:cubicBezTo>
                <a:cubicBezTo>
                  <a:pt x="2925603" y="435850"/>
                  <a:pt x="2916475" y="427596"/>
                  <a:pt x="2909423" y="416909"/>
                </a:cubicBezTo>
                <a:cubicBezTo>
                  <a:pt x="2902372" y="406222"/>
                  <a:pt x="2896296" y="390685"/>
                  <a:pt x="2891197" y="370299"/>
                </a:cubicBezTo>
                <a:cubicBezTo>
                  <a:pt x="2886098" y="349912"/>
                  <a:pt x="2883549" y="325583"/>
                  <a:pt x="2883549" y="297313"/>
                </a:cubicBezTo>
                <a:cubicBezTo>
                  <a:pt x="2883549" y="241967"/>
                  <a:pt x="2893268" y="200604"/>
                  <a:pt x="2912705" y="173226"/>
                </a:cubicBezTo>
                <a:cubicBezTo>
                  <a:pt x="2932142" y="145848"/>
                  <a:pt x="2966518" y="132159"/>
                  <a:pt x="3015832" y="132159"/>
                </a:cubicBezTo>
                <a:cubicBezTo>
                  <a:pt x="3038838" y="132159"/>
                  <a:pt x="3063117" y="134347"/>
                  <a:pt x="3088670" y="138722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To Outline"/>
          <p:cNvSpPr/>
          <p:nvPr/>
        </p:nvSpPr>
        <p:spPr>
          <a:xfrm>
            <a:off x="2963320" y="4781723"/>
            <a:ext cx="6286500" cy="572095"/>
          </a:xfrm>
          <a:custGeom>
            <a:avLst/>
            <a:gdLst/>
            <a:ahLst/>
            <a:cxnLst/>
            <a:rect l="l" t="t" r="r" b="b"/>
            <a:pathLst>
              <a:path w="6286500" h="572095">
                <a:moveTo>
                  <a:pt x="5240834" y="285154"/>
                </a:moveTo>
                <a:cubicBezTo>
                  <a:pt x="5221386" y="293092"/>
                  <a:pt x="5192216" y="299839"/>
                  <a:pt x="5153323" y="305395"/>
                </a:cubicBezTo>
                <a:cubicBezTo>
                  <a:pt x="5131296" y="308570"/>
                  <a:pt x="5115719" y="312142"/>
                  <a:pt x="5106591" y="316111"/>
                </a:cubicBezTo>
                <a:cubicBezTo>
                  <a:pt x="5097463" y="320079"/>
                  <a:pt x="5090418" y="325884"/>
                  <a:pt x="5085457" y="333524"/>
                </a:cubicBezTo>
                <a:cubicBezTo>
                  <a:pt x="5080496" y="341163"/>
                  <a:pt x="5078016" y="349647"/>
                  <a:pt x="5078016" y="358973"/>
                </a:cubicBezTo>
                <a:cubicBezTo>
                  <a:pt x="5078016" y="373261"/>
                  <a:pt x="5083423" y="385167"/>
                  <a:pt x="5094238" y="394692"/>
                </a:cubicBezTo>
                <a:cubicBezTo>
                  <a:pt x="5105053" y="404217"/>
                  <a:pt x="5120878" y="408979"/>
                  <a:pt x="5141714" y="408979"/>
                </a:cubicBezTo>
                <a:cubicBezTo>
                  <a:pt x="5162352" y="408979"/>
                  <a:pt x="5180707" y="404465"/>
                  <a:pt x="5196780" y="395436"/>
                </a:cubicBezTo>
                <a:cubicBezTo>
                  <a:pt x="5212854" y="386407"/>
                  <a:pt x="5224661" y="374054"/>
                  <a:pt x="5232202" y="358378"/>
                </a:cubicBezTo>
                <a:cubicBezTo>
                  <a:pt x="5237956" y="346273"/>
                  <a:pt x="5240834" y="328414"/>
                  <a:pt x="5240834" y="304800"/>
                </a:cubicBezTo>
                <a:close/>
                <a:moveTo>
                  <a:pt x="4107359" y="285154"/>
                </a:moveTo>
                <a:cubicBezTo>
                  <a:pt x="4087912" y="293092"/>
                  <a:pt x="4058742" y="299839"/>
                  <a:pt x="4019848" y="305395"/>
                </a:cubicBezTo>
                <a:cubicBezTo>
                  <a:pt x="3997821" y="308570"/>
                  <a:pt x="3982244" y="312142"/>
                  <a:pt x="3973116" y="316111"/>
                </a:cubicBezTo>
                <a:cubicBezTo>
                  <a:pt x="3963988" y="320079"/>
                  <a:pt x="3956943" y="325884"/>
                  <a:pt x="3951982" y="333524"/>
                </a:cubicBezTo>
                <a:cubicBezTo>
                  <a:pt x="3947021" y="341163"/>
                  <a:pt x="3944541" y="349647"/>
                  <a:pt x="3944541" y="358973"/>
                </a:cubicBezTo>
                <a:cubicBezTo>
                  <a:pt x="3944541" y="373261"/>
                  <a:pt x="3949948" y="385167"/>
                  <a:pt x="3960763" y="394692"/>
                </a:cubicBezTo>
                <a:cubicBezTo>
                  <a:pt x="3971578" y="404217"/>
                  <a:pt x="3987403" y="408979"/>
                  <a:pt x="4008239" y="408979"/>
                </a:cubicBezTo>
                <a:cubicBezTo>
                  <a:pt x="4028877" y="408979"/>
                  <a:pt x="4047232" y="404465"/>
                  <a:pt x="4063306" y="395436"/>
                </a:cubicBezTo>
                <a:cubicBezTo>
                  <a:pt x="4079379" y="386407"/>
                  <a:pt x="4091186" y="374054"/>
                  <a:pt x="4098727" y="358378"/>
                </a:cubicBezTo>
                <a:cubicBezTo>
                  <a:pt x="4104481" y="346273"/>
                  <a:pt x="4107359" y="328414"/>
                  <a:pt x="4107359" y="304800"/>
                </a:cubicBezTo>
                <a:close/>
                <a:moveTo>
                  <a:pt x="2221409" y="285154"/>
                </a:moveTo>
                <a:cubicBezTo>
                  <a:pt x="2201962" y="293092"/>
                  <a:pt x="2172792" y="299839"/>
                  <a:pt x="2133898" y="305395"/>
                </a:cubicBezTo>
                <a:cubicBezTo>
                  <a:pt x="2111871" y="308570"/>
                  <a:pt x="2096294" y="312142"/>
                  <a:pt x="2087166" y="316111"/>
                </a:cubicBezTo>
                <a:cubicBezTo>
                  <a:pt x="2078038" y="320079"/>
                  <a:pt x="2070993" y="325884"/>
                  <a:pt x="2066032" y="333524"/>
                </a:cubicBezTo>
                <a:cubicBezTo>
                  <a:pt x="2061071" y="341163"/>
                  <a:pt x="2058591" y="349647"/>
                  <a:pt x="2058591" y="358973"/>
                </a:cubicBezTo>
                <a:cubicBezTo>
                  <a:pt x="2058591" y="373261"/>
                  <a:pt x="2063998" y="385167"/>
                  <a:pt x="2074813" y="394692"/>
                </a:cubicBezTo>
                <a:cubicBezTo>
                  <a:pt x="2085628" y="404217"/>
                  <a:pt x="2101453" y="408979"/>
                  <a:pt x="2122289" y="408979"/>
                </a:cubicBezTo>
                <a:cubicBezTo>
                  <a:pt x="2142927" y="408979"/>
                  <a:pt x="2161282" y="404465"/>
                  <a:pt x="2177356" y="395436"/>
                </a:cubicBezTo>
                <a:cubicBezTo>
                  <a:pt x="2193429" y="386407"/>
                  <a:pt x="2205236" y="374054"/>
                  <a:pt x="2212777" y="358378"/>
                </a:cubicBezTo>
                <a:cubicBezTo>
                  <a:pt x="2218532" y="346273"/>
                  <a:pt x="2221409" y="328414"/>
                  <a:pt x="2221409" y="304800"/>
                </a:cubicBezTo>
                <a:close/>
                <a:moveTo>
                  <a:pt x="5815012" y="164901"/>
                </a:moveTo>
                <a:cubicBezTo>
                  <a:pt x="5788223" y="164901"/>
                  <a:pt x="5765998" y="174922"/>
                  <a:pt x="5748337" y="194965"/>
                </a:cubicBezTo>
                <a:cubicBezTo>
                  <a:pt x="5730676" y="215007"/>
                  <a:pt x="5721846" y="245269"/>
                  <a:pt x="5721846" y="285750"/>
                </a:cubicBezTo>
                <a:cubicBezTo>
                  <a:pt x="5721846" y="326231"/>
                  <a:pt x="5730676" y="356542"/>
                  <a:pt x="5748337" y="376684"/>
                </a:cubicBezTo>
                <a:cubicBezTo>
                  <a:pt x="5765998" y="396825"/>
                  <a:pt x="5788223" y="406896"/>
                  <a:pt x="5815012" y="406896"/>
                </a:cubicBezTo>
                <a:cubicBezTo>
                  <a:pt x="5841603" y="406896"/>
                  <a:pt x="5863728" y="396776"/>
                  <a:pt x="5881390" y="376535"/>
                </a:cubicBezTo>
                <a:cubicBezTo>
                  <a:pt x="5899050" y="356294"/>
                  <a:pt x="5907881" y="325437"/>
                  <a:pt x="5907881" y="283964"/>
                </a:cubicBezTo>
                <a:cubicBezTo>
                  <a:pt x="5907881" y="244872"/>
                  <a:pt x="5899000" y="215255"/>
                  <a:pt x="5881240" y="195113"/>
                </a:cubicBezTo>
                <a:cubicBezTo>
                  <a:pt x="5863481" y="174972"/>
                  <a:pt x="5841404" y="164901"/>
                  <a:pt x="5815012" y="164901"/>
                </a:cubicBezTo>
                <a:close/>
                <a:moveTo>
                  <a:pt x="4816376" y="164901"/>
                </a:moveTo>
                <a:cubicBezTo>
                  <a:pt x="4792563" y="164901"/>
                  <a:pt x="4772323" y="174575"/>
                  <a:pt x="4755654" y="193923"/>
                </a:cubicBezTo>
                <a:cubicBezTo>
                  <a:pt x="4738985" y="213270"/>
                  <a:pt x="4730651" y="241994"/>
                  <a:pt x="4730651" y="280094"/>
                </a:cubicBezTo>
                <a:cubicBezTo>
                  <a:pt x="4730651" y="321568"/>
                  <a:pt x="4738886" y="351829"/>
                  <a:pt x="4755356" y="370879"/>
                </a:cubicBezTo>
                <a:cubicBezTo>
                  <a:pt x="4771827" y="389929"/>
                  <a:pt x="4792464" y="399454"/>
                  <a:pt x="4817269" y="399454"/>
                </a:cubicBezTo>
                <a:cubicBezTo>
                  <a:pt x="4841875" y="399454"/>
                  <a:pt x="4862512" y="389979"/>
                  <a:pt x="4879181" y="371028"/>
                </a:cubicBezTo>
                <a:cubicBezTo>
                  <a:pt x="4895850" y="352078"/>
                  <a:pt x="4904184" y="322361"/>
                  <a:pt x="4904184" y="281880"/>
                </a:cubicBezTo>
                <a:cubicBezTo>
                  <a:pt x="4904184" y="243185"/>
                  <a:pt x="4895602" y="214015"/>
                  <a:pt x="4878437" y="194369"/>
                </a:cubicBezTo>
                <a:cubicBezTo>
                  <a:pt x="4861272" y="174724"/>
                  <a:pt x="4840585" y="164901"/>
                  <a:pt x="4816376" y="164901"/>
                </a:cubicBezTo>
                <a:close/>
                <a:moveTo>
                  <a:pt x="919163" y="164901"/>
                </a:moveTo>
                <a:cubicBezTo>
                  <a:pt x="892374" y="164901"/>
                  <a:pt x="870149" y="174922"/>
                  <a:pt x="852488" y="194965"/>
                </a:cubicBezTo>
                <a:cubicBezTo>
                  <a:pt x="834827" y="215007"/>
                  <a:pt x="825996" y="245269"/>
                  <a:pt x="825996" y="285750"/>
                </a:cubicBezTo>
                <a:cubicBezTo>
                  <a:pt x="825996" y="326231"/>
                  <a:pt x="834827" y="356542"/>
                  <a:pt x="852488" y="376684"/>
                </a:cubicBezTo>
                <a:cubicBezTo>
                  <a:pt x="870149" y="396825"/>
                  <a:pt x="892374" y="406896"/>
                  <a:pt x="919163" y="406896"/>
                </a:cubicBezTo>
                <a:cubicBezTo>
                  <a:pt x="945753" y="406896"/>
                  <a:pt x="967879" y="396776"/>
                  <a:pt x="985540" y="376535"/>
                </a:cubicBezTo>
                <a:cubicBezTo>
                  <a:pt x="1003201" y="356294"/>
                  <a:pt x="1012032" y="325437"/>
                  <a:pt x="1012032" y="283964"/>
                </a:cubicBezTo>
                <a:cubicBezTo>
                  <a:pt x="1012032" y="244872"/>
                  <a:pt x="1003152" y="215255"/>
                  <a:pt x="985391" y="195113"/>
                </a:cubicBezTo>
                <a:cubicBezTo>
                  <a:pt x="967631" y="174972"/>
                  <a:pt x="945555" y="164901"/>
                  <a:pt x="919163" y="164901"/>
                </a:cubicBezTo>
                <a:close/>
                <a:moveTo>
                  <a:pt x="576263" y="164901"/>
                </a:moveTo>
                <a:cubicBezTo>
                  <a:pt x="549474" y="164901"/>
                  <a:pt x="527249" y="174922"/>
                  <a:pt x="509588" y="194965"/>
                </a:cubicBezTo>
                <a:cubicBezTo>
                  <a:pt x="491927" y="215007"/>
                  <a:pt x="483096" y="245269"/>
                  <a:pt x="483096" y="285750"/>
                </a:cubicBezTo>
                <a:cubicBezTo>
                  <a:pt x="483096" y="326231"/>
                  <a:pt x="491927" y="356542"/>
                  <a:pt x="509588" y="376684"/>
                </a:cubicBezTo>
                <a:cubicBezTo>
                  <a:pt x="527249" y="396825"/>
                  <a:pt x="549474" y="406896"/>
                  <a:pt x="576263" y="406896"/>
                </a:cubicBezTo>
                <a:cubicBezTo>
                  <a:pt x="602853" y="406896"/>
                  <a:pt x="624979" y="396776"/>
                  <a:pt x="642640" y="376535"/>
                </a:cubicBezTo>
                <a:cubicBezTo>
                  <a:pt x="660301" y="356294"/>
                  <a:pt x="669131" y="325437"/>
                  <a:pt x="669131" y="283964"/>
                </a:cubicBezTo>
                <a:cubicBezTo>
                  <a:pt x="669131" y="244872"/>
                  <a:pt x="660251" y="215255"/>
                  <a:pt x="642491" y="195113"/>
                </a:cubicBezTo>
                <a:cubicBezTo>
                  <a:pt x="624731" y="174972"/>
                  <a:pt x="602655" y="164901"/>
                  <a:pt x="576263" y="164901"/>
                </a:cubicBezTo>
                <a:close/>
                <a:moveTo>
                  <a:pt x="3111996" y="164604"/>
                </a:moveTo>
                <a:cubicBezTo>
                  <a:pt x="3087390" y="164604"/>
                  <a:pt x="3066703" y="172839"/>
                  <a:pt x="3049935" y="189309"/>
                </a:cubicBezTo>
                <a:cubicBezTo>
                  <a:pt x="3033167" y="205779"/>
                  <a:pt x="3023890" y="227806"/>
                  <a:pt x="3022104" y="255389"/>
                </a:cubicBezTo>
                <a:lnTo>
                  <a:pt x="3198614" y="255389"/>
                </a:lnTo>
                <a:cubicBezTo>
                  <a:pt x="3196233" y="228798"/>
                  <a:pt x="3189486" y="208855"/>
                  <a:pt x="3178374" y="195560"/>
                </a:cubicBezTo>
                <a:cubicBezTo>
                  <a:pt x="3161308" y="174922"/>
                  <a:pt x="3139182" y="164604"/>
                  <a:pt x="3111996" y="164604"/>
                </a:cubicBezTo>
                <a:close/>
                <a:moveTo>
                  <a:pt x="1607046" y="164604"/>
                </a:moveTo>
                <a:cubicBezTo>
                  <a:pt x="1582440" y="164604"/>
                  <a:pt x="1561753" y="172839"/>
                  <a:pt x="1544985" y="189309"/>
                </a:cubicBezTo>
                <a:cubicBezTo>
                  <a:pt x="1528217" y="205779"/>
                  <a:pt x="1518940" y="227806"/>
                  <a:pt x="1517154" y="255389"/>
                </a:cubicBezTo>
                <a:lnTo>
                  <a:pt x="1693664" y="255389"/>
                </a:lnTo>
                <a:cubicBezTo>
                  <a:pt x="1691283" y="228798"/>
                  <a:pt x="1684536" y="208855"/>
                  <a:pt x="1673424" y="195560"/>
                </a:cubicBezTo>
                <a:cubicBezTo>
                  <a:pt x="1656358" y="174922"/>
                  <a:pt x="1634232" y="164604"/>
                  <a:pt x="1607046" y="164604"/>
                </a:cubicBezTo>
                <a:close/>
                <a:moveTo>
                  <a:pt x="1269206" y="162520"/>
                </a:moveTo>
                <a:cubicBezTo>
                  <a:pt x="1246386" y="162520"/>
                  <a:pt x="1226195" y="173186"/>
                  <a:pt x="1208633" y="194518"/>
                </a:cubicBezTo>
                <a:cubicBezTo>
                  <a:pt x="1191072" y="215850"/>
                  <a:pt x="1182291" y="246856"/>
                  <a:pt x="1182291" y="287536"/>
                </a:cubicBezTo>
                <a:cubicBezTo>
                  <a:pt x="1182291" y="328215"/>
                  <a:pt x="1190526" y="358279"/>
                  <a:pt x="1206996" y="377726"/>
                </a:cubicBezTo>
                <a:cubicBezTo>
                  <a:pt x="1223467" y="397172"/>
                  <a:pt x="1243410" y="406896"/>
                  <a:pt x="1266825" y="406896"/>
                </a:cubicBezTo>
                <a:cubicBezTo>
                  <a:pt x="1290638" y="406896"/>
                  <a:pt x="1311027" y="396825"/>
                  <a:pt x="1327994" y="376684"/>
                </a:cubicBezTo>
                <a:cubicBezTo>
                  <a:pt x="1344960" y="356542"/>
                  <a:pt x="1353443" y="325338"/>
                  <a:pt x="1353443" y="283071"/>
                </a:cubicBezTo>
                <a:cubicBezTo>
                  <a:pt x="1353443" y="242788"/>
                  <a:pt x="1345158" y="212626"/>
                  <a:pt x="1328589" y="192583"/>
                </a:cubicBezTo>
                <a:cubicBezTo>
                  <a:pt x="1312020" y="172541"/>
                  <a:pt x="1292225" y="162520"/>
                  <a:pt x="1269206" y="162520"/>
                </a:cubicBezTo>
                <a:close/>
                <a:moveTo>
                  <a:pt x="5553670" y="127694"/>
                </a:moveTo>
                <a:lnTo>
                  <a:pt x="5607248" y="127694"/>
                </a:lnTo>
                <a:lnTo>
                  <a:pt x="5607248" y="443805"/>
                </a:lnTo>
                <a:lnTo>
                  <a:pt x="5553670" y="443805"/>
                </a:lnTo>
                <a:close/>
                <a:moveTo>
                  <a:pt x="4563071" y="127694"/>
                </a:moveTo>
                <a:lnTo>
                  <a:pt x="4616649" y="127694"/>
                </a:lnTo>
                <a:lnTo>
                  <a:pt x="4616649" y="443805"/>
                </a:lnTo>
                <a:lnTo>
                  <a:pt x="4563071" y="443805"/>
                </a:lnTo>
                <a:close/>
                <a:moveTo>
                  <a:pt x="4216003" y="127694"/>
                </a:moveTo>
                <a:lnTo>
                  <a:pt x="4272558" y="127694"/>
                </a:lnTo>
                <a:lnTo>
                  <a:pt x="4340424" y="317004"/>
                </a:lnTo>
                <a:cubicBezTo>
                  <a:pt x="4347766" y="337443"/>
                  <a:pt x="4354513" y="358676"/>
                  <a:pt x="4360664" y="380702"/>
                </a:cubicBezTo>
                <a:cubicBezTo>
                  <a:pt x="4365427" y="364033"/>
                  <a:pt x="4372074" y="343991"/>
                  <a:pt x="4380607" y="320576"/>
                </a:cubicBezTo>
                <a:lnTo>
                  <a:pt x="4450854" y="127694"/>
                </a:lnTo>
                <a:lnTo>
                  <a:pt x="4505921" y="127694"/>
                </a:lnTo>
                <a:lnTo>
                  <a:pt x="4386263" y="443805"/>
                </a:lnTo>
                <a:lnTo>
                  <a:pt x="4336256" y="443805"/>
                </a:lnTo>
                <a:close/>
                <a:moveTo>
                  <a:pt x="2634853" y="127694"/>
                </a:moveTo>
                <a:lnTo>
                  <a:pt x="2691408" y="127694"/>
                </a:lnTo>
                <a:lnTo>
                  <a:pt x="2759274" y="317004"/>
                </a:lnTo>
                <a:cubicBezTo>
                  <a:pt x="2766616" y="337443"/>
                  <a:pt x="2773363" y="358676"/>
                  <a:pt x="2779514" y="380702"/>
                </a:cubicBezTo>
                <a:cubicBezTo>
                  <a:pt x="2784277" y="364033"/>
                  <a:pt x="2790924" y="343991"/>
                  <a:pt x="2799457" y="320576"/>
                </a:cubicBezTo>
                <a:lnTo>
                  <a:pt x="2869704" y="127694"/>
                </a:lnTo>
                <a:lnTo>
                  <a:pt x="2924770" y="127694"/>
                </a:lnTo>
                <a:lnTo>
                  <a:pt x="2805113" y="443805"/>
                </a:lnTo>
                <a:lnTo>
                  <a:pt x="2755106" y="443805"/>
                </a:lnTo>
                <a:close/>
                <a:moveTo>
                  <a:pt x="2534245" y="127694"/>
                </a:moveTo>
                <a:lnTo>
                  <a:pt x="2587824" y="127694"/>
                </a:lnTo>
                <a:lnTo>
                  <a:pt x="2587824" y="443805"/>
                </a:lnTo>
                <a:lnTo>
                  <a:pt x="2534245" y="443805"/>
                </a:lnTo>
                <a:close/>
                <a:moveTo>
                  <a:pt x="6178450" y="120551"/>
                </a:moveTo>
                <a:cubicBezTo>
                  <a:pt x="6197500" y="120551"/>
                  <a:pt x="6215013" y="123974"/>
                  <a:pt x="6230987" y="130820"/>
                </a:cubicBezTo>
                <a:cubicBezTo>
                  <a:pt x="6246961" y="137666"/>
                  <a:pt x="6258917" y="146645"/>
                  <a:pt x="6266854" y="157758"/>
                </a:cubicBezTo>
                <a:cubicBezTo>
                  <a:pt x="6274792" y="168870"/>
                  <a:pt x="6280348" y="182066"/>
                  <a:pt x="6283523" y="197346"/>
                </a:cubicBezTo>
                <a:cubicBezTo>
                  <a:pt x="6285508" y="207268"/>
                  <a:pt x="6286500" y="224631"/>
                  <a:pt x="6286500" y="249436"/>
                </a:cubicBezTo>
                <a:lnTo>
                  <a:pt x="6286500" y="443805"/>
                </a:lnTo>
                <a:lnTo>
                  <a:pt x="6232922" y="443805"/>
                </a:lnTo>
                <a:lnTo>
                  <a:pt x="6232922" y="251519"/>
                </a:lnTo>
                <a:cubicBezTo>
                  <a:pt x="6232922" y="229691"/>
                  <a:pt x="6230838" y="213370"/>
                  <a:pt x="6226671" y="202555"/>
                </a:cubicBezTo>
                <a:cubicBezTo>
                  <a:pt x="6222504" y="191740"/>
                  <a:pt x="6215112" y="183108"/>
                  <a:pt x="6204496" y="176659"/>
                </a:cubicBezTo>
                <a:cubicBezTo>
                  <a:pt x="6193879" y="170210"/>
                  <a:pt x="6181427" y="166985"/>
                  <a:pt x="6167140" y="166985"/>
                </a:cubicBezTo>
                <a:cubicBezTo>
                  <a:pt x="6144320" y="166985"/>
                  <a:pt x="6124624" y="174228"/>
                  <a:pt x="6108055" y="188714"/>
                </a:cubicBezTo>
                <a:cubicBezTo>
                  <a:pt x="6091486" y="203200"/>
                  <a:pt x="6083200" y="230683"/>
                  <a:pt x="6083200" y="271165"/>
                </a:cubicBezTo>
                <a:lnTo>
                  <a:pt x="6083200" y="443805"/>
                </a:lnTo>
                <a:lnTo>
                  <a:pt x="6029622" y="443805"/>
                </a:lnTo>
                <a:lnTo>
                  <a:pt x="6029622" y="127694"/>
                </a:lnTo>
                <a:lnTo>
                  <a:pt x="6077842" y="127694"/>
                </a:lnTo>
                <a:lnTo>
                  <a:pt x="6077842" y="172640"/>
                </a:lnTo>
                <a:cubicBezTo>
                  <a:pt x="6101060" y="137914"/>
                  <a:pt x="6134596" y="120551"/>
                  <a:pt x="6178450" y="120551"/>
                </a:cubicBezTo>
                <a:close/>
                <a:moveTo>
                  <a:pt x="5815012" y="120551"/>
                </a:moveTo>
                <a:cubicBezTo>
                  <a:pt x="5858470" y="120551"/>
                  <a:pt x="5893990" y="134788"/>
                  <a:pt x="5921573" y="163264"/>
                </a:cubicBezTo>
                <a:cubicBezTo>
                  <a:pt x="5949156" y="191740"/>
                  <a:pt x="5962948" y="231080"/>
                  <a:pt x="5962948" y="281285"/>
                </a:cubicBezTo>
                <a:cubicBezTo>
                  <a:pt x="5962948" y="321965"/>
                  <a:pt x="5956846" y="353963"/>
                  <a:pt x="5944642" y="377279"/>
                </a:cubicBezTo>
                <a:cubicBezTo>
                  <a:pt x="5932438" y="400595"/>
                  <a:pt x="5914678" y="418703"/>
                  <a:pt x="5891361" y="431601"/>
                </a:cubicBezTo>
                <a:cubicBezTo>
                  <a:pt x="5868044" y="444500"/>
                  <a:pt x="5842595" y="450949"/>
                  <a:pt x="5815012" y="450949"/>
                </a:cubicBezTo>
                <a:cubicBezTo>
                  <a:pt x="5770761" y="450949"/>
                  <a:pt x="5734992" y="436761"/>
                  <a:pt x="5707707" y="408384"/>
                </a:cubicBezTo>
                <a:cubicBezTo>
                  <a:pt x="5680422" y="380008"/>
                  <a:pt x="5666780" y="339129"/>
                  <a:pt x="5666780" y="285750"/>
                </a:cubicBezTo>
                <a:cubicBezTo>
                  <a:pt x="5666780" y="227211"/>
                  <a:pt x="5683051" y="183852"/>
                  <a:pt x="5715595" y="155674"/>
                </a:cubicBezTo>
                <a:cubicBezTo>
                  <a:pt x="5742781" y="132258"/>
                  <a:pt x="5775920" y="120551"/>
                  <a:pt x="5815012" y="120551"/>
                </a:cubicBezTo>
                <a:close/>
                <a:moveTo>
                  <a:pt x="5172670" y="120551"/>
                </a:moveTo>
                <a:cubicBezTo>
                  <a:pt x="5199658" y="120551"/>
                  <a:pt x="5221585" y="123726"/>
                  <a:pt x="5238452" y="130076"/>
                </a:cubicBezTo>
                <a:cubicBezTo>
                  <a:pt x="5255319" y="136426"/>
                  <a:pt x="5267722" y="144413"/>
                  <a:pt x="5275659" y="154037"/>
                </a:cubicBezTo>
                <a:cubicBezTo>
                  <a:pt x="5283597" y="163661"/>
                  <a:pt x="5289153" y="175815"/>
                  <a:pt x="5292328" y="190500"/>
                </a:cubicBezTo>
                <a:cubicBezTo>
                  <a:pt x="5294114" y="199628"/>
                  <a:pt x="5295007" y="216098"/>
                  <a:pt x="5295007" y="239911"/>
                </a:cubicBezTo>
                <a:lnTo>
                  <a:pt x="5295007" y="311348"/>
                </a:lnTo>
                <a:cubicBezTo>
                  <a:pt x="5295007" y="361156"/>
                  <a:pt x="5296148" y="392658"/>
                  <a:pt x="5298430" y="405854"/>
                </a:cubicBezTo>
                <a:cubicBezTo>
                  <a:pt x="5300712" y="419050"/>
                  <a:pt x="5305227" y="431701"/>
                  <a:pt x="5311973" y="443805"/>
                </a:cubicBezTo>
                <a:lnTo>
                  <a:pt x="5256014" y="443805"/>
                </a:lnTo>
                <a:cubicBezTo>
                  <a:pt x="5250458" y="432693"/>
                  <a:pt x="5246886" y="419695"/>
                  <a:pt x="5245298" y="404812"/>
                </a:cubicBezTo>
                <a:cubicBezTo>
                  <a:pt x="5225455" y="421679"/>
                  <a:pt x="5206355" y="433586"/>
                  <a:pt x="5188000" y="440531"/>
                </a:cubicBezTo>
                <a:cubicBezTo>
                  <a:pt x="5169644" y="447476"/>
                  <a:pt x="5149949" y="450949"/>
                  <a:pt x="5128915" y="450949"/>
                </a:cubicBezTo>
                <a:cubicBezTo>
                  <a:pt x="5094188" y="450949"/>
                  <a:pt x="5067498" y="442466"/>
                  <a:pt x="5048845" y="425499"/>
                </a:cubicBezTo>
                <a:cubicBezTo>
                  <a:pt x="5030192" y="408533"/>
                  <a:pt x="5020866" y="386854"/>
                  <a:pt x="5020866" y="360461"/>
                </a:cubicBezTo>
                <a:cubicBezTo>
                  <a:pt x="5020866" y="344983"/>
                  <a:pt x="5024388" y="330845"/>
                  <a:pt x="5031432" y="318045"/>
                </a:cubicBezTo>
                <a:cubicBezTo>
                  <a:pt x="5038477" y="305246"/>
                  <a:pt x="5047704" y="294977"/>
                  <a:pt x="5059114" y="287238"/>
                </a:cubicBezTo>
                <a:cubicBezTo>
                  <a:pt x="5070525" y="279499"/>
                  <a:pt x="5083373" y="273645"/>
                  <a:pt x="5097661" y="269676"/>
                </a:cubicBezTo>
                <a:cubicBezTo>
                  <a:pt x="5108178" y="266898"/>
                  <a:pt x="5124053" y="264219"/>
                  <a:pt x="5145286" y="261640"/>
                </a:cubicBezTo>
                <a:cubicBezTo>
                  <a:pt x="5188545" y="256480"/>
                  <a:pt x="5220395" y="250329"/>
                  <a:pt x="5240834" y="243185"/>
                </a:cubicBezTo>
                <a:cubicBezTo>
                  <a:pt x="5241032" y="235843"/>
                  <a:pt x="5241131" y="231179"/>
                  <a:pt x="5241131" y="229195"/>
                </a:cubicBezTo>
                <a:cubicBezTo>
                  <a:pt x="5241131" y="207367"/>
                  <a:pt x="5236071" y="191988"/>
                  <a:pt x="5225951" y="183058"/>
                </a:cubicBezTo>
                <a:cubicBezTo>
                  <a:pt x="5212259" y="170954"/>
                  <a:pt x="5191919" y="164901"/>
                  <a:pt x="5164931" y="164901"/>
                </a:cubicBezTo>
                <a:cubicBezTo>
                  <a:pt x="5139730" y="164901"/>
                  <a:pt x="5121126" y="169317"/>
                  <a:pt x="5109121" y="178147"/>
                </a:cubicBezTo>
                <a:cubicBezTo>
                  <a:pt x="5097115" y="186978"/>
                  <a:pt x="5088235" y="202604"/>
                  <a:pt x="5082480" y="225028"/>
                </a:cubicBezTo>
                <a:lnTo>
                  <a:pt x="5030093" y="217884"/>
                </a:lnTo>
                <a:cubicBezTo>
                  <a:pt x="5034855" y="195461"/>
                  <a:pt x="5042694" y="177353"/>
                  <a:pt x="5053608" y="163562"/>
                </a:cubicBezTo>
                <a:cubicBezTo>
                  <a:pt x="5064522" y="149770"/>
                  <a:pt x="5080297" y="139154"/>
                  <a:pt x="5100935" y="131713"/>
                </a:cubicBezTo>
                <a:cubicBezTo>
                  <a:pt x="5121573" y="124271"/>
                  <a:pt x="5145484" y="120551"/>
                  <a:pt x="5172670" y="120551"/>
                </a:cubicBezTo>
                <a:close/>
                <a:moveTo>
                  <a:pt x="4812506" y="120551"/>
                </a:moveTo>
                <a:cubicBezTo>
                  <a:pt x="4849813" y="120551"/>
                  <a:pt x="4880570" y="135632"/>
                  <a:pt x="4904780" y="165794"/>
                </a:cubicBezTo>
                <a:lnTo>
                  <a:pt x="4904780" y="127694"/>
                </a:lnTo>
                <a:lnTo>
                  <a:pt x="4954191" y="127694"/>
                </a:lnTo>
                <a:lnTo>
                  <a:pt x="4954191" y="400943"/>
                </a:lnTo>
                <a:cubicBezTo>
                  <a:pt x="4954191" y="450155"/>
                  <a:pt x="4949180" y="485031"/>
                  <a:pt x="4939159" y="505569"/>
                </a:cubicBezTo>
                <a:cubicBezTo>
                  <a:pt x="4929138" y="526107"/>
                  <a:pt x="4913263" y="542329"/>
                  <a:pt x="4891534" y="554236"/>
                </a:cubicBezTo>
                <a:cubicBezTo>
                  <a:pt x="4869805" y="566142"/>
                  <a:pt x="4843066" y="572095"/>
                  <a:pt x="4811316" y="572095"/>
                </a:cubicBezTo>
                <a:cubicBezTo>
                  <a:pt x="4773613" y="572095"/>
                  <a:pt x="4743153" y="563612"/>
                  <a:pt x="4719935" y="546645"/>
                </a:cubicBezTo>
                <a:cubicBezTo>
                  <a:pt x="4696718" y="529679"/>
                  <a:pt x="4685506" y="504130"/>
                  <a:pt x="4686300" y="469999"/>
                </a:cubicBezTo>
                <a:lnTo>
                  <a:pt x="4738390" y="477738"/>
                </a:lnTo>
                <a:cubicBezTo>
                  <a:pt x="4740573" y="493811"/>
                  <a:pt x="4746625" y="505519"/>
                  <a:pt x="4756547" y="512861"/>
                </a:cubicBezTo>
                <a:cubicBezTo>
                  <a:pt x="4769843" y="522783"/>
                  <a:pt x="4788000" y="527744"/>
                  <a:pt x="4811018" y="527744"/>
                </a:cubicBezTo>
                <a:cubicBezTo>
                  <a:pt x="4835823" y="527744"/>
                  <a:pt x="4854972" y="522783"/>
                  <a:pt x="4868466" y="512861"/>
                </a:cubicBezTo>
                <a:cubicBezTo>
                  <a:pt x="4881960" y="502940"/>
                  <a:pt x="4891087" y="489049"/>
                  <a:pt x="4895850" y="471190"/>
                </a:cubicBezTo>
                <a:cubicBezTo>
                  <a:pt x="4898628" y="460276"/>
                  <a:pt x="4899918" y="437356"/>
                  <a:pt x="4899719" y="402431"/>
                </a:cubicBezTo>
                <a:cubicBezTo>
                  <a:pt x="4876304" y="430014"/>
                  <a:pt x="4847134" y="443805"/>
                  <a:pt x="4812209" y="443805"/>
                </a:cubicBezTo>
                <a:cubicBezTo>
                  <a:pt x="4768751" y="443805"/>
                  <a:pt x="4735116" y="428129"/>
                  <a:pt x="4711303" y="396776"/>
                </a:cubicBezTo>
                <a:cubicBezTo>
                  <a:pt x="4687491" y="365422"/>
                  <a:pt x="4675585" y="327819"/>
                  <a:pt x="4675585" y="283964"/>
                </a:cubicBezTo>
                <a:cubicBezTo>
                  <a:pt x="4675585" y="253801"/>
                  <a:pt x="4681042" y="225970"/>
                  <a:pt x="4691956" y="200471"/>
                </a:cubicBezTo>
                <a:cubicBezTo>
                  <a:pt x="4702870" y="174972"/>
                  <a:pt x="4718695" y="155277"/>
                  <a:pt x="4739432" y="141386"/>
                </a:cubicBezTo>
                <a:cubicBezTo>
                  <a:pt x="4760169" y="127496"/>
                  <a:pt x="4784527" y="120551"/>
                  <a:pt x="4812506" y="120551"/>
                </a:cubicBezTo>
                <a:close/>
                <a:moveTo>
                  <a:pt x="4039195" y="120551"/>
                </a:moveTo>
                <a:cubicBezTo>
                  <a:pt x="4066183" y="120551"/>
                  <a:pt x="4088110" y="123726"/>
                  <a:pt x="4104978" y="130076"/>
                </a:cubicBezTo>
                <a:cubicBezTo>
                  <a:pt x="4121845" y="136426"/>
                  <a:pt x="4134247" y="144413"/>
                  <a:pt x="4142185" y="154037"/>
                </a:cubicBezTo>
                <a:cubicBezTo>
                  <a:pt x="4150122" y="163661"/>
                  <a:pt x="4155678" y="175815"/>
                  <a:pt x="4158853" y="190500"/>
                </a:cubicBezTo>
                <a:cubicBezTo>
                  <a:pt x="4160639" y="199628"/>
                  <a:pt x="4161532" y="216098"/>
                  <a:pt x="4161532" y="239911"/>
                </a:cubicBezTo>
                <a:lnTo>
                  <a:pt x="4161532" y="311348"/>
                </a:lnTo>
                <a:cubicBezTo>
                  <a:pt x="4161532" y="361156"/>
                  <a:pt x="4162673" y="392658"/>
                  <a:pt x="4164955" y="405854"/>
                </a:cubicBezTo>
                <a:cubicBezTo>
                  <a:pt x="4167237" y="419050"/>
                  <a:pt x="4171752" y="431701"/>
                  <a:pt x="4178499" y="443805"/>
                </a:cubicBezTo>
                <a:lnTo>
                  <a:pt x="4122539" y="443805"/>
                </a:lnTo>
                <a:cubicBezTo>
                  <a:pt x="4116983" y="432693"/>
                  <a:pt x="4113411" y="419695"/>
                  <a:pt x="4111824" y="404812"/>
                </a:cubicBezTo>
                <a:cubicBezTo>
                  <a:pt x="4091980" y="421679"/>
                  <a:pt x="4072880" y="433586"/>
                  <a:pt x="4054525" y="440531"/>
                </a:cubicBezTo>
                <a:cubicBezTo>
                  <a:pt x="4036169" y="447476"/>
                  <a:pt x="4016474" y="450949"/>
                  <a:pt x="3995440" y="450949"/>
                </a:cubicBezTo>
                <a:cubicBezTo>
                  <a:pt x="3960713" y="450949"/>
                  <a:pt x="3934024" y="442466"/>
                  <a:pt x="3915370" y="425499"/>
                </a:cubicBezTo>
                <a:cubicBezTo>
                  <a:pt x="3896717" y="408533"/>
                  <a:pt x="3887391" y="386854"/>
                  <a:pt x="3887391" y="360461"/>
                </a:cubicBezTo>
                <a:cubicBezTo>
                  <a:pt x="3887391" y="344983"/>
                  <a:pt x="3890913" y="330845"/>
                  <a:pt x="3897958" y="318045"/>
                </a:cubicBezTo>
                <a:cubicBezTo>
                  <a:pt x="3905002" y="305246"/>
                  <a:pt x="3914230" y="294977"/>
                  <a:pt x="3925640" y="287238"/>
                </a:cubicBezTo>
                <a:cubicBezTo>
                  <a:pt x="3937050" y="279499"/>
                  <a:pt x="3949899" y="273645"/>
                  <a:pt x="3964186" y="269676"/>
                </a:cubicBezTo>
                <a:cubicBezTo>
                  <a:pt x="3974703" y="266898"/>
                  <a:pt x="3990578" y="264219"/>
                  <a:pt x="4011811" y="261640"/>
                </a:cubicBezTo>
                <a:cubicBezTo>
                  <a:pt x="4055070" y="256480"/>
                  <a:pt x="4086920" y="250329"/>
                  <a:pt x="4107359" y="243185"/>
                </a:cubicBezTo>
                <a:cubicBezTo>
                  <a:pt x="4107557" y="235843"/>
                  <a:pt x="4107656" y="231179"/>
                  <a:pt x="4107656" y="229195"/>
                </a:cubicBezTo>
                <a:cubicBezTo>
                  <a:pt x="4107656" y="207367"/>
                  <a:pt x="4102596" y="191988"/>
                  <a:pt x="4092476" y="183058"/>
                </a:cubicBezTo>
                <a:cubicBezTo>
                  <a:pt x="4078784" y="170954"/>
                  <a:pt x="4058444" y="164901"/>
                  <a:pt x="4031456" y="164901"/>
                </a:cubicBezTo>
                <a:cubicBezTo>
                  <a:pt x="4006255" y="164901"/>
                  <a:pt x="3987651" y="169317"/>
                  <a:pt x="3975646" y="178147"/>
                </a:cubicBezTo>
                <a:cubicBezTo>
                  <a:pt x="3963640" y="186978"/>
                  <a:pt x="3954760" y="202604"/>
                  <a:pt x="3949006" y="225028"/>
                </a:cubicBezTo>
                <a:lnTo>
                  <a:pt x="3896618" y="217884"/>
                </a:lnTo>
                <a:cubicBezTo>
                  <a:pt x="3901381" y="195461"/>
                  <a:pt x="3909219" y="177353"/>
                  <a:pt x="3920133" y="163562"/>
                </a:cubicBezTo>
                <a:cubicBezTo>
                  <a:pt x="3931047" y="149770"/>
                  <a:pt x="3946823" y="139154"/>
                  <a:pt x="3967460" y="131713"/>
                </a:cubicBezTo>
                <a:cubicBezTo>
                  <a:pt x="3988098" y="124271"/>
                  <a:pt x="4012010" y="120551"/>
                  <a:pt x="4039195" y="120551"/>
                </a:cubicBezTo>
                <a:close/>
                <a:moveTo>
                  <a:pt x="3111401" y="120551"/>
                </a:moveTo>
                <a:cubicBezTo>
                  <a:pt x="3153668" y="120551"/>
                  <a:pt x="3188196" y="134937"/>
                  <a:pt x="3214985" y="163711"/>
                </a:cubicBezTo>
                <a:cubicBezTo>
                  <a:pt x="3241774" y="192484"/>
                  <a:pt x="3255169" y="232965"/>
                  <a:pt x="3255169" y="285154"/>
                </a:cubicBezTo>
                <a:cubicBezTo>
                  <a:pt x="3255169" y="288329"/>
                  <a:pt x="3255070" y="293092"/>
                  <a:pt x="3254871" y="299442"/>
                </a:cubicBezTo>
                <a:lnTo>
                  <a:pt x="3019127" y="299442"/>
                </a:lnTo>
                <a:cubicBezTo>
                  <a:pt x="3021112" y="334168"/>
                  <a:pt x="3030935" y="360759"/>
                  <a:pt x="3048595" y="379214"/>
                </a:cubicBezTo>
                <a:cubicBezTo>
                  <a:pt x="3066256" y="397669"/>
                  <a:pt x="3088283" y="406896"/>
                  <a:pt x="3114675" y="406896"/>
                </a:cubicBezTo>
                <a:cubicBezTo>
                  <a:pt x="3134320" y="406896"/>
                  <a:pt x="3151088" y="401736"/>
                  <a:pt x="3164979" y="391418"/>
                </a:cubicBezTo>
                <a:cubicBezTo>
                  <a:pt x="3178870" y="381099"/>
                  <a:pt x="3189883" y="364629"/>
                  <a:pt x="3198019" y="342007"/>
                </a:cubicBezTo>
                <a:lnTo>
                  <a:pt x="3253383" y="348853"/>
                </a:lnTo>
                <a:cubicBezTo>
                  <a:pt x="3244652" y="381198"/>
                  <a:pt x="3228479" y="406301"/>
                  <a:pt x="3204865" y="424160"/>
                </a:cubicBezTo>
                <a:cubicBezTo>
                  <a:pt x="3181251" y="442019"/>
                  <a:pt x="3151088" y="450949"/>
                  <a:pt x="3114377" y="450949"/>
                </a:cubicBezTo>
                <a:cubicBezTo>
                  <a:pt x="3068142" y="450949"/>
                  <a:pt x="3031480" y="436711"/>
                  <a:pt x="3004393" y="408235"/>
                </a:cubicBezTo>
                <a:cubicBezTo>
                  <a:pt x="2977307" y="379760"/>
                  <a:pt x="2963763" y="339824"/>
                  <a:pt x="2963763" y="288429"/>
                </a:cubicBezTo>
                <a:cubicBezTo>
                  <a:pt x="2963763" y="235247"/>
                  <a:pt x="2977456" y="193972"/>
                  <a:pt x="3004840" y="164604"/>
                </a:cubicBezTo>
                <a:cubicBezTo>
                  <a:pt x="3032224" y="135235"/>
                  <a:pt x="3067745" y="120551"/>
                  <a:pt x="3111401" y="120551"/>
                </a:cubicBezTo>
                <a:close/>
                <a:moveTo>
                  <a:pt x="2153245" y="120551"/>
                </a:moveTo>
                <a:cubicBezTo>
                  <a:pt x="2180233" y="120551"/>
                  <a:pt x="2202160" y="123726"/>
                  <a:pt x="2219027" y="130076"/>
                </a:cubicBezTo>
                <a:cubicBezTo>
                  <a:pt x="2235895" y="136426"/>
                  <a:pt x="2248297" y="144413"/>
                  <a:pt x="2256234" y="154037"/>
                </a:cubicBezTo>
                <a:cubicBezTo>
                  <a:pt x="2264172" y="163661"/>
                  <a:pt x="2269728" y="175815"/>
                  <a:pt x="2272903" y="190500"/>
                </a:cubicBezTo>
                <a:cubicBezTo>
                  <a:pt x="2274689" y="199628"/>
                  <a:pt x="2275582" y="216098"/>
                  <a:pt x="2275582" y="239911"/>
                </a:cubicBezTo>
                <a:lnTo>
                  <a:pt x="2275582" y="311348"/>
                </a:lnTo>
                <a:cubicBezTo>
                  <a:pt x="2275582" y="361156"/>
                  <a:pt x="2276723" y="392658"/>
                  <a:pt x="2279005" y="405854"/>
                </a:cubicBezTo>
                <a:cubicBezTo>
                  <a:pt x="2281287" y="419050"/>
                  <a:pt x="2285802" y="431701"/>
                  <a:pt x="2292549" y="443805"/>
                </a:cubicBezTo>
                <a:lnTo>
                  <a:pt x="2236589" y="443805"/>
                </a:lnTo>
                <a:cubicBezTo>
                  <a:pt x="2231033" y="432693"/>
                  <a:pt x="2227461" y="419695"/>
                  <a:pt x="2225874" y="404812"/>
                </a:cubicBezTo>
                <a:cubicBezTo>
                  <a:pt x="2206030" y="421679"/>
                  <a:pt x="2186930" y="433586"/>
                  <a:pt x="2168575" y="440531"/>
                </a:cubicBezTo>
                <a:cubicBezTo>
                  <a:pt x="2150219" y="447476"/>
                  <a:pt x="2130524" y="450949"/>
                  <a:pt x="2109490" y="450949"/>
                </a:cubicBezTo>
                <a:cubicBezTo>
                  <a:pt x="2074764" y="450949"/>
                  <a:pt x="2048074" y="442466"/>
                  <a:pt x="2029421" y="425499"/>
                </a:cubicBezTo>
                <a:cubicBezTo>
                  <a:pt x="2010768" y="408533"/>
                  <a:pt x="2001441" y="386854"/>
                  <a:pt x="2001441" y="360461"/>
                </a:cubicBezTo>
                <a:cubicBezTo>
                  <a:pt x="2001441" y="344983"/>
                  <a:pt x="2004963" y="330845"/>
                  <a:pt x="2012008" y="318045"/>
                </a:cubicBezTo>
                <a:cubicBezTo>
                  <a:pt x="2019052" y="305246"/>
                  <a:pt x="2028280" y="294977"/>
                  <a:pt x="2039690" y="287238"/>
                </a:cubicBezTo>
                <a:cubicBezTo>
                  <a:pt x="2051100" y="279499"/>
                  <a:pt x="2063949" y="273645"/>
                  <a:pt x="2078236" y="269676"/>
                </a:cubicBezTo>
                <a:cubicBezTo>
                  <a:pt x="2088753" y="266898"/>
                  <a:pt x="2104628" y="264219"/>
                  <a:pt x="2125861" y="261640"/>
                </a:cubicBezTo>
                <a:cubicBezTo>
                  <a:pt x="2169121" y="256480"/>
                  <a:pt x="2200970" y="250329"/>
                  <a:pt x="2221409" y="243185"/>
                </a:cubicBezTo>
                <a:cubicBezTo>
                  <a:pt x="2221607" y="235843"/>
                  <a:pt x="2221707" y="231179"/>
                  <a:pt x="2221707" y="229195"/>
                </a:cubicBezTo>
                <a:cubicBezTo>
                  <a:pt x="2221707" y="207367"/>
                  <a:pt x="2216646" y="191988"/>
                  <a:pt x="2206526" y="183058"/>
                </a:cubicBezTo>
                <a:cubicBezTo>
                  <a:pt x="2192834" y="170954"/>
                  <a:pt x="2172494" y="164901"/>
                  <a:pt x="2145507" y="164901"/>
                </a:cubicBezTo>
                <a:cubicBezTo>
                  <a:pt x="2120305" y="164901"/>
                  <a:pt x="2101701" y="169317"/>
                  <a:pt x="2089696" y="178147"/>
                </a:cubicBezTo>
                <a:cubicBezTo>
                  <a:pt x="2077690" y="186978"/>
                  <a:pt x="2068810" y="202604"/>
                  <a:pt x="2063056" y="225028"/>
                </a:cubicBezTo>
                <a:lnTo>
                  <a:pt x="2010668" y="217884"/>
                </a:lnTo>
                <a:cubicBezTo>
                  <a:pt x="2015431" y="195461"/>
                  <a:pt x="2023269" y="177353"/>
                  <a:pt x="2034183" y="163562"/>
                </a:cubicBezTo>
                <a:cubicBezTo>
                  <a:pt x="2045097" y="149770"/>
                  <a:pt x="2060873" y="139154"/>
                  <a:pt x="2081510" y="131713"/>
                </a:cubicBezTo>
                <a:cubicBezTo>
                  <a:pt x="2102148" y="124271"/>
                  <a:pt x="2126060" y="120551"/>
                  <a:pt x="2153245" y="120551"/>
                </a:cubicBezTo>
                <a:close/>
                <a:moveTo>
                  <a:pt x="1935659" y="120551"/>
                </a:moveTo>
                <a:cubicBezTo>
                  <a:pt x="1953717" y="120551"/>
                  <a:pt x="1972072" y="126305"/>
                  <a:pt x="1990725" y="137815"/>
                </a:cubicBezTo>
                <a:lnTo>
                  <a:pt x="1972270" y="187523"/>
                </a:lnTo>
                <a:cubicBezTo>
                  <a:pt x="1959174" y="179784"/>
                  <a:pt x="1946077" y="175915"/>
                  <a:pt x="1932980" y="175915"/>
                </a:cubicBezTo>
                <a:cubicBezTo>
                  <a:pt x="1921272" y="175915"/>
                  <a:pt x="1910755" y="179437"/>
                  <a:pt x="1901428" y="186481"/>
                </a:cubicBezTo>
                <a:cubicBezTo>
                  <a:pt x="1892102" y="193526"/>
                  <a:pt x="1885454" y="203299"/>
                  <a:pt x="1881485" y="215801"/>
                </a:cubicBezTo>
                <a:cubicBezTo>
                  <a:pt x="1875532" y="234851"/>
                  <a:pt x="1872556" y="255686"/>
                  <a:pt x="1872556" y="278308"/>
                </a:cubicBezTo>
                <a:lnTo>
                  <a:pt x="1872556" y="443805"/>
                </a:lnTo>
                <a:lnTo>
                  <a:pt x="1818978" y="443805"/>
                </a:lnTo>
                <a:lnTo>
                  <a:pt x="1818978" y="127694"/>
                </a:lnTo>
                <a:lnTo>
                  <a:pt x="1867198" y="127694"/>
                </a:lnTo>
                <a:lnTo>
                  <a:pt x="1867198" y="175617"/>
                </a:lnTo>
                <a:cubicBezTo>
                  <a:pt x="1879501" y="153194"/>
                  <a:pt x="1890862" y="138410"/>
                  <a:pt x="1901280" y="131266"/>
                </a:cubicBezTo>
                <a:cubicBezTo>
                  <a:pt x="1911698" y="124122"/>
                  <a:pt x="1923157" y="120551"/>
                  <a:pt x="1935659" y="120551"/>
                </a:cubicBezTo>
                <a:close/>
                <a:moveTo>
                  <a:pt x="1606451" y="120551"/>
                </a:moveTo>
                <a:cubicBezTo>
                  <a:pt x="1648718" y="120551"/>
                  <a:pt x="1683246" y="134937"/>
                  <a:pt x="1710035" y="163711"/>
                </a:cubicBezTo>
                <a:cubicBezTo>
                  <a:pt x="1736824" y="192484"/>
                  <a:pt x="1750219" y="232965"/>
                  <a:pt x="1750219" y="285154"/>
                </a:cubicBezTo>
                <a:cubicBezTo>
                  <a:pt x="1750219" y="288329"/>
                  <a:pt x="1750120" y="293092"/>
                  <a:pt x="1749921" y="299442"/>
                </a:cubicBezTo>
                <a:lnTo>
                  <a:pt x="1514178" y="299442"/>
                </a:lnTo>
                <a:cubicBezTo>
                  <a:pt x="1516162" y="334168"/>
                  <a:pt x="1525985" y="360759"/>
                  <a:pt x="1543646" y="379214"/>
                </a:cubicBezTo>
                <a:cubicBezTo>
                  <a:pt x="1561306" y="397669"/>
                  <a:pt x="1583333" y="406896"/>
                  <a:pt x="1609725" y="406896"/>
                </a:cubicBezTo>
                <a:cubicBezTo>
                  <a:pt x="1629371" y="406896"/>
                  <a:pt x="1646139" y="401736"/>
                  <a:pt x="1660029" y="391418"/>
                </a:cubicBezTo>
                <a:cubicBezTo>
                  <a:pt x="1673920" y="381099"/>
                  <a:pt x="1684933" y="364629"/>
                  <a:pt x="1693069" y="342007"/>
                </a:cubicBezTo>
                <a:lnTo>
                  <a:pt x="1748433" y="348853"/>
                </a:lnTo>
                <a:cubicBezTo>
                  <a:pt x="1739702" y="381198"/>
                  <a:pt x="1723529" y="406301"/>
                  <a:pt x="1699915" y="424160"/>
                </a:cubicBezTo>
                <a:cubicBezTo>
                  <a:pt x="1676301" y="442019"/>
                  <a:pt x="1646139" y="450949"/>
                  <a:pt x="1609428" y="450949"/>
                </a:cubicBezTo>
                <a:cubicBezTo>
                  <a:pt x="1563192" y="450949"/>
                  <a:pt x="1526530" y="436711"/>
                  <a:pt x="1499444" y="408235"/>
                </a:cubicBezTo>
                <a:cubicBezTo>
                  <a:pt x="1472357" y="379760"/>
                  <a:pt x="1458814" y="339824"/>
                  <a:pt x="1458814" y="288429"/>
                </a:cubicBezTo>
                <a:cubicBezTo>
                  <a:pt x="1458814" y="235247"/>
                  <a:pt x="1472506" y="193972"/>
                  <a:pt x="1499890" y="164604"/>
                </a:cubicBezTo>
                <a:cubicBezTo>
                  <a:pt x="1527274" y="135235"/>
                  <a:pt x="1562795" y="120551"/>
                  <a:pt x="1606451" y="120551"/>
                </a:cubicBezTo>
                <a:close/>
                <a:moveTo>
                  <a:pt x="1274267" y="120551"/>
                </a:moveTo>
                <a:cubicBezTo>
                  <a:pt x="1301254" y="120551"/>
                  <a:pt x="1325067" y="127496"/>
                  <a:pt x="1345704" y="141386"/>
                </a:cubicBezTo>
                <a:cubicBezTo>
                  <a:pt x="1366342" y="155277"/>
                  <a:pt x="1381919" y="174873"/>
                  <a:pt x="1392436" y="200174"/>
                </a:cubicBezTo>
                <a:cubicBezTo>
                  <a:pt x="1402954" y="225474"/>
                  <a:pt x="1408212" y="253206"/>
                  <a:pt x="1408212" y="283369"/>
                </a:cubicBezTo>
                <a:cubicBezTo>
                  <a:pt x="1408212" y="315714"/>
                  <a:pt x="1402408" y="344835"/>
                  <a:pt x="1390799" y="370731"/>
                </a:cubicBezTo>
                <a:cubicBezTo>
                  <a:pt x="1379191" y="396627"/>
                  <a:pt x="1362323" y="416470"/>
                  <a:pt x="1340198" y="430262"/>
                </a:cubicBezTo>
                <a:cubicBezTo>
                  <a:pt x="1318072" y="444053"/>
                  <a:pt x="1294805" y="450949"/>
                  <a:pt x="1270397" y="450949"/>
                </a:cubicBezTo>
                <a:cubicBezTo>
                  <a:pt x="1252538" y="450949"/>
                  <a:pt x="1236514" y="447179"/>
                  <a:pt x="1222326" y="439638"/>
                </a:cubicBezTo>
                <a:cubicBezTo>
                  <a:pt x="1208137" y="432097"/>
                  <a:pt x="1196479" y="422572"/>
                  <a:pt x="1187351" y="411063"/>
                </a:cubicBezTo>
                <a:lnTo>
                  <a:pt x="1187351" y="564951"/>
                </a:lnTo>
                <a:lnTo>
                  <a:pt x="1133773" y="564951"/>
                </a:lnTo>
                <a:lnTo>
                  <a:pt x="1133773" y="127694"/>
                </a:lnTo>
                <a:lnTo>
                  <a:pt x="1182588" y="127694"/>
                </a:lnTo>
                <a:lnTo>
                  <a:pt x="1182588" y="168771"/>
                </a:lnTo>
                <a:cubicBezTo>
                  <a:pt x="1194098" y="152697"/>
                  <a:pt x="1207096" y="140642"/>
                  <a:pt x="1221582" y="132606"/>
                </a:cubicBezTo>
                <a:cubicBezTo>
                  <a:pt x="1236067" y="124569"/>
                  <a:pt x="1253629" y="120551"/>
                  <a:pt x="1274267" y="120551"/>
                </a:cubicBezTo>
                <a:close/>
                <a:moveTo>
                  <a:pt x="919163" y="120551"/>
                </a:moveTo>
                <a:cubicBezTo>
                  <a:pt x="962620" y="120551"/>
                  <a:pt x="998141" y="134788"/>
                  <a:pt x="1025724" y="163264"/>
                </a:cubicBezTo>
                <a:cubicBezTo>
                  <a:pt x="1053307" y="191740"/>
                  <a:pt x="1067098" y="231080"/>
                  <a:pt x="1067098" y="281285"/>
                </a:cubicBezTo>
                <a:cubicBezTo>
                  <a:pt x="1067098" y="321965"/>
                  <a:pt x="1060996" y="353963"/>
                  <a:pt x="1048792" y="377279"/>
                </a:cubicBezTo>
                <a:cubicBezTo>
                  <a:pt x="1036588" y="400595"/>
                  <a:pt x="1018828" y="418703"/>
                  <a:pt x="995512" y="431601"/>
                </a:cubicBezTo>
                <a:cubicBezTo>
                  <a:pt x="972195" y="444500"/>
                  <a:pt x="946746" y="450949"/>
                  <a:pt x="919163" y="450949"/>
                </a:cubicBezTo>
                <a:cubicBezTo>
                  <a:pt x="874911" y="450949"/>
                  <a:pt x="839143" y="436761"/>
                  <a:pt x="811858" y="408384"/>
                </a:cubicBezTo>
                <a:cubicBezTo>
                  <a:pt x="784572" y="380008"/>
                  <a:pt x="770930" y="339129"/>
                  <a:pt x="770930" y="285750"/>
                </a:cubicBezTo>
                <a:cubicBezTo>
                  <a:pt x="770930" y="227211"/>
                  <a:pt x="787202" y="183852"/>
                  <a:pt x="819746" y="155674"/>
                </a:cubicBezTo>
                <a:cubicBezTo>
                  <a:pt x="846931" y="132258"/>
                  <a:pt x="880070" y="120551"/>
                  <a:pt x="919163" y="120551"/>
                </a:cubicBezTo>
                <a:close/>
                <a:moveTo>
                  <a:pt x="576263" y="120551"/>
                </a:moveTo>
                <a:cubicBezTo>
                  <a:pt x="619721" y="120551"/>
                  <a:pt x="655241" y="134788"/>
                  <a:pt x="682824" y="163264"/>
                </a:cubicBezTo>
                <a:cubicBezTo>
                  <a:pt x="710406" y="191740"/>
                  <a:pt x="724198" y="231080"/>
                  <a:pt x="724198" y="281285"/>
                </a:cubicBezTo>
                <a:cubicBezTo>
                  <a:pt x="724198" y="321965"/>
                  <a:pt x="718096" y="353963"/>
                  <a:pt x="705892" y="377279"/>
                </a:cubicBezTo>
                <a:cubicBezTo>
                  <a:pt x="693688" y="400595"/>
                  <a:pt x="675928" y="418703"/>
                  <a:pt x="652612" y="431601"/>
                </a:cubicBezTo>
                <a:cubicBezTo>
                  <a:pt x="629295" y="444500"/>
                  <a:pt x="603845" y="450949"/>
                  <a:pt x="576263" y="450949"/>
                </a:cubicBezTo>
                <a:cubicBezTo>
                  <a:pt x="532011" y="450949"/>
                  <a:pt x="496243" y="436761"/>
                  <a:pt x="468958" y="408384"/>
                </a:cubicBezTo>
                <a:cubicBezTo>
                  <a:pt x="441672" y="380008"/>
                  <a:pt x="428030" y="339129"/>
                  <a:pt x="428030" y="285750"/>
                </a:cubicBezTo>
                <a:cubicBezTo>
                  <a:pt x="428030" y="227211"/>
                  <a:pt x="444302" y="183852"/>
                  <a:pt x="476845" y="155674"/>
                </a:cubicBezTo>
                <a:cubicBezTo>
                  <a:pt x="504031" y="132258"/>
                  <a:pt x="537170" y="120551"/>
                  <a:pt x="576263" y="120551"/>
                </a:cubicBezTo>
                <a:close/>
                <a:moveTo>
                  <a:pt x="5445026" y="17264"/>
                </a:moveTo>
                <a:lnTo>
                  <a:pt x="5445026" y="127694"/>
                </a:lnTo>
                <a:lnTo>
                  <a:pt x="5498902" y="127694"/>
                </a:lnTo>
                <a:lnTo>
                  <a:pt x="5498902" y="169366"/>
                </a:lnTo>
                <a:lnTo>
                  <a:pt x="5445026" y="169366"/>
                </a:lnTo>
                <a:lnTo>
                  <a:pt x="5445026" y="354211"/>
                </a:lnTo>
                <a:cubicBezTo>
                  <a:pt x="5445026" y="369490"/>
                  <a:pt x="5445968" y="379313"/>
                  <a:pt x="5447853" y="383679"/>
                </a:cubicBezTo>
                <a:cubicBezTo>
                  <a:pt x="5449738" y="388044"/>
                  <a:pt x="5452814" y="391517"/>
                  <a:pt x="5457080" y="394097"/>
                </a:cubicBezTo>
                <a:cubicBezTo>
                  <a:pt x="5461347" y="396676"/>
                  <a:pt x="5467449" y="397966"/>
                  <a:pt x="5475386" y="397966"/>
                </a:cubicBezTo>
                <a:cubicBezTo>
                  <a:pt x="5481340" y="397966"/>
                  <a:pt x="5489178" y="397272"/>
                  <a:pt x="5498902" y="395883"/>
                </a:cubicBezTo>
                <a:lnTo>
                  <a:pt x="5506640" y="443210"/>
                </a:lnTo>
                <a:cubicBezTo>
                  <a:pt x="5491560" y="446385"/>
                  <a:pt x="5478066" y="447972"/>
                  <a:pt x="5466159" y="447972"/>
                </a:cubicBezTo>
                <a:cubicBezTo>
                  <a:pt x="5446712" y="447972"/>
                  <a:pt x="5431631" y="444897"/>
                  <a:pt x="5420916" y="438745"/>
                </a:cubicBezTo>
                <a:cubicBezTo>
                  <a:pt x="5410200" y="432594"/>
                  <a:pt x="5402659" y="424507"/>
                  <a:pt x="5398294" y="414486"/>
                </a:cubicBezTo>
                <a:cubicBezTo>
                  <a:pt x="5393928" y="404465"/>
                  <a:pt x="5391745" y="383381"/>
                  <a:pt x="5391745" y="351234"/>
                </a:cubicBezTo>
                <a:lnTo>
                  <a:pt x="5391745" y="169366"/>
                </a:lnTo>
                <a:lnTo>
                  <a:pt x="5352455" y="169366"/>
                </a:lnTo>
                <a:lnTo>
                  <a:pt x="5352455" y="127694"/>
                </a:lnTo>
                <a:lnTo>
                  <a:pt x="5391745" y="127694"/>
                </a:lnTo>
                <a:lnTo>
                  <a:pt x="5391745" y="49411"/>
                </a:lnTo>
                <a:close/>
                <a:moveTo>
                  <a:pt x="2425601" y="17264"/>
                </a:moveTo>
                <a:lnTo>
                  <a:pt x="2425601" y="127694"/>
                </a:lnTo>
                <a:lnTo>
                  <a:pt x="2479477" y="127694"/>
                </a:lnTo>
                <a:lnTo>
                  <a:pt x="2479477" y="169366"/>
                </a:lnTo>
                <a:lnTo>
                  <a:pt x="2425601" y="169366"/>
                </a:lnTo>
                <a:lnTo>
                  <a:pt x="2425601" y="354211"/>
                </a:lnTo>
                <a:cubicBezTo>
                  <a:pt x="2425601" y="369490"/>
                  <a:pt x="2426544" y="379313"/>
                  <a:pt x="2428429" y="383679"/>
                </a:cubicBezTo>
                <a:cubicBezTo>
                  <a:pt x="2430314" y="388044"/>
                  <a:pt x="2433390" y="391517"/>
                  <a:pt x="2437656" y="394097"/>
                </a:cubicBezTo>
                <a:cubicBezTo>
                  <a:pt x="2441922" y="396676"/>
                  <a:pt x="2448024" y="397966"/>
                  <a:pt x="2455962" y="397966"/>
                </a:cubicBezTo>
                <a:cubicBezTo>
                  <a:pt x="2461915" y="397966"/>
                  <a:pt x="2469753" y="397272"/>
                  <a:pt x="2479477" y="395883"/>
                </a:cubicBezTo>
                <a:lnTo>
                  <a:pt x="2487216" y="443210"/>
                </a:lnTo>
                <a:cubicBezTo>
                  <a:pt x="2472134" y="446385"/>
                  <a:pt x="2458641" y="447972"/>
                  <a:pt x="2446734" y="447972"/>
                </a:cubicBezTo>
                <a:cubicBezTo>
                  <a:pt x="2427288" y="447972"/>
                  <a:pt x="2412206" y="444897"/>
                  <a:pt x="2401491" y="438745"/>
                </a:cubicBezTo>
                <a:cubicBezTo>
                  <a:pt x="2390775" y="432594"/>
                  <a:pt x="2383234" y="424507"/>
                  <a:pt x="2378869" y="414486"/>
                </a:cubicBezTo>
                <a:cubicBezTo>
                  <a:pt x="2374503" y="404465"/>
                  <a:pt x="2372320" y="383381"/>
                  <a:pt x="2372320" y="351234"/>
                </a:cubicBezTo>
                <a:lnTo>
                  <a:pt x="2372320" y="169366"/>
                </a:lnTo>
                <a:lnTo>
                  <a:pt x="2333030" y="169366"/>
                </a:lnTo>
                <a:lnTo>
                  <a:pt x="2333030" y="127694"/>
                </a:lnTo>
                <a:lnTo>
                  <a:pt x="2372320" y="127694"/>
                </a:lnTo>
                <a:lnTo>
                  <a:pt x="2372320" y="49411"/>
                </a:lnTo>
                <a:close/>
                <a:moveTo>
                  <a:pt x="5553670" y="7441"/>
                </a:moveTo>
                <a:lnTo>
                  <a:pt x="5607248" y="7441"/>
                </a:lnTo>
                <a:lnTo>
                  <a:pt x="5607248" y="69056"/>
                </a:lnTo>
                <a:lnTo>
                  <a:pt x="5553670" y="69056"/>
                </a:lnTo>
                <a:close/>
                <a:moveTo>
                  <a:pt x="4563071" y="7441"/>
                </a:moveTo>
                <a:lnTo>
                  <a:pt x="4616649" y="7441"/>
                </a:lnTo>
                <a:lnTo>
                  <a:pt x="4616649" y="69056"/>
                </a:lnTo>
                <a:lnTo>
                  <a:pt x="4563071" y="69056"/>
                </a:lnTo>
                <a:close/>
                <a:moveTo>
                  <a:pt x="3473649" y="7441"/>
                </a:moveTo>
                <a:lnTo>
                  <a:pt x="3532882" y="7441"/>
                </a:lnTo>
                <a:lnTo>
                  <a:pt x="3762077" y="350044"/>
                </a:lnTo>
                <a:lnTo>
                  <a:pt x="3762077" y="7441"/>
                </a:lnTo>
                <a:lnTo>
                  <a:pt x="3817442" y="7441"/>
                </a:lnTo>
                <a:lnTo>
                  <a:pt x="3817442" y="443805"/>
                </a:lnTo>
                <a:lnTo>
                  <a:pt x="3758208" y="443805"/>
                </a:lnTo>
                <a:lnTo>
                  <a:pt x="3529013" y="100905"/>
                </a:lnTo>
                <a:lnTo>
                  <a:pt x="3529013" y="443805"/>
                </a:lnTo>
                <a:lnTo>
                  <a:pt x="3473649" y="443805"/>
                </a:lnTo>
                <a:close/>
                <a:moveTo>
                  <a:pt x="2534245" y="7441"/>
                </a:moveTo>
                <a:lnTo>
                  <a:pt x="2587824" y="7441"/>
                </a:lnTo>
                <a:lnTo>
                  <a:pt x="2587824" y="69056"/>
                </a:lnTo>
                <a:lnTo>
                  <a:pt x="2534245" y="69056"/>
                </a:lnTo>
                <a:close/>
                <a:moveTo>
                  <a:pt x="205978" y="0"/>
                </a:moveTo>
                <a:cubicBezTo>
                  <a:pt x="249635" y="0"/>
                  <a:pt x="286345" y="11112"/>
                  <a:pt x="316111" y="33337"/>
                </a:cubicBezTo>
                <a:cubicBezTo>
                  <a:pt x="345877" y="55562"/>
                  <a:pt x="366614" y="86816"/>
                  <a:pt x="378321" y="127099"/>
                </a:cubicBezTo>
                <a:lnTo>
                  <a:pt x="321469" y="140494"/>
                </a:lnTo>
                <a:cubicBezTo>
                  <a:pt x="311349" y="108744"/>
                  <a:pt x="296664" y="85626"/>
                  <a:pt x="277416" y="71140"/>
                </a:cubicBezTo>
                <a:cubicBezTo>
                  <a:pt x="258167" y="56654"/>
                  <a:pt x="233958" y="49411"/>
                  <a:pt x="204788" y="49411"/>
                </a:cubicBezTo>
                <a:cubicBezTo>
                  <a:pt x="171252" y="49411"/>
                  <a:pt x="143223" y="57447"/>
                  <a:pt x="120700" y="73521"/>
                </a:cubicBezTo>
                <a:cubicBezTo>
                  <a:pt x="98177" y="89594"/>
                  <a:pt x="82352" y="111174"/>
                  <a:pt x="73224" y="138261"/>
                </a:cubicBezTo>
                <a:cubicBezTo>
                  <a:pt x="64096" y="165348"/>
                  <a:pt x="59532" y="193278"/>
                  <a:pt x="59532" y="222051"/>
                </a:cubicBezTo>
                <a:cubicBezTo>
                  <a:pt x="59532" y="259159"/>
                  <a:pt x="64939" y="291554"/>
                  <a:pt x="75754" y="319236"/>
                </a:cubicBezTo>
                <a:cubicBezTo>
                  <a:pt x="86569" y="346918"/>
                  <a:pt x="103386" y="367605"/>
                  <a:pt x="126207" y="381297"/>
                </a:cubicBezTo>
                <a:cubicBezTo>
                  <a:pt x="149027" y="394990"/>
                  <a:pt x="173732" y="401836"/>
                  <a:pt x="200323" y="401836"/>
                </a:cubicBezTo>
                <a:cubicBezTo>
                  <a:pt x="232668" y="401836"/>
                  <a:pt x="260053" y="392509"/>
                  <a:pt x="282476" y="373856"/>
                </a:cubicBezTo>
                <a:cubicBezTo>
                  <a:pt x="304899" y="355203"/>
                  <a:pt x="320080" y="327521"/>
                  <a:pt x="328018" y="290810"/>
                </a:cubicBezTo>
                <a:lnTo>
                  <a:pt x="385763" y="305395"/>
                </a:lnTo>
                <a:cubicBezTo>
                  <a:pt x="373658" y="352822"/>
                  <a:pt x="351880" y="388987"/>
                  <a:pt x="320427" y="413891"/>
                </a:cubicBezTo>
                <a:cubicBezTo>
                  <a:pt x="288975" y="438795"/>
                  <a:pt x="250528" y="451247"/>
                  <a:pt x="205085" y="451247"/>
                </a:cubicBezTo>
                <a:cubicBezTo>
                  <a:pt x="158056" y="451247"/>
                  <a:pt x="119807" y="441672"/>
                  <a:pt x="90339" y="422523"/>
                </a:cubicBezTo>
                <a:cubicBezTo>
                  <a:pt x="60871" y="403374"/>
                  <a:pt x="38447" y="375642"/>
                  <a:pt x="23069" y="339328"/>
                </a:cubicBezTo>
                <a:cubicBezTo>
                  <a:pt x="7690" y="303014"/>
                  <a:pt x="0" y="264021"/>
                  <a:pt x="0" y="222349"/>
                </a:cubicBezTo>
                <a:cubicBezTo>
                  <a:pt x="0" y="176907"/>
                  <a:pt x="8682" y="137269"/>
                  <a:pt x="26045" y="103435"/>
                </a:cubicBezTo>
                <a:cubicBezTo>
                  <a:pt x="43408" y="69602"/>
                  <a:pt x="68114" y="43904"/>
                  <a:pt x="100162" y="26342"/>
                </a:cubicBezTo>
                <a:cubicBezTo>
                  <a:pt x="132209" y="8781"/>
                  <a:pt x="167481" y="0"/>
                  <a:pt x="205978" y="0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7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NPT-080514-001-blueback2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D66CA"/>
              </a:clrFrom>
              <a:clrTo>
                <a:srgbClr val="0D66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" t="698" r="1114" b="1097"/>
          <a:stretch/>
        </p:blipFill>
        <p:spPr>
          <a:xfrm>
            <a:off x="0" y="0"/>
            <a:ext cx="12257780" cy="6911504"/>
          </a:xfrm>
          <a:prstGeom prst="rect">
            <a:avLst/>
          </a:prstGeom>
        </p:spPr>
      </p:pic>
      <p:sp>
        <p:nvSpPr>
          <p:cNvPr id="5" name="Text To Outline"/>
          <p:cNvSpPr/>
          <p:nvPr/>
        </p:nvSpPr>
        <p:spPr>
          <a:xfrm>
            <a:off x="2925292" y="5420590"/>
            <a:ext cx="6341416" cy="480581"/>
          </a:xfrm>
          <a:custGeom>
            <a:avLst/>
            <a:gdLst/>
            <a:ahLst/>
            <a:cxnLst/>
            <a:rect l="l" t="t" r="r" b="b"/>
            <a:pathLst>
              <a:path w="6341416" h="480581">
                <a:moveTo>
                  <a:pt x="6066148" y="363371"/>
                </a:moveTo>
                <a:lnTo>
                  <a:pt x="6013866" y="369053"/>
                </a:lnTo>
                <a:cubicBezTo>
                  <a:pt x="6003284" y="370167"/>
                  <a:pt x="5995866" y="373118"/>
                  <a:pt x="5991613" y="377904"/>
                </a:cubicBezTo>
                <a:cubicBezTo>
                  <a:pt x="5987360" y="382690"/>
                  <a:pt x="5985234" y="390134"/>
                  <a:pt x="5985234" y="400236"/>
                </a:cubicBezTo>
                <a:cubicBezTo>
                  <a:pt x="5985234" y="410337"/>
                  <a:pt x="5987414" y="418012"/>
                  <a:pt x="5991775" y="423262"/>
                </a:cubicBezTo>
                <a:cubicBezTo>
                  <a:pt x="5996136" y="428512"/>
                  <a:pt x="6002410" y="431137"/>
                  <a:pt x="6010598" y="431137"/>
                </a:cubicBezTo>
                <a:cubicBezTo>
                  <a:pt x="6018786" y="431137"/>
                  <a:pt x="6027640" y="430117"/>
                  <a:pt x="6037159" y="428077"/>
                </a:cubicBezTo>
                <a:cubicBezTo>
                  <a:pt x="6046678" y="426037"/>
                  <a:pt x="6054216" y="424025"/>
                  <a:pt x="6059776" y="422041"/>
                </a:cubicBezTo>
                <a:lnTo>
                  <a:pt x="6066148" y="419764"/>
                </a:lnTo>
                <a:close/>
                <a:moveTo>
                  <a:pt x="5904224" y="363371"/>
                </a:moveTo>
                <a:lnTo>
                  <a:pt x="5851940" y="369053"/>
                </a:lnTo>
                <a:cubicBezTo>
                  <a:pt x="5841358" y="370167"/>
                  <a:pt x="5833941" y="373118"/>
                  <a:pt x="5829688" y="377904"/>
                </a:cubicBezTo>
                <a:cubicBezTo>
                  <a:pt x="5825435" y="382690"/>
                  <a:pt x="5823308" y="390134"/>
                  <a:pt x="5823308" y="400236"/>
                </a:cubicBezTo>
                <a:cubicBezTo>
                  <a:pt x="5823308" y="410337"/>
                  <a:pt x="5825488" y="418012"/>
                  <a:pt x="5829850" y="423262"/>
                </a:cubicBezTo>
                <a:cubicBezTo>
                  <a:pt x="5834211" y="428512"/>
                  <a:pt x="5840486" y="431137"/>
                  <a:pt x="5848674" y="431137"/>
                </a:cubicBezTo>
                <a:cubicBezTo>
                  <a:pt x="5856862" y="431137"/>
                  <a:pt x="5865716" y="430117"/>
                  <a:pt x="5875234" y="428077"/>
                </a:cubicBezTo>
                <a:cubicBezTo>
                  <a:pt x="5884752" y="426037"/>
                  <a:pt x="5892292" y="424025"/>
                  <a:pt x="5897851" y="422041"/>
                </a:cubicBezTo>
                <a:lnTo>
                  <a:pt x="5904224" y="419764"/>
                </a:lnTo>
                <a:close/>
                <a:moveTo>
                  <a:pt x="6036006" y="285819"/>
                </a:moveTo>
                <a:cubicBezTo>
                  <a:pt x="6067141" y="285819"/>
                  <a:pt x="6082708" y="302281"/>
                  <a:pt x="6082708" y="335206"/>
                </a:cubicBezTo>
                <a:lnTo>
                  <a:pt x="6082708" y="421450"/>
                </a:lnTo>
                <a:cubicBezTo>
                  <a:pt x="6083310" y="426882"/>
                  <a:pt x="6090786" y="430208"/>
                  <a:pt x="6105134" y="431427"/>
                </a:cubicBezTo>
                <a:lnTo>
                  <a:pt x="6104306" y="446196"/>
                </a:lnTo>
                <a:cubicBezTo>
                  <a:pt x="6086782" y="446196"/>
                  <a:pt x="6075202" y="442010"/>
                  <a:pt x="6069564" y="433637"/>
                </a:cubicBezTo>
                <a:cubicBezTo>
                  <a:pt x="6050367" y="442210"/>
                  <a:pt x="6030608" y="446496"/>
                  <a:pt x="6010289" y="446496"/>
                </a:cubicBezTo>
                <a:cubicBezTo>
                  <a:pt x="5997030" y="446496"/>
                  <a:pt x="5986680" y="442504"/>
                  <a:pt x="5979238" y="434521"/>
                </a:cubicBezTo>
                <a:cubicBezTo>
                  <a:pt x="5971796" y="426537"/>
                  <a:pt x="5968074" y="415346"/>
                  <a:pt x="5968074" y="400947"/>
                </a:cubicBezTo>
                <a:cubicBezTo>
                  <a:pt x="5968074" y="386549"/>
                  <a:pt x="5971602" y="375500"/>
                  <a:pt x="5978656" y="367800"/>
                </a:cubicBezTo>
                <a:cubicBezTo>
                  <a:pt x="5985712" y="360101"/>
                  <a:pt x="5996842" y="355513"/>
                  <a:pt x="6012051" y="354037"/>
                </a:cubicBezTo>
                <a:lnTo>
                  <a:pt x="6066148" y="348341"/>
                </a:lnTo>
                <a:lnTo>
                  <a:pt x="6066148" y="335206"/>
                </a:lnTo>
                <a:cubicBezTo>
                  <a:pt x="6066148" y="323309"/>
                  <a:pt x="6063685" y="314764"/>
                  <a:pt x="6058760" y="309569"/>
                </a:cubicBezTo>
                <a:cubicBezTo>
                  <a:pt x="6053834" y="304375"/>
                  <a:pt x="6046249" y="301778"/>
                  <a:pt x="6036006" y="301778"/>
                </a:cubicBezTo>
                <a:cubicBezTo>
                  <a:pt x="6024898" y="301778"/>
                  <a:pt x="6009276" y="303073"/>
                  <a:pt x="5989144" y="305664"/>
                </a:cubicBezTo>
                <a:lnTo>
                  <a:pt x="5976737" y="306860"/>
                </a:lnTo>
                <a:lnTo>
                  <a:pt x="5975546" y="291686"/>
                </a:lnTo>
                <a:cubicBezTo>
                  <a:pt x="5999728" y="287775"/>
                  <a:pt x="6019881" y="285819"/>
                  <a:pt x="6036006" y="285819"/>
                </a:cubicBezTo>
                <a:close/>
                <a:moveTo>
                  <a:pt x="5874082" y="285819"/>
                </a:moveTo>
                <a:cubicBezTo>
                  <a:pt x="5905216" y="285819"/>
                  <a:pt x="5920783" y="302281"/>
                  <a:pt x="5920783" y="335206"/>
                </a:cubicBezTo>
                <a:lnTo>
                  <a:pt x="5920783" y="421450"/>
                </a:lnTo>
                <a:cubicBezTo>
                  <a:pt x="5921386" y="426882"/>
                  <a:pt x="5928862" y="430208"/>
                  <a:pt x="5943210" y="431427"/>
                </a:cubicBezTo>
                <a:lnTo>
                  <a:pt x="5942380" y="446196"/>
                </a:lnTo>
                <a:cubicBezTo>
                  <a:pt x="5924858" y="446196"/>
                  <a:pt x="5913277" y="442010"/>
                  <a:pt x="5907638" y="433637"/>
                </a:cubicBezTo>
                <a:cubicBezTo>
                  <a:pt x="5888442" y="442210"/>
                  <a:pt x="5868684" y="446496"/>
                  <a:pt x="5848364" y="446496"/>
                </a:cubicBezTo>
                <a:cubicBezTo>
                  <a:pt x="5835105" y="446496"/>
                  <a:pt x="5824754" y="442504"/>
                  <a:pt x="5817312" y="434521"/>
                </a:cubicBezTo>
                <a:cubicBezTo>
                  <a:pt x="5809870" y="426537"/>
                  <a:pt x="5806149" y="415346"/>
                  <a:pt x="5806149" y="400947"/>
                </a:cubicBezTo>
                <a:cubicBezTo>
                  <a:pt x="5806149" y="386549"/>
                  <a:pt x="5809677" y="375500"/>
                  <a:pt x="5816732" y="367800"/>
                </a:cubicBezTo>
                <a:cubicBezTo>
                  <a:pt x="5823786" y="360101"/>
                  <a:pt x="5834918" y="355513"/>
                  <a:pt x="5850126" y="354037"/>
                </a:cubicBezTo>
                <a:lnTo>
                  <a:pt x="5904224" y="348341"/>
                </a:lnTo>
                <a:lnTo>
                  <a:pt x="5904224" y="335206"/>
                </a:lnTo>
                <a:cubicBezTo>
                  <a:pt x="5904224" y="323309"/>
                  <a:pt x="5901760" y="314764"/>
                  <a:pt x="5896834" y="309569"/>
                </a:cubicBezTo>
                <a:cubicBezTo>
                  <a:pt x="5891908" y="304375"/>
                  <a:pt x="5884324" y="301778"/>
                  <a:pt x="5874082" y="301778"/>
                </a:cubicBezTo>
                <a:cubicBezTo>
                  <a:pt x="5862972" y="301778"/>
                  <a:pt x="5847352" y="303073"/>
                  <a:pt x="5827219" y="305664"/>
                </a:cubicBezTo>
                <a:lnTo>
                  <a:pt x="5814812" y="306860"/>
                </a:lnTo>
                <a:lnTo>
                  <a:pt x="5813622" y="291686"/>
                </a:lnTo>
                <a:cubicBezTo>
                  <a:pt x="5837802" y="287775"/>
                  <a:pt x="5857956" y="285819"/>
                  <a:pt x="5874082" y="285819"/>
                </a:cubicBezTo>
                <a:close/>
                <a:moveTo>
                  <a:pt x="737890" y="285154"/>
                </a:moveTo>
                <a:cubicBezTo>
                  <a:pt x="718443" y="293092"/>
                  <a:pt x="689273" y="299839"/>
                  <a:pt x="650379" y="305395"/>
                </a:cubicBezTo>
                <a:cubicBezTo>
                  <a:pt x="628352" y="308570"/>
                  <a:pt x="612776" y="312142"/>
                  <a:pt x="603647" y="316111"/>
                </a:cubicBezTo>
                <a:cubicBezTo>
                  <a:pt x="594519" y="320079"/>
                  <a:pt x="587474" y="325884"/>
                  <a:pt x="582513" y="333524"/>
                </a:cubicBezTo>
                <a:cubicBezTo>
                  <a:pt x="577552" y="341163"/>
                  <a:pt x="575072" y="349647"/>
                  <a:pt x="575072" y="358973"/>
                </a:cubicBezTo>
                <a:cubicBezTo>
                  <a:pt x="575072" y="373261"/>
                  <a:pt x="580479" y="385167"/>
                  <a:pt x="591294" y="394692"/>
                </a:cubicBezTo>
                <a:cubicBezTo>
                  <a:pt x="602109" y="404217"/>
                  <a:pt x="617934" y="408979"/>
                  <a:pt x="638770" y="408979"/>
                </a:cubicBezTo>
                <a:cubicBezTo>
                  <a:pt x="659408" y="408979"/>
                  <a:pt x="677763" y="404465"/>
                  <a:pt x="693837" y="395436"/>
                </a:cubicBezTo>
                <a:cubicBezTo>
                  <a:pt x="709910" y="386407"/>
                  <a:pt x="721717" y="374054"/>
                  <a:pt x="729258" y="358378"/>
                </a:cubicBezTo>
                <a:cubicBezTo>
                  <a:pt x="735012" y="346273"/>
                  <a:pt x="737890" y="328414"/>
                  <a:pt x="737890" y="304800"/>
                </a:cubicBezTo>
                <a:close/>
                <a:moveTo>
                  <a:pt x="3340127" y="282938"/>
                </a:moveTo>
                <a:lnTo>
                  <a:pt x="3235561" y="294301"/>
                </a:lnTo>
                <a:cubicBezTo>
                  <a:pt x="3214397" y="296530"/>
                  <a:pt x="3199562" y="302430"/>
                  <a:pt x="3191056" y="312003"/>
                </a:cubicBezTo>
                <a:cubicBezTo>
                  <a:pt x="3182550" y="321576"/>
                  <a:pt x="3178297" y="336463"/>
                  <a:pt x="3178297" y="356666"/>
                </a:cubicBezTo>
                <a:cubicBezTo>
                  <a:pt x="3178297" y="376868"/>
                  <a:pt x="3182658" y="392219"/>
                  <a:pt x="3191380" y="402719"/>
                </a:cubicBezTo>
                <a:cubicBezTo>
                  <a:pt x="3200101" y="413219"/>
                  <a:pt x="3212651" y="418469"/>
                  <a:pt x="3229027" y="418469"/>
                </a:cubicBezTo>
                <a:cubicBezTo>
                  <a:pt x="3245404" y="418469"/>
                  <a:pt x="3263111" y="416429"/>
                  <a:pt x="3282148" y="412349"/>
                </a:cubicBezTo>
                <a:cubicBezTo>
                  <a:pt x="3301186" y="408269"/>
                  <a:pt x="3316263" y="404245"/>
                  <a:pt x="3327382" y="400276"/>
                </a:cubicBezTo>
                <a:lnTo>
                  <a:pt x="3340127" y="395723"/>
                </a:lnTo>
                <a:close/>
                <a:moveTo>
                  <a:pt x="2625752" y="282938"/>
                </a:moveTo>
                <a:lnTo>
                  <a:pt x="2521186" y="294301"/>
                </a:lnTo>
                <a:cubicBezTo>
                  <a:pt x="2500022" y="296530"/>
                  <a:pt x="2485187" y="302430"/>
                  <a:pt x="2476681" y="312003"/>
                </a:cubicBezTo>
                <a:cubicBezTo>
                  <a:pt x="2468175" y="321576"/>
                  <a:pt x="2463922" y="336463"/>
                  <a:pt x="2463922" y="356666"/>
                </a:cubicBezTo>
                <a:cubicBezTo>
                  <a:pt x="2463922" y="376868"/>
                  <a:pt x="2468283" y="392219"/>
                  <a:pt x="2477005" y="402719"/>
                </a:cubicBezTo>
                <a:cubicBezTo>
                  <a:pt x="2485726" y="413219"/>
                  <a:pt x="2498276" y="418469"/>
                  <a:pt x="2514652" y="418469"/>
                </a:cubicBezTo>
                <a:cubicBezTo>
                  <a:pt x="2531029" y="418469"/>
                  <a:pt x="2548736" y="416429"/>
                  <a:pt x="2567773" y="412349"/>
                </a:cubicBezTo>
                <a:cubicBezTo>
                  <a:pt x="2586811" y="408269"/>
                  <a:pt x="2601888" y="404245"/>
                  <a:pt x="2613007" y="400276"/>
                </a:cubicBezTo>
                <a:lnTo>
                  <a:pt x="2625752" y="395723"/>
                </a:lnTo>
                <a:close/>
                <a:moveTo>
                  <a:pt x="5645662" y="244666"/>
                </a:moveTo>
                <a:lnTo>
                  <a:pt x="5645662" y="351003"/>
                </a:lnTo>
                <a:lnTo>
                  <a:pt x="5708098" y="351003"/>
                </a:lnTo>
                <a:cubicBezTo>
                  <a:pt x="5739756" y="351003"/>
                  <a:pt x="5755586" y="332582"/>
                  <a:pt x="5755586" y="295739"/>
                </a:cubicBezTo>
                <a:cubicBezTo>
                  <a:pt x="5755586" y="278200"/>
                  <a:pt x="5751876" y="265304"/>
                  <a:pt x="5744456" y="257049"/>
                </a:cubicBezTo>
                <a:cubicBezTo>
                  <a:pt x="5737036" y="248794"/>
                  <a:pt x="5724917" y="244666"/>
                  <a:pt x="5708098" y="244666"/>
                </a:cubicBezTo>
                <a:close/>
                <a:moveTo>
                  <a:pt x="5628803" y="228707"/>
                </a:moveTo>
                <a:lnTo>
                  <a:pt x="5708098" y="228707"/>
                </a:lnTo>
                <a:cubicBezTo>
                  <a:pt x="5730524" y="228707"/>
                  <a:pt x="5746954" y="234242"/>
                  <a:pt x="5757388" y="245311"/>
                </a:cubicBezTo>
                <a:cubicBezTo>
                  <a:pt x="5767823" y="256381"/>
                  <a:pt x="5773040" y="273190"/>
                  <a:pt x="5773040" y="295739"/>
                </a:cubicBezTo>
                <a:cubicBezTo>
                  <a:pt x="5773040" y="343221"/>
                  <a:pt x="5751393" y="366962"/>
                  <a:pt x="5708098" y="366962"/>
                </a:cubicBezTo>
                <a:lnTo>
                  <a:pt x="5645662" y="366962"/>
                </a:lnTo>
                <a:lnTo>
                  <a:pt x="5645662" y="443805"/>
                </a:lnTo>
                <a:lnTo>
                  <a:pt x="5628803" y="443805"/>
                </a:lnTo>
                <a:close/>
                <a:moveTo>
                  <a:pt x="6190497" y="225421"/>
                </a:moveTo>
                <a:cubicBezTo>
                  <a:pt x="6204242" y="225421"/>
                  <a:pt x="6220898" y="226630"/>
                  <a:pt x="6240466" y="229050"/>
                </a:cubicBezTo>
                <a:lnTo>
                  <a:pt x="6253048" y="230607"/>
                </a:lnTo>
                <a:lnTo>
                  <a:pt x="6251458" y="246462"/>
                </a:lnTo>
                <a:cubicBezTo>
                  <a:pt x="6222123" y="243071"/>
                  <a:pt x="6201804" y="241375"/>
                  <a:pt x="6190497" y="241375"/>
                </a:cubicBezTo>
                <a:cubicBezTo>
                  <a:pt x="6157048" y="241375"/>
                  <a:pt x="6140324" y="254313"/>
                  <a:pt x="6140324" y="280190"/>
                </a:cubicBezTo>
                <a:cubicBezTo>
                  <a:pt x="6140324" y="292210"/>
                  <a:pt x="6142416" y="301127"/>
                  <a:pt x="6146601" y="306941"/>
                </a:cubicBezTo>
                <a:cubicBezTo>
                  <a:pt x="6148395" y="308966"/>
                  <a:pt x="6150496" y="310951"/>
                  <a:pt x="6152902" y="312896"/>
                </a:cubicBezTo>
                <a:cubicBezTo>
                  <a:pt x="6155308" y="314841"/>
                  <a:pt x="6158568" y="316378"/>
                  <a:pt x="6162680" y="317509"/>
                </a:cubicBezTo>
                <a:cubicBezTo>
                  <a:pt x="6171027" y="320137"/>
                  <a:pt x="6182312" y="322615"/>
                  <a:pt x="6196536" y="324943"/>
                </a:cubicBezTo>
                <a:cubicBezTo>
                  <a:pt x="6217101" y="328080"/>
                  <a:pt x="6232408" y="333404"/>
                  <a:pt x="6242458" y="340916"/>
                </a:cubicBezTo>
                <a:cubicBezTo>
                  <a:pt x="6252509" y="348428"/>
                  <a:pt x="6257534" y="361476"/>
                  <a:pt x="6257534" y="380059"/>
                </a:cubicBezTo>
                <a:cubicBezTo>
                  <a:pt x="6257534" y="403491"/>
                  <a:pt x="6251998" y="420321"/>
                  <a:pt x="6240925" y="430551"/>
                </a:cubicBezTo>
                <a:cubicBezTo>
                  <a:pt x="6229852" y="440781"/>
                  <a:pt x="6213243" y="445896"/>
                  <a:pt x="6191097" y="445896"/>
                </a:cubicBezTo>
                <a:cubicBezTo>
                  <a:pt x="6177718" y="445896"/>
                  <a:pt x="6159964" y="444701"/>
                  <a:pt x="6137838" y="442310"/>
                </a:cubicBezTo>
                <a:lnTo>
                  <a:pt x="6124060" y="440781"/>
                </a:lnTo>
                <a:lnTo>
                  <a:pt x="6125575" y="424555"/>
                </a:lnTo>
                <a:cubicBezTo>
                  <a:pt x="6154902" y="428146"/>
                  <a:pt x="6177540" y="429942"/>
                  <a:pt x="6193488" y="429942"/>
                </a:cubicBezTo>
                <a:cubicBezTo>
                  <a:pt x="6224546" y="429942"/>
                  <a:pt x="6240075" y="413613"/>
                  <a:pt x="6240075" y="380955"/>
                </a:cubicBezTo>
                <a:cubicBezTo>
                  <a:pt x="6240075" y="367445"/>
                  <a:pt x="6236600" y="358129"/>
                  <a:pt x="6229650" y="353008"/>
                </a:cubicBezTo>
                <a:cubicBezTo>
                  <a:pt x="6222700" y="347887"/>
                  <a:pt x="6211401" y="344145"/>
                  <a:pt x="6195755" y="341783"/>
                </a:cubicBezTo>
                <a:cubicBezTo>
                  <a:pt x="6180109" y="339421"/>
                  <a:pt x="6168814" y="337255"/>
                  <a:pt x="6161870" y="335287"/>
                </a:cubicBezTo>
                <a:cubicBezTo>
                  <a:pt x="6154926" y="333318"/>
                  <a:pt x="6148130" y="330223"/>
                  <a:pt x="6141479" y="326000"/>
                </a:cubicBezTo>
                <a:cubicBezTo>
                  <a:pt x="6134829" y="321777"/>
                  <a:pt x="6130064" y="315987"/>
                  <a:pt x="6127185" y="308629"/>
                </a:cubicBezTo>
                <a:cubicBezTo>
                  <a:pt x="6124304" y="301271"/>
                  <a:pt x="6122866" y="291991"/>
                  <a:pt x="6122866" y="280790"/>
                </a:cubicBezTo>
                <a:cubicBezTo>
                  <a:pt x="6122866" y="243877"/>
                  <a:pt x="6145409" y="225421"/>
                  <a:pt x="6190497" y="225421"/>
                </a:cubicBezTo>
                <a:close/>
                <a:moveTo>
                  <a:pt x="6280904" y="214057"/>
                </a:moveTo>
                <a:lnTo>
                  <a:pt x="6341416" y="214057"/>
                </a:lnTo>
                <a:lnTo>
                  <a:pt x="6341416" y="480581"/>
                </a:lnTo>
                <a:lnTo>
                  <a:pt x="6280904" y="480581"/>
                </a:lnTo>
                <a:lnTo>
                  <a:pt x="6280904" y="465222"/>
                </a:lnTo>
                <a:lnTo>
                  <a:pt x="6324857" y="465222"/>
                </a:lnTo>
                <a:lnTo>
                  <a:pt x="6324857" y="229417"/>
                </a:lnTo>
                <a:lnTo>
                  <a:pt x="6280904" y="229417"/>
                </a:lnTo>
                <a:close/>
                <a:moveTo>
                  <a:pt x="5522232" y="214057"/>
                </a:moveTo>
                <a:lnTo>
                  <a:pt x="5582750" y="214057"/>
                </a:lnTo>
                <a:lnTo>
                  <a:pt x="5582750" y="229417"/>
                </a:lnTo>
                <a:lnTo>
                  <a:pt x="5538797" y="229417"/>
                </a:lnTo>
                <a:lnTo>
                  <a:pt x="5538797" y="465222"/>
                </a:lnTo>
                <a:lnTo>
                  <a:pt x="5582750" y="465222"/>
                </a:lnTo>
                <a:lnTo>
                  <a:pt x="5582750" y="480581"/>
                </a:lnTo>
                <a:lnTo>
                  <a:pt x="5522232" y="480581"/>
                </a:lnTo>
                <a:close/>
                <a:moveTo>
                  <a:pt x="1350169" y="164901"/>
                </a:moveTo>
                <a:cubicBezTo>
                  <a:pt x="1323380" y="164901"/>
                  <a:pt x="1301155" y="174922"/>
                  <a:pt x="1283494" y="194965"/>
                </a:cubicBezTo>
                <a:cubicBezTo>
                  <a:pt x="1265833" y="215007"/>
                  <a:pt x="1257002" y="245269"/>
                  <a:pt x="1257002" y="285750"/>
                </a:cubicBezTo>
                <a:cubicBezTo>
                  <a:pt x="1257002" y="326231"/>
                  <a:pt x="1265833" y="356542"/>
                  <a:pt x="1283494" y="376684"/>
                </a:cubicBezTo>
                <a:cubicBezTo>
                  <a:pt x="1301155" y="396825"/>
                  <a:pt x="1323380" y="406896"/>
                  <a:pt x="1350169" y="406896"/>
                </a:cubicBezTo>
                <a:cubicBezTo>
                  <a:pt x="1376759" y="406896"/>
                  <a:pt x="1398885" y="396776"/>
                  <a:pt x="1416546" y="376535"/>
                </a:cubicBezTo>
                <a:cubicBezTo>
                  <a:pt x="1434207" y="356294"/>
                  <a:pt x="1443037" y="325437"/>
                  <a:pt x="1443037" y="283964"/>
                </a:cubicBezTo>
                <a:cubicBezTo>
                  <a:pt x="1443037" y="244872"/>
                  <a:pt x="1434157" y="215255"/>
                  <a:pt x="1416397" y="195113"/>
                </a:cubicBezTo>
                <a:cubicBezTo>
                  <a:pt x="1398637" y="174972"/>
                  <a:pt x="1376561" y="164901"/>
                  <a:pt x="1350169" y="164901"/>
                </a:cubicBezTo>
                <a:close/>
                <a:moveTo>
                  <a:pt x="5248527" y="158551"/>
                </a:moveTo>
                <a:cubicBezTo>
                  <a:pt x="5186805" y="158551"/>
                  <a:pt x="5155944" y="196352"/>
                  <a:pt x="5155944" y="271955"/>
                </a:cubicBezTo>
                <a:lnTo>
                  <a:pt x="5333928" y="271955"/>
                </a:lnTo>
                <a:cubicBezTo>
                  <a:pt x="5333928" y="231950"/>
                  <a:pt x="5327161" y="203048"/>
                  <a:pt x="5313626" y="185249"/>
                </a:cubicBezTo>
                <a:cubicBezTo>
                  <a:pt x="5300090" y="167450"/>
                  <a:pt x="5278391" y="158551"/>
                  <a:pt x="5248527" y="158551"/>
                </a:cubicBezTo>
                <a:close/>
                <a:moveTo>
                  <a:pt x="4057902" y="158551"/>
                </a:moveTo>
                <a:cubicBezTo>
                  <a:pt x="3996180" y="158551"/>
                  <a:pt x="3965319" y="196352"/>
                  <a:pt x="3965319" y="271955"/>
                </a:cubicBezTo>
                <a:lnTo>
                  <a:pt x="4143303" y="271955"/>
                </a:lnTo>
                <a:cubicBezTo>
                  <a:pt x="4143303" y="231950"/>
                  <a:pt x="4136536" y="203048"/>
                  <a:pt x="4123001" y="185249"/>
                </a:cubicBezTo>
                <a:cubicBezTo>
                  <a:pt x="4109466" y="167450"/>
                  <a:pt x="4087766" y="158551"/>
                  <a:pt x="4057902" y="158551"/>
                </a:cubicBezTo>
                <a:close/>
                <a:moveTo>
                  <a:pt x="4753189" y="133214"/>
                </a:moveTo>
                <a:lnTo>
                  <a:pt x="4786308" y="133214"/>
                </a:lnTo>
                <a:lnTo>
                  <a:pt x="4786308" y="443805"/>
                </a:lnTo>
                <a:lnTo>
                  <a:pt x="4753189" y="443805"/>
                </a:lnTo>
                <a:close/>
                <a:moveTo>
                  <a:pt x="4438731" y="133214"/>
                </a:moveTo>
                <a:lnTo>
                  <a:pt x="4473964" y="133214"/>
                </a:lnTo>
                <a:lnTo>
                  <a:pt x="4558289" y="413087"/>
                </a:lnTo>
                <a:lnTo>
                  <a:pt x="4575291" y="413087"/>
                </a:lnTo>
                <a:lnTo>
                  <a:pt x="4662006" y="133214"/>
                </a:lnTo>
                <a:lnTo>
                  <a:pt x="4694915" y="133214"/>
                </a:lnTo>
                <a:lnTo>
                  <a:pt x="4600618" y="443805"/>
                </a:lnTo>
                <a:lnTo>
                  <a:pt x="4532952" y="443805"/>
                </a:lnTo>
                <a:close/>
                <a:moveTo>
                  <a:pt x="5248527" y="127832"/>
                </a:moveTo>
                <a:cubicBezTo>
                  <a:pt x="5288367" y="127832"/>
                  <a:pt x="5318280" y="139823"/>
                  <a:pt x="5338266" y="163804"/>
                </a:cubicBezTo>
                <a:cubicBezTo>
                  <a:pt x="5358254" y="187784"/>
                  <a:pt x="5368247" y="225464"/>
                  <a:pt x="5368247" y="276842"/>
                </a:cubicBezTo>
                <a:lnTo>
                  <a:pt x="5368247" y="302673"/>
                </a:lnTo>
                <a:lnTo>
                  <a:pt x="5155944" y="302673"/>
                </a:lnTo>
                <a:cubicBezTo>
                  <a:pt x="5155944" y="340805"/>
                  <a:pt x="5162270" y="369637"/>
                  <a:pt x="5174922" y="389170"/>
                </a:cubicBezTo>
                <a:cubicBezTo>
                  <a:pt x="5187576" y="408702"/>
                  <a:pt x="5209149" y="418469"/>
                  <a:pt x="5239644" y="418469"/>
                </a:cubicBezTo>
                <a:cubicBezTo>
                  <a:pt x="5270140" y="418469"/>
                  <a:pt x="5300514" y="417110"/>
                  <a:pt x="5330766" y="414392"/>
                </a:cubicBezTo>
                <a:lnTo>
                  <a:pt x="5355246" y="412478"/>
                </a:lnTo>
                <a:lnTo>
                  <a:pt x="5356884" y="443329"/>
                </a:lnTo>
                <a:cubicBezTo>
                  <a:pt x="5308484" y="447234"/>
                  <a:pt x="5269542" y="449187"/>
                  <a:pt x="5240060" y="449187"/>
                </a:cubicBezTo>
                <a:cubicBezTo>
                  <a:pt x="5195610" y="448768"/>
                  <a:pt x="5164758" y="435199"/>
                  <a:pt x="5147505" y="408482"/>
                </a:cubicBezTo>
                <a:cubicBezTo>
                  <a:pt x="5130252" y="381764"/>
                  <a:pt x="5121625" y="341672"/>
                  <a:pt x="5121625" y="288205"/>
                </a:cubicBezTo>
                <a:cubicBezTo>
                  <a:pt x="5121625" y="181290"/>
                  <a:pt x="5163926" y="127832"/>
                  <a:pt x="5248527" y="127832"/>
                </a:cubicBezTo>
                <a:close/>
                <a:moveTo>
                  <a:pt x="4984266" y="127832"/>
                </a:moveTo>
                <a:lnTo>
                  <a:pt x="5062676" y="134386"/>
                </a:lnTo>
                <a:lnTo>
                  <a:pt x="5060980" y="164532"/>
                </a:lnTo>
                <a:cubicBezTo>
                  <a:pt x="5024848" y="160544"/>
                  <a:pt x="4999461" y="158551"/>
                  <a:pt x="4984818" y="158551"/>
                </a:cubicBezTo>
                <a:cubicBezTo>
                  <a:pt x="4948908" y="158551"/>
                  <a:pt x="4924202" y="167429"/>
                  <a:pt x="4910699" y="185187"/>
                </a:cubicBezTo>
                <a:cubicBezTo>
                  <a:pt x="4897196" y="202945"/>
                  <a:pt x="4890444" y="236700"/>
                  <a:pt x="4890444" y="286452"/>
                </a:cubicBezTo>
                <a:cubicBezTo>
                  <a:pt x="4890444" y="336204"/>
                  <a:pt x="4896573" y="370645"/>
                  <a:pt x="4908832" y="389775"/>
                </a:cubicBezTo>
                <a:cubicBezTo>
                  <a:pt x="4921091" y="408904"/>
                  <a:pt x="4946642" y="418469"/>
                  <a:pt x="4985484" y="418469"/>
                </a:cubicBezTo>
                <a:lnTo>
                  <a:pt x="5062228" y="412478"/>
                </a:lnTo>
                <a:lnTo>
                  <a:pt x="5063866" y="443186"/>
                </a:lnTo>
                <a:cubicBezTo>
                  <a:pt x="5026674" y="447187"/>
                  <a:pt x="5000324" y="449187"/>
                  <a:pt x="4984818" y="449187"/>
                </a:cubicBezTo>
                <a:cubicBezTo>
                  <a:pt x="4934068" y="449187"/>
                  <a:pt x="4899933" y="437047"/>
                  <a:pt x="4882410" y="412768"/>
                </a:cubicBezTo>
                <a:cubicBezTo>
                  <a:pt x="4864887" y="388489"/>
                  <a:pt x="4856126" y="346487"/>
                  <a:pt x="4856126" y="286762"/>
                </a:cubicBezTo>
                <a:cubicBezTo>
                  <a:pt x="4856126" y="227037"/>
                  <a:pt x="4865792" y="185617"/>
                  <a:pt x="4885125" y="162503"/>
                </a:cubicBezTo>
                <a:cubicBezTo>
                  <a:pt x="4904457" y="139389"/>
                  <a:pt x="4937504" y="127832"/>
                  <a:pt x="4984266" y="127832"/>
                </a:cubicBezTo>
                <a:close/>
                <a:moveTo>
                  <a:pt x="4057902" y="127832"/>
                </a:moveTo>
                <a:cubicBezTo>
                  <a:pt x="4097742" y="127832"/>
                  <a:pt x="4127656" y="139823"/>
                  <a:pt x="4147642" y="163804"/>
                </a:cubicBezTo>
                <a:cubicBezTo>
                  <a:pt x="4167629" y="187784"/>
                  <a:pt x="4177622" y="225464"/>
                  <a:pt x="4177622" y="276842"/>
                </a:cubicBezTo>
                <a:lnTo>
                  <a:pt x="4177622" y="302673"/>
                </a:lnTo>
                <a:lnTo>
                  <a:pt x="3965319" y="302673"/>
                </a:lnTo>
                <a:cubicBezTo>
                  <a:pt x="3965319" y="340805"/>
                  <a:pt x="3971646" y="369637"/>
                  <a:pt x="3984298" y="389170"/>
                </a:cubicBezTo>
                <a:cubicBezTo>
                  <a:pt x="3996950" y="408702"/>
                  <a:pt x="4018524" y="418469"/>
                  <a:pt x="4049020" y="418469"/>
                </a:cubicBezTo>
                <a:cubicBezTo>
                  <a:pt x="4079516" y="418469"/>
                  <a:pt x="4109890" y="417110"/>
                  <a:pt x="4140141" y="414392"/>
                </a:cubicBezTo>
                <a:lnTo>
                  <a:pt x="4164621" y="412478"/>
                </a:lnTo>
                <a:lnTo>
                  <a:pt x="4166259" y="443329"/>
                </a:lnTo>
                <a:cubicBezTo>
                  <a:pt x="4117859" y="447234"/>
                  <a:pt x="4078918" y="449187"/>
                  <a:pt x="4049435" y="449187"/>
                </a:cubicBezTo>
                <a:cubicBezTo>
                  <a:pt x="4004985" y="448768"/>
                  <a:pt x="3974133" y="435199"/>
                  <a:pt x="3956880" y="408482"/>
                </a:cubicBezTo>
                <a:cubicBezTo>
                  <a:pt x="3939627" y="381764"/>
                  <a:pt x="3931001" y="341672"/>
                  <a:pt x="3931001" y="288205"/>
                </a:cubicBezTo>
                <a:cubicBezTo>
                  <a:pt x="3931001" y="181290"/>
                  <a:pt x="3973301" y="127832"/>
                  <a:pt x="4057902" y="127832"/>
                </a:cubicBezTo>
                <a:close/>
                <a:moveTo>
                  <a:pt x="3279843" y="127832"/>
                </a:moveTo>
                <a:cubicBezTo>
                  <a:pt x="3342111" y="127832"/>
                  <a:pt x="3373245" y="160757"/>
                  <a:pt x="3373245" y="226607"/>
                </a:cubicBezTo>
                <a:lnTo>
                  <a:pt x="3373245" y="399095"/>
                </a:lnTo>
                <a:cubicBezTo>
                  <a:pt x="3374452" y="409960"/>
                  <a:pt x="3389403" y="416611"/>
                  <a:pt x="3418099" y="419050"/>
                </a:cubicBezTo>
                <a:lnTo>
                  <a:pt x="3416441" y="448587"/>
                </a:lnTo>
                <a:cubicBezTo>
                  <a:pt x="3381396" y="448587"/>
                  <a:pt x="3358234" y="440214"/>
                  <a:pt x="3346956" y="423469"/>
                </a:cubicBezTo>
                <a:cubicBezTo>
                  <a:pt x="3308564" y="440614"/>
                  <a:pt x="3269048" y="449187"/>
                  <a:pt x="3228408" y="449187"/>
                </a:cubicBezTo>
                <a:cubicBezTo>
                  <a:pt x="3201890" y="449187"/>
                  <a:pt x="3181189" y="441203"/>
                  <a:pt x="3166305" y="425236"/>
                </a:cubicBezTo>
                <a:cubicBezTo>
                  <a:pt x="3151421" y="409269"/>
                  <a:pt x="3143979" y="386887"/>
                  <a:pt x="3143979" y="358090"/>
                </a:cubicBezTo>
                <a:cubicBezTo>
                  <a:pt x="3143979" y="329293"/>
                  <a:pt x="3151033" y="307195"/>
                  <a:pt x="3165143" y="291796"/>
                </a:cubicBezTo>
                <a:cubicBezTo>
                  <a:pt x="3179253" y="276397"/>
                  <a:pt x="3201516" y="267221"/>
                  <a:pt x="3231932" y="264269"/>
                </a:cubicBezTo>
                <a:lnTo>
                  <a:pt x="3340127" y="252877"/>
                </a:lnTo>
                <a:lnTo>
                  <a:pt x="3340127" y="226607"/>
                </a:lnTo>
                <a:cubicBezTo>
                  <a:pt x="3340127" y="202813"/>
                  <a:pt x="3335201" y="185722"/>
                  <a:pt x="3325349" y="175334"/>
                </a:cubicBezTo>
                <a:cubicBezTo>
                  <a:pt x="3315497" y="164945"/>
                  <a:pt x="3300328" y="159751"/>
                  <a:pt x="3279843" y="159751"/>
                </a:cubicBezTo>
                <a:cubicBezTo>
                  <a:pt x="3257625" y="159751"/>
                  <a:pt x="3226383" y="162341"/>
                  <a:pt x="3186117" y="167523"/>
                </a:cubicBezTo>
                <a:lnTo>
                  <a:pt x="3161305" y="169914"/>
                </a:lnTo>
                <a:lnTo>
                  <a:pt x="3158923" y="139567"/>
                </a:lnTo>
                <a:cubicBezTo>
                  <a:pt x="3207285" y="131744"/>
                  <a:pt x="3247591" y="127832"/>
                  <a:pt x="3279843" y="127832"/>
                </a:cubicBezTo>
                <a:close/>
                <a:moveTo>
                  <a:pt x="2850485" y="127832"/>
                </a:moveTo>
                <a:cubicBezTo>
                  <a:pt x="2882984" y="127832"/>
                  <a:pt x="2913572" y="130055"/>
                  <a:pt x="2942248" y="134500"/>
                </a:cubicBezTo>
                <a:lnTo>
                  <a:pt x="2963032" y="137729"/>
                </a:lnTo>
                <a:lnTo>
                  <a:pt x="2961327" y="168123"/>
                </a:lnTo>
                <a:cubicBezTo>
                  <a:pt x="2916287" y="161741"/>
                  <a:pt x="2880536" y="158551"/>
                  <a:pt x="2854076" y="158551"/>
                </a:cubicBezTo>
                <a:cubicBezTo>
                  <a:pt x="2804717" y="158551"/>
                  <a:pt x="2780038" y="176451"/>
                  <a:pt x="2780038" y="212253"/>
                </a:cubicBezTo>
                <a:cubicBezTo>
                  <a:pt x="2780038" y="229258"/>
                  <a:pt x="2785008" y="241223"/>
                  <a:pt x="2794949" y="248147"/>
                </a:cubicBezTo>
                <a:cubicBezTo>
                  <a:pt x="2804890" y="255072"/>
                  <a:pt x="2828991" y="261524"/>
                  <a:pt x="2867253" y="267502"/>
                </a:cubicBezTo>
                <a:cubicBezTo>
                  <a:pt x="2905515" y="273481"/>
                  <a:pt x="2932838" y="281860"/>
                  <a:pt x="2949221" y="292639"/>
                </a:cubicBezTo>
                <a:cubicBezTo>
                  <a:pt x="2965604" y="303418"/>
                  <a:pt x="2973795" y="324828"/>
                  <a:pt x="2973795" y="356871"/>
                </a:cubicBezTo>
                <a:cubicBezTo>
                  <a:pt x="2973795" y="388913"/>
                  <a:pt x="2963534" y="412309"/>
                  <a:pt x="2943011" y="427060"/>
                </a:cubicBezTo>
                <a:cubicBezTo>
                  <a:pt x="2922487" y="441811"/>
                  <a:pt x="2892842" y="449187"/>
                  <a:pt x="2854076" y="449187"/>
                </a:cubicBezTo>
                <a:cubicBezTo>
                  <a:pt x="2833171" y="449187"/>
                  <a:pt x="2805774" y="446796"/>
                  <a:pt x="2771884" y="442015"/>
                </a:cubicBezTo>
                <a:lnTo>
                  <a:pt x="2749310" y="438805"/>
                </a:lnTo>
                <a:lnTo>
                  <a:pt x="2752396" y="407696"/>
                </a:lnTo>
                <a:cubicBezTo>
                  <a:pt x="2799253" y="414878"/>
                  <a:pt x="2835078" y="418469"/>
                  <a:pt x="2859872" y="418469"/>
                </a:cubicBezTo>
                <a:cubicBezTo>
                  <a:pt x="2884665" y="418469"/>
                  <a:pt x="2904131" y="413938"/>
                  <a:pt x="2918269" y="404877"/>
                </a:cubicBezTo>
                <a:cubicBezTo>
                  <a:pt x="2932408" y="395815"/>
                  <a:pt x="2939477" y="380362"/>
                  <a:pt x="2939477" y="358518"/>
                </a:cubicBezTo>
                <a:cubicBezTo>
                  <a:pt x="2939477" y="336674"/>
                  <a:pt x="2934051" y="322373"/>
                  <a:pt x="2923198" y="315613"/>
                </a:cubicBezTo>
                <a:cubicBezTo>
                  <a:pt x="2912346" y="308853"/>
                  <a:pt x="2888061" y="302580"/>
                  <a:pt x="2850342" y="296792"/>
                </a:cubicBezTo>
                <a:cubicBezTo>
                  <a:pt x="2812623" y="291004"/>
                  <a:pt x="2785756" y="282809"/>
                  <a:pt x="2769741" y="272208"/>
                </a:cubicBezTo>
                <a:cubicBezTo>
                  <a:pt x="2753727" y="261606"/>
                  <a:pt x="2745719" y="243872"/>
                  <a:pt x="2745719" y="219006"/>
                </a:cubicBezTo>
                <a:cubicBezTo>
                  <a:pt x="2745719" y="194139"/>
                  <a:pt x="2751501" y="174959"/>
                  <a:pt x="2763064" y="161465"/>
                </a:cubicBezTo>
                <a:cubicBezTo>
                  <a:pt x="2774628" y="147971"/>
                  <a:pt x="2788066" y="138993"/>
                  <a:pt x="2803379" y="134528"/>
                </a:cubicBezTo>
                <a:cubicBezTo>
                  <a:pt x="2818692" y="130064"/>
                  <a:pt x="2834394" y="127832"/>
                  <a:pt x="2850485" y="127832"/>
                </a:cubicBezTo>
                <a:close/>
                <a:moveTo>
                  <a:pt x="2565468" y="127832"/>
                </a:moveTo>
                <a:cubicBezTo>
                  <a:pt x="2627736" y="127832"/>
                  <a:pt x="2658870" y="160757"/>
                  <a:pt x="2658870" y="226607"/>
                </a:cubicBezTo>
                <a:lnTo>
                  <a:pt x="2658870" y="399095"/>
                </a:lnTo>
                <a:cubicBezTo>
                  <a:pt x="2660077" y="409960"/>
                  <a:pt x="2675028" y="416611"/>
                  <a:pt x="2703724" y="419050"/>
                </a:cubicBezTo>
                <a:lnTo>
                  <a:pt x="2702066" y="448587"/>
                </a:lnTo>
                <a:cubicBezTo>
                  <a:pt x="2667021" y="448587"/>
                  <a:pt x="2643859" y="440214"/>
                  <a:pt x="2632581" y="423469"/>
                </a:cubicBezTo>
                <a:cubicBezTo>
                  <a:pt x="2594189" y="440614"/>
                  <a:pt x="2554673" y="449187"/>
                  <a:pt x="2514033" y="449187"/>
                </a:cubicBezTo>
                <a:cubicBezTo>
                  <a:pt x="2487515" y="449187"/>
                  <a:pt x="2466814" y="441203"/>
                  <a:pt x="2451930" y="425236"/>
                </a:cubicBezTo>
                <a:cubicBezTo>
                  <a:pt x="2437046" y="409269"/>
                  <a:pt x="2429604" y="386887"/>
                  <a:pt x="2429604" y="358090"/>
                </a:cubicBezTo>
                <a:cubicBezTo>
                  <a:pt x="2429604" y="329293"/>
                  <a:pt x="2436658" y="307195"/>
                  <a:pt x="2450768" y="291796"/>
                </a:cubicBezTo>
                <a:cubicBezTo>
                  <a:pt x="2464878" y="276397"/>
                  <a:pt x="2487141" y="267221"/>
                  <a:pt x="2517557" y="264269"/>
                </a:cubicBezTo>
                <a:lnTo>
                  <a:pt x="2625752" y="252877"/>
                </a:lnTo>
                <a:lnTo>
                  <a:pt x="2625752" y="226607"/>
                </a:lnTo>
                <a:cubicBezTo>
                  <a:pt x="2625752" y="202813"/>
                  <a:pt x="2620826" y="185722"/>
                  <a:pt x="2610974" y="175334"/>
                </a:cubicBezTo>
                <a:cubicBezTo>
                  <a:pt x="2601122" y="164945"/>
                  <a:pt x="2585953" y="159751"/>
                  <a:pt x="2565468" y="159751"/>
                </a:cubicBezTo>
                <a:cubicBezTo>
                  <a:pt x="2543250" y="159751"/>
                  <a:pt x="2512008" y="162341"/>
                  <a:pt x="2471742" y="167523"/>
                </a:cubicBezTo>
                <a:lnTo>
                  <a:pt x="2446930" y="169914"/>
                </a:lnTo>
                <a:lnTo>
                  <a:pt x="2444548" y="139567"/>
                </a:lnTo>
                <a:cubicBezTo>
                  <a:pt x="2492910" y="131744"/>
                  <a:pt x="2533216" y="127832"/>
                  <a:pt x="2565468" y="127832"/>
                </a:cubicBezTo>
                <a:close/>
                <a:moveTo>
                  <a:pt x="4409422" y="126623"/>
                </a:moveTo>
                <a:lnTo>
                  <a:pt x="4409422" y="159236"/>
                </a:lnTo>
                <a:cubicBezTo>
                  <a:pt x="4388906" y="163427"/>
                  <a:pt x="4369062" y="169590"/>
                  <a:pt x="4349891" y="177724"/>
                </a:cubicBezTo>
                <a:cubicBezTo>
                  <a:pt x="4330720" y="185859"/>
                  <a:pt x="4316506" y="192841"/>
                  <a:pt x="4307248" y="198670"/>
                </a:cubicBezTo>
                <a:lnTo>
                  <a:pt x="4291008" y="208528"/>
                </a:lnTo>
                <a:lnTo>
                  <a:pt x="4291008" y="443805"/>
                </a:lnTo>
                <a:lnTo>
                  <a:pt x="4257889" y="443805"/>
                </a:lnTo>
                <a:lnTo>
                  <a:pt x="4257889" y="133214"/>
                </a:lnTo>
                <a:lnTo>
                  <a:pt x="4291008" y="133214"/>
                </a:lnTo>
                <a:lnTo>
                  <a:pt x="4291008" y="179248"/>
                </a:lnTo>
                <a:cubicBezTo>
                  <a:pt x="4296761" y="170625"/>
                  <a:pt x="4311656" y="160760"/>
                  <a:pt x="4335694" y="149654"/>
                </a:cubicBezTo>
                <a:cubicBezTo>
                  <a:pt x="4359732" y="138548"/>
                  <a:pt x="4384308" y="130871"/>
                  <a:pt x="4409422" y="126623"/>
                </a:cubicBezTo>
                <a:close/>
                <a:moveTo>
                  <a:pt x="1908572" y="120551"/>
                </a:moveTo>
                <a:cubicBezTo>
                  <a:pt x="1931987" y="120551"/>
                  <a:pt x="1951186" y="125412"/>
                  <a:pt x="1966168" y="135136"/>
                </a:cubicBezTo>
                <a:cubicBezTo>
                  <a:pt x="1981150" y="144859"/>
                  <a:pt x="1991717" y="158452"/>
                  <a:pt x="1997869" y="175915"/>
                </a:cubicBezTo>
                <a:cubicBezTo>
                  <a:pt x="2022872" y="139005"/>
                  <a:pt x="2055415" y="120551"/>
                  <a:pt x="2095500" y="120551"/>
                </a:cubicBezTo>
                <a:cubicBezTo>
                  <a:pt x="2126853" y="120551"/>
                  <a:pt x="2150963" y="129232"/>
                  <a:pt x="2167830" y="146595"/>
                </a:cubicBezTo>
                <a:cubicBezTo>
                  <a:pt x="2184697" y="163959"/>
                  <a:pt x="2193131" y="190698"/>
                  <a:pt x="2193131" y="226814"/>
                </a:cubicBezTo>
                <a:lnTo>
                  <a:pt x="2193131" y="443805"/>
                </a:lnTo>
                <a:lnTo>
                  <a:pt x="2139851" y="443805"/>
                </a:lnTo>
                <a:lnTo>
                  <a:pt x="2139851" y="244673"/>
                </a:lnTo>
                <a:cubicBezTo>
                  <a:pt x="2139851" y="223242"/>
                  <a:pt x="2138114" y="207813"/>
                  <a:pt x="2134642" y="198388"/>
                </a:cubicBezTo>
                <a:cubicBezTo>
                  <a:pt x="2131169" y="188962"/>
                  <a:pt x="2124868" y="181372"/>
                  <a:pt x="2115740" y="175617"/>
                </a:cubicBezTo>
                <a:cubicBezTo>
                  <a:pt x="2106612" y="169862"/>
                  <a:pt x="2095897" y="166985"/>
                  <a:pt x="2083594" y="166985"/>
                </a:cubicBezTo>
                <a:cubicBezTo>
                  <a:pt x="2061369" y="166985"/>
                  <a:pt x="2042914" y="174377"/>
                  <a:pt x="2028230" y="189160"/>
                </a:cubicBezTo>
                <a:cubicBezTo>
                  <a:pt x="2013545" y="203944"/>
                  <a:pt x="2006203" y="227608"/>
                  <a:pt x="2006203" y="260151"/>
                </a:cubicBezTo>
                <a:lnTo>
                  <a:pt x="2006203" y="443805"/>
                </a:lnTo>
                <a:lnTo>
                  <a:pt x="1952625" y="443805"/>
                </a:lnTo>
                <a:lnTo>
                  <a:pt x="1952625" y="238422"/>
                </a:lnTo>
                <a:cubicBezTo>
                  <a:pt x="1952625" y="214610"/>
                  <a:pt x="1948259" y="196751"/>
                  <a:pt x="1939528" y="184844"/>
                </a:cubicBezTo>
                <a:cubicBezTo>
                  <a:pt x="1930797" y="172938"/>
                  <a:pt x="1916509" y="166985"/>
                  <a:pt x="1896665" y="166985"/>
                </a:cubicBezTo>
                <a:cubicBezTo>
                  <a:pt x="1881584" y="166985"/>
                  <a:pt x="1867644" y="170954"/>
                  <a:pt x="1854845" y="178891"/>
                </a:cubicBezTo>
                <a:cubicBezTo>
                  <a:pt x="1842046" y="186829"/>
                  <a:pt x="1832769" y="198437"/>
                  <a:pt x="1827014" y="213717"/>
                </a:cubicBezTo>
                <a:cubicBezTo>
                  <a:pt x="1821259" y="228997"/>
                  <a:pt x="1818382" y="251023"/>
                  <a:pt x="1818382" y="279797"/>
                </a:cubicBezTo>
                <a:lnTo>
                  <a:pt x="1818382" y="443805"/>
                </a:lnTo>
                <a:lnTo>
                  <a:pt x="1764804" y="443805"/>
                </a:lnTo>
                <a:lnTo>
                  <a:pt x="1764804" y="127694"/>
                </a:lnTo>
                <a:lnTo>
                  <a:pt x="1812726" y="127694"/>
                </a:lnTo>
                <a:lnTo>
                  <a:pt x="1812726" y="172045"/>
                </a:lnTo>
                <a:cubicBezTo>
                  <a:pt x="1822648" y="156567"/>
                  <a:pt x="1835844" y="144115"/>
                  <a:pt x="1852315" y="134689"/>
                </a:cubicBezTo>
                <a:cubicBezTo>
                  <a:pt x="1868785" y="125263"/>
                  <a:pt x="1887537" y="120551"/>
                  <a:pt x="1908572" y="120551"/>
                </a:cubicBezTo>
                <a:close/>
                <a:moveTo>
                  <a:pt x="1680865" y="120551"/>
                </a:moveTo>
                <a:cubicBezTo>
                  <a:pt x="1698922" y="120551"/>
                  <a:pt x="1717278" y="126305"/>
                  <a:pt x="1735931" y="137815"/>
                </a:cubicBezTo>
                <a:lnTo>
                  <a:pt x="1717476" y="187523"/>
                </a:lnTo>
                <a:cubicBezTo>
                  <a:pt x="1704380" y="179784"/>
                  <a:pt x="1691283" y="175915"/>
                  <a:pt x="1678186" y="175915"/>
                </a:cubicBezTo>
                <a:cubicBezTo>
                  <a:pt x="1666478" y="175915"/>
                  <a:pt x="1655961" y="179437"/>
                  <a:pt x="1646634" y="186481"/>
                </a:cubicBezTo>
                <a:cubicBezTo>
                  <a:pt x="1637308" y="193526"/>
                  <a:pt x="1630660" y="203299"/>
                  <a:pt x="1626691" y="215801"/>
                </a:cubicBezTo>
                <a:cubicBezTo>
                  <a:pt x="1620738" y="234851"/>
                  <a:pt x="1617762" y="255686"/>
                  <a:pt x="1617762" y="278308"/>
                </a:cubicBezTo>
                <a:lnTo>
                  <a:pt x="1617762" y="443805"/>
                </a:lnTo>
                <a:lnTo>
                  <a:pt x="1564183" y="443805"/>
                </a:lnTo>
                <a:lnTo>
                  <a:pt x="1564183" y="127694"/>
                </a:lnTo>
                <a:lnTo>
                  <a:pt x="1612404" y="127694"/>
                </a:lnTo>
                <a:lnTo>
                  <a:pt x="1612404" y="175617"/>
                </a:lnTo>
                <a:cubicBezTo>
                  <a:pt x="1624707" y="153194"/>
                  <a:pt x="1636067" y="138410"/>
                  <a:pt x="1646485" y="131266"/>
                </a:cubicBezTo>
                <a:cubicBezTo>
                  <a:pt x="1656903" y="124122"/>
                  <a:pt x="1668363" y="120551"/>
                  <a:pt x="1680865" y="120551"/>
                </a:cubicBezTo>
                <a:close/>
                <a:moveTo>
                  <a:pt x="1350169" y="120551"/>
                </a:moveTo>
                <a:cubicBezTo>
                  <a:pt x="1393626" y="120551"/>
                  <a:pt x="1429147" y="134788"/>
                  <a:pt x="1456730" y="163264"/>
                </a:cubicBezTo>
                <a:cubicBezTo>
                  <a:pt x="1484312" y="191740"/>
                  <a:pt x="1498104" y="231080"/>
                  <a:pt x="1498104" y="281285"/>
                </a:cubicBezTo>
                <a:cubicBezTo>
                  <a:pt x="1498104" y="321965"/>
                  <a:pt x="1492002" y="353963"/>
                  <a:pt x="1479798" y="377279"/>
                </a:cubicBezTo>
                <a:cubicBezTo>
                  <a:pt x="1467594" y="400595"/>
                  <a:pt x="1449834" y="418703"/>
                  <a:pt x="1426518" y="431601"/>
                </a:cubicBezTo>
                <a:cubicBezTo>
                  <a:pt x="1403201" y="444500"/>
                  <a:pt x="1377751" y="450949"/>
                  <a:pt x="1350169" y="450949"/>
                </a:cubicBezTo>
                <a:cubicBezTo>
                  <a:pt x="1305917" y="450949"/>
                  <a:pt x="1270149" y="436761"/>
                  <a:pt x="1242864" y="408384"/>
                </a:cubicBezTo>
                <a:cubicBezTo>
                  <a:pt x="1215578" y="380008"/>
                  <a:pt x="1201936" y="339129"/>
                  <a:pt x="1201936" y="285750"/>
                </a:cubicBezTo>
                <a:cubicBezTo>
                  <a:pt x="1201936" y="227211"/>
                  <a:pt x="1218208" y="183852"/>
                  <a:pt x="1250751" y="155674"/>
                </a:cubicBezTo>
                <a:cubicBezTo>
                  <a:pt x="1277937" y="132258"/>
                  <a:pt x="1311076" y="120551"/>
                  <a:pt x="1350169" y="120551"/>
                </a:cubicBezTo>
                <a:close/>
                <a:moveTo>
                  <a:pt x="669727" y="120551"/>
                </a:moveTo>
                <a:cubicBezTo>
                  <a:pt x="696714" y="120551"/>
                  <a:pt x="718641" y="123726"/>
                  <a:pt x="735509" y="130076"/>
                </a:cubicBezTo>
                <a:cubicBezTo>
                  <a:pt x="752376" y="136426"/>
                  <a:pt x="764778" y="144413"/>
                  <a:pt x="772716" y="154037"/>
                </a:cubicBezTo>
                <a:cubicBezTo>
                  <a:pt x="780653" y="163661"/>
                  <a:pt x="786209" y="175815"/>
                  <a:pt x="789384" y="190500"/>
                </a:cubicBezTo>
                <a:cubicBezTo>
                  <a:pt x="791170" y="199628"/>
                  <a:pt x="792063" y="216098"/>
                  <a:pt x="792063" y="239911"/>
                </a:cubicBezTo>
                <a:lnTo>
                  <a:pt x="792063" y="311348"/>
                </a:lnTo>
                <a:cubicBezTo>
                  <a:pt x="792063" y="361156"/>
                  <a:pt x="793204" y="392658"/>
                  <a:pt x="795486" y="405854"/>
                </a:cubicBezTo>
                <a:cubicBezTo>
                  <a:pt x="797768" y="419050"/>
                  <a:pt x="802283" y="431701"/>
                  <a:pt x="809030" y="443805"/>
                </a:cubicBezTo>
                <a:lnTo>
                  <a:pt x="753070" y="443805"/>
                </a:lnTo>
                <a:cubicBezTo>
                  <a:pt x="747514" y="432693"/>
                  <a:pt x="743942" y="419695"/>
                  <a:pt x="742355" y="404812"/>
                </a:cubicBezTo>
                <a:cubicBezTo>
                  <a:pt x="722511" y="421679"/>
                  <a:pt x="703411" y="433586"/>
                  <a:pt x="685056" y="440531"/>
                </a:cubicBezTo>
                <a:cubicBezTo>
                  <a:pt x="666700" y="447476"/>
                  <a:pt x="647005" y="450949"/>
                  <a:pt x="625971" y="450949"/>
                </a:cubicBezTo>
                <a:cubicBezTo>
                  <a:pt x="591244" y="450949"/>
                  <a:pt x="564555" y="442466"/>
                  <a:pt x="545902" y="425499"/>
                </a:cubicBezTo>
                <a:cubicBezTo>
                  <a:pt x="527248" y="408533"/>
                  <a:pt x="517922" y="386854"/>
                  <a:pt x="517922" y="360461"/>
                </a:cubicBezTo>
                <a:cubicBezTo>
                  <a:pt x="517922" y="344983"/>
                  <a:pt x="521444" y="330845"/>
                  <a:pt x="528489" y="318045"/>
                </a:cubicBezTo>
                <a:cubicBezTo>
                  <a:pt x="535533" y="305246"/>
                  <a:pt x="544760" y="294977"/>
                  <a:pt x="556171" y="287238"/>
                </a:cubicBezTo>
                <a:cubicBezTo>
                  <a:pt x="567581" y="279499"/>
                  <a:pt x="580430" y="273645"/>
                  <a:pt x="594717" y="269676"/>
                </a:cubicBezTo>
                <a:cubicBezTo>
                  <a:pt x="605234" y="266898"/>
                  <a:pt x="621109" y="264219"/>
                  <a:pt x="642342" y="261640"/>
                </a:cubicBezTo>
                <a:cubicBezTo>
                  <a:pt x="685601" y="256480"/>
                  <a:pt x="717451" y="250329"/>
                  <a:pt x="737890" y="243185"/>
                </a:cubicBezTo>
                <a:cubicBezTo>
                  <a:pt x="738088" y="235843"/>
                  <a:pt x="738187" y="231179"/>
                  <a:pt x="738187" y="229195"/>
                </a:cubicBezTo>
                <a:cubicBezTo>
                  <a:pt x="738187" y="207367"/>
                  <a:pt x="733127" y="191988"/>
                  <a:pt x="723007" y="183058"/>
                </a:cubicBezTo>
                <a:cubicBezTo>
                  <a:pt x="709315" y="170954"/>
                  <a:pt x="688975" y="164901"/>
                  <a:pt x="661987" y="164901"/>
                </a:cubicBezTo>
                <a:cubicBezTo>
                  <a:pt x="636786" y="164901"/>
                  <a:pt x="618182" y="169317"/>
                  <a:pt x="606177" y="178147"/>
                </a:cubicBezTo>
                <a:cubicBezTo>
                  <a:pt x="594171" y="186977"/>
                  <a:pt x="585291" y="202604"/>
                  <a:pt x="579537" y="225028"/>
                </a:cubicBezTo>
                <a:lnTo>
                  <a:pt x="527149" y="217884"/>
                </a:lnTo>
                <a:cubicBezTo>
                  <a:pt x="531912" y="195461"/>
                  <a:pt x="539750" y="177353"/>
                  <a:pt x="550664" y="163562"/>
                </a:cubicBezTo>
                <a:cubicBezTo>
                  <a:pt x="561578" y="149770"/>
                  <a:pt x="577354" y="139154"/>
                  <a:pt x="597991" y="131713"/>
                </a:cubicBezTo>
                <a:cubicBezTo>
                  <a:pt x="618629" y="124271"/>
                  <a:pt x="642541" y="120551"/>
                  <a:pt x="669727" y="120551"/>
                </a:cubicBezTo>
                <a:close/>
                <a:moveTo>
                  <a:pt x="57745" y="58936"/>
                </a:moveTo>
                <a:lnTo>
                  <a:pt x="57745" y="214908"/>
                </a:lnTo>
                <a:lnTo>
                  <a:pt x="170557" y="214908"/>
                </a:lnTo>
                <a:cubicBezTo>
                  <a:pt x="207864" y="214908"/>
                  <a:pt x="234355" y="207962"/>
                  <a:pt x="250031" y="194072"/>
                </a:cubicBezTo>
                <a:cubicBezTo>
                  <a:pt x="265708" y="180181"/>
                  <a:pt x="273546" y="160635"/>
                  <a:pt x="273546" y="135433"/>
                </a:cubicBezTo>
                <a:cubicBezTo>
                  <a:pt x="273546" y="117177"/>
                  <a:pt x="268932" y="101550"/>
                  <a:pt x="259705" y="88553"/>
                </a:cubicBezTo>
                <a:cubicBezTo>
                  <a:pt x="250478" y="75555"/>
                  <a:pt x="238323" y="66972"/>
                  <a:pt x="223242" y="62805"/>
                </a:cubicBezTo>
                <a:cubicBezTo>
                  <a:pt x="213519" y="60226"/>
                  <a:pt x="195560" y="58936"/>
                  <a:pt x="169366" y="58936"/>
                </a:cubicBezTo>
                <a:close/>
                <a:moveTo>
                  <a:pt x="942082" y="17264"/>
                </a:moveTo>
                <a:lnTo>
                  <a:pt x="942082" y="127694"/>
                </a:lnTo>
                <a:lnTo>
                  <a:pt x="995958" y="127694"/>
                </a:lnTo>
                <a:lnTo>
                  <a:pt x="995958" y="169366"/>
                </a:lnTo>
                <a:lnTo>
                  <a:pt x="942082" y="169366"/>
                </a:lnTo>
                <a:lnTo>
                  <a:pt x="942082" y="354211"/>
                </a:lnTo>
                <a:cubicBezTo>
                  <a:pt x="942082" y="369490"/>
                  <a:pt x="943024" y="379313"/>
                  <a:pt x="944910" y="383679"/>
                </a:cubicBezTo>
                <a:cubicBezTo>
                  <a:pt x="946795" y="388044"/>
                  <a:pt x="949871" y="391517"/>
                  <a:pt x="954137" y="394097"/>
                </a:cubicBezTo>
                <a:cubicBezTo>
                  <a:pt x="958403" y="396676"/>
                  <a:pt x="964505" y="397966"/>
                  <a:pt x="972443" y="397966"/>
                </a:cubicBezTo>
                <a:cubicBezTo>
                  <a:pt x="978396" y="397966"/>
                  <a:pt x="986234" y="397272"/>
                  <a:pt x="995958" y="395883"/>
                </a:cubicBezTo>
                <a:lnTo>
                  <a:pt x="1003697" y="443210"/>
                </a:lnTo>
                <a:cubicBezTo>
                  <a:pt x="988615" y="446385"/>
                  <a:pt x="975122" y="447972"/>
                  <a:pt x="963216" y="447972"/>
                </a:cubicBezTo>
                <a:cubicBezTo>
                  <a:pt x="943769" y="447972"/>
                  <a:pt x="928687" y="444897"/>
                  <a:pt x="917972" y="438745"/>
                </a:cubicBezTo>
                <a:cubicBezTo>
                  <a:pt x="907256" y="432594"/>
                  <a:pt x="899716" y="424507"/>
                  <a:pt x="895350" y="414486"/>
                </a:cubicBezTo>
                <a:cubicBezTo>
                  <a:pt x="890984" y="404465"/>
                  <a:pt x="888801" y="383381"/>
                  <a:pt x="888801" y="351234"/>
                </a:cubicBezTo>
                <a:lnTo>
                  <a:pt x="888801" y="169366"/>
                </a:lnTo>
                <a:lnTo>
                  <a:pt x="849511" y="169366"/>
                </a:lnTo>
                <a:lnTo>
                  <a:pt x="849511" y="127694"/>
                </a:lnTo>
                <a:lnTo>
                  <a:pt x="888801" y="127694"/>
                </a:lnTo>
                <a:lnTo>
                  <a:pt x="888801" y="49411"/>
                </a:lnTo>
                <a:close/>
                <a:moveTo>
                  <a:pt x="4753189" y="13609"/>
                </a:moveTo>
                <a:lnTo>
                  <a:pt x="4786308" y="13609"/>
                </a:lnTo>
                <a:lnTo>
                  <a:pt x="4786308" y="58081"/>
                </a:lnTo>
                <a:lnTo>
                  <a:pt x="4753189" y="58081"/>
                </a:lnTo>
                <a:close/>
                <a:moveTo>
                  <a:pt x="401538" y="7441"/>
                </a:moveTo>
                <a:lnTo>
                  <a:pt x="455116" y="7441"/>
                </a:lnTo>
                <a:lnTo>
                  <a:pt x="455116" y="443805"/>
                </a:lnTo>
                <a:lnTo>
                  <a:pt x="401538" y="443805"/>
                </a:lnTo>
                <a:close/>
                <a:moveTo>
                  <a:pt x="0" y="7441"/>
                </a:moveTo>
                <a:lnTo>
                  <a:pt x="164604" y="7441"/>
                </a:lnTo>
                <a:cubicBezTo>
                  <a:pt x="193576" y="7441"/>
                  <a:pt x="215701" y="8830"/>
                  <a:pt x="230981" y="11608"/>
                </a:cubicBezTo>
                <a:cubicBezTo>
                  <a:pt x="252413" y="15180"/>
                  <a:pt x="270371" y="21977"/>
                  <a:pt x="284857" y="31998"/>
                </a:cubicBezTo>
                <a:cubicBezTo>
                  <a:pt x="299343" y="42019"/>
                  <a:pt x="311001" y="56058"/>
                  <a:pt x="319832" y="74116"/>
                </a:cubicBezTo>
                <a:cubicBezTo>
                  <a:pt x="328662" y="92174"/>
                  <a:pt x="333077" y="112018"/>
                  <a:pt x="333077" y="133647"/>
                </a:cubicBezTo>
                <a:cubicBezTo>
                  <a:pt x="333077" y="170755"/>
                  <a:pt x="321270" y="202158"/>
                  <a:pt x="297656" y="227856"/>
                </a:cubicBezTo>
                <a:cubicBezTo>
                  <a:pt x="274042" y="253553"/>
                  <a:pt x="231378" y="266402"/>
                  <a:pt x="169664" y="266402"/>
                </a:cubicBezTo>
                <a:lnTo>
                  <a:pt x="57745" y="266402"/>
                </a:lnTo>
                <a:lnTo>
                  <a:pt x="57745" y="443805"/>
                </a:lnTo>
                <a:lnTo>
                  <a:pt x="0" y="443805"/>
                </a:lnTo>
                <a:close/>
                <a:moveTo>
                  <a:pt x="3722175" y="7036"/>
                </a:moveTo>
                <a:cubicBezTo>
                  <a:pt x="3749664" y="7036"/>
                  <a:pt x="3782976" y="9456"/>
                  <a:pt x="3822111" y="14294"/>
                </a:cubicBezTo>
                <a:lnTo>
                  <a:pt x="3847276" y="17409"/>
                </a:lnTo>
                <a:lnTo>
                  <a:pt x="3844095" y="49118"/>
                </a:lnTo>
                <a:cubicBezTo>
                  <a:pt x="3785427" y="42336"/>
                  <a:pt x="3744787" y="38945"/>
                  <a:pt x="3722175" y="38945"/>
                </a:cubicBezTo>
                <a:cubicBezTo>
                  <a:pt x="3655277" y="38945"/>
                  <a:pt x="3621829" y="64821"/>
                  <a:pt x="3621829" y="116574"/>
                </a:cubicBezTo>
                <a:cubicBezTo>
                  <a:pt x="3621829" y="140615"/>
                  <a:pt x="3626014" y="158449"/>
                  <a:pt x="3634383" y="170076"/>
                </a:cubicBezTo>
                <a:cubicBezTo>
                  <a:pt x="3637970" y="174127"/>
                  <a:pt x="3642171" y="178097"/>
                  <a:pt x="3646984" y="181987"/>
                </a:cubicBezTo>
                <a:cubicBezTo>
                  <a:pt x="3651797" y="185876"/>
                  <a:pt x="3658316" y="188951"/>
                  <a:pt x="3666539" y="191212"/>
                </a:cubicBezTo>
                <a:cubicBezTo>
                  <a:pt x="3683233" y="196470"/>
                  <a:pt x="3705804" y="201426"/>
                  <a:pt x="3734252" y="206080"/>
                </a:cubicBezTo>
                <a:cubicBezTo>
                  <a:pt x="3775381" y="212354"/>
                  <a:pt x="3805996" y="223003"/>
                  <a:pt x="3826097" y="238027"/>
                </a:cubicBezTo>
                <a:cubicBezTo>
                  <a:pt x="3846198" y="253051"/>
                  <a:pt x="3856249" y="279147"/>
                  <a:pt x="3856249" y="316313"/>
                </a:cubicBezTo>
                <a:cubicBezTo>
                  <a:pt x="3856249" y="363176"/>
                  <a:pt x="3845176" y="396837"/>
                  <a:pt x="3823030" y="417297"/>
                </a:cubicBezTo>
                <a:cubicBezTo>
                  <a:pt x="3800885" y="437757"/>
                  <a:pt x="3767666" y="447987"/>
                  <a:pt x="3723375" y="447987"/>
                </a:cubicBezTo>
                <a:cubicBezTo>
                  <a:pt x="3696616" y="447987"/>
                  <a:pt x="3661110" y="445596"/>
                  <a:pt x="3616857" y="440814"/>
                </a:cubicBezTo>
                <a:lnTo>
                  <a:pt x="3589301" y="437757"/>
                </a:lnTo>
                <a:lnTo>
                  <a:pt x="3592330" y="405305"/>
                </a:lnTo>
                <a:cubicBezTo>
                  <a:pt x="3650985" y="412487"/>
                  <a:pt x="3696260" y="416078"/>
                  <a:pt x="3728156" y="416078"/>
                </a:cubicBezTo>
                <a:cubicBezTo>
                  <a:pt x="3790272" y="416078"/>
                  <a:pt x="3821330" y="383420"/>
                  <a:pt x="3821330" y="318104"/>
                </a:cubicBezTo>
                <a:cubicBezTo>
                  <a:pt x="3821330" y="291085"/>
                  <a:pt x="3814380" y="272454"/>
                  <a:pt x="3800480" y="262211"/>
                </a:cubicBezTo>
                <a:cubicBezTo>
                  <a:pt x="3786580" y="251969"/>
                  <a:pt x="3763983" y="244485"/>
                  <a:pt x="3732690" y="239761"/>
                </a:cubicBezTo>
                <a:cubicBezTo>
                  <a:pt x="3701398" y="235036"/>
                  <a:pt x="3678807" y="230706"/>
                  <a:pt x="3664920" y="226769"/>
                </a:cubicBezTo>
                <a:cubicBezTo>
                  <a:pt x="3651032" y="222832"/>
                  <a:pt x="3637439" y="216640"/>
                  <a:pt x="3624139" y="208195"/>
                </a:cubicBezTo>
                <a:cubicBezTo>
                  <a:pt x="3610839" y="199749"/>
                  <a:pt x="3601309" y="188169"/>
                  <a:pt x="3595549" y="173452"/>
                </a:cubicBezTo>
                <a:cubicBezTo>
                  <a:pt x="3589790" y="158736"/>
                  <a:pt x="3586910" y="140177"/>
                  <a:pt x="3586910" y="117774"/>
                </a:cubicBezTo>
                <a:cubicBezTo>
                  <a:pt x="3586910" y="43949"/>
                  <a:pt x="3631998" y="7036"/>
                  <a:pt x="3722175" y="7036"/>
                </a:cubicBezTo>
                <a:close/>
                <a:moveTo>
                  <a:pt x="1150739" y="0"/>
                </a:moveTo>
                <a:cubicBezTo>
                  <a:pt x="1165820" y="0"/>
                  <a:pt x="1182489" y="1786"/>
                  <a:pt x="1200745" y="5358"/>
                </a:cubicBezTo>
                <a:lnTo>
                  <a:pt x="1192709" y="52090"/>
                </a:lnTo>
                <a:cubicBezTo>
                  <a:pt x="1181596" y="50105"/>
                  <a:pt x="1171079" y="49113"/>
                  <a:pt x="1161157" y="49113"/>
                </a:cubicBezTo>
                <a:cubicBezTo>
                  <a:pt x="1144885" y="49113"/>
                  <a:pt x="1133376" y="52586"/>
                  <a:pt x="1126629" y="59531"/>
                </a:cubicBezTo>
                <a:cubicBezTo>
                  <a:pt x="1119882" y="66476"/>
                  <a:pt x="1116509" y="79474"/>
                  <a:pt x="1116509" y="98524"/>
                </a:cubicBezTo>
                <a:lnTo>
                  <a:pt x="1116509" y="127694"/>
                </a:lnTo>
                <a:lnTo>
                  <a:pt x="1178123" y="127694"/>
                </a:lnTo>
                <a:lnTo>
                  <a:pt x="1178123" y="169366"/>
                </a:lnTo>
                <a:lnTo>
                  <a:pt x="1116509" y="169366"/>
                </a:lnTo>
                <a:lnTo>
                  <a:pt x="1116509" y="443805"/>
                </a:lnTo>
                <a:lnTo>
                  <a:pt x="1063228" y="443805"/>
                </a:lnTo>
                <a:lnTo>
                  <a:pt x="1063228" y="169366"/>
                </a:lnTo>
                <a:lnTo>
                  <a:pt x="1015901" y="169366"/>
                </a:lnTo>
                <a:lnTo>
                  <a:pt x="1015901" y="127694"/>
                </a:lnTo>
                <a:lnTo>
                  <a:pt x="1063228" y="127694"/>
                </a:lnTo>
                <a:lnTo>
                  <a:pt x="1063228" y="94059"/>
                </a:lnTo>
                <a:cubicBezTo>
                  <a:pt x="1063228" y="72826"/>
                  <a:pt x="1065113" y="57051"/>
                  <a:pt x="1068884" y="46732"/>
                </a:cubicBezTo>
                <a:cubicBezTo>
                  <a:pt x="1074043" y="32841"/>
                  <a:pt x="1083121" y="21580"/>
                  <a:pt x="1096119" y="12948"/>
                </a:cubicBezTo>
                <a:cubicBezTo>
                  <a:pt x="1109117" y="4316"/>
                  <a:pt x="1127323" y="0"/>
                  <a:pt x="1150739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6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iped Right Arrow 3"/>
          <p:cNvSpPr/>
          <p:nvPr/>
        </p:nvSpPr>
        <p:spPr>
          <a:xfrm>
            <a:off x="2970390" y="2760701"/>
            <a:ext cx="1502833" cy="988460"/>
          </a:xfrm>
          <a:prstGeom prst="stripedRightArrow">
            <a:avLst>
              <a:gd name="adj1" fmla="val 50000"/>
              <a:gd name="adj2" fmla="val 69272"/>
            </a:avLst>
          </a:prstGeom>
          <a:solidFill>
            <a:schemeClr val="bg1"/>
          </a:solidFill>
          <a:ln>
            <a:noFill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rofessional-grade-positioning-icons- cloud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34" y="2256581"/>
            <a:ext cx="2678118" cy="1912944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pic>
        <p:nvPicPr>
          <p:cNvPr id="3" name="Picture 2" descr="PNPT-080514-001--smallwhitebac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12" y="3019779"/>
            <a:ext cx="1816804" cy="1017410"/>
          </a:xfrm>
          <a:prstGeom prst="rect">
            <a:avLst/>
          </a:prstGeom>
        </p:spPr>
      </p:pic>
      <p:pic>
        <p:nvPicPr>
          <p:cNvPr id="5" name="Picture 4" descr="PinPtr-LOGO-081614.eps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7" r="31878" b="52771"/>
          <a:stretch/>
        </p:blipFill>
        <p:spPr>
          <a:xfrm>
            <a:off x="2321278" y="2573871"/>
            <a:ext cx="719668" cy="672402"/>
          </a:xfrm>
          <a:prstGeom prst="rect">
            <a:avLst/>
          </a:prstGeom>
        </p:spPr>
      </p:pic>
      <p:pic>
        <p:nvPicPr>
          <p:cNvPr id="17" name="Picture 16" descr="gears2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913" y="2280356"/>
            <a:ext cx="1931810" cy="1931810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pic>
        <p:nvPicPr>
          <p:cNvPr id="10" name="Picture 9" descr="logistics2-icons3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608" y="1499974"/>
            <a:ext cx="2638778" cy="2559298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sp>
        <p:nvSpPr>
          <p:cNvPr id="12" name="Text To Outline"/>
          <p:cNvSpPr/>
          <p:nvPr/>
        </p:nvSpPr>
        <p:spPr>
          <a:xfrm>
            <a:off x="10426344" y="1132960"/>
            <a:ext cx="1104066" cy="3346609"/>
          </a:xfrm>
          <a:custGeom>
            <a:avLst/>
            <a:gdLst/>
            <a:ahLst/>
            <a:cxnLst/>
            <a:rect l="l" t="t" r="r" b="b"/>
            <a:pathLst>
              <a:path w="1104066" h="3346609">
                <a:moveTo>
                  <a:pt x="9584" y="0"/>
                </a:moveTo>
                <a:cubicBezTo>
                  <a:pt x="281960" y="13296"/>
                  <a:pt x="472033" y="75168"/>
                  <a:pt x="579804" y="185619"/>
                </a:cubicBezTo>
                <a:cubicBezTo>
                  <a:pt x="687576" y="296069"/>
                  <a:pt x="741462" y="464582"/>
                  <a:pt x="741462" y="691158"/>
                </a:cubicBezTo>
                <a:cubicBezTo>
                  <a:pt x="741462" y="691158"/>
                  <a:pt x="732750" y="850563"/>
                  <a:pt x="715327" y="1169373"/>
                </a:cubicBezTo>
                <a:cubicBezTo>
                  <a:pt x="715327" y="1292245"/>
                  <a:pt x="742007" y="1385461"/>
                  <a:pt x="795367" y="1449021"/>
                </a:cubicBezTo>
                <a:cubicBezTo>
                  <a:pt x="848727" y="1512580"/>
                  <a:pt x="951627" y="1563073"/>
                  <a:pt x="1104066" y="1600498"/>
                </a:cubicBezTo>
                <a:lnTo>
                  <a:pt x="1104066" y="1775282"/>
                </a:lnTo>
                <a:cubicBezTo>
                  <a:pt x="950952" y="1818223"/>
                  <a:pt x="847884" y="1870154"/>
                  <a:pt x="794861" y="1931075"/>
                </a:cubicBezTo>
                <a:cubicBezTo>
                  <a:pt x="741839" y="1991995"/>
                  <a:pt x="715327" y="2080340"/>
                  <a:pt x="715327" y="2196108"/>
                </a:cubicBezTo>
                <a:lnTo>
                  <a:pt x="741462" y="2655332"/>
                </a:lnTo>
                <a:cubicBezTo>
                  <a:pt x="741462" y="2884130"/>
                  <a:pt x="687387" y="3053943"/>
                  <a:pt x="579239" y="3164771"/>
                </a:cubicBezTo>
                <a:cubicBezTo>
                  <a:pt x="471090" y="3275598"/>
                  <a:pt x="281265" y="3336211"/>
                  <a:pt x="9763" y="3346609"/>
                </a:cubicBezTo>
                <a:lnTo>
                  <a:pt x="0" y="3157002"/>
                </a:lnTo>
                <a:cubicBezTo>
                  <a:pt x="214312" y="3146366"/>
                  <a:pt x="356969" y="3100963"/>
                  <a:pt x="427970" y="3020794"/>
                </a:cubicBezTo>
                <a:cubicBezTo>
                  <a:pt x="498971" y="2940626"/>
                  <a:pt x="534471" y="2816007"/>
                  <a:pt x="534471" y="2646938"/>
                </a:cubicBezTo>
                <a:cubicBezTo>
                  <a:pt x="534471" y="2535099"/>
                  <a:pt x="525760" y="2391986"/>
                  <a:pt x="508337" y="2217599"/>
                </a:cubicBezTo>
                <a:cubicBezTo>
                  <a:pt x="508337" y="2053253"/>
                  <a:pt x="537756" y="1929616"/>
                  <a:pt x="596592" y="1846689"/>
                </a:cubicBezTo>
                <a:cubicBezTo>
                  <a:pt x="655429" y="1763762"/>
                  <a:pt x="750590" y="1709777"/>
                  <a:pt x="882074" y="1684735"/>
                </a:cubicBezTo>
                <a:cubicBezTo>
                  <a:pt x="752018" y="1660128"/>
                  <a:pt x="657215" y="1606540"/>
                  <a:pt x="597664" y="1523971"/>
                </a:cubicBezTo>
                <a:cubicBezTo>
                  <a:pt x="538113" y="1441401"/>
                  <a:pt x="508337" y="1314351"/>
                  <a:pt x="508337" y="1142822"/>
                </a:cubicBezTo>
                <a:lnTo>
                  <a:pt x="534471" y="697647"/>
                </a:lnTo>
                <a:cubicBezTo>
                  <a:pt x="534471" y="529491"/>
                  <a:pt x="499794" y="406172"/>
                  <a:pt x="430441" y="327690"/>
                </a:cubicBezTo>
                <a:cubicBezTo>
                  <a:pt x="361087" y="249208"/>
                  <a:pt x="217606" y="204629"/>
                  <a:pt x="0" y="193953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To Outline"/>
          <p:cNvSpPr/>
          <p:nvPr/>
        </p:nvSpPr>
        <p:spPr>
          <a:xfrm>
            <a:off x="6786482" y="1132960"/>
            <a:ext cx="1104007" cy="3346609"/>
          </a:xfrm>
          <a:custGeom>
            <a:avLst/>
            <a:gdLst/>
            <a:ahLst/>
            <a:cxnLst/>
            <a:rect l="l" t="t" r="r" b="b"/>
            <a:pathLst>
              <a:path w="1104007" h="3346609">
                <a:moveTo>
                  <a:pt x="1093886" y="0"/>
                </a:moveTo>
                <a:lnTo>
                  <a:pt x="1104007" y="193953"/>
                </a:lnTo>
                <a:cubicBezTo>
                  <a:pt x="886003" y="204669"/>
                  <a:pt x="742424" y="249149"/>
                  <a:pt x="673268" y="327392"/>
                </a:cubicBezTo>
                <a:cubicBezTo>
                  <a:pt x="604113" y="405636"/>
                  <a:pt x="569535" y="532567"/>
                  <a:pt x="569535" y="708184"/>
                </a:cubicBezTo>
                <a:lnTo>
                  <a:pt x="595729" y="1152525"/>
                </a:lnTo>
                <a:cubicBezTo>
                  <a:pt x="595729" y="1317030"/>
                  <a:pt x="565834" y="1440716"/>
                  <a:pt x="506045" y="1523583"/>
                </a:cubicBezTo>
                <a:cubicBezTo>
                  <a:pt x="446256" y="1606451"/>
                  <a:pt x="351552" y="1660168"/>
                  <a:pt x="221932" y="1684735"/>
                </a:cubicBezTo>
                <a:cubicBezTo>
                  <a:pt x="353020" y="1709777"/>
                  <a:pt x="448091" y="1763911"/>
                  <a:pt x="507146" y="1847136"/>
                </a:cubicBezTo>
                <a:cubicBezTo>
                  <a:pt x="566201" y="1930360"/>
                  <a:pt x="595729" y="2051864"/>
                  <a:pt x="595729" y="2211646"/>
                </a:cubicBezTo>
                <a:cubicBezTo>
                  <a:pt x="578266" y="2386033"/>
                  <a:pt x="569535" y="2531130"/>
                  <a:pt x="569535" y="2646938"/>
                </a:cubicBezTo>
                <a:cubicBezTo>
                  <a:pt x="569535" y="2816483"/>
                  <a:pt x="604936" y="2941221"/>
                  <a:pt x="675739" y="3021152"/>
                </a:cubicBezTo>
                <a:cubicBezTo>
                  <a:pt x="746541" y="3101082"/>
                  <a:pt x="889297" y="3146386"/>
                  <a:pt x="1104007" y="3157061"/>
                </a:cubicBezTo>
                <a:lnTo>
                  <a:pt x="1093648" y="3346609"/>
                </a:lnTo>
                <a:cubicBezTo>
                  <a:pt x="822146" y="3336211"/>
                  <a:pt x="632420" y="3275697"/>
                  <a:pt x="524470" y="3165068"/>
                </a:cubicBezTo>
                <a:cubicBezTo>
                  <a:pt x="416520" y="3054439"/>
                  <a:pt x="362545" y="2881194"/>
                  <a:pt x="362545" y="2645331"/>
                </a:cubicBezTo>
                <a:lnTo>
                  <a:pt x="388679" y="2185154"/>
                </a:lnTo>
                <a:cubicBezTo>
                  <a:pt x="388679" y="2077164"/>
                  <a:pt x="362059" y="1992591"/>
                  <a:pt x="308818" y="1931432"/>
                </a:cubicBezTo>
                <a:cubicBezTo>
                  <a:pt x="255577" y="1870274"/>
                  <a:pt x="152638" y="1818283"/>
                  <a:pt x="0" y="1775460"/>
                </a:cubicBezTo>
                <a:lnTo>
                  <a:pt x="0" y="1600379"/>
                </a:lnTo>
                <a:cubicBezTo>
                  <a:pt x="151963" y="1563073"/>
                  <a:pt x="254734" y="1512501"/>
                  <a:pt x="308312" y="1448664"/>
                </a:cubicBezTo>
                <a:cubicBezTo>
                  <a:pt x="361890" y="1384826"/>
                  <a:pt x="388679" y="1295420"/>
                  <a:pt x="388679" y="1180445"/>
                </a:cubicBezTo>
                <a:lnTo>
                  <a:pt x="362545" y="701874"/>
                </a:lnTo>
                <a:cubicBezTo>
                  <a:pt x="362545" y="467718"/>
                  <a:pt x="416331" y="295533"/>
                  <a:pt x="523904" y="185321"/>
                </a:cubicBezTo>
                <a:cubicBezTo>
                  <a:pt x="631477" y="75109"/>
                  <a:pt x="821471" y="13335"/>
                  <a:pt x="1093886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To Outline"/>
          <p:cNvSpPr/>
          <p:nvPr/>
        </p:nvSpPr>
        <p:spPr>
          <a:xfrm>
            <a:off x="2925292" y="5420590"/>
            <a:ext cx="6341416" cy="480581"/>
          </a:xfrm>
          <a:custGeom>
            <a:avLst/>
            <a:gdLst/>
            <a:ahLst/>
            <a:cxnLst/>
            <a:rect l="l" t="t" r="r" b="b"/>
            <a:pathLst>
              <a:path w="6341416" h="480581">
                <a:moveTo>
                  <a:pt x="6066148" y="363371"/>
                </a:moveTo>
                <a:lnTo>
                  <a:pt x="6013866" y="369053"/>
                </a:lnTo>
                <a:cubicBezTo>
                  <a:pt x="6003284" y="370167"/>
                  <a:pt x="5995866" y="373118"/>
                  <a:pt x="5991613" y="377904"/>
                </a:cubicBezTo>
                <a:cubicBezTo>
                  <a:pt x="5987360" y="382690"/>
                  <a:pt x="5985234" y="390134"/>
                  <a:pt x="5985234" y="400236"/>
                </a:cubicBezTo>
                <a:cubicBezTo>
                  <a:pt x="5985234" y="410337"/>
                  <a:pt x="5987414" y="418012"/>
                  <a:pt x="5991775" y="423262"/>
                </a:cubicBezTo>
                <a:cubicBezTo>
                  <a:pt x="5996136" y="428512"/>
                  <a:pt x="6002410" y="431137"/>
                  <a:pt x="6010598" y="431137"/>
                </a:cubicBezTo>
                <a:cubicBezTo>
                  <a:pt x="6018786" y="431137"/>
                  <a:pt x="6027640" y="430117"/>
                  <a:pt x="6037159" y="428077"/>
                </a:cubicBezTo>
                <a:cubicBezTo>
                  <a:pt x="6046678" y="426037"/>
                  <a:pt x="6054216" y="424025"/>
                  <a:pt x="6059776" y="422041"/>
                </a:cubicBezTo>
                <a:lnTo>
                  <a:pt x="6066148" y="419764"/>
                </a:lnTo>
                <a:close/>
                <a:moveTo>
                  <a:pt x="5904224" y="363371"/>
                </a:moveTo>
                <a:lnTo>
                  <a:pt x="5851940" y="369053"/>
                </a:lnTo>
                <a:cubicBezTo>
                  <a:pt x="5841358" y="370167"/>
                  <a:pt x="5833941" y="373118"/>
                  <a:pt x="5829688" y="377904"/>
                </a:cubicBezTo>
                <a:cubicBezTo>
                  <a:pt x="5825435" y="382690"/>
                  <a:pt x="5823308" y="390134"/>
                  <a:pt x="5823308" y="400236"/>
                </a:cubicBezTo>
                <a:cubicBezTo>
                  <a:pt x="5823308" y="410337"/>
                  <a:pt x="5825488" y="418012"/>
                  <a:pt x="5829850" y="423262"/>
                </a:cubicBezTo>
                <a:cubicBezTo>
                  <a:pt x="5834211" y="428512"/>
                  <a:pt x="5840486" y="431137"/>
                  <a:pt x="5848674" y="431137"/>
                </a:cubicBezTo>
                <a:cubicBezTo>
                  <a:pt x="5856862" y="431137"/>
                  <a:pt x="5865716" y="430117"/>
                  <a:pt x="5875234" y="428077"/>
                </a:cubicBezTo>
                <a:cubicBezTo>
                  <a:pt x="5884752" y="426037"/>
                  <a:pt x="5892292" y="424025"/>
                  <a:pt x="5897851" y="422041"/>
                </a:cubicBezTo>
                <a:lnTo>
                  <a:pt x="5904224" y="419764"/>
                </a:lnTo>
                <a:close/>
                <a:moveTo>
                  <a:pt x="6036006" y="285819"/>
                </a:moveTo>
                <a:cubicBezTo>
                  <a:pt x="6067141" y="285819"/>
                  <a:pt x="6082708" y="302281"/>
                  <a:pt x="6082708" y="335206"/>
                </a:cubicBezTo>
                <a:lnTo>
                  <a:pt x="6082708" y="421450"/>
                </a:lnTo>
                <a:cubicBezTo>
                  <a:pt x="6083310" y="426882"/>
                  <a:pt x="6090786" y="430208"/>
                  <a:pt x="6105134" y="431427"/>
                </a:cubicBezTo>
                <a:lnTo>
                  <a:pt x="6104306" y="446196"/>
                </a:lnTo>
                <a:cubicBezTo>
                  <a:pt x="6086782" y="446196"/>
                  <a:pt x="6075202" y="442010"/>
                  <a:pt x="6069564" y="433637"/>
                </a:cubicBezTo>
                <a:cubicBezTo>
                  <a:pt x="6050367" y="442210"/>
                  <a:pt x="6030608" y="446496"/>
                  <a:pt x="6010289" y="446496"/>
                </a:cubicBezTo>
                <a:cubicBezTo>
                  <a:pt x="5997030" y="446496"/>
                  <a:pt x="5986680" y="442504"/>
                  <a:pt x="5979238" y="434521"/>
                </a:cubicBezTo>
                <a:cubicBezTo>
                  <a:pt x="5971796" y="426537"/>
                  <a:pt x="5968074" y="415346"/>
                  <a:pt x="5968074" y="400947"/>
                </a:cubicBezTo>
                <a:cubicBezTo>
                  <a:pt x="5968074" y="386549"/>
                  <a:pt x="5971602" y="375500"/>
                  <a:pt x="5978656" y="367800"/>
                </a:cubicBezTo>
                <a:cubicBezTo>
                  <a:pt x="5985712" y="360101"/>
                  <a:pt x="5996842" y="355513"/>
                  <a:pt x="6012051" y="354037"/>
                </a:cubicBezTo>
                <a:lnTo>
                  <a:pt x="6066148" y="348341"/>
                </a:lnTo>
                <a:lnTo>
                  <a:pt x="6066148" y="335206"/>
                </a:lnTo>
                <a:cubicBezTo>
                  <a:pt x="6066148" y="323309"/>
                  <a:pt x="6063685" y="314764"/>
                  <a:pt x="6058760" y="309569"/>
                </a:cubicBezTo>
                <a:cubicBezTo>
                  <a:pt x="6053834" y="304375"/>
                  <a:pt x="6046249" y="301778"/>
                  <a:pt x="6036006" y="301778"/>
                </a:cubicBezTo>
                <a:cubicBezTo>
                  <a:pt x="6024898" y="301778"/>
                  <a:pt x="6009276" y="303073"/>
                  <a:pt x="5989144" y="305664"/>
                </a:cubicBezTo>
                <a:lnTo>
                  <a:pt x="5976737" y="306860"/>
                </a:lnTo>
                <a:lnTo>
                  <a:pt x="5975546" y="291686"/>
                </a:lnTo>
                <a:cubicBezTo>
                  <a:pt x="5999728" y="287775"/>
                  <a:pt x="6019881" y="285819"/>
                  <a:pt x="6036006" y="285819"/>
                </a:cubicBezTo>
                <a:close/>
                <a:moveTo>
                  <a:pt x="5874082" y="285819"/>
                </a:moveTo>
                <a:cubicBezTo>
                  <a:pt x="5905216" y="285819"/>
                  <a:pt x="5920783" y="302281"/>
                  <a:pt x="5920783" y="335206"/>
                </a:cubicBezTo>
                <a:lnTo>
                  <a:pt x="5920783" y="421450"/>
                </a:lnTo>
                <a:cubicBezTo>
                  <a:pt x="5921386" y="426882"/>
                  <a:pt x="5928862" y="430208"/>
                  <a:pt x="5943210" y="431427"/>
                </a:cubicBezTo>
                <a:lnTo>
                  <a:pt x="5942380" y="446196"/>
                </a:lnTo>
                <a:cubicBezTo>
                  <a:pt x="5924858" y="446196"/>
                  <a:pt x="5913277" y="442010"/>
                  <a:pt x="5907638" y="433637"/>
                </a:cubicBezTo>
                <a:cubicBezTo>
                  <a:pt x="5888442" y="442210"/>
                  <a:pt x="5868684" y="446496"/>
                  <a:pt x="5848364" y="446496"/>
                </a:cubicBezTo>
                <a:cubicBezTo>
                  <a:pt x="5835105" y="446496"/>
                  <a:pt x="5824754" y="442504"/>
                  <a:pt x="5817312" y="434521"/>
                </a:cubicBezTo>
                <a:cubicBezTo>
                  <a:pt x="5809870" y="426537"/>
                  <a:pt x="5806149" y="415346"/>
                  <a:pt x="5806149" y="400947"/>
                </a:cubicBezTo>
                <a:cubicBezTo>
                  <a:pt x="5806149" y="386549"/>
                  <a:pt x="5809677" y="375500"/>
                  <a:pt x="5816732" y="367800"/>
                </a:cubicBezTo>
                <a:cubicBezTo>
                  <a:pt x="5823786" y="360101"/>
                  <a:pt x="5834918" y="355513"/>
                  <a:pt x="5850126" y="354037"/>
                </a:cubicBezTo>
                <a:lnTo>
                  <a:pt x="5904224" y="348341"/>
                </a:lnTo>
                <a:lnTo>
                  <a:pt x="5904224" y="335206"/>
                </a:lnTo>
                <a:cubicBezTo>
                  <a:pt x="5904224" y="323309"/>
                  <a:pt x="5901760" y="314764"/>
                  <a:pt x="5896834" y="309569"/>
                </a:cubicBezTo>
                <a:cubicBezTo>
                  <a:pt x="5891908" y="304375"/>
                  <a:pt x="5884324" y="301778"/>
                  <a:pt x="5874082" y="301778"/>
                </a:cubicBezTo>
                <a:cubicBezTo>
                  <a:pt x="5862972" y="301778"/>
                  <a:pt x="5847352" y="303073"/>
                  <a:pt x="5827219" y="305664"/>
                </a:cubicBezTo>
                <a:lnTo>
                  <a:pt x="5814812" y="306860"/>
                </a:lnTo>
                <a:lnTo>
                  <a:pt x="5813622" y="291686"/>
                </a:lnTo>
                <a:cubicBezTo>
                  <a:pt x="5837802" y="287775"/>
                  <a:pt x="5857956" y="285819"/>
                  <a:pt x="5874082" y="285819"/>
                </a:cubicBezTo>
                <a:close/>
                <a:moveTo>
                  <a:pt x="737890" y="285154"/>
                </a:moveTo>
                <a:cubicBezTo>
                  <a:pt x="718443" y="293092"/>
                  <a:pt x="689273" y="299839"/>
                  <a:pt x="650379" y="305395"/>
                </a:cubicBezTo>
                <a:cubicBezTo>
                  <a:pt x="628352" y="308570"/>
                  <a:pt x="612776" y="312142"/>
                  <a:pt x="603647" y="316111"/>
                </a:cubicBezTo>
                <a:cubicBezTo>
                  <a:pt x="594519" y="320079"/>
                  <a:pt x="587474" y="325884"/>
                  <a:pt x="582513" y="333524"/>
                </a:cubicBezTo>
                <a:cubicBezTo>
                  <a:pt x="577552" y="341163"/>
                  <a:pt x="575072" y="349647"/>
                  <a:pt x="575072" y="358973"/>
                </a:cubicBezTo>
                <a:cubicBezTo>
                  <a:pt x="575072" y="373261"/>
                  <a:pt x="580479" y="385167"/>
                  <a:pt x="591294" y="394692"/>
                </a:cubicBezTo>
                <a:cubicBezTo>
                  <a:pt x="602109" y="404217"/>
                  <a:pt x="617934" y="408979"/>
                  <a:pt x="638770" y="408979"/>
                </a:cubicBezTo>
                <a:cubicBezTo>
                  <a:pt x="659408" y="408979"/>
                  <a:pt x="677763" y="404465"/>
                  <a:pt x="693837" y="395436"/>
                </a:cubicBezTo>
                <a:cubicBezTo>
                  <a:pt x="709910" y="386407"/>
                  <a:pt x="721717" y="374054"/>
                  <a:pt x="729258" y="358378"/>
                </a:cubicBezTo>
                <a:cubicBezTo>
                  <a:pt x="735012" y="346273"/>
                  <a:pt x="737890" y="328414"/>
                  <a:pt x="737890" y="304800"/>
                </a:cubicBezTo>
                <a:close/>
                <a:moveTo>
                  <a:pt x="3340127" y="282938"/>
                </a:moveTo>
                <a:lnTo>
                  <a:pt x="3235561" y="294301"/>
                </a:lnTo>
                <a:cubicBezTo>
                  <a:pt x="3214397" y="296530"/>
                  <a:pt x="3199562" y="302430"/>
                  <a:pt x="3191056" y="312003"/>
                </a:cubicBezTo>
                <a:cubicBezTo>
                  <a:pt x="3182550" y="321576"/>
                  <a:pt x="3178297" y="336463"/>
                  <a:pt x="3178297" y="356666"/>
                </a:cubicBezTo>
                <a:cubicBezTo>
                  <a:pt x="3178297" y="376868"/>
                  <a:pt x="3182658" y="392219"/>
                  <a:pt x="3191380" y="402719"/>
                </a:cubicBezTo>
                <a:cubicBezTo>
                  <a:pt x="3200101" y="413219"/>
                  <a:pt x="3212651" y="418469"/>
                  <a:pt x="3229027" y="418469"/>
                </a:cubicBezTo>
                <a:cubicBezTo>
                  <a:pt x="3245404" y="418469"/>
                  <a:pt x="3263111" y="416429"/>
                  <a:pt x="3282148" y="412349"/>
                </a:cubicBezTo>
                <a:cubicBezTo>
                  <a:pt x="3301186" y="408269"/>
                  <a:pt x="3316263" y="404245"/>
                  <a:pt x="3327382" y="400276"/>
                </a:cubicBezTo>
                <a:lnTo>
                  <a:pt x="3340127" y="395723"/>
                </a:lnTo>
                <a:close/>
                <a:moveTo>
                  <a:pt x="2625752" y="282938"/>
                </a:moveTo>
                <a:lnTo>
                  <a:pt x="2521186" y="294301"/>
                </a:lnTo>
                <a:cubicBezTo>
                  <a:pt x="2500022" y="296530"/>
                  <a:pt x="2485187" y="302430"/>
                  <a:pt x="2476681" y="312003"/>
                </a:cubicBezTo>
                <a:cubicBezTo>
                  <a:pt x="2468175" y="321576"/>
                  <a:pt x="2463922" y="336463"/>
                  <a:pt x="2463922" y="356666"/>
                </a:cubicBezTo>
                <a:cubicBezTo>
                  <a:pt x="2463922" y="376868"/>
                  <a:pt x="2468283" y="392219"/>
                  <a:pt x="2477005" y="402719"/>
                </a:cubicBezTo>
                <a:cubicBezTo>
                  <a:pt x="2485726" y="413219"/>
                  <a:pt x="2498276" y="418469"/>
                  <a:pt x="2514652" y="418469"/>
                </a:cubicBezTo>
                <a:cubicBezTo>
                  <a:pt x="2531029" y="418469"/>
                  <a:pt x="2548736" y="416429"/>
                  <a:pt x="2567773" y="412349"/>
                </a:cubicBezTo>
                <a:cubicBezTo>
                  <a:pt x="2586811" y="408269"/>
                  <a:pt x="2601888" y="404245"/>
                  <a:pt x="2613007" y="400276"/>
                </a:cubicBezTo>
                <a:lnTo>
                  <a:pt x="2625752" y="395723"/>
                </a:lnTo>
                <a:close/>
                <a:moveTo>
                  <a:pt x="5645662" y="244666"/>
                </a:moveTo>
                <a:lnTo>
                  <a:pt x="5645662" y="351003"/>
                </a:lnTo>
                <a:lnTo>
                  <a:pt x="5708098" y="351003"/>
                </a:lnTo>
                <a:cubicBezTo>
                  <a:pt x="5739756" y="351003"/>
                  <a:pt x="5755586" y="332582"/>
                  <a:pt x="5755586" y="295739"/>
                </a:cubicBezTo>
                <a:cubicBezTo>
                  <a:pt x="5755586" y="278200"/>
                  <a:pt x="5751876" y="265304"/>
                  <a:pt x="5744456" y="257049"/>
                </a:cubicBezTo>
                <a:cubicBezTo>
                  <a:pt x="5737036" y="248794"/>
                  <a:pt x="5724917" y="244666"/>
                  <a:pt x="5708098" y="244666"/>
                </a:cubicBezTo>
                <a:close/>
                <a:moveTo>
                  <a:pt x="5628803" y="228707"/>
                </a:moveTo>
                <a:lnTo>
                  <a:pt x="5708098" y="228707"/>
                </a:lnTo>
                <a:cubicBezTo>
                  <a:pt x="5730524" y="228707"/>
                  <a:pt x="5746954" y="234242"/>
                  <a:pt x="5757388" y="245311"/>
                </a:cubicBezTo>
                <a:cubicBezTo>
                  <a:pt x="5767823" y="256381"/>
                  <a:pt x="5773040" y="273190"/>
                  <a:pt x="5773040" y="295739"/>
                </a:cubicBezTo>
                <a:cubicBezTo>
                  <a:pt x="5773040" y="343221"/>
                  <a:pt x="5751393" y="366962"/>
                  <a:pt x="5708098" y="366962"/>
                </a:cubicBezTo>
                <a:lnTo>
                  <a:pt x="5645662" y="366962"/>
                </a:lnTo>
                <a:lnTo>
                  <a:pt x="5645662" y="443805"/>
                </a:lnTo>
                <a:lnTo>
                  <a:pt x="5628803" y="443805"/>
                </a:lnTo>
                <a:close/>
                <a:moveTo>
                  <a:pt x="6190497" y="225421"/>
                </a:moveTo>
                <a:cubicBezTo>
                  <a:pt x="6204242" y="225421"/>
                  <a:pt x="6220898" y="226630"/>
                  <a:pt x="6240466" y="229050"/>
                </a:cubicBezTo>
                <a:lnTo>
                  <a:pt x="6253048" y="230607"/>
                </a:lnTo>
                <a:lnTo>
                  <a:pt x="6251458" y="246462"/>
                </a:lnTo>
                <a:cubicBezTo>
                  <a:pt x="6222123" y="243071"/>
                  <a:pt x="6201804" y="241375"/>
                  <a:pt x="6190497" y="241375"/>
                </a:cubicBezTo>
                <a:cubicBezTo>
                  <a:pt x="6157048" y="241375"/>
                  <a:pt x="6140324" y="254313"/>
                  <a:pt x="6140324" y="280190"/>
                </a:cubicBezTo>
                <a:cubicBezTo>
                  <a:pt x="6140324" y="292210"/>
                  <a:pt x="6142416" y="301127"/>
                  <a:pt x="6146601" y="306941"/>
                </a:cubicBezTo>
                <a:cubicBezTo>
                  <a:pt x="6148395" y="308966"/>
                  <a:pt x="6150496" y="310951"/>
                  <a:pt x="6152902" y="312896"/>
                </a:cubicBezTo>
                <a:cubicBezTo>
                  <a:pt x="6155308" y="314841"/>
                  <a:pt x="6158568" y="316378"/>
                  <a:pt x="6162680" y="317509"/>
                </a:cubicBezTo>
                <a:cubicBezTo>
                  <a:pt x="6171027" y="320137"/>
                  <a:pt x="6182312" y="322615"/>
                  <a:pt x="6196536" y="324943"/>
                </a:cubicBezTo>
                <a:cubicBezTo>
                  <a:pt x="6217101" y="328080"/>
                  <a:pt x="6232408" y="333404"/>
                  <a:pt x="6242458" y="340916"/>
                </a:cubicBezTo>
                <a:cubicBezTo>
                  <a:pt x="6252509" y="348428"/>
                  <a:pt x="6257534" y="361476"/>
                  <a:pt x="6257534" y="380059"/>
                </a:cubicBezTo>
                <a:cubicBezTo>
                  <a:pt x="6257534" y="403491"/>
                  <a:pt x="6251998" y="420321"/>
                  <a:pt x="6240925" y="430551"/>
                </a:cubicBezTo>
                <a:cubicBezTo>
                  <a:pt x="6229852" y="440781"/>
                  <a:pt x="6213243" y="445896"/>
                  <a:pt x="6191097" y="445896"/>
                </a:cubicBezTo>
                <a:cubicBezTo>
                  <a:pt x="6177718" y="445896"/>
                  <a:pt x="6159964" y="444701"/>
                  <a:pt x="6137838" y="442310"/>
                </a:cubicBezTo>
                <a:lnTo>
                  <a:pt x="6124060" y="440781"/>
                </a:lnTo>
                <a:lnTo>
                  <a:pt x="6125575" y="424555"/>
                </a:lnTo>
                <a:cubicBezTo>
                  <a:pt x="6154902" y="428146"/>
                  <a:pt x="6177540" y="429942"/>
                  <a:pt x="6193488" y="429942"/>
                </a:cubicBezTo>
                <a:cubicBezTo>
                  <a:pt x="6224546" y="429942"/>
                  <a:pt x="6240075" y="413613"/>
                  <a:pt x="6240075" y="380955"/>
                </a:cubicBezTo>
                <a:cubicBezTo>
                  <a:pt x="6240075" y="367445"/>
                  <a:pt x="6236600" y="358129"/>
                  <a:pt x="6229650" y="353008"/>
                </a:cubicBezTo>
                <a:cubicBezTo>
                  <a:pt x="6222700" y="347887"/>
                  <a:pt x="6211401" y="344145"/>
                  <a:pt x="6195755" y="341783"/>
                </a:cubicBezTo>
                <a:cubicBezTo>
                  <a:pt x="6180109" y="339421"/>
                  <a:pt x="6168814" y="337255"/>
                  <a:pt x="6161870" y="335287"/>
                </a:cubicBezTo>
                <a:cubicBezTo>
                  <a:pt x="6154926" y="333318"/>
                  <a:pt x="6148130" y="330223"/>
                  <a:pt x="6141479" y="326000"/>
                </a:cubicBezTo>
                <a:cubicBezTo>
                  <a:pt x="6134829" y="321777"/>
                  <a:pt x="6130064" y="315987"/>
                  <a:pt x="6127185" y="308629"/>
                </a:cubicBezTo>
                <a:cubicBezTo>
                  <a:pt x="6124304" y="301271"/>
                  <a:pt x="6122866" y="291991"/>
                  <a:pt x="6122866" y="280790"/>
                </a:cubicBezTo>
                <a:cubicBezTo>
                  <a:pt x="6122866" y="243877"/>
                  <a:pt x="6145409" y="225421"/>
                  <a:pt x="6190497" y="225421"/>
                </a:cubicBezTo>
                <a:close/>
                <a:moveTo>
                  <a:pt x="6280904" y="214057"/>
                </a:moveTo>
                <a:lnTo>
                  <a:pt x="6341416" y="214057"/>
                </a:lnTo>
                <a:lnTo>
                  <a:pt x="6341416" y="480581"/>
                </a:lnTo>
                <a:lnTo>
                  <a:pt x="6280904" y="480581"/>
                </a:lnTo>
                <a:lnTo>
                  <a:pt x="6280904" y="465222"/>
                </a:lnTo>
                <a:lnTo>
                  <a:pt x="6324857" y="465222"/>
                </a:lnTo>
                <a:lnTo>
                  <a:pt x="6324857" y="229417"/>
                </a:lnTo>
                <a:lnTo>
                  <a:pt x="6280904" y="229417"/>
                </a:lnTo>
                <a:close/>
                <a:moveTo>
                  <a:pt x="5522232" y="214057"/>
                </a:moveTo>
                <a:lnTo>
                  <a:pt x="5582750" y="214057"/>
                </a:lnTo>
                <a:lnTo>
                  <a:pt x="5582750" y="229417"/>
                </a:lnTo>
                <a:lnTo>
                  <a:pt x="5538797" y="229417"/>
                </a:lnTo>
                <a:lnTo>
                  <a:pt x="5538797" y="465222"/>
                </a:lnTo>
                <a:lnTo>
                  <a:pt x="5582750" y="465222"/>
                </a:lnTo>
                <a:lnTo>
                  <a:pt x="5582750" y="480581"/>
                </a:lnTo>
                <a:lnTo>
                  <a:pt x="5522232" y="480581"/>
                </a:lnTo>
                <a:close/>
                <a:moveTo>
                  <a:pt x="1350169" y="164901"/>
                </a:moveTo>
                <a:cubicBezTo>
                  <a:pt x="1323380" y="164901"/>
                  <a:pt x="1301155" y="174922"/>
                  <a:pt x="1283494" y="194965"/>
                </a:cubicBezTo>
                <a:cubicBezTo>
                  <a:pt x="1265833" y="215007"/>
                  <a:pt x="1257002" y="245269"/>
                  <a:pt x="1257002" y="285750"/>
                </a:cubicBezTo>
                <a:cubicBezTo>
                  <a:pt x="1257002" y="326231"/>
                  <a:pt x="1265833" y="356542"/>
                  <a:pt x="1283494" y="376684"/>
                </a:cubicBezTo>
                <a:cubicBezTo>
                  <a:pt x="1301155" y="396825"/>
                  <a:pt x="1323380" y="406896"/>
                  <a:pt x="1350169" y="406896"/>
                </a:cubicBezTo>
                <a:cubicBezTo>
                  <a:pt x="1376759" y="406896"/>
                  <a:pt x="1398885" y="396776"/>
                  <a:pt x="1416546" y="376535"/>
                </a:cubicBezTo>
                <a:cubicBezTo>
                  <a:pt x="1434207" y="356294"/>
                  <a:pt x="1443037" y="325437"/>
                  <a:pt x="1443037" y="283964"/>
                </a:cubicBezTo>
                <a:cubicBezTo>
                  <a:pt x="1443037" y="244872"/>
                  <a:pt x="1434157" y="215255"/>
                  <a:pt x="1416397" y="195113"/>
                </a:cubicBezTo>
                <a:cubicBezTo>
                  <a:pt x="1398637" y="174972"/>
                  <a:pt x="1376561" y="164901"/>
                  <a:pt x="1350169" y="164901"/>
                </a:cubicBezTo>
                <a:close/>
                <a:moveTo>
                  <a:pt x="5248527" y="158551"/>
                </a:moveTo>
                <a:cubicBezTo>
                  <a:pt x="5186805" y="158551"/>
                  <a:pt x="5155944" y="196352"/>
                  <a:pt x="5155944" y="271955"/>
                </a:cubicBezTo>
                <a:lnTo>
                  <a:pt x="5333928" y="271955"/>
                </a:lnTo>
                <a:cubicBezTo>
                  <a:pt x="5333928" y="231950"/>
                  <a:pt x="5327161" y="203048"/>
                  <a:pt x="5313626" y="185249"/>
                </a:cubicBezTo>
                <a:cubicBezTo>
                  <a:pt x="5300090" y="167450"/>
                  <a:pt x="5278391" y="158551"/>
                  <a:pt x="5248527" y="158551"/>
                </a:cubicBezTo>
                <a:close/>
                <a:moveTo>
                  <a:pt x="4057902" y="158551"/>
                </a:moveTo>
                <a:cubicBezTo>
                  <a:pt x="3996180" y="158551"/>
                  <a:pt x="3965319" y="196352"/>
                  <a:pt x="3965319" y="271955"/>
                </a:cubicBezTo>
                <a:lnTo>
                  <a:pt x="4143303" y="271955"/>
                </a:lnTo>
                <a:cubicBezTo>
                  <a:pt x="4143303" y="231950"/>
                  <a:pt x="4136536" y="203048"/>
                  <a:pt x="4123001" y="185249"/>
                </a:cubicBezTo>
                <a:cubicBezTo>
                  <a:pt x="4109466" y="167450"/>
                  <a:pt x="4087766" y="158551"/>
                  <a:pt x="4057902" y="158551"/>
                </a:cubicBezTo>
                <a:close/>
                <a:moveTo>
                  <a:pt x="4753189" y="133214"/>
                </a:moveTo>
                <a:lnTo>
                  <a:pt x="4786308" y="133214"/>
                </a:lnTo>
                <a:lnTo>
                  <a:pt x="4786308" y="443805"/>
                </a:lnTo>
                <a:lnTo>
                  <a:pt x="4753189" y="443805"/>
                </a:lnTo>
                <a:close/>
                <a:moveTo>
                  <a:pt x="4438731" y="133214"/>
                </a:moveTo>
                <a:lnTo>
                  <a:pt x="4473964" y="133214"/>
                </a:lnTo>
                <a:lnTo>
                  <a:pt x="4558289" y="413087"/>
                </a:lnTo>
                <a:lnTo>
                  <a:pt x="4575291" y="413087"/>
                </a:lnTo>
                <a:lnTo>
                  <a:pt x="4662006" y="133214"/>
                </a:lnTo>
                <a:lnTo>
                  <a:pt x="4694915" y="133214"/>
                </a:lnTo>
                <a:lnTo>
                  <a:pt x="4600618" y="443805"/>
                </a:lnTo>
                <a:lnTo>
                  <a:pt x="4532952" y="443805"/>
                </a:lnTo>
                <a:close/>
                <a:moveTo>
                  <a:pt x="5248527" y="127832"/>
                </a:moveTo>
                <a:cubicBezTo>
                  <a:pt x="5288367" y="127832"/>
                  <a:pt x="5318280" y="139823"/>
                  <a:pt x="5338266" y="163804"/>
                </a:cubicBezTo>
                <a:cubicBezTo>
                  <a:pt x="5358254" y="187784"/>
                  <a:pt x="5368247" y="225464"/>
                  <a:pt x="5368247" y="276842"/>
                </a:cubicBezTo>
                <a:lnTo>
                  <a:pt x="5368247" y="302673"/>
                </a:lnTo>
                <a:lnTo>
                  <a:pt x="5155944" y="302673"/>
                </a:lnTo>
                <a:cubicBezTo>
                  <a:pt x="5155944" y="340805"/>
                  <a:pt x="5162270" y="369637"/>
                  <a:pt x="5174922" y="389170"/>
                </a:cubicBezTo>
                <a:cubicBezTo>
                  <a:pt x="5187576" y="408702"/>
                  <a:pt x="5209149" y="418469"/>
                  <a:pt x="5239644" y="418469"/>
                </a:cubicBezTo>
                <a:cubicBezTo>
                  <a:pt x="5270140" y="418469"/>
                  <a:pt x="5300514" y="417110"/>
                  <a:pt x="5330766" y="414392"/>
                </a:cubicBezTo>
                <a:lnTo>
                  <a:pt x="5355246" y="412478"/>
                </a:lnTo>
                <a:lnTo>
                  <a:pt x="5356884" y="443329"/>
                </a:lnTo>
                <a:cubicBezTo>
                  <a:pt x="5308484" y="447234"/>
                  <a:pt x="5269542" y="449187"/>
                  <a:pt x="5240060" y="449187"/>
                </a:cubicBezTo>
                <a:cubicBezTo>
                  <a:pt x="5195610" y="448768"/>
                  <a:pt x="5164758" y="435199"/>
                  <a:pt x="5147505" y="408482"/>
                </a:cubicBezTo>
                <a:cubicBezTo>
                  <a:pt x="5130252" y="381764"/>
                  <a:pt x="5121625" y="341672"/>
                  <a:pt x="5121625" y="288205"/>
                </a:cubicBezTo>
                <a:cubicBezTo>
                  <a:pt x="5121625" y="181290"/>
                  <a:pt x="5163926" y="127832"/>
                  <a:pt x="5248527" y="127832"/>
                </a:cubicBezTo>
                <a:close/>
                <a:moveTo>
                  <a:pt x="4984266" y="127832"/>
                </a:moveTo>
                <a:lnTo>
                  <a:pt x="5062676" y="134386"/>
                </a:lnTo>
                <a:lnTo>
                  <a:pt x="5060980" y="164532"/>
                </a:lnTo>
                <a:cubicBezTo>
                  <a:pt x="5024848" y="160544"/>
                  <a:pt x="4999461" y="158551"/>
                  <a:pt x="4984818" y="158551"/>
                </a:cubicBezTo>
                <a:cubicBezTo>
                  <a:pt x="4948908" y="158551"/>
                  <a:pt x="4924202" y="167429"/>
                  <a:pt x="4910699" y="185187"/>
                </a:cubicBezTo>
                <a:cubicBezTo>
                  <a:pt x="4897196" y="202945"/>
                  <a:pt x="4890444" y="236700"/>
                  <a:pt x="4890444" y="286452"/>
                </a:cubicBezTo>
                <a:cubicBezTo>
                  <a:pt x="4890444" y="336204"/>
                  <a:pt x="4896573" y="370645"/>
                  <a:pt x="4908832" y="389775"/>
                </a:cubicBezTo>
                <a:cubicBezTo>
                  <a:pt x="4921091" y="408904"/>
                  <a:pt x="4946642" y="418469"/>
                  <a:pt x="4985484" y="418469"/>
                </a:cubicBezTo>
                <a:lnTo>
                  <a:pt x="5062228" y="412478"/>
                </a:lnTo>
                <a:lnTo>
                  <a:pt x="5063866" y="443186"/>
                </a:lnTo>
                <a:cubicBezTo>
                  <a:pt x="5026674" y="447187"/>
                  <a:pt x="5000324" y="449187"/>
                  <a:pt x="4984818" y="449187"/>
                </a:cubicBezTo>
                <a:cubicBezTo>
                  <a:pt x="4934068" y="449187"/>
                  <a:pt x="4899933" y="437047"/>
                  <a:pt x="4882410" y="412768"/>
                </a:cubicBezTo>
                <a:cubicBezTo>
                  <a:pt x="4864887" y="388489"/>
                  <a:pt x="4856126" y="346487"/>
                  <a:pt x="4856126" y="286762"/>
                </a:cubicBezTo>
                <a:cubicBezTo>
                  <a:pt x="4856126" y="227037"/>
                  <a:pt x="4865792" y="185617"/>
                  <a:pt x="4885125" y="162503"/>
                </a:cubicBezTo>
                <a:cubicBezTo>
                  <a:pt x="4904457" y="139389"/>
                  <a:pt x="4937504" y="127832"/>
                  <a:pt x="4984266" y="127832"/>
                </a:cubicBezTo>
                <a:close/>
                <a:moveTo>
                  <a:pt x="4057902" y="127832"/>
                </a:moveTo>
                <a:cubicBezTo>
                  <a:pt x="4097742" y="127832"/>
                  <a:pt x="4127656" y="139823"/>
                  <a:pt x="4147642" y="163804"/>
                </a:cubicBezTo>
                <a:cubicBezTo>
                  <a:pt x="4167629" y="187784"/>
                  <a:pt x="4177622" y="225464"/>
                  <a:pt x="4177622" y="276842"/>
                </a:cubicBezTo>
                <a:lnTo>
                  <a:pt x="4177622" y="302673"/>
                </a:lnTo>
                <a:lnTo>
                  <a:pt x="3965319" y="302673"/>
                </a:lnTo>
                <a:cubicBezTo>
                  <a:pt x="3965319" y="340805"/>
                  <a:pt x="3971646" y="369637"/>
                  <a:pt x="3984298" y="389170"/>
                </a:cubicBezTo>
                <a:cubicBezTo>
                  <a:pt x="3996950" y="408702"/>
                  <a:pt x="4018524" y="418469"/>
                  <a:pt x="4049020" y="418469"/>
                </a:cubicBezTo>
                <a:cubicBezTo>
                  <a:pt x="4079516" y="418469"/>
                  <a:pt x="4109890" y="417110"/>
                  <a:pt x="4140141" y="414392"/>
                </a:cubicBezTo>
                <a:lnTo>
                  <a:pt x="4164621" y="412478"/>
                </a:lnTo>
                <a:lnTo>
                  <a:pt x="4166259" y="443329"/>
                </a:lnTo>
                <a:cubicBezTo>
                  <a:pt x="4117859" y="447234"/>
                  <a:pt x="4078918" y="449187"/>
                  <a:pt x="4049435" y="449187"/>
                </a:cubicBezTo>
                <a:cubicBezTo>
                  <a:pt x="4004985" y="448768"/>
                  <a:pt x="3974133" y="435199"/>
                  <a:pt x="3956880" y="408482"/>
                </a:cubicBezTo>
                <a:cubicBezTo>
                  <a:pt x="3939627" y="381764"/>
                  <a:pt x="3931001" y="341672"/>
                  <a:pt x="3931001" y="288205"/>
                </a:cubicBezTo>
                <a:cubicBezTo>
                  <a:pt x="3931001" y="181290"/>
                  <a:pt x="3973301" y="127832"/>
                  <a:pt x="4057902" y="127832"/>
                </a:cubicBezTo>
                <a:close/>
                <a:moveTo>
                  <a:pt x="3279843" y="127832"/>
                </a:moveTo>
                <a:cubicBezTo>
                  <a:pt x="3342111" y="127832"/>
                  <a:pt x="3373245" y="160757"/>
                  <a:pt x="3373245" y="226607"/>
                </a:cubicBezTo>
                <a:lnTo>
                  <a:pt x="3373245" y="399095"/>
                </a:lnTo>
                <a:cubicBezTo>
                  <a:pt x="3374452" y="409960"/>
                  <a:pt x="3389403" y="416611"/>
                  <a:pt x="3418099" y="419050"/>
                </a:cubicBezTo>
                <a:lnTo>
                  <a:pt x="3416441" y="448587"/>
                </a:lnTo>
                <a:cubicBezTo>
                  <a:pt x="3381396" y="448587"/>
                  <a:pt x="3358234" y="440214"/>
                  <a:pt x="3346956" y="423469"/>
                </a:cubicBezTo>
                <a:cubicBezTo>
                  <a:pt x="3308564" y="440614"/>
                  <a:pt x="3269048" y="449187"/>
                  <a:pt x="3228408" y="449187"/>
                </a:cubicBezTo>
                <a:cubicBezTo>
                  <a:pt x="3201890" y="449187"/>
                  <a:pt x="3181189" y="441203"/>
                  <a:pt x="3166305" y="425236"/>
                </a:cubicBezTo>
                <a:cubicBezTo>
                  <a:pt x="3151421" y="409269"/>
                  <a:pt x="3143979" y="386887"/>
                  <a:pt x="3143979" y="358090"/>
                </a:cubicBezTo>
                <a:cubicBezTo>
                  <a:pt x="3143979" y="329293"/>
                  <a:pt x="3151033" y="307195"/>
                  <a:pt x="3165143" y="291796"/>
                </a:cubicBezTo>
                <a:cubicBezTo>
                  <a:pt x="3179253" y="276397"/>
                  <a:pt x="3201516" y="267221"/>
                  <a:pt x="3231932" y="264269"/>
                </a:cubicBezTo>
                <a:lnTo>
                  <a:pt x="3340127" y="252877"/>
                </a:lnTo>
                <a:lnTo>
                  <a:pt x="3340127" y="226607"/>
                </a:lnTo>
                <a:cubicBezTo>
                  <a:pt x="3340127" y="202813"/>
                  <a:pt x="3335201" y="185722"/>
                  <a:pt x="3325349" y="175334"/>
                </a:cubicBezTo>
                <a:cubicBezTo>
                  <a:pt x="3315497" y="164945"/>
                  <a:pt x="3300328" y="159751"/>
                  <a:pt x="3279843" y="159751"/>
                </a:cubicBezTo>
                <a:cubicBezTo>
                  <a:pt x="3257625" y="159751"/>
                  <a:pt x="3226383" y="162341"/>
                  <a:pt x="3186117" y="167523"/>
                </a:cubicBezTo>
                <a:lnTo>
                  <a:pt x="3161305" y="169914"/>
                </a:lnTo>
                <a:lnTo>
                  <a:pt x="3158923" y="139567"/>
                </a:lnTo>
                <a:cubicBezTo>
                  <a:pt x="3207285" y="131744"/>
                  <a:pt x="3247591" y="127832"/>
                  <a:pt x="3279843" y="127832"/>
                </a:cubicBezTo>
                <a:close/>
                <a:moveTo>
                  <a:pt x="2850485" y="127832"/>
                </a:moveTo>
                <a:cubicBezTo>
                  <a:pt x="2882984" y="127832"/>
                  <a:pt x="2913572" y="130055"/>
                  <a:pt x="2942248" y="134500"/>
                </a:cubicBezTo>
                <a:lnTo>
                  <a:pt x="2963032" y="137729"/>
                </a:lnTo>
                <a:lnTo>
                  <a:pt x="2961327" y="168123"/>
                </a:lnTo>
                <a:cubicBezTo>
                  <a:pt x="2916287" y="161741"/>
                  <a:pt x="2880536" y="158551"/>
                  <a:pt x="2854076" y="158551"/>
                </a:cubicBezTo>
                <a:cubicBezTo>
                  <a:pt x="2804717" y="158551"/>
                  <a:pt x="2780038" y="176451"/>
                  <a:pt x="2780038" y="212253"/>
                </a:cubicBezTo>
                <a:cubicBezTo>
                  <a:pt x="2780038" y="229258"/>
                  <a:pt x="2785008" y="241223"/>
                  <a:pt x="2794949" y="248147"/>
                </a:cubicBezTo>
                <a:cubicBezTo>
                  <a:pt x="2804890" y="255072"/>
                  <a:pt x="2828991" y="261524"/>
                  <a:pt x="2867253" y="267502"/>
                </a:cubicBezTo>
                <a:cubicBezTo>
                  <a:pt x="2905515" y="273481"/>
                  <a:pt x="2932838" y="281860"/>
                  <a:pt x="2949221" y="292639"/>
                </a:cubicBezTo>
                <a:cubicBezTo>
                  <a:pt x="2965604" y="303418"/>
                  <a:pt x="2973795" y="324828"/>
                  <a:pt x="2973795" y="356871"/>
                </a:cubicBezTo>
                <a:cubicBezTo>
                  <a:pt x="2973795" y="388913"/>
                  <a:pt x="2963534" y="412309"/>
                  <a:pt x="2943011" y="427060"/>
                </a:cubicBezTo>
                <a:cubicBezTo>
                  <a:pt x="2922487" y="441811"/>
                  <a:pt x="2892842" y="449187"/>
                  <a:pt x="2854076" y="449187"/>
                </a:cubicBezTo>
                <a:cubicBezTo>
                  <a:pt x="2833171" y="449187"/>
                  <a:pt x="2805774" y="446796"/>
                  <a:pt x="2771884" y="442015"/>
                </a:cubicBezTo>
                <a:lnTo>
                  <a:pt x="2749310" y="438805"/>
                </a:lnTo>
                <a:lnTo>
                  <a:pt x="2752396" y="407696"/>
                </a:lnTo>
                <a:cubicBezTo>
                  <a:pt x="2799253" y="414878"/>
                  <a:pt x="2835078" y="418469"/>
                  <a:pt x="2859872" y="418469"/>
                </a:cubicBezTo>
                <a:cubicBezTo>
                  <a:pt x="2884665" y="418469"/>
                  <a:pt x="2904131" y="413938"/>
                  <a:pt x="2918269" y="404877"/>
                </a:cubicBezTo>
                <a:cubicBezTo>
                  <a:pt x="2932408" y="395815"/>
                  <a:pt x="2939477" y="380362"/>
                  <a:pt x="2939477" y="358518"/>
                </a:cubicBezTo>
                <a:cubicBezTo>
                  <a:pt x="2939477" y="336674"/>
                  <a:pt x="2934051" y="322373"/>
                  <a:pt x="2923198" y="315613"/>
                </a:cubicBezTo>
                <a:cubicBezTo>
                  <a:pt x="2912346" y="308853"/>
                  <a:pt x="2888061" y="302580"/>
                  <a:pt x="2850342" y="296792"/>
                </a:cubicBezTo>
                <a:cubicBezTo>
                  <a:pt x="2812623" y="291004"/>
                  <a:pt x="2785756" y="282809"/>
                  <a:pt x="2769741" y="272208"/>
                </a:cubicBezTo>
                <a:cubicBezTo>
                  <a:pt x="2753727" y="261606"/>
                  <a:pt x="2745719" y="243872"/>
                  <a:pt x="2745719" y="219006"/>
                </a:cubicBezTo>
                <a:cubicBezTo>
                  <a:pt x="2745719" y="194139"/>
                  <a:pt x="2751501" y="174959"/>
                  <a:pt x="2763064" y="161465"/>
                </a:cubicBezTo>
                <a:cubicBezTo>
                  <a:pt x="2774628" y="147971"/>
                  <a:pt x="2788066" y="138993"/>
                  <a:pt x="2803379" y="134528"/>
                </a:cubicBezTo>
                <a:cubicBezTo>
                  <a:pt x="2818692" y="130064"/>
                  <a:pt x="2834394" y="127832"/>
                  <a:pt x="2850485" y="127832"/>
                </a:cubicBezTo>
                <a:close/>
                <a:moveTo>
                  <a:pt x="2565468" y="127832"/>
                </a:moveTo>
                <a:cubicBezTo>
                  <a:pt x="2627736" y="127832"/>
                  <a:pt x="2658870" y="160757"/>
                  <a:pt x="2658870" y="226607"/>
                </a:cubicBezTo>
                <a:lnTo>
                  <a:pt x="2658870" y="399095"/>
                </a:lnTo>
                <a:cubicBezTo>
                  <a:pt x="2660077" y="409960"/>
                  <a:pt x="2675028" y="416611"/>
                  <a:pt x="2703724" y="419050"/>
                </a:cubicBezTo>
                <a:lnTo>
                  <a:pt x="2702066" y="448587"/>
                </a:lnTo>
                <a:cubicBezTo>
                  <a:pt x="2667021" y="448587"/>
                  <a:pt x="2643859" y="440214"/>
                  <a:pt x="2632581" y="423469"/>
                </a:cubicBezTo>
                <a:cubicBezTo>
                  <a:pt x="2594189" y="440614"/>
                  <a:pt x="2554673" y="449187"/>
                  <a:pt x="2514033" y="449187"/>
                </a:cubicBezTo>
                <a:cubicBezTo>
                  <a:pt x="2487515" y="449187"/>
                  <a:pt x="2466814" y="441203"/>
                  <a:pt x="2451930" y="425236"/>
                </a:cubicBezTo>
                <a:cubicBezTo>
                  <a:pt x="2437046" y="409269"/>
                  <a:pt x="2429604" y="386887"/>
                  <a:pt x="2429604" y="358090"/>
                </a:cubicBezTo>
                <a:cubicBezTo>
                  <a:pt x="2429604" y="329293"/>
                  <a:pt x="2436658" y="307195"/>
                  <a:pt x="2450768" y="291796"/>
                </a:cubicBezTo>
                <a:cubicBezTo>
                  <a:pt x="2464878" y="276397"/>
                  <a:pt x="2487141" y="267221"/>
                  <a:pt x="2517557" y="264269"/>
                </a:cubicBezTo>
                <a:lnTo>
                  <a:pt x="2625752" y="252877"/>
                </a:lnTo>
                <a:lnTo>
                  <a:pt x="2625752" y="226607"/>
                </a:lnTo>
                <a:cubicBezTo>
                  <a:pt x="2625752" y="202813"/>
                  <a:pt x="2620826" y="185722"/>
                  <a:pt x="2610974" y="175334"/>
                </a:cubicBezTo>
                <a:cubicBezTo>
                  <a:pt x="2601122" y="164945"/>
                  <a:pt x="2585953" y="159751"/>
                  <a:pt x="2565468" y="159751"/>
                </a:cubicBezTo>
                <a:cubicBezTo>
                  <a:pt x="2543250" y="159751"/>
                  <a:pt x="2512008" y="162341"/>
                  <a:pt x="2471742" y="167523"/>
                </a:cubicBezTo>
                <a:lnTo>
                  <a:pt x="2446930" y="169914"/>
                </a:lnTo>
                <a:lnTo>
                  <a:pt x="2444548" y="139567"/>
                </a:lnTo>
                <a:cubicBezTo>
                  <a:pt x="2492910" y="131744"/>
                  <a:pt x="2533216" y="127832"/>
                  <a:pt x="2565468" y="127832"/>
                </a:cubicBezTo>
                <a:close/>
                <a:moveTo>
                  <a:pt x="4409422" y="126623"/>
                </a:moveTo>
                <a:lnTo>
                  <a:pt x="4409422" y="159236"/>
                </a:lnTo>
                <a:cubicBezTo>
                  <a:pt x="4388906" y="163427"/>
                  <a:pt x="4369062" y="169590"/>
                  <a:pt x="4349891" y="177724"/>
                </a:cubicBezTo>
                <a:cubicBezTo>
                  <a:pt x="4330720" y="185859"/>
                  <a:pt x="4316506" y="192841"/>
                  <a:pt x="4307248" y="198670"/>
                </a:cubicBezTo>
                <a:lnTo>
                  <a:pt x="4291008" y="208528"/>
                </a:lnTo>
                <a:lnTo>
                  <a:pt x="4291008" y="443805"/>
                </a:lnTo>
                <a:lnTo>
                  <a:pt x="4257889" y="443805"/>
                </a:lnTo>
                <a:lnTo>
                  <a:pt x="4257889" y="133214"/>
                </a:lnTo>
                <a:lnTo>
                  <a:pt x="4291008" y="133214"/>
                </a:lnTo>
                <a:lnTo>
                  <a:pt x="4291008" y="179248"/>
                </a:lnTo>
                <a:cubicBezTo>
                  <a:pt x="4296761" y="170625"/>
                  <a:pt x="4311656" y="160760"/>
                  <a:pt x="4335694" y="149654"/>
                </a:cubicBezTo>
                <a:cubicBezTo>
                  <a:pt x="4359732" y="138548"/>
                  <a:pt x="4384308" y="130871"/>
                  <a:pt x="4409422" y="126623"/>
                </a:cubicBezTo>
                <a:close/>
                <a:moveTo>
                  <a:pt x="1908572" y="120551"/>
                </a:moveTo>
                <a:cubicBezTo>
                  <a:pt x="1931987" y="120551"/>
                  <a:pt x="1951186" y="125412"/>
                  <a:pt x="1966168" y="135136"/>
                </a:cubicBezTo>
                <a:cubicBezTo>
                  <a:pt x="1981150" y="144859"/>
                  <a:pt x="1991717" y="158452"/>
                  <a:pt x="1997869" y="175915"/>
                </a:cubicBezTo>
                <a:cubicBezTo>
                  <a:pt x="2022872" y="139005"/>
                  <a:pt x="2055415" y="120551"/>
                  <a:pt x="2095500" y="120551"/>
                </a:cubicBezTo>
                <a:cubicBezTo>
                  <a:pt x="2126853" y="120551"/>
                  <a:pt x="2150963" y="129232"/>
                  <a:pt x="2167830" y="146595"/>
                </a:cubicBezTo>
                <a:cubicBezTo>
                  <a:pt x="2184697" y="163959"/>
                  <a:pt x="2193131" y="190698"/>
                  <a:pt x="2193131" y="226814"/>
                </a:cubicBezTo>
                <a:lnTo>
                  <a:pt x="2193131" y="443805"/>
                </a:lnTo>
                <a:lnTo>
                  <a:pt x="2139851" y="443805"/>
                </a:lnTo>
                <a:lnTo>
                  <a:pt x="2139851" y="244673"/>
                </a:lnTo>
                <a:cubicBezTo>
                  <a:pt x="2139851" y="223242"/>
                  <a:pt x="2138114" y="207813"/>
                  <a:pt x="2134642" y="198388"/>
                </a:cubicBezTo>
                <a:cubicBezTo>
                  <a:pt x="2131169" y="188962"/>
                  <a:pt x="2124868" y="181372"/>
                  <a:pt x="2115740" y="175617"/>
                </a:cubicBezTo>
                <a:cubicBezTo>
                  <a:pt x="2106612" y="169862"/>
                  <a:pt x="2095897" y="166985"/>
                  <a:pt x="2083594" y="166985"/>
                </a:cubicBezTo>
                <a:cubicBezTo>
                  <a:pt x="2061369" y="166985"/>
                  <a:pt x="2042914" y="174377"/>
                  <a:pt x="2028230" y="189160"/>
                </a:cubicBezTo>
                <a:cubicBezTo>
                  <a:pt x="2013545" y="203944"/>
                  <a:pt x="2006203" y="227608"/>
                  <a:pt x="2006203" y="260151"/>
                </a:cubicBezTo>
                <a:lnTo>
                  <a:pt x="2006203" y="443805"/>
                </a:lnTo>
                <a:lnTo>
                  <a:pt x="1952625" y="443805"/>
                </a:lnTo>
                <a:lnTo>
                  <a:pt x="1952625" y="238422"/>
                </a:lnTo>
                <a:cubicBezTo>
                  <a:pt x="1952625" y="214610"/>
                  <a:pt x="1948259" y="196751"/>
                  <a:pt x="1939528" y="184844"/>
                </a:cubicBezTo>
                <a:cubicBezTo>
                  <a:pt x="1930797" y="172938"/>
                  <a:pt x="1916509" y="166985"/>
                  <a:pt x="1896665" y="166985"/>
                </a:cubicBezTo>
                <a:cubicBezTo>
                  <a:pt x="1881584" y="166985"/>
                  <a:pt x="1867644" y="170954"/>
                  <a:pt x="1854845" y="178891"/>
                </a:cubicBezTo>
                <a:cubicBezTo>
                  <a:pt x="1842046" y="186829"/>
                  <a:pt x="1832769" y="198437"/>
                  <a:pt x="1827014" y="213717"/>
                </a:cubicBezTo>
                <a:cubicBezTo>
                  <a:pt x="1821259" y="228997"/>
                  <a:pt x="1818382" y="251023"/>
                  <a:pt x="1818382" y="279797"/>
                </a:cubicBezTo>
                <a:lnTo>
                  <a:pt x="1818382" y="443805"/>
                </a:lnTo>
                <a:lnTo>
                  <a:pt x="1764804" y="443805"/>
                </a:lnTo>
                <a:lnTo>
                  <a:pt x="1764804" y="127694"/>
                </a:lnTo>
                <a:lnTo>
                  <a:pt x="1812726" y="127694"/>
                </a:lnTo>
                <a:lnTo>
                  <a:pt x="1812726" y="172045"/>
                </a:lnTo>
                <a:cubicBezTo>
                  <a:pt x="1822648" y="156567"/>
                  <a:pt x="1835844" y="144115"/>
                  <a:pt x="1852315" y="134689"/>
                </a:cubicBezTo>
                <a:cubicBezTo>
                  <a:pt x="1868785" y="125263"/>
                  <a:pt x="1887537" y="120551"/>
                  <a:pt x="1908572" y="120551"/>
                </a:cubicBezTo>
                <a:close/>
                <a:moveTo>
                  <a:pt x="1680865" y="120551"/>
                </a:moveTo>
                <a:cubicBezTo>
                  <a:pt x="1698922" y="120551"/>
                  <a:pt x="1717278" y="126305"/>
                  <a:pt x="1735931" y="137815"/>
                </a:cubicBezTo>
                <a:lnTo>
                  <a:pt x="1717476" y="187523"/>
                </a:lnTo>
                <a:cubicBezTo>
                  <a:pt x="1704380" y="179784"/>
                  <a:pt x="1691283" y="175915"/>
                  <a:pt x="1678186" y="175915"/>
                </a:cubicBezTo>
                <a:cubicBezTo>
                  <a:pt x="1666478" y="175915"/>
                  <a:pt x="1655961" y="179437"/>
                  <a:pt x="1646634" y="186481"/>
                </a:cubicBezTo>
                <a:cubicBezTo>
                  <a:pt x="1637308" y="193526"/>
                  <a:pt x="1630660" y="203299"/>
                  <a:pt x="1626691" y="215801"/>
                </a:cubicBezTo>
                <a:cubicBezTo>
                  <a:pt x="1620738" y="234851"/>
                  <a:pt x="1617762" y="255686"/>
                  <a:pt x="1617762" y="278308"/>
                </a:cubicBezTo>
                <a:lnTo>
                  <a:pt x="1617762" y="443805"/>
                </a:lnTo>
                <a:lnTo>
                  <a:pt x="1564183" y="443805"/>
                </a:lnTo>
                <a:lnTo>
                  <a:pt x="1564183" y="127694"/>
                </a:lnTo>
                <a:lnTo>
                  <a:pt x="1612404" y="127694"/>
                </a:lnTo>
                <a:lnTo>
                  <a:pt x="1612404" y="175617"/>
                </a:lnTo>
                <a:cubicBezTo>
                  <a:pt x="1624707" y="153194"/>
                  <a:pt x="1636067" y="138410"/>
                  <a:pt x="1646485" y="131266"/>
                </a:cubicBezTo>
                <a:cubicBezTo>
                  <a:pt x="1656903" y="124122"/>
                  <a:pt x="1668363" y="120551"/>
                  <a:pt x="1680865" y="120551"/>
                </a:cubicBezTo>
                <a:close/>
                <a:moveTo>
                  <a:pt x="1350169" y="120551"/>
                </a:moveTo>
                <a:cubicBezTo>
                  <a:pt x="1393626" y="120551"/>
                  <a:pt x="1429147" y="134788"/>
                  <a:pt x="1456730" y="163264"/>
                </a:cubicBezTo>
                <a:cubicBezTo>
                  <a:pt x="1484312" y="191740"/>
                  <a:pt x="1498104" y="231080"/>
                  <a:pt x="1498104" y="281285"/>
                </a:cubicBezTo>
                <a:cubicBezTo>
                  <a:pt x="1498104" y="321965"/>
                  <a:pt x="1492002" y="353963"/>
                  <a:pt x="1479798" y="377279"/>
                </a:cubicBezTo>
                <a:cubicBezTo>
                  <a:pt x="1467594" y="400595"/>
                  <a:pt x="1449834" y="418703"/>
                  <a:pt x="1426518" y="431601"/>
                </a:cubicBezTo>
                <a:cubicBezTo>
                  <a:pt x="1403201" y="444500"/>
                  <a:pt x="1377751" y="450949"/>
                  <a:pt x="1350169" y="450949"/>
                </a:cubicBezTo>
                <a:cubicBezTo>
                  <a:pt x="1305917" y="450949"/>
                  <a:pt x="1270149" y="436761"/>
                  <a:pt x="1242864" y="408384"/>
                </a:cubicBezTo>
                <a:cubicBezTo>
                  <a:pt x="1215578" y="380008"/>
                  <a:pt x="1201936" y="339129"/>
                  <a:pt x="1201936" y="285750"/>
                </a:cubicBezTo>
                <a:cubicBezTo>
                  <a:pt x="1201936" y="227211"/>
                  <a:pt x="1218208" y="183852"/>
                  <a:pt x="1250751" y="155674"/>
                </a:cubicBezTo>
                <a:cubicBezTo>
                  <a:pt x="1277937" y="132258"/>
                  <a:pt x="1311076" y="120551"/>
                  <a:pt x="1350169" y="120551"/>
                </a:cubicBezTo>
                <a:close/>
                <a:moveTo>
                  <a:pt x="669727" y="120551"/>
                </a:moveTo>
                <a:cubicBezTo>
                  <a:pt x="696714" y="120551"/>
                  <a:pt x="718641" y="123726"/>
                  <a:pt x="735509" y="130076"/>
                </a:cubicBezTo>
                <a:cubicBezTo>
                  <a:pt x="752376" y="136426"/>
                  <a:pt x="764778" y="144413"/>
                  <a:pt x="772716" y="154037"/>
                </a:cubicBezTo>
                <a:cubicBezTo>
                  <a:pt x="780653" y="163661"/>
                  <a:pt x="786209" y="175815"/>
                  <a:pt x="789384" y="190500"/>
                </a:cubicBezTo>
                <a:cubicBezTo>
                  <a:pt x="791170" y="199628"/>
                  <a:pt x="792063" y="216098"/>
                  <a:pt x="792063" y="239911"/>
                </a:cubicBezTo>
                <a:lnTo>
                  <a:pt x="792063" y="311348"/>
                </a:lnTo>
                <a:cubicBezTo>
                  <a:pt x="792063" y="361156"/>
                  <a:pt x="793204" y="392658"/>
                  <a:pt x="795486" y="405854"/>
                </a:cubicBezTo>
                <a:cubicBezTo>
                  <a:pt x="797768" y="419050"/>
                  <a:pt x="802283" y="431701"/>
                  <a:pt x="809030" y="443805"/>
                </a:cubicBezTo>
                <a:lnTo>
                  <a:pt x="753070" y="443805"/>
                </a:lnTo>
                <a:cubicBezTo>
                  <a:pt x="747514" y="432693"/>
                  <a:pt x="743942" y="419695"/>
                  <a:pt x="742355" y="404812"/>
                </a:cubicBezTo>
                <a:cubicBezTo>
                  <a:pt x="722511" y="421679"/>
                  <a:pt x="703411" y="433586"/>
                  <a:pt x="685056" y="440531"/>
                </a:cubicBezTo>
                <a:cubicBezTo>
                  <a:pt x="666700" y="447476"/>
                  <a:pt x="647005" y="450949"/>
                  <a:pt x="625971" y="450949"/>
                </a:cubicBezTo>
                <a:cubicBezTo>
                  <a:pt x="591244" y="450949"/>
                  <a:pt x="564555" y="442466"/>
                  <a:pt x="545902" y="425499"/>
                </a:cubicBezTo>
                <a:cubicBezTo>
                  <a:pt x="527248" y="408533"/>
                  <a:pt x="517922" y="386854"/>
                  <a:pt x="517922" y="360461"/>
                </a:cubicBezTo>
                <a:cubicBezTo>
                  <a:pt x="517922" y="344983"/>
                  <a:pt x="521444" y="330845"/>
                  <a:pt x="528489" y="318045"/>
                </a:cubicBezTo>
                <a:cubicBezTo>
                  <a:pt x="535533" y="305246"/>
                  <a:pt x="544760" y="294977"/>
                  <a:pt x="556171" y="287238"/>
                </a:cubicBezTo>
                <a:cubicBezTo>
                  <a:pt x="567581" y="279499"/>
                  <a:pt x="580430" y="273645"/>
                  <a:pt x="594717" y="269676"/>
                </a:cubicBezTo>
                <a:cubicBezTo>
                  <a:pt x="605234" y="266898"/>
                  <a:pt x="621109" y="264219"/>
                  <a:pt x="642342" y="261640"/>
                </a:cubicBezTo>
                <a:cubicBezTo>
                  <a:pt x="685601" y="256480"/>
                  <a:pt x="717451" y="250329"/>
                  <a:pt x="737890" y="243185"/>
                </a:cubicBezTo>
                <a:cubicBezTo>
                  <a:pt x="738088" y="235843"/>
                  <a:pt x="738187" y="231179"/>
                  <a:pt x="738187" y="229195"/>
                </a:cubicBezTo>
                <a:cubicBezTo>
                  <a:pt x="738187" y="207367"/>
                  <a:pt x="733127" y="191988"/>
                  <a:pt x="723007" y="183058"/>
                </a:cubicBezTo>
                <a:cubicBezTo>
                  <a:pt x="709315" y="170954"/>
                  <a:pt x="688975" y="164901"/>
                  <a:pt x="661987" y="164901"/>
                </a:cubicBezTo>
                <a:cubicBezTo>
                  <a:pt x="636786" y="164901"/>
                  <a:pt x="618182" y="169317"/>
                  <a:pt x="606177" y="178147"/>
                </a:cubicBezTo>
                <a:cubicBezTo>
                  <a:pt x="594171" y="186977"/>
                  <a:pt x="585291" y="202604"/>
                  <a:pt x="579537" y="225028"/>
                </a:cubicBezTo>
                <a:lnTo>
                  <a:pt x="527149" y="217884"/>
                </a:lnTo>
                <a:cubicBezTo>
                  <a:pt x="531912" y="195461"/>
                  <a:pt x="539750" y="177353"/>
                  <a:pt x="550664" y="163562"/>
                </a:cubicBezTo>
                <a:cubicBezTo>
                  <a:pt x="561578" y="149770"/>
                  <a:pt x="577354" y="139154"/>
                  <a:pt x="597991" y="131713"/>
                </a:cubicBezTo>
                <a:cubicBezTo>
                  <a:pt x="618629" y="124271"/>
                  <a:pt x="642541" y="120551"/>
                  <a:pt x="669727" y="120551"/>
                </a:cubicBezTo>
                <a:close/>
                <a:moveTo>
                  <a:pt x="57745" y="58936"/>
                </a:moveTo>
                <a:lnTo>
                  <a:pt x="57745" y="214908"/>
                </a:lnTo>
                <a:lnTo>
                  <a:pt x="170557" y="214908"/>
                </a:lnTo>
                <a:cubicBezTo>
                  <a:pt x="207864" y="214908"/>
                  <a:pt x="234355" y="207962"/>
                  <a:pt x="250031" y="194072"/>
                </a:cubicBezTo>
                <a:cubicBezTo>
                  <a:pt x="265708" y="180181"/>
                  <a:pt x="273546" y="160635"/>
                  <a:pt x="273546" y="135433"/>
                </a:cubicBezTo>
                <a:cubicBezTo>
                  <a:pt x="273546" y="117177"/>
                  <a:pt x="268932" y="101550"/>
                  <a:pt x="259705" y="88553"/>
                </a:cubicBezTo>
                <a:cubicBezTo>
                  <a:pt x="250478" y="75555"/>
                  <a:pt x="238323" y="66972"/>
                  <a:pt x="223242" y="62805"/>
                </a:cubicBezTo>
                <a:cubicBezTo>
                  <a:pt x="213519" y="60226"/>
                  <a:pt x="195560" y="58936"/>
                  <a:pt x="169366" y="58936"/>
                </a:cubicBezTo>
                <a:close/>
                <a:moveTo>
                  <a:pt x="942082" y="17264"/>
                </a:moveTo>
                <a:lnTo>
                  <a:pt x="942082" y="127694"/>
                </a:lnTo>
                <a:lnTo>
                  <a:pt x="995958" y="127694"/>
                </a:lnTo>
                <a:lnTo>
                  <a:pt x="995958" y="169366"/>
                </a:lnTo>
                <a:lnTo>
                  <a:pt x="942082" y="169366"/>
                </a:lnTo>
                <a:lnTo>
                  <a:pt x="942082" y="354211"/>
                </a:lnTo>
                <a:cubicBezTo>
                  <a:pt x="942082" y="369490"/>
                  <a:pt x="943024" y="379313"/>
                  <a:pt x="944910" y="383679"/>
                </a:cubicBezTo>
                <a:cubicBezTo>
                  <a:pt x="946795" y="388044"/>
                  <a:pt x="949871" y="391517"/>
                  <a:pt x="954137" y="394097"/>
                </a:cubicBezTo>
                <a:cubicBezTo>
                  <a:pt x="958403" y="396676"/>
                  <a:pt x="964505" y="397966"/>
                  <a:pt x="972443" y="397966"/>
                </a:cubicBezTo>
                <a:cubicBezTo>
                  <a:pt x="978396" y="397966"/>
                  <a:pt x="986234" y="397272"/>
                  <a:pt x="995958" y="395883"/>
                </a:cubicBezTo>
                <a:lnTo>
                  <a:pt x="1003697" y="443210"/>
                </a:lnTo>
                <a:cubicBezTo>
                  <a:pt x="988615" y="446385"/>
                  <a:pt x="975122" y="447972"/>
                  <a:pt x="963216" y="447972"/>
                </a:cubicBezTo>
                <a:cubicBezTo>
                  <a:pt x="943769" y="447972"/>
                  <a:pt x="928687" y="444897"/>
                  <a:pt x="917972" y="438745"/>
                </a:cubicBezTo>
                <a:cubicBezTo>
                  <a:pt x="907256" y="432594"/>
                  <a:pt x="899716" y="424507"/>
                  <a:pt x="895350" y="414486"/>
                </a:cubicBezTo>
                <a:cubicBezTo>
                  <a:pt x="890984" y="404465"/>
                  <a:pt x="888801" y="383381"/>
                  <a:pt x="888801" y="351234"/>
                </a:cubicBezTo>
                <a:lnTo>
                  <a:pt x="888801" y="169366"/>
                </a:lnTo>
                <a:lnTo>
                  <a:pt x="849511" y="169366"/>
                </a:lnTo>
                <a:lnTo>
                  <a:pt x="849511" y="127694"/>
                </a:lnTo>
                <a:lnTo>
                  <a:pt x="888801" y="127694"/>
                </a:lnTo>
                <a:lnTo>
                  <a:pt x="888801" y="49411"/>
                </a:lnTo>
                <a:close/>
                <a:moveTo>
                  <a:pt x="4753189" y="13609"/>
                </a:moveTo>
                <a:lnTo>
                  <a:pt x="4786308" y="13609"/>
                </a:lnTo>
                <a:lnTo>
                  <a:pt x="4786308" y="58081"/>
                </a:lnTo>
                <a:lnTo>
                  <a:pt x="4753189" y="58081"/>
                </a:lnTo>
                <a:close/>
                <a:moveTo>
                  <a:pt x="401538" y="7441"/>
                </a:moveTo>
                <a:lnTo>
                  <a:pt x="455116" y="7441"/>
                </a:lnTo>
                <a:lnTo>
                  <a:pt x="455116" y="443805"/>
                </a:lnTo>
                <a:lnTo>
                  <a:pt x="401538" y="443805"/>
                </a:lnTo>
                <a:close/>
                <a:moveTo>
                  <a:pt x="0" y="7441"/>
                </a:moveTo>
                <a:lnTo>
                  <a:pt x="164604" y="7441"/>
                </a:lnTo>
                <a:cubicBezTo>
                  <a:pt x="193576" y="7441"/>
                  <a:pt x="215701" y="8830"/>
                  <a:pt x="230981" y="11608"/>
                </a:cubicBezTo>
                <a:cubicBezTo>
                  <a:pt x="252413" y="15180"/>
                  <a:pt x="270371" y="21977"/>
                  <a:pt x="284857" y="31998"/>
                </a:cubicBezTo>
                <a:cubicBezTo>
                  <a:pt x="299343" y="42019"/>
                  <a:pt x="311001" y="56058"/>
                  <a:pt x="319832" y="74116"/>
                </a:cubicBezTo>
                <a:cubicBezTo>
                  <a:pt x="328662" y="92174"/>
                  <a:pt x="333077" y="112018"/>
                  <a:pt x="333077" y="133647"/>
                </a:cubicBezTo>
                <a:cubicBezTo>
                  <a:pt x="333077" y="170755"/>
                  <a:pt x="321270" y="202158"/>
                  <a:pt x="297656" y="227856"/>
                </a:cubicBezTo>
                <a:cubicBezTo>
                  <a:pt x="274042" y="253553"/>
                  <a:pt x="231378" y="266402"/>
                  <a:pt x="169664" y="266402"/>
                </a:cubicBezTo>
                <a:lnTo>
                  <a:pt x="57745" y="266402"/>
                </a:lnTo>
                <a:lnTo>
                  <a:pt x="57745" y="443805"/>
                </a:lnTo>
                <a:lnTo>
                  <a:pt x="0" y="443805"/>
                </a:lnTo>
                <a:close/>
                <a:moveTo>
                  <a:pt x="3722175" y="7036"/>
                </a:moveTo>
                <a:cubicBezTo>
                  <a:pt x="3749664" y="7036"/>
                  <a:pt x="3782976" y="9456"/>
                  <a:pt x="3822111" y="14294"/>
                </a:cubicBezTo>
                <a:lnTo>
                  <a:pt x="3847276" y="17409"/>
                </a:lnTo>
                <a:lnTo>
                  <a:pt x="3844095" y="49118"/>
                </a:lnTo>
                <a:cubicBezTo>
                  <a:pt x="3785427" y="42336"/>
                  <a:pt x="3744787" y="38945"/>
                  <a:pt x="3722175" y="38945"/>
                </a:cubicBezTo>
                <a:cubicBezTo>
                  <a:pt x="3655277" y="38945"/>
                  <a:pt x="3621829" y="64821"/>
                  <a:pt x="3621829" y="116574"/>
                </a:cubicBezTo>
                <a:cubicBezTo>
                  <a:pt x="3621829" y="140615"/>
                  <a:pt x="3626014" y="158449"/>
                  <a:pt x="3634383" y="170076"/>
                </a:cubicBezTo>
                <a:cubicBezTo>
                  <a:pt x="3637970" y="174127"/>
                  <a:pt x="3642171" y="178097"/>
                  <a:pt x="3646984" y="181987"/>
                </a:cubicBezTo>
                <a:cubicBezTo>
                  <a:pt x="3651797" y="185876"/>
                  <a:pt x="3658316" y="188951"/>
                  <a:pt x="3666539" y="191212"/>
                </a:cubicBezTo>
                <a:cubicBezTo>
                  <a:pt x="3683233" y="196470"/>
                  <a:pt x="3705804" y="201426"/>
                  <a:pt x="3734252" y="206080"/>
                </a:cubicBezTo>
                <a:cubicBezTo>
                  <a:pt x="3775381" y="212354"/>
                  <a:pt x="3805996" y="223003"/>
                  <a:pt x="3826097" y="238027"/>
                </a:cubicBezTo>
                <a:cubicBezTo>
                  <a:pt x="3846198" y="253051"/>
                  <a:pt x="3856249" y="279147"/>
                  <a:pt x="3856249" y="316313"/>
                </a:cubicBezTo>
                <a:cubicBezTo>
                  <a:pt x="3856249" y="363176"/>
                  <a:pt x="3845176" y="396837"/>
                  <a:pt x="3823030" y="417297"/>
                </a:cubicBezTo>
                <a:cubicBezTo>
                  <a:pt x="3800885" y="437757"/>
                  <a:pt x="3767666" y="447987"/>
                  <a:pt x="3723375" y="447987"/>
                </a:cubicBezTo>
                <a:cubicBezTo>
                  <a:pt x="3696616" y="447987"/>
                  <a:pt x="3661110" y="445596"/>
                  <a:pt x="3616857" y="440814"/>
                </a:cubicBezTo>
                <a:lnTo>
                  <a:pt x="3589301" y="437757"/>
                </a:lnTo>
                <a:lnTo>
                  <a:pt x="3592330" y="405305"/>
                </a:lnTo>
                <a:cubicBezTo>
                  <a:pt x="3650985" y="412487"/>
                  <a:pt x="3696260" y="416078"/>
                  <a:pt x="3728156" y="416078"/>
                </a:cubicBezTo>
                <a:cubicBezTo>
                  <a:pt x="3790272" y="416078"/>
                  <a:pt x="3821330" y="383420"/>
                  <a:pt x="3821330" y="318104"/>
                </a:cubicBezTo>
                <a:cubicBezTo>
                  <a:pt x="3821330" y="291085"/>
                  <a:pt x="3814380" y="272454"/>
                  <a:pt x="3800480" y="262211"/>
                </a:cubicBezTo>
                <a:cubicBezTo>
                  <a:pt x="3786580" y="251969"/>
                  <a:pt x="3763983" y="244485"/>
                  <a:pt x="3732690" y="239761"/>
                </a:cubicBezTo>
                <a:cubicBezTo>
                  <a:pt x="3701398" y="235036"/>
                  <a:pt x="3678807" y="230706"/>
                  <a:pt x="3664920" y="226769"/>
                </a:cubicBezTo>
                <a:cubicBezTo>
                  <a:pt x="3651032" y="222832"/>
                  <a:pt x="3637439" y="216640"/>
                  <a:pt x="3624139" y="208195"/>
                </a:cubicBezTo>
                <a:cubicBezTo>
                  <a:pt x="3610839" y="199749"/>
                  <a:pt x="3601309" y="188169"/>
                  <a:pt x="3595549" y="173452"/>
                </a:cubicBezTo>
                <a:cubicBezTo>
                  <a:pt x="3589790" y="158736"/>
                  <a:pt x="3586910" y="140177"/>
                  <a:pt x="3586910" y="117774"/>
                </a:cubicBezTo>
                <a:cubicBezTo>
                  <a:pt x="3586910" y="43949"/>
                  <a:pt x="3631998" y="7036"/>
                  <a:pt x="3722175" y="7036"/>
                </a:cubicBezTo>
                <a:close/>
                <a:moveTo>
                  <a:pt x="1150739" y="0"/>
                </a:moveTo>
                <a:cubicBezTo>
                  <a:pt x="1165820" y="0"/>
                  <a:pt x="1182489" y="1786"/>
                  <a:pt x="1200745" y="5358"/>
                </a:cubicBezTo>
                <a:lnTo>
                  <a:pt x="1192709" y="52090"/>
                </a:lnTo>
                <a:cubicBezTo>
                  <a:pt x="1181596" y="50105"/>
                  <a:pt x="1171079" y="49113"/>
                  <a:pt x="1161157" y="49113"/>
                </a:cubicBezTo>
                <a:cubicBezTo>
                  <a:pt x="1144885" y="49113"/>
                  <a:pt x="1133376" y="52586"/>
                  <a:pt x="1126629" y="59531"/>
                </a:cubicBezTo>
                <a:cubicBezTo>
                  <a:pt x="1119882" y="66476"/>
                  <a:pt x="1116509" y="79474"/>
                  <a:pt x="1116509" y="98524"/>
                </a:cubicBezTo>
                <a:lnTo>
                  <a:pt x="1116509" y="127694"/>
                </a:lnTo>
                <a:lnTo>
                  <a:pt x="1178123" y="127694"/>
                </a:lnTo>
                <a:lnTo>
                  <a:pt x="1178123" y="169366"/>
                </a:lnTo>
                <a:lnTo>
                  <a:pt x="1116509" y="169366"/>
                </a:lnTo>
                <a:lnTo>
                  <a:pt x="1116509" y="443805"/>
                </a:lnTo>
                <a:lnTo>
                  <a:pt x="1063228" y="443805"/>
                </a:lnTo>
                <a:lnTo>
                  <a:pt x="1063228" y="169366"/>
                </a:lnTo>
                <a:lnTo>
                  <a:pt x="1015901" y="169366"/>
                </a:lnTo>
                <a:lnTo>
                  <a:pt x="1015901" y="127694"/>
                </a:lnTo>
                <a:lnTo>
                  <a:pt x="1063228" y="127694"/>
                </a:lnTo>
                <a:lnTo>
                  <a:pt x="1063228" y="94059"/>
                </a:lnTo>
                <a:cubicBezTo>
                  <a:pt x="1063228" y="72826"/>
                  <a:pt x="1065113" y="57051"/>
                  <a:pt x="1068884" y="46732"/>
                </a:cubicBezTo>
                <a:cubicBezTo>
                  <a:pt x="1074043" y="32841"/>
                  <a:pt x="1083121" y="21580"/>
                  <a:pt x="1096119" y="12948"/>
                </a:cubicBezTo>
                <a:cubicBezTo>
                  <a:pt x="1109117" y="4316"/>
                  <a:pt x="1127323" y="0"/>
                  <a:pt x="1150739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7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55"/>
          <p:cNvSpPr/>
          <p:nvPr/>
        </p:nvSpPr>
        <p:spPr>
          <a:xfrm>
            <a:off x="-911664" y="-438932"/>
            <a:ext cx="13311645" cy="5427210"/>
          </a:xfrm>
          <a:custGeom>
            <a:avLst/>
            <a:gdLst>
              <a:gd name="connsiteX0" fmla="*/ 902427 w 13103663"/>
              <a:gd name="connsiteY0" fmla="*/ 364015 h 5342415"/>
              <a:gd name="connsiteX1" fmla="*/ 13094427 w 13103663"/>
              <a:gd name="connsiteY1" fmla="*/ 382488 h 5342415"/>
              <a:gd name="connsiteX2" fmla="*/ 13103663 w 13103663"/>
              <a:gd name="connsiteY2" fmla="*/ 5250052 h 5342415"/>
              <a:gd name="connsiteX3" fmla="*/ 11228681 w 13103663"/>
              <a:gd name="connsiteY3" fmla="*/ 4982197 h 5342415"/>
              <a:gd name="connsiteX4" fmla="*/ 9584608 w 13103663"/>
              <a:gd name="connsiteY4" fmla="*/ 4760524 h 5342415"/>
              <a:gd name="connsiteX5" fmla="*/ 8014427 w 13103663"/>
              <a:gd name="connsiteY5" fmla="*/ 4621979 h 5342415"/>
              <a:gd name="connsiteX6" fmla="*/ 7201627 w 13103663"/>
              <a:gd name="connsiteY6" fmla="*/ 4585033 h 5342415"/>
              <a:gd name="connsiteX7" fmla="*/ 6564318 w 13103663"/>
              <a:gd name="connsiteY7" fmla="*/ 4585033 h 5342415"/>
              <a:gd name="connsiteX8" fmla="*/ 5899299 w 13103663"/>
              <a:gd name="connsiteY8" fmla="*/ 4594270 h 5342415"/>
              <a:gd name="connsiteX9" fmla="*/ 5104972 w 13103663"/>
              <a:gd name="connsiteY9" fmla="*/ 4658924 h 5342415"/>
              <a:gd name="connsiteX10" fmla="*/ 4301408 w 13103663"/>
              <a:gd name="connsiteY10" fmla="*/ 4742052 h 5342415"/>
              <a:gd name="connsiteX11" fmla="*/ 3350063 w 13103663"/>
              <a:gd name="connsiteY11" fmla="*/ 4871361 h 5342415"/>
              <a:gd name="connsiteX12" fmla="*/ 2343299 w 13103663"/>
              <a:gd name="connsiteY12" fmla="*/ 5046852 h 5342415"/>
              <a:gd name="connsiteX13" fmla="*/ 1410427 w 13103663"/>
              <a:gd name="connsiteY13" fmla="*/ 5222343 h 5342415"/>
              <a:gd name="connsiteX14" fmla="*/ 902427 w 13103663"/>
              <a:gd name="connsiteY14" fmla="*/ 5342415 h 5342415"/>
              <a:gd name="connsiteX15" fmla="*/ 902427 w 13103663"/>
              <a:gd name="connsiteY15" fmla="*/ 364015 h 534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103663" h="5342415">
                <a:moveTo>
                  <a:pt x="902427" y="364015"/>
                </a:moveTo>
                <a:cubicBezTo>
                  <a:pt x="2934427" y="-462640"/>
                  <a:pt x="9030427" y="376330"/>
                  <a:pt x="13094427" y="382488"/>
                </a:cubicBezTo>
                <a:cubicBezTo>
                  <a:pt x="13097506" y="2005009"/>
                  <a:pt x="13100584" y="3627531"/>
                  <a:pt x="13103663" y="5250052"/>
                </a:cubicBezTo>
                <a:lnTo>
                  <a:pt x="11228681" y="4982197"/>
                </a:lnTo>
                <a:lnTo>
                  <a:pt x="9584608" y="4760524"/>
                </a:lnTo>
                <a:lnTo>
                  <a:pt x="8014427" y="4621979"/>
                </a:lnTo>
                <a:lnTo>
                  <a:pt x="7201627" y="4585033"/>
                </a:lnTo>
                <a:lnTo>
                  <a:pt x="6564318" y="4585033"/>
                </a:lnTo>
                <a:lnTo>
                  <a:pt x="5899299" y="4594270"/>
                </a:lnTo>
                <a:lnTo>
                  <a:pt x="5104972" y="4658924"/>
                </a:lnTo>
                <a:lnTo>
                  <a:pt x="4301408" y="4742052"/>
                </a:lnTo>
                <a:lnTo>
                  <a:pt x="3350063" y="4871361"/>
                </a:lnTo>
                <a:lnTo>
                  <a:pt x="2343299" y="5046852"/>
                </a:lnTo>
                <a:lnTo>
                  <a:pt x="1410427" y="5222343"/>
                </a:lnTo>
                <a:lnTo>
                  <a:pt x="902427" y="5342415"/>
                </a:lnTo>
                <a:cubicBezTo>
                  <a:pt x="905506" y="3695264"/>
                  <a:pt x="-1129573" y="1190670"/>
                  <a:pt x="902427" y="364015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lin ang="16200000" scaled="0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25" y="5115035"/>
            <a:ext cx="440021" cy="842146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047" y="5848540"/>
            <a:ext cx="440021" cy="842146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90" y="4825151"/>
            <a:ext cx="440021" cy="842146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045" y="216543"/>
            <a:ext cx="1598847" cy="1232011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02864" y="685816"/>
            <a:ext cx="1598847" cy="1232011"/>
          </a:xfrm>
          <a:prstGeom prst="rect">
            <a:avLst/>
          </a:prstGeom>
        </p:spPr>
      </p:pic>
      <p:cxnSp>
        <p:nvCxnSpPr>
          <p:cNvPr id="62" name="Straight Connector 61"/>
          <p:cNvCxnSpPr/>
          <p:nvPr/>
        </p:nvCxnSpPr>
        <p:spPr>
          <a:xfrm flipH="1">
            <a:off x="1709057" y="1773382"/>
            <a:ext cx="1390667" cy="3341653"/>
          </a:xfrm>
          <a:prstGeom prst="line">
            <a:avLst/>
          </a:pr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</p:cxnSp>
      <p:cxnSp>
        <p:nvCxnSpPr>
          <p:cNvPr id="63" name="Straight Connector 62"/>
          <p:cNvCxnSpPr>
            <a:endCxn id="58" idx="0"/>
          </p:cNvCxnSpPr>
          <p:nvPr/>
        </p:nvCxnSpPr>
        <p:spPr>
          <a:xfrm>
            <a:off x="3099724" y="1768051"/>
            <a:ext cx="1966334" cy="4080489"/>
          </a:xfrm>
          <a:prstGeom prst="line">
            <a:avLst/>
          </a:pr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</p:cxnSp>
      <p:cxnSp>
        <p:nvCxnSpPr>
          <p:cNvPr id="64" name="Straight Connector 63"/>
          <p:cNvCxnSpPr/>
          <p:nvPr/>
        </p:nvCxnSpPr>
        <p:spPr>
          <a:xfrm>
            <a:off x="3099725" y="1768051"/>
            <a:ext cx="7477165" cy="3057100"/>
          </a:xfrm>
          <a:prstGeom prst="line">
            <a:avLst/>
          </a:pr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</p:cxnSp>
      <p:cxnSp>
        <p:nvCxnSpPr>
          <p:cNvPr id="65" name="Straight Connector 64"/>
          <p:cNvCxnSpPr/>
          <p:nvPr/>
        </p:nvCxnSpPr>
        <p:spPr>
          <a:xfrm flipH="1">
            <a:off x="1811046" y="1301821"/>
            <a:ext cx="6566870" cy="3842827"/>
          </a:xfrm>
          <a:prstGeom prst="line">
            <a:avLst/>
          </a:pr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</p:cxnSp>
      <p:cxnSp>
        <p:nvCxnSpPr>
          <p:cNvPr id="66" name="Straight Connector 65"/>
          <p:cNvCxnSpPr>
            <a:endCxn id="58" idx="0"/>
          </p:cNvCxnSpPr>
          <p:nvPr/>
        </p:nvCxnSpPr>
        <p:spPr>
          <a:xfrm flipH="1">
            <a:off x="5066058" y="1301821"/>
            <a:ext cx="3288503" cy="4546719"/>
          </a:xfrm>
          <a:prstGeom prst="line">
            <a:avLst/>
          </a:pr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</p:cxnSp>
      <p:cxnSp>
        <p:nvCxnSpPr>
          <p:cNvPr id="67" name="Straight Connector 66"/>
          <p:cNvCxnSpPr/>
          <p:nvPr/>
        </p:nvCxnSpPr>
        <p:spPr>
          <a:xfrm>
            <a:off x="8377917" y="1301821"/>
            <a:ext cx="2198973" cy="3523330"/>
          </a:xfrm>
          <a:prstGeom prst="line">
            <a:avLst/>
          </a:pr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</p:cxnSp>
      <p:sp>
        <p:nvSpPr>
          <p:cNvPr id="68" name="Freeform 67"/>
          <p:cNvSpPr/>
          <p:nvPr/>
        </p:nvSpPr>
        <p:spPr>
          <a:xfrm>
            <a:off x="1803042" y="5203065"/>
            <a:ext cx="3065172" cy="643943"/>
          </a:xfrm>
          <a:custGeom>
            <a:avLst/>
            <a:gdLst>
              <a:gd name="connsiteX0" fmla="*/ 0 w 3065172"/>
              <a:gd name="connsiteY0" fmla="*/ 0 h 643943"/>
              <a:gd name="connsiteX1" fmla="*/ 1648496 w 3065172"/>
              <a:gd name="connsiteY1" fmla="*/ 128789 h 643943"/>
              <a:gd name="connsiteX2" fmla="*/ 3065172 w 3065172"/>
              <a:gd name="connsiteY2" fmla="*/ 643943 h 64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65172" h="643943">
                <a:moveTo>
                  <a:pt x="0" y="0"/>
                </a:moveTo>
                <a:cubicBezTo>
                  <a:pt x="568817" y="10732"/>
                  <a:pt x="1137634" y="21465"/>
                  <a:pt x="1648496" y="128789"/>
                </a:cubicBezTo>
                <a:cubicBezTo>
                  <a:pt x="2159358" y="236113"/>
                  <a:pt x="2612265" y="440028"/>
                  <a:pt x="3065172" y="643943"/>
                </a:cubicBezTo>
              </a:path>
            </a:pathLst>
          </a:cu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1790163" y="4510807"/>
            <a:ext cx="8783392" cy="679379"/>
          </a:xfrm>
          <a:custGeom>
            <a:avLst/>
            <a:gdLst>
              <a:gd name="connsiteX0" fmla="*/ 0 w 8783392"/>
              <a:gd name="connsiteY0" fmla="*/ 679379 h 679379"/>
              <a:gd name="connsiteX1" fmla="*/ 4365938 w 8783392"/>
              <a:gd name="connsiteY1" fmla="*/ 9678 h 679379"/>
              <a:gd name="connsiteX2" fmla="*/ 8783392 w 8783392"/>
              <a:gd name="connsiteY2" fmla="*/ 344528 h 67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83392" h="679379">
                <a:moveTo>
                  <a:pt x="0" y="679379"/>
                </a:moveTo>
                <a:cubicBezTo>
                  <a:pt x="1451019" y="372432"/>
                  <a:pt x="2902039" y="65486"/>
                  <a:pt x="4365938" y="9678"/>
                </a:cubicBezTo>
                <a:cubicBezTo>
                  <a:pt x="5829837" y="-46131"/>
                  <a:pt x="7306614" y="149198"/>
                  <a:pt x="8783392" y="344528"/>
                </a:cubicBezTo>
              </a:path>
            </a:pathLst>
          </a:cu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Freeform 69"/>
          <p:cNvSpPr/>
          <p:nvPr/>
        </p:nvSpPr>
        <p:spPr>
          <a:xfrm>
            <a:off x="1840672" y="5122240"/>
            <a:ext cx="3065172" cy="643943"/>
          </a:xfrm>
          <a:custGeom>
            <a:avLst/>
            <a:gdLst>
              <a:gd name="connsiteX0" fmla="*/ 0 w 3065172"/>
              <a:gd name="connsiteY0" fmla="*/ 0 h 643943"/>
              <a:gd name="connsiteX1" fmla="*/ 1648496 w 3065172"/>
              <a:gd name="connsiteY1" fmla="*/ 128789 h 643943"/>
              <a:gd name="connsiteX2" fmla="*/ 3065172 w 3065172"/>
              <a:gd name="connsiteY2" fmla="*/ 643943 h 64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65172" h="643943">
                <a:moveTo>
                  <a:pt x="0" y="0"/>
                </a:moveTo>
                <a:cubicBezTo>
                  <a:pt x="568817" y="10732"/>
                  <a:pt x="1137634" y="21465"/>
                  <a:pt x="1648496" y="128789"/>
                </a:cubicBezTo>
                <a:cubicBezTo>
                  <a:pt x="2159358" y="236113"/>
                  <a:pt x="2612265" y="440028"/>
                  <a:pt x="3065172" y="643943"/>
                </a:cubicBezTo>
              </a:path>
            </a:pathLst>
          </a:cu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5267459" y="4675742"/>
            <a:ext cx="5267459" cy="1171266"/>
          </a:xfrm>
          <a:custGeom>
            <a:avLst/>
            <a:gdLst>
              <a:gd name="connsiteX0" fmla="*/ 0 w 5267459"/>
              <a:gd name="connsiteY0" fmla="*/ 1171266 h 1171266"/>
              <a:gd name="connsiteX1" fmla="*/ 2343955 w 5267459"/>
              <a:gd name="connsiteY1" fmla="*/ 76562 h 1171266"/>
              <a:gd name="connsiteX2" fmla="*/ 5267459 w 5267459"/>
              <a:gd name="connsiteY2" fmla="*/ 179593 h 117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7459" h="1171266">
                <a:moveTo>
                  <a:pt x="0" y="1171266"/>
                </a:moveTo>
                <a:cubicBezTo>
                  <a:pt x="733022" y="706553"/>
                  <a:pt x="1466045" y="241841"/>
                  <a:pt x="2343955" y="76562"/>
                </a:cubicBezTo>
                <a:cubicBezTo>
                  <a:pt x="3221865" y="-88717"/>
                  <a:pt x="4244662" y="45438"/>
                  <a:pt x="5267459" y="179593"/>
                </a:cubicBezTo>
              </a:path>
            </a:pathLst>
          </a:cu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Freeform 71"/>
          <p:cNvSpPr/>
          <p:nvPr/>
        </p:nvSpPr>
        <p:spPr>
          <a:xfrm>
            <a:off x="5276764" y="4739163"/>
            <a:ext cx="5267459" cy="1171266"/>
          </a:xfrm>
          <a:custGeom>
            <a:avLst/>
            <a:gdLst>
              <a:gd name="connsiteX0" fmla="*/ 0 w 5267459"/>
              <a:gd name="connsiteY0" fmla="*/ 1171266 h 1171266"/>
              <a:gd name="connsiteX1" fmla="*/ 2343955 w 5267459"/>
              <a:gd name="connsiteY1" fmla="*/ 76562 h 1171266"/>
              <a:gd name="connsiteX2" fmla="*/ 5267459 w 5267459"/>
              <a:gd name="connsiteY2" fmla="*/ 179593 h 117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7459" h="1171266">
                <a:moveTo>
                  <a:pt x="0" y="1171266"/>
                </a:moveTo>
                <a:cubicBezTo>
                  <a:pt x="733022" y="706553"/>
                  <a:pt x="1466045" y="241841"/>
                  <a:pt x="2343955" y="76562"/>
                </a:cubicBezTo>
                <a:cubicBezTo>
                  <a:pt x="3221865" y="-88717"/>
                  <a:pt x="4244662" y="45438"/>
                  <a:pt x="5267459" y="179593"/>
                </a:cubicBezTo>
              </a:path>
            </a:pathLst>
          </a:cu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1787244" y="4444283"/>
            <a:ext cx="8783392" cy="679379"/>
          </a:xfrm>
          <a:custGeom>
            <a:avLst/>
            <a:gdLst>
              <a:gd name="connsiteX0" fmla="*/ 0 w 8783392"/>
              <a:gd name="connsiteY0" fmla="*/ 679379 h 679379"/>
              <a:gd name="connsiteX1" fmla="*/ 4365938 w 8783392"/>
              <a:gd name="connsiteY1" fmla="*/ 9678 h 679379"/>
              <a:gd name="connsiteX2" fmla="*/ 8783392 w 8783392"/>
              <a:gd name="connsiteY2" fmla="*/ 344528 h 67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83392" h="679379">
                <a:moveTo>
                  <a:pt x="0" y="679379"/>
                </a:moveTo>
                <a:cubicBezTo>
                  <a:pt x="1451019" y="372432"/>
                  <a:pt x="2902039" y="65486"/>
                  <a:pt x="4365938" y="9678"/>
                </a:cubicBezTo>
                <a:cubicBezTo>
                  <a:pt x="5829837" y="-46131"/>
                  <a:pt x="7306614" y="149198"/>
                  <a:pt x="8783392" y="344528"/>
                </a:cubicBezTo>
              </a:path>
            </a:pathLst>
          </a:custGeom>
          <a:noFill/>
          <a:ln w="38100" cap="flat" cmpd="sng" algn="ctr">
            <a:solidFill>
              <a:srgbClr val="F7941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4" name="Straight Arrow Connector 73"/>
          <p:cNvCxnSpPr>
            <a:stCxn id="57" idx="3"/>
            <a:endCxn id="58" idx="1"/>
          </p:cNvCxnSpPr>
          <p:nvPr/>
        </p:nvCxnSpPr>
        <p:spPr>
          <a:xfrm>
            <a:off x="1811046" y="5536108"/>
            <a:ext cx="3035001" cy="733505"/>
          </a:xfrm>
          <a:prstGeom prst="straightConnector1">
            <a:avLst/>
          </a:prstGeom>
          <a:noFill/>
          <a:ln w="38100" cap="flat" cmpd="sng" algn="ctr">
            <a:solidFill>
              <a:srgbClr val="FFFFFF"/>
            </a:solidFill>
            <a:prstDash val="solid"/>
            <a:miter lim="800000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</p:cxnSp>
      <p:cxnSp>
        <p:nvCxnSpPr>
          <p:cNvPr id="75" name="Straight Arrow Connector 74"/>
          <p:cNvCxnSpPr>
            <a:stCxn id="57" idx="3"/>
            <a:endCxn id="59" idx="1"/>
          </p:cNvCxnSpPr>
          <p:nvPr/>
        </p:nvCxnSpPr>
        <p:spPr>
          <a:xfrm flipV="1">
            <a:off x="1811046" y="5246224"/>
            <a:ext cx="8765844" cy="289884"/>
          </a:xfrm>
          <a:prstGeom prst="straightConnector1">
            <a:avLst/>
          </a:prstGeom>
          <a:noFill/>
          <a:ln w="38100" cap="flat" cmpd="sng" algn="ctr">
            <a:solidFill>
              <a:srgbClr val="FFFFFF"/>
            </a:solidFill>
            <a:prstDash val="solid"/>
            <a:miter lim="800000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</p:cxnSp>
      <p:cxnSp>
        <p:nvCxnSpPr>
          <p:cNvPr id="76" name="Straight Arrow Connector 75"/>
          <p:cNvCxnSpPr>
            <a:stCxn id="58" idx="3"/>
            <a:endCxn id="59" idx="1"/>
          </p:cNvCxnSpPr>
          <p:nvPr/>
        </p:nvCxnSpPr>
        <p:spPr>
          <a:xfrm flipV="1">
            <a:off x="5286068" y="5246224"/>
            <a:ext cx="5290822" cy="1023389"/>
          </a:xfrm>
          <a:prstGeom prst="straightConnector1">
            <a:avLst/>
          </a:prstGeom>
          <a:noFill/>
          <a:ln w="38100" cap="flat" cmpd="sng" algn="ctr">
            <a:solidFill>
              <a:srgbClr val="FFFFFF"/>
            </a:solidFill>
            <a:prstDash val="solid"/>
            <a:miter lim="800000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</p:cxnSp>
      <p:cxnSp>
        <p:nvCxnSpPr>
          <p:cNvPr id="77" name="Straight Arrow Connector 76"/>
          <p:cNvCxnSpPr/>
          <p:nvPr/>
        </p:nvCxnSpPr>
        <p:spPr>
          <a:xfrm flipH="1" flipV="1">
            <a:off x="1775768" y="5428589"/>
            <a:ext cx="3035001" cy="733505"/>
          </a:xfrm>
          <a:prstGeom prst="straightConnector1">
            <a:avLst/>
          </a:prstGeom>
          <a:noFill/>
          <a:ln w="38100" cap="flat" cmpd="sng" algn="ctr">
            <a:solidFill>
              <a:schemeClr val="bg1"/>
            </a:solidFill>
            <a:prstDash val="solid"/>
            <a:miter lim="800000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</p:cxnSp>
      <p:cxnSp>
        <p:nvCxnSpPr>
          <p:cNvPr id="78" name="Straight Arrow Connector 77"/>
          <p:cNvCxnSpPr/>
          <p:nvPr/>
        </p:nvCxnSpPr>
        <p:spPr>
          <a:xfrm flipH="1">
            <a:off x="5286068" y="5145760"/>
            <a:ext cx="5290822" cy="1023389"/>
          </a:xfrm>
          <a:prstGeom prst="straightConnector1">
            <a:avLst/>
          </a:prstGeom>
          <a:noFill/>
          <a:ln w="38100" cap="flat" cmpd="sng" algn="ctr">
            <a:solidFill>
              <a:schemeClr val="bg1"/>
            </a:solidFill>
            <a:prstDash val="solid"/>
            <a:miter lim="800000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</p:cxnSp>
      <p:cxnSp>
        <p:nvCxnSpPr>
          <p:cNvPr id="79" name="Straight Arrow Connector 78"/>
          <p:cNvCxnSpPr/>
          <p:nvPr/>
        </p:nvCxnSpPr>
        <p:spPr>
          <a:xfrm flipH="1">
            <a:off x="1811046" y="5152815"/>
            <a:ext cx="8765844" cy="289884"/>
          </a:xfrm>
          <a:prstGeom prst="straightConnector1">
            <a:avLst/>
          </a:prstGeom>
          <a:noFill/>
          <a:ln w="38100" cap="flat" cmpd="sng" algn="ctr">
            <a:solidFill>
              <a:schemeClr val="bg1"/>
            </a:solidFill>
            <a:prstDash val="solid"/>
            <a:miter lim="800000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</p:cxnSp>
    </p:spTree>
    <p:extLst>
      <p:ext uri="{BB962C8B-B14F-4D97-AF65-F5344CB8AC3E}">
        <p14:creationId xmlns:p14="http://schemas.microsoft.com/office/powerpoint/2010/main" val="48792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1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800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000"/>
                            </p:stCondLst>
                            <p:childTnLst>
                              <p:par>
                                <p:cTn id="1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9500"/>
                            </p:stCondLst>
                            <p:childTnLst>
                              <p:par>
                                <p:cTn id="14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007712" y="798961"/>
            <a:ext cx="2169897" cy="3743000"/>
          </a:xfrm>
          <a:custGeom>
            <a:avLst/>
            <a:gdLst>
              <a:gd name="connsiteX0" fmla="*/ 0 w 1838227"/>
              <a:gd name="connsiteY0" fmla="*/ 1795806 h 3591611"/>
              <a:gd name="connsiteX1" fmla="*/ 919114 w 1838227"/>
              <a:gd name="connsiteY1" fmla="*/ 0 h 3591611"/>
              <a:gd name="connsiteX2" fmla="*/ 1838228 w 1838227"/>
              <a:gd name="connsiteY2" fmla="*/ 1795806 h 3591611"/>
              <a:gd name="connsiteX3" fmla="*/ 919114 w 1838227"/>
              <a:gd name="connsiteY3" fmla="*/ 3591612 h 3591611"/>
              <a:gd name="connsiteX4" fmla="*/ 0 w 1838227"/>
              <a:gd name="connsiteY4" fmla="*/ 1795806 h 3591611"/>
              <a:gd name="connsiteX0" fmla="*/ 0 w 1838228"/>
              <a:gd name="connsiteY0" fmla="*/ 1795806 h 3591612"/>
              <a:gd name="connsiteX1" fmla="*/ 919114 w 1838228"/>
              <a:gd name="connsiteY1" fmla="*/ 0 h 3591612"/>
              <a:gd name="connsiteX2" fmla="*/ 1838228 w 1838228"/>
              <a:gd name="connsiteY2" fmla="*/ 1795806 h 3591612"/>
              <a:gd name="connsiteX3" fmla="*/ 919114 w 1838228"/>
              <a:gd name="connsiteY3" fmla="*/ 3591612 h 3591612"/>
              <a:gd name="connsiteX4" fmla="*/ 0 w 1838228"/>
              <a:gd name="connsiteY4" fmla="*/ 1795806 h 3591612"/>
              <a:gd name="connsiteX0" fmla="*/ 16026 w 1854254"/>
              <a:gd name="connsiteY0" fmla="*/ 1795806 h 3713047"/>
              <a:gd name="connsiteX1" fmla="*/ 935140 w 1854254"/>
              <a:gd name="connsiteY1" fmla="*/ 0 h 3713047"/>
              <a:gd name="connsiteX2" fmla="*/ 1854254 w 1854254"/>
              <a:gd name="connsiteY2" fmla="*/ 1795806 h 3713047"/>
              <a:gd name="connsiteX3" fmla="*/ 935140 w 1854254"/>
              <a:gd name="connsiteY3" fmla="*/ 3591612 h 3713047"/>
              <a:gd name="connsiteX4" fmla="*/ 393097 w 1854254"/>
              <a:gd name="connsiteY4" fmla="*/ 3357186 h 3713047"/>
              <a:gd name="connsiteX5" fmla="*/ 16026 w 1854254"/>
              <a:gd name="connsiteY5" fmla="*/ 1795806 h 3713047"/>
              <a:gd name="connsiteX0" fmla="*/ 16026 w 1871600"/>
              <a:gd name="connsiteY0" fmla="*/ 1795806 h 3606673"/>
              <a:gd name="connsiteX1" fmla="*/ 935140 w 1871600"/>
              <a:gd name="connsiteY1" fmla="*/ 0 h 3606673"/>
              <a:gd name="connsiteX2" fmla="*/ 1854254 w 1871600"/>
              <a:gd name="connsiteY2" fmla="*/ 1795806 h 3606673"/>
              <a:gd name="connsiteX3" fmla="*/ 1562021 w 1871600"/>
              <a:gd name="connsiteY3" fmla="*/ 3233337 h 3606673"/>
              <a:gd name="connsiteX4" fmla="*/ 935140 w 1871600"/>
              <a:gd name="connsiteY4" fmla="*/ 3591612 h 3606673"/>
              <a:gd name="connsiteX5" fmla="*/ 393097 w 1871600"/>
              <a:gd name="connsiteY5" fmla="*/ 3357186 h 3606673"/>
              <a:gd name="connsiteX6" fmla="*/ 16026 w 1871600"/>
              <a:gd name="connsiteY6" fmla="*/ 1795806 h 3606673"/>
              <a:gd name="connsiteX0" fmla="*/ 16026 w 1871600"/>
              <a:gd name="connsiteY0" fmla="*/ 1795806 h 3594942"/>
              <a:gd name="connsiteX1" fmla="*/ 935140 w 1871600"/>
              <a:gd name="connsiteY1" fmla="*/ 0 h 3594942"/>
              <a:gd name="connsiteX2" fmla="*/ 1854254 w 1871600"/>
              <a:gd name="connsiteY2" fmla="*/ 1795806 h 3594942"/>
              <a:gd name="connsiteX3" fmla="*/ 1562021 w 1871600"/>
              <a:gd name="connsiteY3" fmla="*/ 3233337 h 3594942"/>
              <a:gd name="connsiteX4" fmla="*/ 935140 w 1871600"/>
              <a:gd name="connsiteY4" fmla="*/ 3591612 h 3594942"/>
              <a:gd name="connsiteX5" fmla="*/ 393097 w 1871600"/>
              <a:gd name="connsiteY5" fmla="*/ 3357186 h 3594942"/>
              <a:gd name="connsiteX6" fmla="*/ 16026 w 1871600"/>
              <a:gd name="connsiteY6" fmla="*/ 1795806 h 3594942"/>
              <a:gd name="connsiteX0" fmla="*/ 16026 w 1871600"/>
              <a:gd name="connsiteY0" fmla="*/ 1795806 h 3602757"/>
              <a:gd name="connsiteX1" fmla="*/ 935140 w 1871600"/>
              <a:gd name="connsiteY1" fmla="*/ 0 h 3602757"/>
              <a:gd name="connsiteX2" fmla="*/ 1854254 w 1871600"/>
              <a:gd name="connsiteY2" fmla="*/ 1795806 h 3602757"/>
              <a:gd name="connsiteX3" fmla="*/ 1562021 w 1871600"/>
              <a:gd name="connsiteY3" fmla="*/ 3233337 h 3602757"/>
              <a:gd name="connsiteX4" fmla="*/ 935140 w 1871600"/>
              <a:gd name="connsiteY4" fmla="*/ 3591612 h 3602757"/>
              <a:gd name="connsiteX5" fmla="*/ 393097 w 1871600"/>
              <a:gd name="connsiteY5" fmla="*/ 3357186 h 3602757"/>
              <a:gd name="connsiteX6" fmla="*/ 16026 w 1871600"/>
              <a:gd name="connsiteY6" fmla="*/ 1795806 h 3602757"/>
              <a:gd name="connsiteX0" fmla="*/ 16026 w 1871600"/>
              <a:gd name="connsiteY0" fmla="*/ 1795806 h 3594334"/>
              <a:gd name="connsiteX1" fmla="*/ 935140 w 1871600"/>
              <a:gd name="connsiteY1" fmla="*/ 0 h 3594334"/>
              <a:gd name="connsiteX2" fmla="*/ 1854254 w 1871600"/>
              <a:gd name="connsiteY2" fmla="*/ 1795806 h 3594334"/>
              <a:gd name="connsiteX3" fmla="*/ 1562021 w 1871600"/>
              <a:gd name="connsiteY3" fmla="*/ 3233337 h 3594334"/>
              <a:gd name="connsiteX4" fmla="*/ 935140 w 1871600"/>
              <a:gd name="connsiteY4" fmla="*/ 3591612 h 3594334"/>
              <a:gd name="connsiteX5" fmla="*/ 393097 w 1871600"/>
              <a:gd name="connsiteY5" fmla="*/ 3357186 h 3594334"/>
              <a:gd name="connsiteX6" fmla="*/ 16026 w 1871600"/>
              <a:gd name="connsiteY6" fmla="*/ 1795806 h 3594334"/>
              <a:gd name="connsiteX0" fmla="*/ 16026 w 1871600"/>
              <a:gd name="connsiteY0" fmla="*/ 1795806 h 3593370"/>
              <a:gd name="connsiteX1" fmla="*/ 935140 w 1871600"/>
              <a:gd name="connsiteY1" fmla="*/ 0 h 3593370"/>
              <a:gd name="connsiteX2" fmla="*/ 1854254 w 1871600"/>
              <a:gd name="connsiteY2" fmla="*/ 1795806 h 3593370"/>
              <a:gd name="connsiteX3" fmla="*/ 1562021 w 1871600"/>
              <a:gd name="connsiteY3" fmla="*/ 3233337 h 3593370"/>
              <a:gd name="connsiteX4" fmla="*/ 935140 w 1871600"/>
              <a:gd name="connsiteY4" fmla="*/ 3591612 h 3593370"/>
              <a:gd name="connsiteX5" fmla="*/ 393097 w 1871600"/>
              <a:gd name="connsiteY5" fmla="*/ 3357186 h 3593370"/>
              <a:gd name="connsiteX6" fmla="*/ 16026 w 1871600"/>
              <a:gd name="connsiteY6" fmla="*/ 1795806 h 3593370"/>
              <a:gd name="connsiteX0" fmla="*/ 16026 w 1871600"/>
              <a:gd name="connsiteY0" fmla="*/ 1795806 h 3597118"/>
              <a:gd name="connsiteX1" fmla="*/ 935140 w 1871600"/>
              <a:gd name="connsiteY1" fmla="*/ 0 h 3597118"/>
              <a:gd name="connsiteX2" fmla="*/ 1854254 w 1871600"/>
              <a:gd name="connsiteY2" fmla="*/ 1795806 h 3597118"/>
              <a:gd name="connsiteX3" fmla="*/ 1562021 w 1871600"/>
              <a:gd name="connsiteY3" fmla="*/ 3206799 h 3597118"/>
              <a:gd name="connsiteX4" fmla="*/ 935140 w 1871600"/>
              <a:gd name="connsiteY4" fmla="*/ 3591612 h 3597118"/>
              <a:gd name="connsiteX5" fmla="*/ 393097 w 1871600"/>
              <a:gd name="connsiteY5" fmla="*/ 3357186 h 3597118"/>
              <a:gd name="connsiteX6" fmla="*/ 16026 w 1871600"/>
              <a:gd name="connsiteY6" fmla="*/ 1795806 h 3597118"/>
              <a:gd name="connsiteX0" fmla="*/ 27946 w 1713837"/>
              <a:gd name="connsiteY0" fmla="*/ 1778119 h 3597123"/>
              <a:gd name="connsiteX1" fmla="*/ 777377 w 1713837"/>
              <a:gd name="connsiteY1" fmla="*/ 5 h 3597123"/>
              <a:gd name="connsiteX2" fmla="*/ 1696491 w 1713837"/>
              <a:gd name="connsiteY2" fmla="*/ 1795811 h 3597123"/>
              <a:gd name="connsiteX3" fmla="*/ 1404258 w 1713837"/>
              <a:gd name="connsiteY3" fmla="*/ 3206804 h 3597123"/>
              <a:gd name="connsiteX4" fmla="*/ 777377 w 1713837"/>
              <a:gd name="connsiteY4" fmla="*/ 3591617 h 3597123"/>
              <a:gd name="connsiteX5" fmla="*/ 235334 w 1713837"/>
              <a:gd name="connsiteY5" fmla="*/ 3357191 h 3597123"/>
              <a:gd name="connsiteX6" fmla="*/ 27946 w 1713837"/>
              <a:gd name="connsiteY6" fmla="*/ 1778119 h 3597123"/>
              <a:gd name="connsiteX0" fmla="*/ 27946 w 1515808"/>
              <a:gd name="connsiteY0" fmla="*/ 1778119 h 3597123"/>
              <a:gd name="connsiteX1" fmla="*/ 777377 w 1515808"/>
              <a:gd name="connsiteY1" fmla="*/ 5 h 3597123"/>
              <a:gd name="connsiteX2" fmla="*/ 1451394 w 1515808"/>
              <a:gd name="connsiteY2" fmla="*/ 1760426 h 3597123"/>
              <a:gd name="connsiteX3" fmla="*/ 1404258 w 1515808"/>
              <a:gd name="connsiteY3" fmla="*/ 3206804 h 3597123"/>
              <a:gd name="connsiteX4" fmla="*/ 777377 w 1515808"/>
              <a:gd name="connsiteY4" fmla="*/ 3591617 h 3597123"/>
              <a:gd name="connsiteX5" fmla="*/ 235334 w 1515808"/>
              <a:gd name="connsiteY5" fmla="*/ 3357191 h 3597123"/>
              <a:gd name="connsiteX6" fmla="*/ 27946 w 1515808"/>
              <a:gd name="connsiteY6" fmla="*/ 1778119 h 3597123"/>
              <a:gd name="connsiteX0" fmla="*/ 23303 w 1511165"/>
              <a:gd name="connsiteY0" fmla="*/ 1838248 h 3657252"/>
              <a:gd name="connsiteX1" fmla="*/ 89289 w 1511165"/>
              <a:gd name="connsiteY1" fmla="*/ 542263 h 3657252"/>
              <a:gd name="connsiteX2" fmla="*/ 772734 w 1511165"/>
              <a:gd name="connsiteY2" fmla="*/ 60134 h 3657252"/>
              <a:gd name="connsiteX3" fmla="*/ 1446751 w 1511165"/>
              <a:gd name="connsiteY3" fmla="*/ 1820555 h 3657252"/>
              <a:gd name="connsiteX4" fmla="*/ 1399615 w 1511165"/>
              <a:gd name="connsiteY4" fmla="*/ 3266933 h 3657252"/>
              <a:gd name="connsiteX5" fmla="*/ 772734 w 1511165"/>
              <a:gd name="connsiteY5" fmla="*/ 3651746 h 3657252"/>
              <a:gd name="connsiteX6" fmla="*/ 230691 w 1511165"/>
              <a:gd name="connsiteY6" fmla="*/ 3417320 h 3657252"/>
              <a:gd name="connsiteX7" fmla="*/ 23303 w 1511165"/>
              <a:gd name="connsiteY7" fmla="*/ 1838248 h 3657252"/>
              <a:gd name="connsiteX0" fmla="*/ 23303 w 1496663"/>
              <a:gd name="connsiteY0" fmla="*/ 1778318 h 3597322"/>
              <a:gd name="connsiteX1" fmla="*/ 89289 w 1496663"/>
              <a:gd name="connsiteY1" fmla="*/ 482333 h 3597322"/>
              <a:gd name="connsiteX2" fmla="*/ 772734 w 1496663"/>
              <a:gd name="connsiteY2" fmla="*/ 204 h 3597322"/>
              <a:gd name="connsiteX3" fmla="*/ 1437322 w 1496663"/>
              <a:gd name="connsiteY3" fmla="*/ 526564 h 3597322"/>
              <a:gd name="connsiteX4" fmla="*/ 1446751 w 1496663"/>
              <a:gd name="connsiteY4" fmla="*/ 1760625 h 3597322"/>
              <a:gd name="connsiteX5" fmla="*/ 1399615 w 1496663"/>
              <a:gd name="connsiteY5" fmla="*/ 3207003 h 3597322"/>
              <a:gd name="connsiteX6" fmla="*/ 772734 w 1496663"/>
              <a:gd name="connsiteY6" fmla="*/ 3591816 h 3597322"/>
              <a:gd name="connsiteX7" fmla="*/ 230691 w 1496663"/>
              <a:gd name="connsiteY7" fmla="*/ 3357390 h 3597322"/>
              <a:gd name="connsiteX8" fmla="*/ 23303 w 1496663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23745"/>
              <a:gd name="connsiteY0" fmla="*/ 1778318 h 3597322"/>
              <a:gd name="connsiteX1" fmla="*/ 89289 w 1523745"/>
              <a:gd name="connsiteY1" fmla="*/ 482333 h 3597322"/>
              <a:gd name="connsiteX2" fmla="*/ 772734 w 1523745"/>
              <a:gd name="connsiteY2" fmla="*/ 204 h 3597322"/>
              <a:gd name="connsiteX3" fmla="*/ 1437322 w 1523745"/>
              <a:gd name="connsiteY3" fmla="*/ 526564 h 3597322"/>
              <a:gd name="connsiteX4" fmla="*/ 1512739 w 1523745"/>
              <a:gd name="connsiteY4" fmla="*/ 1751779 h 3597322"/>
              <a:gd name="connsiteX5" fmla="*/ 1399615 w 1523745"/>
              <a:gd name="connsiteY5" fmla="*/ 3207003 h 3597322"/>
              <a:gd name="connsiteX6" fmla="*/ 772734 w 1523745"/>
              <a:gd name="connsiteY6" fmla="*/ 3591816 h 3597322"/>
              <a:gd name="connsiteX7" fmla="*/ 230691 w 1523745"/>
              <a:gd name="connsiteY7" fmla="*/ 3357390 h 3597322"/>
              <a:gd name="connsiteX8" fmla="*/ 23303 w 1523745"/>
              <a:gd name="connsiteY8" fmla="*/ 1778318 h 3597322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3597"/>
              <a:gd name="connsiteX1" fmla="*/ 79267 w 1513723"/>
              <a:gd name="connsiteY1" fmla="*/ 482333 h 3593597"/>
              <a:gd name="connsiteX2" fmla="*/ 762712 w 1513723"/>
              <a:gd name="connsiteY2" fmla="*/ 204 h 3593597"/>
              <a:gd name="connsiteX3" fmla="*/ 1427300 w 1513723"/>
              <a:gd name="connsiteY3" fmla="*/ 526564 h 3593597"/>
              <a:gd name="connsiteX4" fmla="*/ 1502717 w 1513723"/>
              <a:gd name="connsiteY4" fmla="*/ 1751779 h 3593597"/>
              <a:gd name="connsiteX5" fmla="*/ 1389593 w 1513723"/>
              <a:gd name="connsiteY5" fmla="*/ 3207003 h 3593597"/>
              <a:gd name="connsiteX6" fmla="*/ 762712 w 1513723"/>
              <a:gd name="connsiteY6" fmla="*/ 3591816 h 3593597"/>
              <a:gd name="connsiteX7" fmla="*/ 239523 w 1513723"/>
              <a:gd name="connsiteY7" fmla="*/ 3339698 h 3593597"/>
              <a:gd name="connsiteX8" fmla="*/ 69840 w 1513723"/>
              <a:gd name="connsiteY8" fmla="*/ 2968153 h 3593597"/>
              <a:gd name="connsiteX9" fmla="*/ 13281 w 1513723"/>
              <a:gd name="connsiteY9" fmla="*/ 1778318 h 3593597"/>
              <a:gd name="connsiteX0" fmla="*/ 9 w 1679560"/>
              <a:gd name="connsiteY0" fmla="*/ 1778318 h 3593597"/>
              <a:gd name="connsiteX1" fmla="*/ 245104 w 1679560"/>
              <a:gd name="connsiteY1" fmla="*/ 482333 h 3593597"/>
              <a:gd name="connsiteX2" fmla="*/ 928549 w 1679560"/>
              <a:gd name="connsiteY2" fmla="*/ 204 h 3593597"/>
              <a:gd name="connsiteX3" fmla="*/ 1593137 w 1679560"/>
              <a:gd name="connsiteY3" fmla="*/ 526564 h 3593597"/>
              <a:gd name="connsiteX4" fmla="*/ 1668554 w 1679560"/>
              <a:gd name="connsiteY4" fmla="*/ 1751779 h 3593597"/>
              <a:gd name="connsiteX5" fmla="*/ 1555430 w 1679560"/>
              <a:gd name="connsiteY5" fmla="*/ 3207003 h 3593597"/>
              <a:gd name="connsiteX6" fmla="*/ 928549 w 1679560"/>
              <a:gd name="connsiteY6" fmla="*/ 3591816 h 3593597"/>
              <a:gd name="connsiteX7" fmla="*/ 405360 w 1679560"/>
              <a:gd name="connsiteY7" fmla="*/ 3339698 h 3593597"/>
              <a:gd name="connsiteX8" fmla="*/ 235677 w 1679560"/>
              <a:gd name="connsiteY8" fmla="*/ 2968153 h 3593597"/>
              <a:gd name="connsiteX9" fmla="*/ 9 w 1679560"/>
              <a:gd name="connsiteY9" fmla="*/ 1778318 h 3593597"/>
              <a:gd name="connsiteX0" fmla="*/ 3177 w 1682728"/>
              <a:gd name="connsiteY0" fmla="*/ 1778318 h 3593597"/>
              <a:gd name="connsiteX1" fmla="*/ 248272 w 1682728"/>
              <a:gd name="connsiteY1" fmla="*/ 482333 h 3593597"/>
              <a:gd name="connsiteX2" fmla="*/ 931717 w 1682728"/>
              <a:gd name="connsiteY2" fmla="*/ 204 h 3593597"/>
              <a:gd name="connsiteX3" fmla="*/ 1596305 w 1682728"/>
              <a:gd name="connsiteY3" fmla="*/ 526564 h 3593597"/>
              <a:gd name="connsiteX4" fmla="*/ 1671722 w 1682728"/>
              <a:gd name="connsiteY4" fmla="*/ 1751779 h 3593597"/>
              <a:gd name="connsiteX5" fmla="*/ 1558598 w 1682728"/>
              <a:gd name="connsiteY5" fmla="*/ 3207003 h 3593597"/>
              <a:gd name="connsiteX6" fmla="*/ 931717 w 1682728"/>
              <a:gd name="connsiteY6" fmla="*/ 3591816 h 3593597"/>
              <a:gd name="connsiteX7" fmla="*/ 408528 w 1682728"/>
              <a:gd name="connsiteY7" fmla="*/ 3339698 h 3593597"/>
              <a:gd name="connsiteX8" fmla="*/ 3177 w 1682728"/>
              <a:gd name="connsiteY8" fmla="*/ 1778318 h 3593597"/>
              <a:gd name="connsiteX0" fmla="*/ 30383 w 1709934"/>
              <a:gd name="connsiteY0" fmla="*/ 1778318 h 3591816"/>
              <a:gd name="connsiteX1" fmla="*/ 275478 w 1709934"/>
              <a:gd name="connsiteY1" fmla="*/ 482333 h 3591816"/>
              <a:gd name="connsiteX2" fmla="*/ 958923 w 1709934"/>
              <a:gd name="connsiteY2" fmla="*/ 204 h 3591816"/>
              <a:gd name="connsiteX3" fmla="*/ 1623511 w 1709934"/>
              <a:gd name="connsiteY3" fmla="*/ 526564 h 3591816"/>
              <a:gd name="connsiteX4" fmla="*/ 1698928 w 1709934"/>
              <a:gd name="connsiteY4" fmla="*/ 1751779 h 3591816"/>
              <a:gd name="connsiteX5" fmla="*/ 1585804 w 1709934"/>
              <a:gd name="connsiteY5" fmla="*/ 3207003 h 3591816"/>
              <a:gd name="connsiteX6" fmla="*/ 958923 w 1709934"/>
              <a:gd name="connsiteY6" fmla="*/ 3591816 h 3591816"/>
              <a:gd name="connsiteX7" fmla="*/ 30383 w 1709934"/>
              <a:gd name="connsiteY7" fmla="*/ 1778318 h 3591816"/>
              <a:gd name="connsiteX0" fmla="*/ 30383 w 1702699"/>
              <a:gd name="connsiteY0" fmla="*/ 1778318 h 3591827"/>
              <a:gd name="connsiteX1" fmla="*/ 275478 w 1702699"/>
              <a:gd name="connsiteY1" fmla="*/ 482333 h 3591827"/>
              <a:gd name="connsiteX2" fmla="*/ 958923 w 1702699"/>
              <a:gd name="connsiteY2" fmla="*/ 204 h 3591827"/>
              <a:gd name="connsiteX3" fmla="*/ 1623511 w 1702699"/>
              <a:gd name="connsiteY3" fmla="*/ 526564 h 3591827"/>
              <a:gd name="connsiteX4" fmla="*/ 1698928 w 1702699"/>
              <a:gd name="connsiteY4" fmla="*/ 1751779 h 3591827"/>
              <a:gd name="connsiteX5" fmla="*/ 958923 w 1702699"/>
              <a:gd name="connsiteY5" fmla="*/ 3591816 h 3591827"/>
              <a:gd name="connsiteX6" fmla="*/ 30383 w 1702699"/>
              <a:gd name="connsiteY6" fmla="*/ 1778318 h 3591827"/>
              <a:gd name="connsiteX0" fmla="*/ 12394 w 2156050"/>
              <a:gd name="connsiteY0" fmla="*/ 1796011 h 3591847"/>
              <a:gd name="connsiteX1" fmla="*/ 728829 w 2156050"/>
              <a:gd name="connsiteY1" fmla="*/ 482333 h 3591847"/>
              <a:gd name="connsiteX2" fmla="*/ 1412274 w 2156050"/>
              <a:gd name="connsiteY2" fmla="*/ 204 h 3591847"/>
              <a:gd name="connsiteX3" fmla="*/ 2076862 w 2156050"/>
              <a:gd name="connsiteY3" fmla="*/ 526564 h 3591847"/>
              <a:gd name="connsiteX4" fmla="*/ 2152279 w 2156050"/>
              <a:gd name="connsiteY4" fmla="*/ 1751779 h 3591847"/>
              <a:gd name="connsiteX5" fmla="*/ 1412274 w 2156050"/>
              <a:gd name="connsiteY5" fmla="*/ 3591816 h 3591847"/>
              <a:gd name="connsiteX6" fmla="*/ 12394 w 2156050"/>
              <a:gd name="connsiteY6" fmla="*/ 1796011 h 3591847"/>
              <a:gd name="connsiteX0" fmla="*/ 0 w 2143656"/>
              <a:gd name="connsiteY0" fmla="*/ 1850994 h 3646830"/>
              <a:gd name="connsiteX1" fmla="*/ 1399880 w 2143656"/>
              <a:gd name="connsiteY1" fmla="*/ 55187 h 3646830"/>
              <a:gd name="connsiteX2" fmla="*/ 2064468 w 2143656"/>
              <a:gd name="connsiteY2" fmla="*/ 581547 h 3646830"/>
              <a:gd name="connsiteX3" fmla="*/ 2139885 w 2143656"/>
              <a:gd name="connsiteY3" fmla="*/ 1806762 h 3646830"/>
              <a:gd name="connsiteX4" fmla="*/ 1399880 w 2143656"/>
              <a:gd name="connsiteY4" fmla="*/ 3646799 h 3646830"/>
              <a:gd name="connsiteX5" fmla="*/ 0 w 2143656"/>
              <a:gd name="connsiteY5" fmla="*/ 1850994 h 3646830"/>
              <a:gd name="connsiteX0" fmla="*/ 0 w 2139885"/>
              <a:gd name="connsiteY0" fmla="*/ 1795842 h 3591678"/>
              <a:gd name="connsiteX1" fmla="*/ 1399880 w 2139885"/>
              <a:gd name="connsiteY1" fmla="*/ 35 h 3591678"/>
              <a:gd name="connsiteX2" fmla="*/ 2139885 w 2139885"/>
              <a:gd name="connsiteY2" fmla="*/ 1751610 h 3591678"/>
              <a:gd name="connsiteX3" fmla="*/ 1399880 w 2139885"/>
              <a:gd name="connsiteY3" fmla="*/ 3591647 h 3591678"/>
              <a:gd name="connsiteX4" fmla="*/ 0 w 2139885"/>
              <a:gd name="connsiteY4" fmla="*/ 1795842 h 3591678"/>
              <a:gd name="connsiteX0" fmla="*/ 0 w 2630079"/>
              <a:gd name="connsiteY0" fmla="*/ 1795876 h 3591742"/>
              <a:gd name="connsiteX1" fmla="*/ 1399880 w 2630079"/>
              <a:gd name="connsiteY1" fmla="*/ 69 h 3591742"/>
              <a:gd name="connsiteX2" fmla="*/ 2630079 w 2630079"/>
              <a:gd name="connsiteY2" fmla="*/ 1733951 h 3591742"/>
              <a:gd name="connsiteX3" fmla="*/ 1399880 w 2630079"/>
              <a:gd name="connsiteY3" fmla="*/ 3591681 h 3591742"/>
              <a:gd name="connsiteX4" fmla="*/ 0 w 2630079"/>
              <a:gd name="connsiteY4" fmla="*/ 1795876 h 3591742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61625"/>
              <a:gd name="connsiteX1" fmla="*/ 1399880 w 2639825"/>
              <a:gd name="connsiteY1" fmla="*/ 67 h 3661625"/>
              <a:gd name="connsiteX2" fmla="*/ 2630079 w 2639825"/>
              <a:gd name="connsiteY2" fmla="*/ 1733949 h 3661625"/>
              <a:gd name="connsiteX3" fmla="*/ 2055043 w 2639825"/>
              <a:gd name="connsiteY3" fmla="*/ 3206868 h 3661625"/>
              <a:gd name="connsiteX4" fmla="*/ 1399880 w 2639825"/>
              <a:gd name="connsiteY4" fmla="*/ 3591679 h 3661625"/>
              <a:gd name="connsiteX5" fmla="*/ 0 w 2639825"/>
              <a:gd name="connsiteY5" fmla="*/ 1795874 h 3661625"/>
              <a:gd name="connsiteX0" fmla="*/ 0 w 2639825"/>
              <a:gd name="connsiteY0" fmla="*/ 1795874 h 3644926"/>
              <a:gd name="connsiteX1" fmla="*/ 1399880 w 2639825"/>
              <a:gd name="connsiteY1" fmla="*/ 67 h 3644926"/>
              <a:gd name="connsiteX2" fmla="*/ 2630079 w 2639825"/>
              <a:gd name="connsiteY2" fmla="*/ 1733949 h 3644926"/>
              <a:gd name="connsiteX3" fmla="*/ 2055043 w 2639825"/>
              <a:gd name="connsiteY3" fmla="*/ 3206868 h 3644926"/>
              <a:gd name="connsiteX4" fmla="*/ 1399880 w 2639825"/>
              <a:gd name="connsiteY4" fmla="*/ 3591679 h 3644926"/>
              <a:gd name="connsiteX5" fmla="*/ 0 w 2639825"/>
              <a:gd name="connsiteY5" fmla="*/ 1795874 h 364492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13547"/>
              <a:gd name="connsiteY0" fmla="*/ 1795974 h 3591786"/>
              <a:gd name="connsiteX1" fmla="*/ 1399880 w 2413547"/>
              <a:gd name="connsiteY1" fmla="*/ 167 h 3591786"/>
              <a:gd name="connsiteX2" fmla="*/ 2413263 w 2413547"/>
              <a:gd name="connsiteY2" fmla="*/ 1698663 h 3591786"/>
              <a:gd name="connsiteX3" fmla="*/ 2055043 w 2413547"/>
              <a:gd name="connsiteY3" fmla="*/ 3206968 h 3591786"/>
              <a:gd name="connsiteX4" fmla="*/ 1399880 w 2413547"/>
              <a:gd name="connsiteY4" fmla="*/ 3591779 h 3591786"/>
              <a:gd name="connsiteX5" fmla="*/ 0 w 2413547"/>
              <a:gd name="connsiteY5" fmla="*/ 1795974 h 3591786"/>
              <a:gd name="connsiteX0" fmla="*/ 0 w 2413273"/>
              <a:gd name="connsiteY0" fmla="*/ 1832932 h 3628744"/>
              <a:gd name="connsiteX1" fmla="*/ 1399880 w 2413273"/>
              <a:gd name="connsiteY1" fmla="*/ 37125 h 3628744"/>
              <a:gd name="connsiteX2" fmla="*/ 2064470 w 2413273"/>
              <a:gd name="connsiteY2" fmla="*/ 705029 h 3628744"/>
              <a:gd name="connsiteX3" fmla="*/ 2413263 w 2413273"/>
              <a:gd name="connsiteY3" fmla="*/ 1735621 h 3628744"/>
              <a:gd name="connsiteX4" fmla="*/ 2055043 w 2413273"/>
              <a:gd name="connsiteY4" fmla="*/ 3243926 h 3628744"/>
              <a:gd name="connsiteX5" fmla="*/ 1399880 w 2413273"/>
              <a:gd name="connsiteY5" fmla="*/ 3628737 h 3628744"/>
              <a:gd name="connsiteX6" fmla="*/ 0 w 2413273"/>
              <a:gd name="connsiteY6" fmla="*/ 1832932 h 3628744"/>
              <a:gd name="connsiteX0" fmla="*/ 0 w 2516952"/>
              <a:gd name="connsiteY0" fmla="*/ 1854147 h 3649959"/>
              <a:gd name="connsiteX1" fmla="*/ 1399880 w 2516952"/>
              <a:gd name="connsiteY1" fmla="*/ 58340 h 3649959"/>
              <a:gd name="connsiteX2" fmla="*/ 2432115 w 2516952"/>
              <a:gd name="connsiteY2" fmla="*/ 558164 h 3649959"/>
              <a:gd name="connsiteX3" fmla="*/ 2413263 w 2516952"/>
              <a:gd name="connsiteY3" fmla="*/ 1756836 h 3649959"/>
              <a:gd name="connsiteX4" fmla="*/ 2055043 w 2516952"/>
              <a:gd name="connsiteY4" fmla="*/ 3265141 h 3649959"/>
              <a:gd name="connsiteX5" fmla="*/ 1399880 w 2516952"/>
              <a:gd name="connsiteY5" fmla="*/ 3649952 h 3649959"/>
              <a:gd name="connsiteX6" fmla="*/ 0 w 2516952"/>
              <a:gd name="connsiteY6" fmla="*/ 1854147 h 3649959"/>
              <a:gd name="connsiteX0" fmla="*/ 0 w 2516952"/>
              <a:gd name="connsiteY0" fmla="*/ 1795853 h 3591665"/>
              <a:gd name="connsiteX1" fmla="*/ 1399880 w 2516952"/>
              <a:gd name="connsiteY1" fmla="*/ 46 h 3591665"/>
              <a:gd name="connsiteX2" fmla="*/ 2432115 w 2516952"/>
              <a:gd name="connsiteY2" fmla="*/ 499870 h 3591665"/>
              <a:gd name="connsiteX3" fmla="*/ 2413263 w 2516952"/>
              <a:gd name="connsiteY3" fmla="*/ 1698542 h 3591665"/>
              <a:gd name="connsiteX4" fmla="*/ 2055043 w 2516952"/>
              <a:gd name="connsiteY4" fmla="*/ 3206847 h 3591665"/>
              <a:gd name="connsiteX5" fmla="*/ 1399880 w 2516952"/>
              <a:gd name="connsiteY5" fmla="*/ 3591658 h 3591665"/>
              <a:gd name="connsiteX6" fmla="*/ 0 w 2516952"/>
              <a:gd name="connsiteY6" fmla="*/ 1795853 h 3591665"/>
              <a:gd name="connsiteX0" fmla="*/ 0 w 2516952"/>
              <a:gd name="connsiteY0" fmla="*/ 1716261 h 3512074"/>
              <a:gd name="connsiteX1" fmla="*/ 1399880 w 2516952"/>
              <a:gd name="connsiteY1" fmla="*/ 71 h 3512074"/>
              <a:gd name="connsiteX2" fmla="*/ 2432115 w 2516952"/>
              <a:gd name="connsiteY2" fmla="*/ 420278 h 3512074"/>
              <a:gd name="connsiteX3" fmla="*/ 2413263 w 2516952"/>
              <a:gd name="connsiteY3" fmla="*/ 1618950 h 3512074"/>
              <a:gd name="connsiteX4" fmla="*/ 2055043 w 2516952"/>
              <a:gd name="connsiteY4" fmla="*/ 3127255 h 3512074"/>
              <a:gd name="connsiteX5" fmla="*/ 1399880 w 2516952"/>
              <a:gd name="connsiteY5" fmla="*/ 3512066 h 3512074"/>
              <a:gd name="connsiteX6" fmla="*/ 0 w 2516952"/>
              <a:gd name="connsiteY6" fmla="*/ 1716261 h 3512074"/>
              <a:gd name="connsiteX0" fmla="*/ 41367 w 2558319"/>
              <a:gd name="connsiteY0" fmla="*/ 1716424 h 3512236"/>
              <a:gd name="connsiteX1" fmla="*/ 465572 w 2558319"/>
              <a:gd name="connsiteY1" fmla="*/ 385054 h 3512236"/>
              <a:gd name="connsiteX2" fmla="*/ 1441247 w 2558319"/>
              <a:gd name="connsiteY2" fmla="*/ 234 h 3512236"/>
              <a:gd name="connsiteX3" fmla="*/ 2473482 w 2558319"/>
              <a:gd name="connsiteY3" fmla="*/ 420441 h 3512236"/>
              <a:gd name="connsiteX4" fmla="*/ 2454630 w 2558319"/>
              <a:gd name="connsiteY4" fmla="*/ 1619113 h 3512236"/>
              <a:gd name="connsiteX5" fmla="*/ 2096410 w 2558319"/>
              <a:gd name="connsiteY5" fmla="*/ 3127418 h 3512236"/>
              <a:gd name="connsiteX6" fmla="*/ 1441247 w 2558319"/>
              <a:gd name="connsiteY6" fmla="*/ 3512229 h 3512236"/>
              <a:gd name="connsiteX7" fmla="*/ 41367 w 2558319"/>
              <a:gd name="connsiteY7" fmla="*/ 1716424 h 3512236"/>
              <a:gd name="connsiteX0" fmla="*/ 54517 w 2448920"/>
              <a:gd name="connsiteY0" fmla="*/ 1627961 h 3577862"/>
              <a:gd name="connsiteX1" fmla="*/ 356173 w 2448920"/>
              <a:gd name="connsiteY1" fmla="*/ 385054 h 3577862"/>
              <a:gd name="connsiteX2" fmla="*/ 1331848 w 2448920"/>
              <a:gd name="connsiteY2" fmla="*/ 234 h 3577862"/>
              <a:gd name="connsiteX3" fmla="*/ 2364083 w 2448920"/>
              <a:gd name="connsiteY3" fmla="*/ 420441 h 3577862"/>
              <a:gd name="connsiteX4" fmla="*/ 2345231 w 2448920"/>
              <a:gd name="connsiteY4" fmla="*/ 1619113 h 3577862"/>
              <a:gd name="connsiteX5" fmla="*/ 1987011 w 2448920"/>
              <a:gd name="connsiteY5" fmla="*/ 3127418 h 3577862"/>
              <a:gd name="connsiteX6" fmla="*/ 1331848 w 2448920"/>
              <a:gd name="connsiteY6" fmla="*/ 3512229 h 3577862"/>
              <a:gd name="connsiteX7" fmla="*/ 54517 w 2448920"/>
              <a:gd name="connsiteY7" fmla="*/ 1627961 h 3577862"/>
              <a:gd name="connsiteX0" fmla="*/ 3018 w 2397421"/>
              <a:gd name="connsiteY0" fmla="*/ 1627961 h 3577862"/>
              <a:gd name="connsiteX1" fmla="*/ 304674 w 2397421"/>
              <a:gd name="connsiteY1" fmla="*/ 385054 h 3577862"/>
              <a:gd name="connsiteX2" fmla="*/ 1280349 w 2397421"/>
              <a:gd name="connsiteY2" fmla="*/ 234 h 3577862"/>
              <a:gd name="connsiteX3" fmla="*/ 2312584 w 2397421"/>
              <a:gd name="connsiteY3" fmla="*/ 420441 h 3577862"/>
              <a:gd name="connsiteX4" fmla="*/ 2293732 w 2397421"/>
              <a:gd name="connsiteY4" fmla="*/ 1619113 h 3577862"/>
              <a:gd name="connsiteX5" fmla="*/ 1935512 w 2397421"/>
              <a:gd name="connsiteY5" fmla="*/ 3127418 h 3577862"/>
              <a:gd name="connsiteX6" fmla="*/ 1280349 w 2397421"/>
              <a:gd name="connsiteY6" fmla="*/ 3512229 h 3577862"/>
              <a:gd name="connsiteX7" fmla="*/ 3018 w 2397421"/>
              <a:gd name="connsiteY7" fmla="*/ 1627961 h 3577862"/>
              <a:gd name="connsiteX0" fmla="*/ 16232 w 2410635"/>
              <a:gd name="connsiteY0" fmla="*/ 1627961 h 3517269"/>
              <a:gd name="connsiteX1" fmla="*/ 317888 w 2410635"/>
              <a:gd name="connsiteY1" fmla="*/ 385054 h 3517269"/>
              <a:gd name="connsiteX2" fmla="*/ 1293563 w 2410635"/>
              <a:gd name="connsiteY2" fmla="*/ 234 h 3517269"/>
              <a:gd name="connsiteX3" fmla="*/ 2325798 w 2410635"/>
              <a:gd name="connsiteY3" fmla="*/ 420441 h 3517269"/>
              <a:gd name="connsiteX4" fmla="*/ 2306946 w 2410635"/>
              <a:gd name="connsiteY4" fmla="*/ 1619113 h 3517269"/>
              <a:gd name="connsiteX5" fmla="*/ 1948726 w 2410635"/>
              <a:gd name="connsiteY5" fmla="*/ 3127418 h 3517269"/>
              <a:gd name="connsiteX6" fmla="*/ 1293563 w 2410635"/>
              <a:gd name="connsiteY6" fmla="*/ 3512229 h 3517269"/>
              <a:gd name="connsiteX7" fmla="*/ 704387 w 2410635"/>
              <a:gd name="connsiteY7" fmla="*/ 3215884 h 3517269"/>
              <a:gd name="connsiteX8" fmla="*/ 16232 w 2410635"/>
              <a:gd name="connsiteY8" fmla="*/ 1627961 h 3517269"/>
              <a:gd name="connsiteX0" fmla="*/ 16786 w 2411189"/>
              <a:gd name="connsiteY0" fmla="*/ 1627961 h 3513576"/>
              <a:gd name="connsiteX1" fmla="*/ 318442 w 2411189"/>
              <a:gd name="connsiteY1" fmla="*/ 385054 h 3513576"/>
              <a:gd name="connsiteX2" fmla="*/ 1294117 w 2411189"/>
              <a:gd name="connsiteY2" fmla="*/ 234 h 3513576"/>
              <a:gd name="connsiteX3" fmla="*/ 2326352 w 2411189"/>
              <a:gd name="connsiteY3" fmla="*/ 420441 h 3513576"/>
              <a:gd name="connsiteX4" fmla="*/ 2307500 w 2411189"/>
              <a:gd name="connsiteY4" fmla="*/ 1619113 h 3513576"/>
              <a:gd name="connsiteX5" fmla="*/ 1949280 w 2411189"/>
              <a:gd name="connsiteY5" fmla="*/ 3127418 h 3513576"/>
              <a:gd name="connsiteX6" fmla="*/ 1294117 w 2411189"/>
              <a:gd name="connsiteY6" fmla="*/ 3512229 h 3513576"/>
              <a:gd name="connsiteX7" fmla="*/ 714368 w 2411189"/>
              <a:gd name="connsiteY7" fmla="*/ 3180499 h 3513576"/>
              <a:gd name="connsiteX8" fmla="*/ 16786 w 2411189"/>
              <a:gd name="connsiteY8" fmla="*/ 1627961 h 3513576"/>
              <a:gd name="connsiteX0" fmla="*/ 17905 w 2412308"/>
              <a:gd name="connsiteY0" fmla="*/ 1627961 h 3524485"/>
              <a:gd name="connsiteX1" fmla="*/ 319561 w 2412308"/>
              <a:gd name="connsiteY1" fmla="*/ 385054 h 3524485"/>
              <a:gd name="connsiteX2" fmla="*/ 1295236 w 2412308"/>
              <a:gd name="connsiteY2" fmla="*/ 234 h 3524485"/>
              <a:gd name="connsiteX3" fmla="*/ 2327471 w 2412308"/>
              <a:gd name="connsiteY3" fmla="*/ 420441 h 3524485"/>
              <a:gd name="connsiteX4" fmla="*/ 2308619 w 2412308"/>
              <a:gd name="connsiteY4" fmla="*/ 1619113 h 3524485"/>
              <a:gd name="connsiteX5" fmla="*/ 1950399 w 2412308"/>
              <a:gd name="connsiteY5" fmla="*/ 3127418 h 3524485"/>
              <a:gd name="connsiteX6" fmla="*/ 1295236 w 2412308"/>
              <a:gd name="connsiteY6" fmla="*/ 3512229 h 3524485"/>
              <a:gd name="connsiteX7" fmla="*/ 734341 w 2412308"/>
              <a:gd name="connsiteY7" fmla="*/ 3251271 h 3524485"/>
              <a:gd name="connsiteX8" fmla="*/ 17905 w 2412308"/>
              <a:gd name="connsiteY8" fmla="*/ 1627961 h 3524485"/>
              <a:gd name="connsiteX0" fmla="*/ 17905 w 2412308"/>
              <a:gd name="connsiteY0" fmla="*/ 1627961 h 3512750"/>
              <a:gd name="connsiteX1" fmla="*/ 319561 w 2412308"/>
              <a:gd name="connsiteY1" fmla="*/ 385054 h 3512750"/>
              <a:gd name="connsiteX2" fmla="*/ 1295236 w 2412308"/>
              <a:gd name="connsiteY2" fmla="*/ 234 h 3512750"/>
              <a:gd name="connsiteX3" fmla="*/ 2327471 w 2412308"/>
              <a:gd name="connsiteY3" fmla="*/ 420441 h 3512750"/>
              <a:gd name="connsiteX4" fmla="*/ 2308619 w 2412308"/>
              <a:gd name="connsiteY4" fmla="*/ 1619113 h 3512750"/>
              <a:gd name="connsiteX5" fmla="*/ 1950399 w 2412308"/>
              <a:gd name="connsiteY5" fmla="*/ 3127418 h 3512750"/>
              <a:gd name="connsiteX6" fmla="*/ 1295236 w 2412308"/>
              <a:gd name="connsiteY6" fmla="*/ 3512229 h 3512750"/>
              <a:gd name="connsiteX7" fmla="*/ 734341 w 2412308"/>
              <a:gd name="connsiteY7" fmla="*/ 3251271 h 3512750"/>
              <a:gd name="connsiteX8" fmla="*/ 17905 w 2412308"/>
              <a:gd name="connsiteY8" fmla="*/ 1627961 h 3512750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58 w 2399529"/>
              <a:gd name="connsiteY0" fmla="*/ 1627961 h 3512536"/>
              <a:gd name="connsiteX1" fmla="*/ 301714 w 2399529"/>
              <a:gd name="connsiteY1" fmla="*/ 385054 h 3512536"/>
              <a:gd name="connsiteX2" fmla="*/ 1277389 w 2399529"/>
              <a:gd name="connsiteY2" fmla="*/ 234 h 3512536"/>
              <a:gd name="connsiteX3" fmla="*/ 2309624 w 2399529"/>
              <a:gd name="connsiteY3" fmla="*/ 420441 h 3512536"/>
              <a:gd name="connsiteX4" fmla="*/ 2290772 w 2399529"/>
              <a:gd name="connsiteY4" fmla="*/ 1619113 h 3512536"/>
              <a:gd name="connsiteX5" fmla="*/ 1819431 w 2399529"/>
              <a:gd name="connsiteY5" fmla="*/ 3295498 h 3512536"/>
              <a:gd name="connsiteX6" fmla="*/ 1277389 w 2399529"/>
              <a:gd name="connsiteY6" fmla="*/ 3512229 h 3512536"/>
              <a:gd name="connsiteX7" fmla="*/ 716494 w 2399529"/>
              <a:gd name="connsiteY7" fmla="*/ 3251271 h 3512536"/>
              <a:gd name="connsiteX8" fmla="*/ 58 w 2399529"/>
              <a:gd name="connsiteY8" fmla="*/ 1627961 h 3512536"/>
              <a:gd name="connsiteX0" fmla="*/ 28649 w 2239583"/>
              <a:gd name="connsiteY0" fmla="*/ 1583729 h 3512536"/>
              <a:gd name="connsiteX1" fmla="*/ 141768 w 2239583"/>
              <a:gd name="connsiteY1" fmla="*/ 385054 h 3512536"/>
              <a:gd name="connsiteX2" fmla="*/ 1117443 w 2239583"/>
              <a:gd name="connsiteY2" fmla="*/ 234 h 3512536"/>
              <a:gd name="connsiteX3" fmla="*/ 2149678 w 2239583"/>
              <a:gd name="connsiteY3" fmla="*/ 420441 h 3512536"/>
              <a:gd name="connsiteX4" fmla="*/ 2130826 w 2239583"/>
              <a:gd name="connsiteY4" fmla="*/ 1619113 h 3512536"/>
              <a:gd name="connsiteX5" fmla="*/ 1659485 w 2239583"/>
              <a:gd name="connsiteY5" fmla="*/ 3295498 h 3512536"/>
              <a:gd name="connsiteX6" fmla="*/ 1117443 w 2239583"/>
              <a:gd name="connsiteY6" fmla="*/ 3512229 h 3512536"/>
              <a:gd name="connsiteX7" fmla="*/ 556548 w 2239583"/>
              <a:gd name="connsiteY7" fmla="*/ 3251271 h 3512536"/>
              <a:gd name="connsiteX8" fmla="*/ 28649 w 2239583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54236 w 2265170"/>
              <a:gd name="connsiteY0" fmla="*/ 1583729 h 3512536"/>
              <a:gd name="connsiteX1" fmla="*/ 167355 w 2265170"/>
              <a:gd name="connsiteY1" fmla="*/ 385054 h 3512536"/>
              <a:gd name="connsiteX2" fmla="*/ 1143030 w 2265170"/>
              <a:gd name="connsiteY2" fmla="*/ 234 h 3512536"/>
              <a:gd name="connsiteX3" fmla="*/ 2175265 w 2265170"/>
              <a:gd name="connsiteY3" fmla="*/ 420441 h 3512536"/>
              <a:gd name="connsiteX4" fmla="*/ 2156413 w 2265170"/>
              <a:gd name="connsiteY4" fmla="*/ 1619113 h 3512536"/>
              <a:gd name="connsiteX5" fmla="*/ 1685072 w 2265170"/>
              <a:gd name="connsiteY5" fmla="*/ 3295498 h 3512536"/>
              <a:gd name="connsiteX6" fmla="*/ 1143030 w 2265170"/>
              <a:gd name="connsiteY6" fmla="*/ 3512229 h 3512536"/>
              <a:gd name="connsiteX7" fmla="*/ 582135 w 2265170"/>
              <a:gd name="connsiteY7" fmla="*/ 3251271 h 3512536"/>
              <a:gd name="connsiteX8" fmla="*/ 54236 w 2265170"/>
              <a:gd name="connsiteY8" fmla="*/ 1583729 h 3512536"/>
              <a:gd name="connsiteX0" fmla="*/ 28337 w 2239271"/>
              <a:gd name="connsiteY0" fmla="*/ 1583729 h 3512536"/>
              <a:gd name="connsiteX1" fmla="*/ 216871 w 2239271"/>
              <a:gd name="connsiteY1" fmla="*/ 385054 h 3512536"/>
              <a:gd name="connsiteX2" fmla="*/ 1117131 w 2239271"/>
              <a:gd name="connsiteY2" fmla="*/ 234 h 3512536"/>
              <a:gd name="connsiteX3" fmla="*/ 2149366 w 2239271"/>
              <a:gd name="connsiteY3" fmla="*/ 420441 h 3512536"/>
              <a:gd name="connsiteX4" fmla="*/ 2130514 w 2239271"/>
              <a:gd name="connsiteY4" fmla="*/ 1619113 h 3512536"/>
              <a:gd name="connsiteX5" fmla="*/ 1659173 w 2239271"/>
              <a:gd name="connsiteY5" fmla="*/ 3295498 h 3512536"/>
              <a:gd name="connsiteX6" fmla="*/ 1117131 w 2239271"/>
              <a:gd name="connsiteY6" fmla="*/ 3512229 h 3512536"/>
              <a:gd name="connsiteX7" fmla="*/ 556236 w 2239271"/>
              <a:gd name="connsiteY7" fmla="*/ 3251271 h 3512536"/>
              <a:gd name="connsiteX8" fmla="*/ 28337 w 2239271"/>
              <a:gd name="connsiteY8" fmla="*/ 1583729 h 3512536"/>
              <a:gd name="connsiteX0" fmla="*/ 28337 w 2181826"/>
              <a:gd name="connsiteY0" fmla="*/ 1583851 h 3512658"/>
              <a:gd name="connsiteX1" fmla="*/ 216871 w 2181826"/>
              <a:gd name="connsiteY1" fmla="*/ 385176 h 3512658"/>
              <a:gd name="connsiteX2" fmla="*/ 1117131 w 2181826"/>
              <a:gd name="connsiteY2" fmla="*/ 356 h 3512658"/>
              <a:gd name="connsiteX3" fmla="*/ 2055098 w 2181826"/>
              <a:gd name="connsiteY3" fmla="*/ 429410 h 3512658"/>
              <a:gd name="connsiteX4" fmla="*/ 2130514 w 2181826"/>
              <a:gd name="connsiteY4" fmla="*/ 1619235 h 3512658"/>
              <a:gd name="connsiteX5" fmla="*/ 1659173 w 2181826"/>
              <a:gd name="connsiteY5" fmla="*/ 3295620 h 3512658"/>
              <a:gd name="connsiteX6" fmla="*/ 1117131 w 2181826"/>
              <a:gd name="connsiteY6" fmla="*/ 3512351 h 3512658"/>
              <a:gd name="connsiteX7" fmla="*/ 556236 w 2181826"/>
              <a:gd name="connsiteY7" fmla="*/ 3251393 h 3512658"/>
              <a:gd name="connsiteX8" fmla="*/ 28337 w 2181826"/>
              <a:gd name="connsiteY8" fmla="*/ 1583851 h 3512658"/>
              <a:gd name="connsiteX0" fmla="*/ 28337 w 2169194"/>
              <a:gd name="connsiteY0" fmla="*/ 1583558 h 3512365"/>
              <a:gd name="connsiteX1" fmla="*/ 216871 w 2169194"/>
              <a:gd name="connsiteY1" fmla="*/ 384883 h 3512365"/>
              <a:gd name="connsiteX2" fmla="*/ 1117131 w 2169194"/>
              <a:gd name="connsiteY2" fmla="*/ 63 h 3512365"/>
              <a:gd name="connsiteX3" fmla="*/ 2026818 w 2169194"/>
              <a:gd name="connsiteY3" fmla="*/ 402577 h 3512365"/>
              <a:gd name="connsiteX4" fmla="*/ 2130514 w 2169194"/>
              <a:gd name="connsiteY4" fmla="*/ 1618942 h 3512365"/>
              <a:gd name="connsiteX5" fmla="*/ 1659173 w 2169194"/>
              <a:gd name="connsiteY5" fmla="*/ 3295327 h 3512365"/>
              <a:gd name="connsiteX6" fmla="*/ 1117131 w 2169194"/>
              <a:gd name="connsiteY6" fmla="*/ 3512058 h 3512365"/>
              <a:gd name="connsiteX7" fmla="*/ 556236 w 2169194"/>
              <a:gd name="connsiteY7" fmla="*/ 3251100 h 3512365"/>
              <a:gd name="connsiteX8" fmla="*/ 28337 w 2169194"/>
              <a:gd name="connsiteY8" fmla="*/ 1583558 h 3512365"/>
              <a:gd name="connsiteX0" fmla="*/ 28337 w 2170568"/>
              <a:gd name="connsiteY0" fmla="*/ 1583558 h 3512068"/>
              <a:gd name="connsiteX1" fmla="*/ 216871 w 2170568"/>
              <a:gd name="connsiteY1" fmla="*/ 384883 h 3512068"/>
              <a:gd name="connsiteX2" fmla="*/ 1117131 w 2170568"/>
              <a:gd name="connsiteY2" fmla="*/ 63 h 3512068"/>
              <a:gd name="connsiteX3" fmla="*/ 2026818 w 2170568"/>
              <a:gd name="connsiteY3" fmla="*/ 402577 h 3512068"/>
              <a:gd name="connsiteX4" fmla="*/ 2130514 w 2170568"/>
              <a:gd name="connsiteY4" fmla="*/ 1618942 h 3512068"/>
              <a:gd name="connsiteX5" fmla="*/ 1640319 w 2170568"/>
              <a:gd name="connsiteY5" fmla="*/ 3259942 h 3512068"/>
              <a:gd name="connsiteX6" fmla="*/ 1117131 w 2170568"/>
              <a:gd name="connsiteY6" fmla="*/ 3512058 h 3512068"/>
              <a:gd name="connsiteX7" fmla="*/ 556236 w 2170568"/>
              <a:gd name="connsiteY7" fmla="*/ 3251100 h 3512068"/>
              <a:gd name="connsiteX8" fmla="*/ 28337 w 2170568"/>
              <a:gd name="connsiteY8" fmla="*/ 1583558 h 3512068"/>
              <a:gd name="connsiteX0" fmla="*/ 29726 w 2171957"/>
              <a:gd name="connsiteY0" fmla="*/ 1583558 h 3512068"/>
              <a:gd name="connsiteX1" fmla="*/ 218260 w 2171957"/>
              <a:gd name="connsiteY1" fmla="*/ 384883 h 3512068"/>
              <a:gd name="connsiteX2" fmla="*/ 1118520 w 2171957"/>
              <a:gd name="connsiteY2" fmla="*/ 63 h 3512068"/>
              <a:gd name="connsiteX3" fmla="*/ 2028207 w 2171957"/>
              <a:gd name="connsiteY3" fmla="*/ 402577 h 3512068"/>
              <a:gd name="connsiteX4" fmla="*/ 2131903 w 2171957"/>
              <a:gd name="connsiteY4" fmla="*/ 1618942 h 3512068"/>
              <a:gd name="connsiteX5" fmla="*/ 1641708 w 2171957"/>
              <a:gd name="connsiteY5" fmla="*/ 3259942 h 3512068"/>
              <a:gd name="connsiteX6" fmla="*/ 1118520 w 2171957"/>
              <a:gd name="connsiteY6" fmla="*/ 3512058 h 3512068"/>
              <a:gd name="connsiteX7" fmla="*/ 576478 w 2171957"/>
              <a:gd name="connsiteY7" fmla="*/ 3251100 h 3512068"/>
              <a:gd name="connsiteX8" fmla="*/ 29726 w 2171957"/>
              <a:gd name="connsiteY8" fmla="*/ 1583558 h 3512068"/>
              <a:gd name="connsiteX0" fmla="*/ 29726 w 2169897"/>
              <a:gd name="connsiteY0" fmla="*/ 1583558 h 3512068"/>
              <a:gd name="connsiteX1" fmla="*/ 218260 w 2169897"/>
              <a:gd name="connsiteY1" fmla="*/ 384883 h 3512068"/>
              <a:gd name="connsiteX2" fmla="*/ 1118520 w 2169897"/>
              <a:gd name="connsiteY2" fmla="*/ 63 h 3512068"/>
              <a:gd name="connsiteX3" fmla="*/ 2028207 w 2169897"/>
              <a:gd name="connsiteY3" fmla="*/ 402577 h 3512068"/>
              <a:gd name="connsiteX4" fmla="*/ 2131903 w 2169897"/>
              <a:gd name="connsiteY4" fmla="*/ 1618942 h 3512068"/>
              <a:gd name="connsiteX5" fmla="*/ 1669988 w 2169897"/>
              <a:gd name="connsiteY5" fmla="*/ 3259942 h 3512068"/>
              <a:gd name="connsiteX6" fmla="*/ 1118520 w 2169897"/>
              <a:gd name="connsiteY6" fmla="*/ 3512058 h 3512068"/>
              <a:gd name="connsiteX7" fmla="*/ 576478 w 2169897"/>
              <a:gd name="connsiteY7" fmla="*/ 3251100 h 3512068"/>
              <a:gd name="connsiteX8" fmla="*/ 29726 w 2169897"/>
              <a:gd name="connsiteY8" fmla="*/ 1583558 h 3512068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9897" h="3512519">
                <a:moveTo>
                  <a:pt x="29726" y="1583558"/>
                </a:moveTo>
                <a:cubicBezTo>
                  <a:pt x="-29977" y="1105855"/>
                  <a:pt x="-15053" y="670915"/>
                  <a:pt x="218260" y="384883"/>
                </a:cubicBezTo>
                <a:cubicBezTo>
                  <a:pt x="451573" y="98851"/>
                  <a:pt x="816862" y="-2886"/>
                  <a:pt x="1118520" y="63"/>
                </a:cubicBezTo>
                <a:cubicBezTo>
                  <a:pt x="1420178" y="3012"/>
                  <a:pt x="1859310" y="119494"/>
                  <a:pt x="2028207" y="402577"/>
                </a:cubicBezTo>
                <a:cubicBezTo>
                  <a:pt x="2197104" y="685660"/>
                  <a:pt x="2191606" y="1142715"/>
                  <a:pt x="2131903" y="1618942"/>
                </a:cubicBezTo>
                <a:cubicBezTo>
                  <a:pt x="2072200" y="2095170"/>
                  <a:pt x="1846740" y="2976858"/>
                  <a:pt x="1669988" y="3259942"/>
                </a:cubicBezTo>
                <a:cubicBezTo>
                  <a:pt x="1596931" y="3357254"/>
                  <a:pt x="1300772" y="3522378"/>
                  <a:pt x="1118520" y="3512058"/>
                </a:cubicBezTo>
                <a:cubicBezTo>
                  <a:pt x="936268" y="3501738"/>
                  <a:pt x="874208" y="3520913"/>
                  <a:pt x="576478" y="3251100"/>
                </a:cubicBezTo>
                <a:cubicBezTo>
                  <a:pt x="344736" y="2937055"/>
                  <a:pt x="89429" y="2061261"/>
                  <a:pt x="29726" y="1583558"/>
                </a:cubicBezTo>
                <a:close/>
              </a:path>
            </a:pathLst>
          </a:custGeom>
          <a:noFill/>
          <a:ln w="19050">
            <a:solidFill>
              <a:srgbClr val="5B9BD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B9BD7"/>
              </a:solidFill>
            </a:endParaRPr>
          </a:p>
        </p:txBody>
      </p:sp>
      <p:sp>
        <p:nvSpPr>
          <p:cNvPr id="17" name="Oval 3"/>
          <p:cNvSpPr/>
          <p:nvPr/>
        </p:nvSpPr>
        <p:spPr>
          <a:xfrm rot="8317120">
            <a:off x="5867159" y="2860274"/>
            <a:ext cx="2169897" cy="3743000"/>
          </a:xfrm>
          <a:custGeom>
            <a:avLst/>
            <a:gdLst>
              <a:gd name="connsiteX0" fmla="*/ 0 w 1838227"/>
              <a:gd name="connsiteY0" fmla="*/ 1795806 h 3591611"/>
              <a:gd name="connsiteX1" fmla="*/ 919114 w 1838227"/>
              <a:gd name="connsiteY1" fmla="*/ 0 h 3591611"/>
              <a:gd name="connsiteX2" fmla="*/ 1838228 w 1838227"/>
              <a:gd name="connsiteY2" fmla="*/ 1795806 h 3591611"/>
              <a:gd name="connsiteX3" fmla="*/ 919114 w 1838227"/>
              <a:gd name="connsiteY3" fmla="*/ 3591612 h 3591611"/>
              <a:gd name="connsiteX4" fmla="*/ 0 w 1838227"/>
              <a:gd name="connsiteY4" fmla="*/ 1795806 h 3591611"/>
              <a:gd name="connsiteX0" fmla="*/ 0 w 1838228"/>
              <a:gd name="connsiteY0" fmla="*/ 1795806 h 3591612"/>
              <a:gd name="connsiteX1" fmla="*/ 919114 w 1838228"/>
              <a:gd name="connsiteY1" fmla="*/ 0 h 3591612"/>
              <a:gd name="connsiteX2" fmla="*/ 1838228 w 1838228"/>
              <a:gd name="connsiteY2" fmla="*/ 1795806 h 3591612"/>
              <a:gd name="connsiteX3" fmla="*/ 919114 w 1838228"/>
              <a:gd name="connsiteY3" fmla="*/ 3591612 h 3591612"/>
              <a:gd name="connsiteX4" fmla="*/ 0 w 1838228"/>
              <a:gd name="connsiteY4" fmla="*/ 1795806 h 3591612"/>
              <a:gd name="connsiteX0" fmla="*/ 16026 w 1854254"/>
              <a:gd name="connsiteY0" fmla="*/ 1795806 h 3713047"/>
              <a:gd name="connsiteX1" fmla="*/ 935140 w 1854254"/>
              <a:gd name="connsiteY1" fmla="*/ 0 h 3713047"/>
              <a:gd name="connsiteX2" fmla="*/ 1854254 w 1854254"/>
              <a:gd name="connsiteY2" fmla="*/ 1795806 h 3713047"/>
              <a:gd name="connsiteX3" fmla="*/ 935140 w 1854254"/>
              <a:gd name="connsiteY3" fmla="*/ 3591612 h 3713047"/>
              <a:gd name="connsiteX4" fmla="*/ 393097 w 1854254"/>
              <a:gd name="connsiteY4" fmla="*/ 3357186 h 3713047"/>
              <a:gd name="connsiteX5" fmla="*/ 16026 w 1854254"/>
              <a:gd name="connsiteY5" fmla="*/ 1795806 h 3713047"/>
              <a:gd name="connsiteX0" fmla="*/ 16026 w 1871600"/>
              <a:gd name="connsiteY0" fmla="*/ 1795806 h 3606673"/>
              <a:gd name="connsiteX1" fmla="*/ 935140 w 1871600"/>
              <a:gd name="connsiteY1" fmla="*/ 0 h 3606673"/>
              <a:gd name="connsiteX2" fmla="*/ 1854254 w 1871600"/>
              <a:gd name="connsiteY2" fmla="*/ 1795806 h 3606673"/>
              <a:gd name="connsiteX3" fmla="*/ 1562021 w 1871600"/>
              <a:gd name="connsiteY3" fmla="*/ 3233337 h 3606673"/>
              <a:gd name="connsiteX4" fmla="*/ 935140 w 1871600"/>
              <a:gd name="connsiteY4" fmla="*/ 3591612 h 3606673"/>
              <a:gd name="connsiteX5" fmla="*/ 393097 w 1871600"/>
              <a:gd name="connsiteY5" fmla="*/ 3357186 h 3606673"/>
              <a:gd name="connsiteX6" fmla="*/ 16026 w 1871600"/>
              <a:gd name="connsiteY6" fmla="*/ 1795806 h 3606673"/>
              <a:gd name="connsiteX0" fmla="*/ 16026 w 1871600"/>
              <a:gd name="connsiteY0" fmla="*/ 1795806 h 3594942"/>
              <a:gd name="connsiteX1" fmla="*/ 935140 w 1871600"/>
              <a:gd name="connsiteY1" fmla="*/ 0 h 3594942"/>
              <a:gd name="connsiteX2" fmla="*/ 1854254 w 1871600"/>
              <a:gd name="connsiteY2" fmla="*/ 1795806 h 3594942"/>
              <a:gd name="connsiteX3" fmla="*/ 1562021 w 1871600"/>
              <a:gd name="connsiteY3" fmla="*/ 3233337 h 3594942"/>
              <a:gd name="connsiteX4" fmla="*/ 935140 w 1871600"/>
              <a:gd name="connsiteY4" fmla="*/ 3591612 h 3594942"/>
              <a:gd name="connsiteX5" fmla="*/ 393097 w 1871600"/>
              <a:gd name="connsiteY5" fmla="*/ 3357186 h 3594942"/>
              <a:gd name="connsiteX6" fmla="*/ 16026 w 1871600"/>
              <a:gd name="connsiteY6" fmla="*/ 1795806 h 3594942"/>
              <a:gd name="connsiteX0" fmla="*/ 16026 w 1871600"/>
              <a:gd name="connsiteY0" fmla="*/ 1795806 h 3602757"/>
              <a:gd name="connsiteX1" fmla="*/ 935140 w 1871600"/>
              <a:gd name="connsiteY1" fmla="*/ 0 h 3602757"/>
              <a:gd name="connsiteX2" fmla="*/ 1854254 w 1871600"/>
              <a:gd name="connsiteY2" fmla="*/ 1795806 h 3602757"/>
              <a:gd name="connsiteX3" fmla="*/ 1562021 w 1871600"/>
              <a:gd name="connsiteY3" fmla="*/ 3233337 h 3602757"/>
              <a:gd name="connsiteX4" fmla="*/ 935140 w 1871600"/>
              <a:gd name="connsiteY4" fmla="*/ 3591612 h 3602757"/>
              <a:gd name="connsiteX5" fmla="*/ 393097 w 1871600"/>
              <a:gd name="connsiteY5" fmla="*/ 3357186 h 3602757"/>
              <a:gd name="connsiteX6" fmla="*/ 16026 w 1871600"/>
              <a:gd name="connsiteY6" fmla="*/ 1795806 h 3602757"/>
              <a:gd name="connsiteX0" fmla="*/ 16026 w 1871600"/>
              <a:gd name="connsiteY0" fmla="*/ 1795806 h 3594334"/>
              <a:gd name="connsiteX1" fmla="*/ 935140 w 1871600"/>
              <a:gd name="connsiteY1" fmla="*/ 0 h 3594334"/>
              <a:gd name="connsiteX2" fmla="*/ 1854254 w 1871600"/>
              <a:gd name="connsiteY2" fmla="*/ 1795806 h 3594334"/>
              <a:gd name="connsiteX3" fmla="*/ 1562021 w 1871600"/>
              <a:gd name="connsiteY3" fmla="*/ 3233337 h 3594334"/>
              <a:gd name="connsiteX4" fmla="*/ 935140 w 1871600"/>
              <a:gd name="connsiteY4" fmla="*/ 3591612 h 3594334"/>
              <a:gd name="connsiteX5" fmla="*/ 393097 w 1871600"/>
              <a:gd name="connsiteY5" fmla="*/ 3357186 h 3594334"/>
              <a:gd name="connsiteX6" fmla="*/ 16026 w 1871600"/>
              <a:gd name="connsiteY6" fmla="*/ 1795806 h 3594334"/>
              <a:gd name="connsiteX0" fmla="*/ 16026 w 1871600"/>
              <a:gd name="connsiteY0" fmla="*/ 1795806 h 3593370"/>
              <a:gd name="connsiteX1" fmla="*/ 935140 w 1871600"/>
              <a:gd name="connsiteY1" fmla="*/ 0 h 3593370"/>
              <a:gd name="connsiteX2" fmla="*/ 1854254 w 1871600"/>
              <a:gd name="connsiteY2" fmla="*/ 1795806 h 3593370"/>
              <a:gd name="connsiteX3" fmla="*/ 1562021 w 1871600"/>
              <a:gd name="connsiteY3" fmla="*/ 3233337 h 3593370"/>
              <a:gd name="connsiteX4" fmla="*/ 935140 w 1871600"/>
              <a:gd name="connsiteY4" fmla="*/ 3591612 h 3593370"/>
              <a:gd name="connsiteX5" fmla="*/ 393097 w 1871600"/>
              <a:gd name="connsiteY5" fmla="*/ 3357186 h 3593370"/>
              <a:gd name="connsiteX6" fmla="*/ 16026 w 1871600"/>
              <a:gd name="connsiteY6" fmla="*/ 1795806 h 3593370"/>
              <a:gd name="connsiteX0" fmla="*/ 16026 w 1871600"/>
              <a:gd name="connsiteY0" fmla="*/ 1795806 h 3597118"/>
              <a:gd name="connsiteX1" fmla="*/ 935140 w 1871600"/>
              <a:gd name="connsiteY1" fmla="*/ 0 h 3597118"/>
              <a:gd name="connsiteX2" fmla="*/ 1854254 w 1871600"/>
              <a:gd name="connsiteY2" fmla="*/ 1795806 h 3597118"/>
              <a:gd name="connsiteX3" fmla="*/ 1562021 w 1871600"/>
              <a:gd name="connsiteY3" fmla="*/ 3206799 h 3597118"/>
              <a:gd name="connsiteX4" fmla="*/ 935140 w 1871600"/>
              <a:gd name="connsiteY4" fmla="*/ 3591612 h 3597118"/>
              <a:gd name="connsiteX5" fmla="*/ 393097 w 1871600"/>
              <a:gd name="connsiteY5" fmla="*/ 3357186 h 3597118"/>
              <a:gd name="connsiteX6" fmla="*/ 16026 w 1871600"/>
              <a:gd name="connsiteY6" fmla="*/ 1795806 h 3597118"/>
              <a:gd name="connsiteX0" fmla="*/ 27946 w 1713837"/>
              <a:gd name="connsiteY0" fmla="*/ 1778119 h 3597123"/>
              <a:gd name="connsiteX1" fmla="*/ 777377 w 1713837"/>
              <a:gd name="connsiteY1" fmla="*/ 5 h 3597123"/>
              <a:gd name="connsiteX2" fmla="*/ 1696491 w 1713837"/>
              <a:gd name="connsiteY2" fmla="*/ 1795811 h 3597123"/>
              <a:gd name="connsiteX3" fmla="*/ 1404258 w 1713837"/>
              <a:gd name="connsiteY3" fmla="*/ 3206804 h 3597123"/>
              <a:gd name="connsiteX4" fmla="*/ 777377 w 1713837"/>
              <a:gd name="connsiteY4" fmla="*/ 3591617 h 3597123"/>
              <a:gd name="connsiteX5" fmla="*/ 235334 w 1713837"/>
              <a:gd name="connsiteY5" fmla="*/ 3357191 h 3597123"/>
              <a:gd name="connsiteX6" fmla="*/ 27946 w 1713837"/>
              <a:gd name="connsiteY6" fmla="*/ 1778119 h 3597123"/>
              <a:gd name="connsiteX0" fmla="*/ 27946 w 1515808"/>
              <a:gd name="connsiteY0" fmla="*/ 1778119 h 3597123"/>
              <a:gd name="connsiteX1" fmla="*/ 777377 w 1515808"/>
              <a:gd name="connsiteY1" fmla="*/ 5 h 3597123"/>
              <a:gd name="connsiteX2" fmla="*/ 1451394 w 1515808"/>
              <a:gd name="connsiteY2" fmla="*/ 1760426 h 3597123"/>
              <a:gd name="connsiteX3" fmla="*/ 1404258 w 1515808"/>
              <a:gd name="connsiteY3" fmla="*/ 3206804 h 3597123"/>
              <a:gd name="connsiteX4" fmla="*/ 777377 w 1515808"/>
              <a:gd name="connsiteY4" fmla="*/ 3591617 h 3597123"/>
              <a:gd name="connsiteX5" fmla="*/ 235334 w 1515808"/>
              <a:gd name="connsiteY5" fmla="*/ 3357191 h 3597123"/>
              <a:gd name="connsiteX6" fmla="*/ 27946 w 1515808"/>
              <a:gd name="connsiteY6" fmla="*/ 1778119 h 3597123"/>
              <a:gd name="connsiteX0" fmla="*/ 23303 w 1511165"/>
              <a:gd name="connsiteY0" fmla="*/ 1838248 h 3657252"/>
              <a:gd name="connsiteX1" fmla="*/ 89289 w 1511165"/>
              <a:gd name="connsiteY1" fmla="*/ 542263 h 3657252"/>
              <a:gd name="connsiteX2" fmla="*/ 772734 w 1511165"/>
              <a:gd name="connsiteY2" fmla="*/ 60134 h 3657252"/>
              <a:gd name="connsiteX3" fmla="*/ 1446751 w 1511165"/>
              <a:gd name="connsiteY3" fmla="*/ 1820555 h 3657252"/>
              <a:gd name="connsiteX4" fmla="*/ 1399615 w 1511165"/>
              <a:gd name="connsiteY4" fmla="*/ 3266933 h 3657252"/>
              <a:gd name="connsiteX5" fmla="*/ 772734 w 1511165"/>
              <a:gd name="connsiteY5" fmla="*/ 3651746 h 3657252"/>
              <a:gd name="connsiteX6" fmla="*/ 230691 w 1511165"/>
              <a:gd name="connsiteY6" fmla="*/ 3417320 h 3657252"/>
              <a:gd name="connsiteX7" fmla="*/ 23303 w 1511165"/>
              <a:gd name="connsiteY7" fmla="*/ 1838248 h 3657252"/>
              <a:gd name="connsiteX0" fmla="*/ 23303 w 1496663"/>
              <a:gd name="connsiteY0" fmla="*/ 1778318 h 3597322"/>
              <a:gd name="connsiteX1" fmla="*/ 89289 w 1496663"/>
              <a:gd name="connsiteY1" fmla="*/ 482333 h 3597322"/>
              <a:gd name="connsiteX2" fmla="*/ 772734 w 1496663"/>
              <a:gd name="connsiteY2" fmla="*/ 204 h 3597322"/>
              <a:gd name="connsiteX3" fmla="*/ 1437322 w 1496663"/>
              <a:gd name="connsiteY3" fmla="*/ 526564 h 3597322"/>
              <a:gd name="connsiteX4" fmla="*/ 1446751 w 1496663"/>
              <a:gd name="connsiteY4" fmla="*/ 1760625 h 3597322"/>
              <a:gd name="connsiteX5" fmla="*/ 1399615 w 1496663"/>
              <a:gd name="connsiteY5" fmla="*/ 3207003 h 3597322"/>
              <a:gd name="connsiteX6" fmla="*/ 772734 w 1496663"/>
              <a:gd name="connsiteY6" fmla="*/ 3591816 h 3597322"/>
              <a:gd name="connsiteX7" fmla="*/ 230691 w 1496663"/>
              <a:gd name="connsiteY7" fmla="*/ 3357390 h 3597322"/>
              <a:gd name="connsiteX8" fmla="*/ 23303 w 1496663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23745"/>
              <a:gd name="connsiteY0" fmla="*/ 1778318 h 3597322"/>
              <a:gd name="connsiteX1" fmla="*/ 89289 w 1523745"/>
              <a:gd name="connsiteY1" fmla="*/ 482333 h 3597322"/>
              <a:gd name="connsiteX2" fmla="*/ 772734 w 1523745"/>
              <a:gd name="connsiteY2" fmla="*/ 204 h 3597322"/>
              <a:gd name="connsiteX3" fmla="*/ 1437322 w 1523745"/>
              <a:gd name="connsiteY3" fmla="*/ 526564 h 3597322"/>
              <a:gd name="connsiteX4" fmla="*/ 1512739 w 1523745"/>
              <a:gd name="connsiteY4" fmla="*/ 1751779 h 3597322"/>
              <a:gd name="connsiteX5" fmla="*/ 1399615 w 1523745"/>
              <a:gd name="connsiteY5" fmla="*/ 3207003 h 3597322"/>
              <a:gd name="connsiteX6" fmla="*/ 772734 w 1523745"/>
              <a:gd name="connsiteY6" fmla="*/ 3591816 h 3597322"/>
              <a:gd name="connsiteX7" fmla="*/ 230691 w 1523745"/>
              <a:gd name="connsiteY7" fmla="*/ 3357390 h 3597322"/>
              <a:gd name="connsiteX8" fmla="*/ 23303 w 1523745"/>
              <a:gd name="connsiteY8" fmla="*/ 1778318 h 3597322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3597"/>
              <a:gd name="connsiteX1" fmla="*/ 79267 w 1513723"/>
              <a:gd name="connsiteY1" fmla="*/ 482333 h 3593597"/>
              <a:gd name="connsiteX2" fmla="*/ 762712 w 1513723"/>
              <a:gd name="connsiteY2" fmla="*/ 204 h 3593597"/>
              <a:gd name="connsiteX3" fmla="*/ 1427300 w 1513723"/>
              <a:gd name="connsiteY3" fmla="*/ 526564 h 3593597"/>
              <a:gd name="connsiteX4" fmla="*/ 1502717 w 1513723"/>
              <a:gd name="connsiteY4" fmla="*/ 1751779 h 3593597"/>
              <a:gd name="connsiteX5" fmla="*/ 1389593 w 1513723"/>
              <a:gd name="connsiteY5" fmla="*/ 3207003 h 3593597"/>
              <a:gd name="connsiteX6" fmla="*/ 762712 w 1513723"/>
              <a:gd name="connsiteY6" fmla="*/ 3591816 h 3593597"/>
              <a:gd name="connsiteX7" fmla="*/ 239523 w 1513723"/>
              <a:gd name="connsiteY7" fmla="*/ 3339698 h 3593597"/>
              <a:gd name="connsiteX8" fmla="*/ 69840 w 1513723"/>
              <a:gd name="connsiteY8" fmla="*/ 2968153 h 3593597"/>
              <a:gd name="connsiteX9" fmla="*/ 13281 w 1513723"/>
              <a:gd name="connsiteY9" fmla="*/ 1778318 h 3593597"/>
              <a:gd name="connsiteX0" fmla="*/ 9 w 1679560"/>
              <a:gd name="connsiteY0" fmla="*/ 1778318 h 3593597"/>
              <a:gd name="connsiteX1" fmla="*/ 245104 w 1679560"/>
              <a:gd name="connsiteY1" fmla="*/ 482333 h 3593597"/>
              <a:gd name="connsiteX2" fmla="*/ 928549 w 1679560"/>
              <a:gd name="connsiteY2" fmla="*/ 204 h 3593597"/>
              <a:gd name="connsiteX3" fmla="*/ 1593137 w 1679560"/>
              <a:gd name="connsiteY3" fmla="*/ 526564 h 3593597"/>
              <a:gd name="connsiteX4" fmla="*/ 1668554 w 1679560"/>
              <a:gd name="connsiteY4" fmla="*/ 1751779 h 3593597"/>
              <a:gd name="connsiteX5" fmla="*/ 1555430 w 1679560"/>
              <a:gd name="connsiteY5" fmla="*/ 3207003 h 3593597"/>
              <a:gd name="connsiteX6" fmla="*/ 928549 w 1679560"/>
              <a:gd name="connsiteY6" fmla="*/ 3591816 h 3593597"/>
              <a:gd name="connsiteX7" fmla="*/ 405360 w 1679560"/>
              <a:gd name="connsiteY7" fmla="*/ 3339698 h 3593597"/>
              <a:gd name="connsiteX8" fmla="*/ 235677 w 1679560"/>
              <a:gd name="connsiteY8" fmla="*/ 2968153 h 3593597"/>
              <a:gd name="connsiteX9" fmla="*/ 9 w 1679560"/>
              <a:gd name="connsiteY9" fmla="*/ 1778318 h 3593597"/>
              <a:gd name="connsiteX0" fmla="*/ 3177 w 1682728"/>
              <a:gd name="connsiteY0" fmla="*/ 1778318 h 3593597"/>
              <a:gd name="connsiteX1" fmla="*/ 248272 w 1682728"/>
              <a:gd name="connsiteY1" fmla="*/ 482333 h 3593597"/>
              <a:gd name="connsiteX2" fmla="*/ 931717 w 1682728"/>
              <a:gd name="connsiteY2" fmla="*/ 204 h 3593597"/>
              <a:gd name="connsiteX3" fmla="*/ 1596305 w 1682728"/>
              <a:gd name="connsiteY3" fmla="*/ 526564 h 3593597"/>
              <a:gd name="connsiteX4" fmla="*/ 1671722 w 1682728"/>
              <a:gd name="connsiteY4" fmla="*/ 1751779 h 3593597"/>
              <a:gd name="connsiteX5" fmla="*/ 1558598 w 1682728"/>
              <a:gd name="connsiteY5" fmla="*/ 3207003 h 3593597"/>
              <a:gd name="connsiteX6" fmla="*/ 931717 w 1682728"/>
              <a:gd name="connsiteY6" fmla="*/ 3591816 h 3593597"/>
              <a:gd name="connsiteX7" fmla="*/ 408528 w 1682728"/>
              <a:gd name="connsiteY7" fmla="*/ 3339698 h 3593597"/>
              <a:gd name="connsiteX8" fmla="*/ 3177 w 1682728"/>
              <a:gd name="connsiteY8" fmla="*/ 1778318 h 3593597"/>
              <a:gd name="connsiteX0" fmla="*/ 30383 w 1709934"/>
              <a:gd name="connsiteY0" fmla="*/ 1778318 h 3591816"/>
              <a:gd name="connsiteX1" fmla="*/ 275478 w 1709934"/>
              <a:gd name="connsiteY1" fmla="*/ 482333 h 3591816"/>
              <a:gd name="connsiteX2" fmla="*/ 958923 w 1709934"/>
              <a:gd name="connsiteY2" fmla="*/ 204 h 3591816"/>
              <a:gd name="connsiteX3" fmla="*/ 1623511 w 1709934"/>
              <a:gd name="connsiteY3" fmla="*/ 526564 h 3591816"/>
              <a:gd name="connsiteX4" fmla="*/ 1698928 w 1709934"/>
              <a:gd name="connsiteY4" fmla="*/ 1751779 h 3591816"/>
              <a:gd name="connsiteX5" fmla="*/ 1585804 w 1709934"/>
              <a:gd name="connsiteY5" fmla="*/ 3207003 h 3591816"/>
              <a:gd name="connsiteX6" fmla="*/ 958923 w 1709934"/>
              <a:gd name="connsiteY6" fmla="*/ 3591816 h 3591816"/>
              <a:gd name="connsiteX7" fmla="*/ 30383 w 1709934"/>
              <a:gd name="connsiteY7" fmla="*/ 1778318 h 3591816"/>
              <a:gd name="connsiteX0" fmla="*/ 30383 w 1702699"/>
              <a:gd name="connsiteY0" fmla="*/ 1778318 h 3591827"/>
              <a:gd name="connsiteX1" fmla="*/ 275478 w 1702699"/>
              <a:gd name="connsiteY1" fmla="*/ 482333 h 3591827"/>
              <a:gd name="connsiteX2" fmla="*/ 958923 w 1702699"/>
              <a:gd name="connsiteY2" fmla="*/ 204 h 3591827"/>
              <a:gd name="connsiteX3" fmla="*/ 1623511 w 1702699"/>
              <a:gd name="connsiteY3" fmla="*/ 526564 h 3591827"/>
              <a:gd name="connsiteX4" fmla="*/ 1698928 w 1702699"/>
              <a:gd name="connsiteY4" fmla="*/ 1751779 h 3591827"/>
              <a:gd name="connsiteX5" fmla="*/ 958923 w 1702699"/>
              <a:gd name="connsiteY5" fmla="*/ 3591816 h 3591827"/>
              <a:gd name="connsiteX6" fmla="*/ 30383 w 1702699"/>
              <a:gd name="connsiteY6" fmla="*/ 1778318 h 3591827"/>
              <a:gd name="connsiteX0" fmla="*/ 12394 w 2156050"/>
              <a:gd name="connsiteY0" fmla="*/ 1796011 h 3591847"/>
              <a:gd name="connsiteX1" fmla="*/ 728829 w 2156050"/>
              <a:gd name="connsiteY1" fmla="*/ 482333 h 3591847"/>
              <a:gd name="connsiteX2" fmla="*/ 1412274 w 2156050"/>
              <a:gd name="connsiteY2" fmla="*/ 204 h 3591847"/>
              <a:gd name="connsiteX3" fmla="*/ 2076862 w 2156050"/>
              <a:gd name="connsiteY3" fmla="*/ 526564 h 3591847"/>
              <a:gd name="connsiteX4" fmla="*/ 2152279 w 2156050"/>
              <a:gd name="connsiteY4" fmla="*/ 1751779 h 3591847"/>
              <a:gd name="connsiteX5" fmla="*/ 1412274 w 2156050"/>
              <a:gd name="connsiteY5" fmla="*/ 3591816 h 3591847"/>
              <a:gd name="connsiteX6" fmla="*/ 12394 w 2156050"/>
              <a:gd name="connsiteY6" fmla="*/ 1796011 h 3591847"/>
              <a:gd name="connsiteX0" fmla="*/ 0 w 2143656"/>
              <a:gd name="connsiteY0" fmla="*/ 1850994 h 3646830"/>
              <a:gd name="connsiteX1" fmla="*/ 1399880 w 2143656"/>
              <a:gd name="connsiteY1" fmla="*/ 55187 h 3646830"/>
              <a:gd name="connsiteX2" fmla="*/ 2064468 w 2143656"/>
              <a:gd name="connsiteY2" fmla="*/ 581547 h 3646830"/>
              <a:gd name="connsiteX3" fmla="*/ 2139885 w 2143656"/>
              <a:gd name="connsiteY3" fmla="*/ 1806762 h 3646830"/>
              <a:gd name="connsiteX4" fmla="*/ 1399880 w 2143656"/>
              <a:gd name="connsiteY4" fmla="*/ 3646799 h 3646830"/>
              <a:gd name="connsiteX5" fmla="*/ 0 w 2143656"/>
              <a:gd name="connsiteY5" fmla="*/ 1850994 h 3646830"/>
              <a:gd name="connsiteX0" fmla="*/ 0 w 2139885"/>
              <a:gd name="connsiteY0" fmla="*/ 1795842 h 3591678"/>
              <a:gd name="connsiteX1" fmla="*/ 1399880 w 2139885"/>
              <a:gd name="connsiteY1" fmla="*/ 35 h 3591678"/>
              <a:gd name="connsiteX2" fmla="*/ 2139885 w 2139885"/>
              <a:gd name="connsiteY2" fmla="*/ 1751610 h 3591678"/>
              <a:gd name="connsiteX3" fmla="*/ 1399880 w 2139885"/>
              <a:gd name="connsiteY3" fmla="*/ 3591647 h 3591678"/>
              <a:gd name="connsiteX4" fmla="*/ 0 w 2139885"/>
              <a:gd name="connsiteY4" fmla="*/ 1795842 h 3591678"/>
              <a:gd name="connsiteX0" fmla="*/ 0 w 2630079"/>
              <a:gd name="connsiteY0" fmla="*/ 1795876 h 3591742"/>
              <a:gd name="connsiteX1" fmla="*/ 1399880 w 2630079"/>
              <a:gd name="connsiteY1" fmla="*/ 69 h 3591742"/>
              <a:gd name="connsiteX2" fmla="*/ 2630079 w 2630079"/>
              <a:gd name="connsiteY2" fmla="*/ 1733951 h 3591742"/>
              <a:gd name="connsiteX3" fmla="*/ 1399880 w 2630079"/>
              <a:gd name="connsiteY3" fmla="*/ 3591681 h 3591742"/>
              <a:gd name="connsiteX4" fmla="*/ 0 w 2630079"/>
              <a:gd name="connsiteY4" fmla="*/ 1795876 h 3591742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61625"/>
              <a:gd name="connsiteX1" fmla="*/ 1399880 w 2639825"/>
              <a:gd name="connsiteY1" fmla="*/ 67 h 3661625"/>
              <a:gd name="connsiteX2" fmla="*/ 2630079 w 2639825"/>
              <a:gd name="connsiteY2" fmla="*/ 1733949 h 3661625"/>
              <a:gd name="connsiteX3" fmla="*/ 2055043 w 2639825"/>
              <a:gd name="connsiteY3" fmla="*/ 3206868 h 3661625"/>
              <a:gd name="connsiteX4" fmla="*/ 1399880 w 2639825"/>
              <a:gd name="connsiteY4" fmla="*/ 3591679 h 3661625"/>
              <a:gd name="connsiteX5" fmla="*/ 0 w 2639825"/>
              <a:gd name="connsiteY5" fmla="*/ 1795874 h 3661625"/>
              <a:gd name="connsiteX0" fmla="*/ 0 w 2639825"/>
              <a:gd name="connsiteY0" fmla="*/ 1795874 h 3644926"/>
              <a:gd name="connsiteX1" fmla="*/ 1399880 w 2639825"/>
              <a:gd name="connsiteY1" fmla="*/ 67 h 3644926"/>
              <a:gd name="connsiteX2" fmla="*/ 2630079 w 2639825"/>
              <a:gd name="connsiteY2" fmla="*/ 1733949 h 3644926"/>
              <a:gd name="connsiteX3" fmla="*/ 2055043 w 2639825"/>
              <a:gd name="connsiteY3" fmla="*/ 3206868 h 3644926"/>
              <a:gd name="connsiteX4" fmla="*/ 1399880 w 2639825"/>
              <a:gd name="connsiteY4" fmla="*/ 3591679 h 3644926"/>
              <a:gd name="connsiteX5" fmla="*/ 0 w 2639825"/>
              <a:gd name="connsiteY5" fmla="*/ 1795874 h 364492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13547"/>
              <a:gd name="connsiteY0" fmla="*/ 1795974 h 3591786"/>
              <a:gd name="connsiteX1" fmla="*/ 1399880 w 2413547"/>
              <a:gd name="connsiteY1" fmla="*/ 167 h 3591786"/>
              <a:gd name="connsiteX2" fmla="*/ 2413263 w 2413547"/>
              <a:gd name="connsiteY2" fmla="*/ 1698663 h 3591786"/>
              <a:gd name="connsiteX3" fmla="*/ 2055043 w 2413547"/>
              <a:gd name="connsiteY3" fmla="*/ 3206968 h 3591786"/>
              <a:gd name="connsiteX4" fmla="*/ 1399880 w 2413547"/>
              <a:gd name="connsiteY4" fmla="*/ 3591779 h 3591786"/>
              <a:gd name="connsiteX5" fmla="*/ 0 w 2413547"/>
              <a:gd name="connsiteY5" fmla="*/ 1795974 h 3591786"/>
              <a:gd name="connsiteX0" fmla="*/ 0 w 2413273"/>
              <a:gd name="connsiteY0" fmla="*/ 1832932 h 3628744"/>
              <a:gd name="connsiteX1" fmla="*/ 1399880 w 2413273"/>
              <a:gd name="connsiteY1" fmla="*/ 37125 h 3628744"/>
              <a:gd name="connsiteX2" fmla="*/ 2064470 w 2413273"/>
              <a:gd name="connsiteY2" fmla="*/ 705029 h 3628744"/>
              <a:gd name="connsiteX3" fmla="*/ 2413263 w 2413273"/>
              <a:gd name="connsiteY3" fmla="*/ 1735621 h 3628744"/>
              <a:gd name="connsiteX4" fmla="*/ 2055043 w 2413273"/>
              <a:gd name="connsiteY4" fmla="*/ 3243926 h 3628744"/>
              <a:gd name="connsiteX5" fmla="*/ 1399880 w 2413273"/>
              <a:gd name="connsiteY5" fmla="*/ 3628737 h 3628744"/>
              <a:gd name="connsiteX6" fmla="*/ 0 w 2413273"/>
              <a:gd name="connsiteY6" fmla="*/ 1832932 h 3628744"/>
              <a:gd name="connsiteX0" fmla="*/ 0 w 2516952"/>
              <a:gd name="connsiteY0" fmla="*/ 1854147 h 3649959"/>
              <a:gd name="connsiteX1" fmla="*/ 1399880 w 2516952"/>
              <a:gd name="connsiteY1" fmla="*/ 58340 h 3649959"/>
              <a:gd name="connsiteX2" fmla="*/ 2432115 w 2516952"/>
              <a:gd name="connsiteY2" fmla="*/ 558164 h 3649959"/>
              <a:gd name="connsiteX3" fmla="*/ 2413263 w 2516952"/>
              <a:gd name="connsiteY3" fmla="*/ 1756836 h 3649959"/>
              <a:gd name="connsiteX4" fmla="*/ 2055043 w 2516952"/>
              <a:gd name="connsiteY4" fmla="*/ 3265141 h 3649959"/>
              <a:gd name="connsiteX5" fmla="*/ 1399880 w 2516952"/>
              <a:gd name="connsiteY5" fmla="*/ 3649952 h 3649959"/>
              <a:gd name="connsiteX6" fmla="*/ 0 w 2516952"/>
              <a:gd name="connsiteY6" fmla="*/ 1854147 h 3649959"/>
              <a:gd name="connsiteX0" fmla="*/ 0 w 2516952"/>
              <a:gd name="connsiteY0" fmla="*/ 1795853 h 3591665"/>
              <a:gd name="connsiteX1" fmla="*/ 1399880 w 2516952"/>
              <a:gd name="connsiteY1" fmla="*/ 46 h 3591665"/>
              <a:gd name="connsiteX2" fmla="*/ 2432115 w 2516952"/>
              <a:gd name="connsiteY2" fmla="*/ 499870 h 3591665"/>
              <a:gd name="connsiteX3" fmla="*/ 2413263 w 2516952"/>
              <a:gd name="connsiteY3" fmla="*/ 1698542 h 3591665"/>
              <a:gd name="connsiteX4" fmla="*/ 2055043 w 2516952"/>
              <a:gd name="connsiteY4" fmla="*/ 3206847 h 3591665"/>
              <a:gd name="connsiteX5" fmla="*/ 1399880 w 2516952"/>
              <a:gd name="connsiteY5" fmla="*/ 3591658 h 3591665"/>
              <a:gd name="connsiteX6" fmla="*/ 0 w 2516952"/>
              <a:gd name="connsiteY6" fmla="*/ 1795853 h 3591665"/>
              <a:gd name="connsiteX0" fmla="*/ 0 w 2516952"/>
              <a:gd name="connsiteY0" fmla="*/ 1716261 h 3512074"/>
              <a:gd name="connsiteX1" fmla="*/ 1399880 w 2516952"/>
              <a:gd name="connsiteY1" fmla="*/ 71 h 3512074"/>
              <a:gd name="connsiteX2" fmla="*/ 2432115 w 2516952"/>
              <a:gd name="connsiteY2" fmla="*/ 420278 h 3512074"/>
              <a:gd name="connsiteX3" fmla="*/ 2413263 w 2516952"/>
              <a:gd name="connsiteY3" fmla="*/ 1618950 h 3512074"/>
              <a:gd name="connsiteX4" fmla="*/ 2055043 w 2516952"/>
              <a:gd name="connsiteY4" fmla="*/ 3127255 h 3512074"/>
              <a:gd name="connsiteX5" fmla="*/ 1399880 w 2516952"/>
              <a:gd name="connsiteY5" fmla="*/ 3512066 h 3512074"/>
              <a:gd name="connsiteX6" fmla="*/ 0 w 2516952"/>
              <a:gd name="connsiteY6" fmla="*/ 1716261 h 3512074"/>
              <a:gd name="connsiteX0" fmla="*/ 41367 w 2558319"/>
              <a:gd name="connsiteY0" fmla="*/ 1716424 h 3512236"/>
              <a:gd name="connsiteX1" fmla="*/ 465572 w 2558319"/>
              <a:gd name="connsiteY1" fmla="*/ 385054 h 3512236"/>
              <a:gd name="connsiteX2" fmla="*/ 1441247 w 2558319"/>
              <a:gd name="connsiteY2" fmla="*/ 234 h 3512236"/>
              <a:gd name="connsiteX3" fmla="*/ 2473482 w 2558319"/>
              <a:gd name="connsiteY3" fmla="*/ 420441 h 3512236"/>
              <a:gd name="connsiteX4" fmla="*/ 2454630 w 2558319"/>
              <a:gd name="connsiteY4" fmla="*/ 1619113 h 3512236"/>
              <a:gd name="connsiteX5" fmla="*/ 2096410 w 2558319"/>
              <a:gd name="connsiteY5" fmla="*/ 3127418 h 3512236"/>
              <a:gd name="connsiteX6" fmla="*/ 1441247 w 2558319"/>
              <a:gd name="connsiteY6" fmla="*/ 3512229 h 3512236"/>
              <a:gd name="connsiteX7" fmla="*/ 41367 w 2558319"/>
              <a:gd name="connsiteY7" fmla="*/ 1716424 h 3512236"/>
              <a:gd name="connsiteX0" fmla="*/ 54517 w 2448920"/>
              <a:gd name="connsiteY0" fmla="*/ 1627961 h 3577862"/>
              <a:gd name="connsiteX1" fmla="*/ 356173 w 2448920"/>
              <a:gd name="connsiteY1" fmla="*/ 385054 h 3577862"/>
              <a:gd name="connsiteX2" fmla="*/ 1331848 w 2448920"/>
              <a:gd name="connsiteY2" fmla="*/ 234 h 3577862"/>
              <a:gd name="connsiteX3" fmla="*/ 2364083 w 2448920"/>
              <a:gd name="connsiteY3" fmla="*/ 420441 h 3577862"/>
              <a:gd name="connsiteX4" fmla="*/ 2345231 w 2448920"/>
              <a:gd name="connsiteY4" fmla="*/ 1619113 h 3577862"/>
              <a:gd name="connsiteX5" fmla="*/ 1987011 w 2448920"/>
              <a:gd name="connsiteY5" fmla="*/ 3127418 h 3577862"/>
              <a:gd name="connsiteX6" fmla="*/ 1331848 w 2448920"/>
              <a:gd name="connsiteY6" fmla="*/ 3512229 h 3577862"/>
              <a:gd name="connsiteX7" fmla="*/ 54517 w 2448920"/>
              <a:gd name="connsiteY7" fmla="*/ 1627961 h 3577862"/>
              <a:gd name="connsiteX0" fmla="*/ 3018 w 2397421"/>
              <a:gd name="connsiteY0" fmla="*/ 1627961 h 3577862"/>
              <a:gd name="connsiteX1" fmla="*/ 304674 w 2397421"/>
              <a:gd name="connsiteY1" fmla="*/ 385054 h 3577862"/>
              <a:gd name="connsiteX2" fmla="*/ 1280349 w 2397421"/>
              <a:gd name="connsiteY2" fmla="*/ 234 h 3577862"/>
              <a:gd name="connsiteX3" fmla="*/ 2312584 w 2397421"/>
              <a:gd name="connsiteY3" fmla="*/ 420441 h 3577862"/>
              <a:gd name="connsiteX4" fmla="*/ 2293732 w 2397421"/>
              <a:gd name="connsiteY4" fmla="*/ 1619113 h 3577862"/>
              <a:gd name="connsiteX5" fmla="*/ 1935512 w 2397421"/>
              <a:gd name="connsiteY5" fmla="*/ 3127418 h 3577862"/>
              <a:gd name="connsiteX6" fmla="*/ 1280349 w 2397421"/>
              <a:gd name="connsiteY6" fmla="*/ 3512229 h 3577862"/>
              <a:gd name="connsiteX7" fmla="*/ 3018 w 2397421"/>
              <a:gd name="connsiteY7" fmla="*/ 1627961 h 3577862"/>
              <a:gd name="connsiteX0" fmla="*/ 16232 w 2410635"/>
              <a:gd name="connsiteY0" fmla="*/ 1627961 h 3517269"/>
              <a:gd name="connsiteX1" fmla="*/ 317888 w 2410635"/>
              <a:gd name="connsiteY1" fmla="*/ 385054 h 3517269"/>
              <a:gd name="connsiteX2" fmla="*/ 1293563 w 2410635"/>
              <a:gd name="connsiteY2" fmla="*/ 234 h 3517269"/>
              <a:gd name="connsiteX3" fmla="*/ 2325798 w 2410635"/>
              <a:gd name="connsiteY3" fmla="*/ 420441 h 3517269"/>
              <a:gd name="connsiteX4" fmla="*/ 2306946 w 2410635"/>
              <a:gd name="connsiteY4" fmla="*/ 1619113 h 3517269"/>
              <a:gd name="connsiteX5" fmla="*/ 1948726 w 2410635"/>
              <a:gd name="connsiteY5" fmla="*/ 3127418 h 3517269"/>
              <a:gd name="connsiteX6" fmla="*/ 1293563 w 2410635"/>
              <a:gd name="connsiteY6" fmla="*/ 3512229 h 3517269"/>
              <a:gd name="connsiteX7" fmla="*/ 704387 w 2410635"/>
              <a:gd name="connsiteY7" fmla="*/ 3215884 h 3517269"/>
              <a:gd name="connsiteX8" fmla="*/ 16232 w 2410635"/>
              <a:gd name="connsiteY8" fmla="*/ 1627961 h 3517269"/>
              <a:gd name="connsiteX0" fmla="*/ 16786 w 2411189"/>
              <a:gd name="connsiteY0" fmla="*/ 1627961 h 3513576"/>
              <a:gd name="connsiteX1" fmla="*/ 318442 w 2411189"/>
              <a:gd name="connsiteY1" fmla="*/ 385054 h 3513576"/>
              <a:gd name="connsiteX2" fmla="*/ 1294117 w 2411189"/>
              <a:gd name="connsiteY2" fmla="*/ 234 h 3513576"/>
              <a:gd name="connsiteX3" fmla="*/ 2326352 w 2411189"/>
              <a:gd name="connsiteY3" fmla="*/ 420441 h 3513576"/>
              <a:gd name="connsiteX4" fmla="*/ 2307500 w 2411189"/>
              <a:gd name="connsiteY4" fmla="*/ 1619113 h 3513576"/>
              <a:gd name="connsiteX5" fmla="*/ 1949280 w 2411189"/>
              <a:gd name="connsiteY5" fmla="*/ 3127418 h 3513576"/>
              <a:gd name="connsiteX6" fmla="*/ 1294117 w 2411189"/>
              <a:gd name="connsiteY6" fmla="*/ 3512229 h 3513576"/>
              <a:gd name="connsiteX7" fmla="*/ 714368 w 2411189"/>
              <a:gd name="connsiteY7" fmla="*/ 3180499 h 3513576"/>
              <a:gd name="connsiteX8" fmla="*/ 16786 w 2411189"/>
              <a:gd name="connsiteY8" fmla="*/ 1627961 h 3513576"/>
              <a:gd name="connsiteX0" fmla="*/ 17905 w 2412308"/>
              <a:gd name="connsiteY0" fmla="*/ 1627961 h 3524485"/>
              <a:gd name="connsiteX1" fmla="*/ 319561 w 2412308"/>
              <a:gd name="connsiteY1" fmla="*/ 385054 h 3524485"/>
              <a:gd name="connsiteX2" fmla="*/ 1295236 w 2412308"/>
              <a:gd name="connsiteY2" fmla="*/ 234 h 3524485"/>
              <a:gd name="connsiteX3" fmla="*/ 2327471 w 2412308"/>
              <a:gd name="connsiteY3" fmla="*/ 420441 h 3524485"/>
              <a:gd name="connsiteX4" fmla="*/ 2308619 w 2412308"/>
              <a:gd name="connsiteY4" fmla="*/ 1619113 h 3524485"/>
              <a:gd name="connsiteX5" fmla="*/ 1950399 w 2412308"/>
              <a:gd name="connsiteY5" fmla="*/ 3127418 h 3524485"/>
              <a:gd name="connsiteX6" fmla="*/ 1295236 w 2412308"/>
              <a:gd name="connsiteY6" fmla="*/ 3512229 h 3524485"/>
              <a:gd name="connsiteX7" fmla="*/ 734341 w 2412308"/>
              <a:gd name="connsiteY7" fmla="*/ 3251271 h 3524485"/>
              <a:gd name="connsiteX8" fmla="*/ 17905 w 2412308"/>
              <a:gd name="connsiteY8" fmla="*/ 1627961 h 3524485"/>
              <a:gd name="connsiteX0" fmla="*/ 17905 w 2412308"/>
              <a:gd name="connsiteY0" fmla="*/ 1627961 h 3512750"/>
              <a:gd name="connsiteX1" fmla="*/ 319561 w 2412308"/>
              <a:gd name="connsiteY1" fmla="*/ 385054 h 3512750"/>
              <a:gd name="connsiteX2" fmla="*/ 1295236 w 2412308"/>
              <a:gd name="connsiteY2" fmla="*/ 234 h 3512750"/>
              <a:gd name="connsiteX3" fmla="*/ 2327471 w 2412308"/>
              <a:gd name="connsiteY3" fmla="*/ 420441 h 3512750"/>
              <a:gd name="connsiteX4" fmla="*/ 2308619 w 2412308"/>
              <a:gd name="connsiteY4" fmla="*/ 1619113 h 3512750"/>
              <a:gd name="connsiteX5" fmla="*/ 1950399 w 2412308"/>
              <a:gd name="connsiteY5" fmla="*/ 3127418 h 3512750"/>
              <a:gd name="connsiteX6" fmla="*/ 1295236 w 2412308"/>
              <a:gd name="connsiteY6" fmla="*/ 3512229 h 3512750"/>
              <a:gd name="connsiteX7" fmla="*/ 734341 w 2412308"/>
              <a:gd name="connsiteY7" fmla="*/ 3251271 h 3512750"/>
              <a:gd name="connsiteX8" fmla="*/ 17905 w 2412308"/>
              <a:gd name="connsiteY8" fmla="*/ 1627961 h 3512750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58 w 2399529"/>
              <a:gd name="connsiteY0" fmla="*/ 1627961 h 3512536"/>
              <a:gd name="connsiteX1" fmla="*/ 301714 w 2399529"/>
              <a:gd name="connsiteY1" fmla="*/ 385054 h 3512536"/>
              <a:gd name="connsiteX2" fmla="*/ 1277389 w 2399529"/>
              <a:gd name="connsiteY2" fmla="*/ 234 h 3512536"/>
              <a:gd name="connsiteX3" fmla="*/ 2309624 w 2399529"/>
              <a:gd name="connsiteY3" fmla="*/ 420441 h 3512536"/>
              <a:gd name="connsiteX4" fmla="*/ 2290772 w 2399529"/>
              <a:gd name="connsiteY4" fmla="*/ 1619113 h 3512536"/>
              <a:gd name="connsiteX5" fmla="*/ 1819431 w 2399529"/>
              <a:gd name="connsiteY5" fmla="*/ 3295498 h 3512536"/>
              <a:gd name="connsiteX6" fmla="*/ 1277389 w 2399529"/>
              <a:gd name="connsiteY6" fmla="*/ 3512229 h 3512536"/>
              <a:gd name="connsiteX7" fmla="*/ 716494 w 2399529"/>
              <a:gd name="connsiteY7" fmla="*/ 3251271 h 3512536"/>
              <a:gd name="connsiteX8" fmla="*/ 58 w 2399529"/>
              <a:gd name="connsiteY8" fmla="*/ 1627961 h 3512536"/>
              <a:gd name="connsiteX0" fmla="*/ 28649 w 2239583"/>
              <a:gd name="connsiteY0" fmla="*/ 1583729 h 3512536"/>
              <a:gd name="connsiteX1" fmla="*/ 141768 w 2239583"/>
              <a:gd name="connsiteY1" fmla="*/ 385054 h 3512536"/>
              <a:gd name="connsiteX2" fmla="*/ 1117443 w 2239583"/>
              <a:gd name="connsiteY2" fmla="*/ 234 h 3512536"/>
              <a:gd name="connsiteX3" fmla="*/ 2149678 w 2239583"/>
              <a:gd name="connsiteY3" fmla="*/ 420441 h 3512536"/>
              <a:gd name="connsiteX4" fmla="*/ 2130826 w 2239583"/>
              <a:gd name="connsiteY4" fmla="*/ 1619113 h 3512536"/>
              <a:gd name="connsiteX5" fmla="*/ 1659485 w 2239583"/>
              <a:gd name="connsiteY5" fmla="*/ 3295498 h 3512536"/>
              <a:gd name="connsiteX6" fmla="*/ 1117443 w 2239583"/>
              <a:gd name="connsiteY6" fmla="*/ 3512229 h 3512536"/>
              <a:gd name="connsiteX7" fmla="*/ 556548 w 2239583"/>
              <a:gd name="connsiteY7" fmla="*/ 3251271 h 3512536"/>
              <a:gd name="connsiteX8" fmla="*/ 28649 w 2239583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54236 w 2265170"/>
              <a:gd name="connsiteY0" fmla="*/ 1583729 h 3512536"/>
              <a:gd name="connsiteX1" fmla="*/ 167355 w 2265170"/>
              <a:gd name="connsiteY1" fmla="*/ 385054 h 3512536"/>
              <a:gd name="connsiteX2" fmla="*/ 1143030 w 2265170"/>
              <a:gd name="connsiteY2" fmla="*/ 234 h 3512536"/>
              <a:gd name="connsiteX3" fmla="*/ 2175265 w 2265170"/>
              <a:gd name="connsiteY3" fmla="*/ 420441 h 3512536"/>
              <a:gd name="connsiteX4" fmla="*/ 2156413 w 2265170"/>
              <a:gd name="connsiteY4" fmla="*/ 1619113 h 3512536"/>
              <a:gd name="connsiteX5" fmla="*/ 1685072 w 2265170"/>
              <a:gd name="connsiteY5" fmla="*/ 3295498 h 3512536"/>
              <a:gd name="connsiteX6" fmla="*/ 1143030 w 2265170"/>
              <a:gd name="connsiteY6" fmla="*/ 3512229 h 3512536"/>
              <a:gd name="connsiteX7" fmla="*/ 582135 w 2265170"/>
              <a:gd name="connsiteY7" fmla="*/ 3251271 h 3512536"/>
              <a:gd name="connsiteX8" fmla="*/ 54236 w 2265170"/>
              <a:gd name="connsiteY8" fmla="*/ 1583729 h 3512536"/>
              <a:gd name="connsiteX0" fmla="*/ 28337 w 2239271"/>
              <a:gd name="connsiteY0" fmla="*/ 1583729 h 3512536"/>
              <a:gd name="connsiteX1" fmla="*/ 216871 w 2239271"/>
              <a:gd name="connsiteY1" fmla="*/ 385054 h 3512536"/>
              <a:gd name="connsiteX2" fmla="*/ 1117131 w 2239271"/>
              <a:gd name="connsiteY2" fmla="*/ 234 h 3512536"/>
              <a:gd name="connsiteX3" fmla="*/ 2149366 w 2239271"/>
              <a:gd name="connsiteY3" fmla="*/ 420441 h 3512536"/>
              <a:gd name="connsiteX4" fmla="*/ 2130514 w 2239271"/>
              <a:gd name="connsiteY4" fmla="*/ 1619113 h 3512536"/>
              <a:gd name="connsiteX5" fmla="*/ 1659173 w 2239271"/>
              <a:gd name="connsiteY5" fmla="*/ 3295498 h 3512536"/>
              <a:gd name="connsiteX6" fmla="*/ 1117131 w 2239271"/>
              <a:gd name="connsiteY6" fmla="*/ 3512229 h 3512536"/>
              <a:gd name="connsiteX7" fmla="*/ 556236 w 2239271"/>
              <a:gd name="connsiteY7" fmla="*/ 3251271 h 3512536"/>
              <a:gd name="connsiteX8" fmla="*/ 28337 w 2239271"/>
              <a:gd name="connsiteY8" fmla="*/ 1583729 h 3512536"/>
              <a:gd name="connsiteX0" fmla="*/ 28337 w 2181826"/>
              <a:gd name="connsiteY0" fmla="*/ 1583851 h 3512658"/>
              <a:gd name="connsiteX1" fmla="*/ 216871 w 2181826"/>
              <a:gd name="connsiteY1" fmla="*/ 385176 h 3512658"/>
              <a:gd name="connsiteX2" fmla="*/ 1117131 w 2181826"/>
              <a:gd name="connsiteY2" fmla="*/ 356 h 3512658"/>
              <a:gd name="connsiteX3" fmla="*/ 2055098 w 2181826"/>
              <a:gd name="connsiteY3" fmla="*/ 429410 h 3512658"/>
              <a:gd name="connsiteX4" fmla="*/ 2130514 w 2181826"/>
              <a:gd name="connsiteY4" fmla="*/ 1619235 h 3512658"/>
              <a:gd name="connsiteX5" fmla="*/ 1659173 w 2181826"/>
              <a:gd name="connsiteY5" fmla="*/ 3295620 h 3512658"/>
              <a:gd name="connsiteX6" fmla="*/ 1117131 w 2181826"/>
              <a:gd name="connsiteY6" fmla="*/ 3512351 h 3512658"/>
              <a:gd name="connsiteX7" fmla="*/ 556236 w 2181826"/>
              <a:gd name="connsiteY7" fmla="*/ 3251393 h 3512658"/>
              <a:gd name="connsiteX8" fmla="*/ 28337 w 2181826"/>
              <a:gd name="connsiteY8" fmla="*/ 1583851 h 3512658"/>
              <a:gd name="connsiteX0" fmla="*/ 28337 w 2169194"/>
              <a:gd name="connsiteY0" fmla="*/ 1583558 h 3512365"/>
              <a:gd name="connsiteX1" fmla="*/ 216871 w 2169194"/>
              <a:gd name="connsiteY1" fmla="*/ 384883 h 3512365"/>
              <a:gd name="connsiteX2" fmla="*/ 1117131 w 2169194"/>
              <a:gd name="connsiteY2" fmla="*/ 63 h 3512365"/>
              <a:gd name="connsiteX3" fmla="*/ 2026818 w 2169194"/>
              <a:gd name="connsiteY3" fmla="*/ 402577 h 3512365"/>
              <a:gd name="connsiteX4" fmla="*/ 2130514 w 2169194"/>
              <a:gd name="connsiteY4" fmla="*/ 1618942 h 3512365"/>
              <a:gd name="connsiteX5" fmla="*/ 1659173 w 2169194"/>
              <a:gd name="connsiteY5" fmla="*/ 3295327 h 3512365"/>
              <a:gd name="connsiteX6" fmla="*/ 1117131 w 2169194"/>
              <a:gd name="connsiteY6" fmla="*/ 3512058 h 3512365"/>
              <a:gd name="connsiteX7" fmla="*/ 556236 w 2169194"/>
              <a:gd name="connsiteY7" fmla="*/ 3251100 h 3512365"/>
              <a:gd name="connsiteX8" fmla="*/ 28337 w 2169194"/>
              <a:gd name="connsiteY8" fmla="*/ 1583558 h 3512365"/>
              <a:gd name="connsiteX0" fmla="*/ 28337 w 2170568"/>
              <a:gd name="connsiteY0" fmla="*/ 1583558 h 3512068"/>
              <a:gd name="connsiteX1" fmla="*/ 216871 w 2170568"/>
              <a:gd name="connsiteY1" fmla="*/ 384883 h 3512068"/>
              <a:gd name="connsiteX2" fmla="*/ 1117131 w 2170568"/>
              <a:gd name="connsiteY2" fmla="*/ 63 h 3512068"/>
              <a:gd name="connsiteX3" fmla="*/ 2026818 w 2170568"/>
              <a:gd name="connsiteY3" fmla="*/ 402577 h 3512068"/>
              <a:gd name="connsiteX4" fmla="*/ 2130514 w 2170568"/>
              <a:gd name="connsiteY4" fmla="*/ 1618942 h 3512068"/>
              <a:gd name="connsiteX5" fmla="*/ 1640319 w 2170568"/>
              <a:gd name="connsiteY5" fmla="*/ 3259942 h 3512068"/>
              <a:gd name="connsiteX6" fmla="*/ 1117131 w 2170568"/>
              <a:gd name="connsiteY6" fmla="*/ 3512058 h 3512068"/>
              <a:gd name="connsiteX7" fmla="*/ 556236 w 2170568"/>
              <a:gd name="connsiteY7" fmla="*/ 3251100 h 3512068"/>
              <a:gd name="connsiteX8" fmla="*/ 28337 w 2170568"/>
              <a:gd name="connsiteY8" fmla="*/ 1583558 h 3512068"/>
              <a:gd name="connsiteX0" fmla="*/ 29726 w 2171957"/>
              <a:gd name="connsiteY0" fmla="*/ 1583558 h 3512068"/>
              <a:gd name="connsiteX1" fmla="*/ 218260 w 2171957"/>
              <a:gd name="connsiteY1" fmla="*/ 384883 h 3512068"/>
              <a:gd name="connsiteX2" fmla="*/ 1118520 w 2171957"/>
              <a:gd name="connsiteY2" fmla="*/ 63 h 3512068"/>
              <a:gd name="connsiteX3" fmla="*/ 2028207 w 2171957"/>
              <a:gd name="connsiteY3" fmla="*/ 402577 h 3512068"/>
              <a:gd name="connsiteX4" fmla="*/ 2131903 w 2171957"/>
              <a:gd name="connsiteY4" fmla="*/ 1618942 h 3512068"/>
              <a:gd name="connsiteX5" fmla="*/ 1641708 w 2171957"/>
              <a:gd name="connsiteY5" fmla="*/ 3259942 h 3512068"/>
              <a:gd name="connsiteX6" fmla="*/ 1118520 w 2171957"/>
              <a:gd name="connsiteY6" fmla="*/ 3512058 h 3512068"/>
              <a:gd name="connsiteX7" fmla="*/ 576478 w 2171957"/>
              <a:gd name="connsiteY7" fmla="*/ 3251100 h 3512068"/>
              <a:gd name="connsiteX8" fmla="*/ 29726 w 2171957"/>
              <a:gd name="connsiteY8" fmla="*/ 1583558 h 3512068"/>
              <a:gd name="connsiteX0" fmla="*/ 29726 w 2169897"/>
              <a:gd name="connsiteY0" fmla="*/ 1583558 h 3512068"/>
              <a:gd name="connsiteX1" fmla="*/ 218260 w 2169897"/>
              <a:gd name="connsiteY1" fmla="*/ 384883 h 3512068"/>
              <a:gd name="connsiteX2" fmla="*/ 1118520 w 2169897"/>
              <a:gd name="connsiteY2" fmla="*/ 63 h 3512068"/>
              <a:gd name="connsiteX3" fmla="*/ 2028207 w 2169897"/>
              <a:gd name="connsiteY3" fmla="*/ 402577 h 3512068"/>
              <a:gd name="connsiteX4" fmla="*/ 2131903 w 2169897"/>
              <a:gd name="connsiteY4" fmla="*/ 1618942 h 3512068"/>
              <a:gd name="connsiteX5" fmla="*/ 1669988 w 2169897"/>
              <a:gd name="connsiteY5" fmla="*/ 3259942 h 3512068"/>
              <a:gd name="connsiteX6" fmla="*/ 1118520 w 2169897"/>
              <a:gd name="connsiteY6" fmla="*/ 3512058 h 3512068"/>
              <a:gd name="connsiteX7" fmla="*/ 576478 w 2169897"/>
              <a:gd name="connsiteY7" fmla="*/ 3251100 h 3512068"/>
              <a:gd name="connsiteX8" fmla="*/ 29726 w 2169897"/>
              <a:gd name="connsiteY8" fmla="*/ 1583558 h 3512068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9897" h="3512519">
                <a:moveTo>
                  <a:pt x="29726" y="1583558"/>
                </a:moveTo>
                <a:cubicBezTo>
                  <a:pt x="-29977" y="1105855"/>
                  <a:pt x="-15053" y="670915"/>
                  <a:pt x="218260" y="384883"/>
                </a:cubicBezTo>
                <a:cubicBezTo>
                  <a:pt x="451573" y="98851"/>
                  <a:pt x="816862" y="-2886"/>
                  <a:pt x="1118520" y="63"/>
                </a:cubicBezTo>
                <a:cubicBezTo>
                  <a:pt x="1420178" y="3012"/>
                  <a:pt x="1859310" y="119494"/>
                  <a:pt x="2028207" y="402577"/>
                </a:cubicBezTo>
                <a:cubicBezTo>
                  <a:pt x="2197104" y="685660"/>
                  <a:pt x="2191606" y="1142715"/>
                  <a:pt x="2131903" y="1618942"/>
                </a:cubicBezTo>
                <a:cubicBezTo>
                  <a:pt x="2072200" y="2095170"/>
                  <a:pt x="1846740" y="2976858"/>
                  <a:pt x="1669988" y="3259942"/>
                </a:cubicBezTo>
                <a:cubicBezTo>
                  <a:pt x="1596931" y="3357254"/>
                  <a:pt x="1300772" y="3522378"/>
                  <a:pt x="1118520" y="3512058"/>
                </a:cubicBezTo>
                <a:cubicBezTo>
                  <a:pt x="936268" y="3501738"/>
                  <a:pt x="874208" y="3520913"/>
                  <a:pt x="576478" y="3251100"/>
                </a:cubicBezTo>
                <a:cubicBezTo>
                  <a:pt x="344736" y="2937055"/>
                  <a:pt x="89429" y="2061261"/>
                  <a:pt x="29726" y="1583558"/>
                </a:cubicBezTo>
                <a:close/>
              </a:path>
            </a:pathLst>
          </a:custGeom>
          <a:noFill/>
          <a:ln w="19050">
            <a:solidFill>
              <a:srgbClr val="5B9BD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17CCA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516" y="2606676"/>
            <a:ext cx="1109934" cy="48584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14" name="Oval 3"/>
          <p:cNvSpPr/>
          <p:nvPr/>
        </p:nvSpPr>
        <p:spPr>
          <a:xfrm rot="4278765">
            <a:off x="6160093" y="1592384"/>
            <a:ext cx="2169897" cy="3743000"/>
          </a:xfrm>
          <a:custGeom>
            <a:avLst/>
            <a:gdLst>
              <a:gd name="connsiteX0" fmla="*/ 0 w 1838227"/>
              <a:gd name="connsiteY0" fmla="*/ 1795806 h 3591611"/>
              <a:gd name="connsiteX1" fmla="*/ 919114 w 1838227"/>
              <a:gd name="connsiteY1" fmla="*/ 0 h 3591611"/>
              <a:gd name="connsiteX2" fmla="*/ 1838228 w 1838227"/>
              <a:gd name="connsiteY2" fmla="*/ 1795806 h 3591611"/>
              <a:gd name="connsiteX3" fmla="*/ 919114 w 1838227"/>
              <a:gd name="connsiteY3" fmla="*/ 3591612 h 3591611"/>
              <a:gd name="connsiteX4" fmla="*/ 0 w 1838227"/>
              <a:gd name="connsiteY4" fmla="*/ 1795806 h 3591611"/>
              <a:gd name="connsiteX0" fmla="*/ 0 w 1838228"/>
              <a:gd name="connsiteY0" fmla="*/ 1795806 h 3591612"/>
              <a:gd name="connsiteX1" fmla="*/ 919114 w 1838228"/>
              <a:gd name="connsiteY1" fmla="*/ 0 h 3591612"/>
              <a:gd name="connsiteX2" fmla="*/ 1838228 w 1838228"/>
              <a:gd name="connsiteY2" fmla="*/ 1795806 h 3591612"/>
              <a:gd name="connsiteX3" fmla="*/ 919114 w 1838228"/>
              <a:gd name="connsiteY3" fmla="*/ 3591612 h 3591612"/>
              <a:gd name="connsiteX4" fmla="*/ 0 w 1838228"/>
              <a:gd name="connsiteY4" fmla="*/ 1795806 h 3591612"/>
              <a:gd name="connsiteX0" fmla="*/ 16026 w 1854254"/>
              <a:gd name="connsiteY0" fmla="*/ 1795806 h 3713047"/>
              <a:gd name="connsiteX1" fmla="*/ 935140 w 1854254"/>
              <a:gd name="connsiteY1" fmla="*/ 0 h 3713047"/>
              <a:gd name="connsiteX2" fmla="*/ 1854254 w 1854254"/>
              <a:gd name="connsiteY2" fmla="*/ 1795806 h 3713047"/>
              <a:gd name="connsiteX3" fmla="*/ 935140 w 1854254"/>
              <a:gd name="connsiteY3" fmla="*/ 3591612 h 3713047"/>
              <a:gd name="connsiteX4" fmla="*/ 393097 w 1854254"/>
              <a:gd name="connsiteY4" fmla="*/ 3357186 h 3713047"/>
              <a:gd name="connsiteX5" fmla="*/ 16026 w 1854254"/>
              <a:gd name="connsiteY5" fmla="*/ 1795806 h 3713047"/>
              <a:gd name="connsiteX0" fmla="*/ 16026 w 1871600"/>
              <a:gd name="connsiteY0" fmla="*/ 1795806 h 3606673"/>
              <a:gd name="connsiteX1" fmla="*/ 935140 w 1871600"/>
              <a:gd name="connsiteY1" fmla="*/ 0 h 3606673"/>
              <a:gd name="connsiteX2" fmla="*/ 1854254 w 1871600"/>
              <a:gd name="connsiteY2" fmla="*/ 1795806 h 3606673"/>
              <a:gd name="connsiteX3" fmla="*/ 1562021 w 1871600"/>
              <a:gd name="connsiteY3" fmla="*/ 3233337 h 3606673"/>
              <a:gd name="connsiteX4" fmla="*/ 935140 w 1871600"/>
              <a:gd name="connsiteY4" fmla="*/ 3591612 h 3606673"/>
              <a:gd name="connsiteX5" fmla="*/ 393097 w 1871600"/>
              <a:gd name="connsiteY5" fmla="*/ 3357186 h 3606673"/>
              <a:gd name="connsiteX6" fmla="*/ 16026 w 1871600"/>
              <a:gd name="connsiteY6" fmla="*/ 1795806 h 3606673"/>
              <a:gd name="connsiteX0" fmla="*/ 16026 w 1871600"/>
              <a:gd name="connsiteY0" fmla="*/ 1795806 h 3594942"/>
              <a:gd name="connsiteX1" fmla="*/ 935140 w 1871600"/>
              <a:gd name="connsiteY1" fmla="*/ 0 h 3594942"/>
              <a:gd name="connsiteX2" fmla="*/ 1854254 w 1871600"/>
              <a:gd name="connsiteY2" fmla="*/ 1795806 h 3594942"/>
              <a:gd name="connsiteX3" fmla="*/ 1562021 w 1871600"/>
              <a:gd name="connsiteY3" fmla="*/ 3233337 h 3594942"/>
              <a:gd name="connsiteX4" fmla="*/ 935140 w 1871600"/>
              <a:gd name="connsiteY4" fmla="*/ 3591612 h 3594942"/>
              <a:gd name="connsiteX5" fmla="*/ 393097 w 1871600"/>
              <a:gd name="connsiteY5" fmla="*/ 3357186 h 3594942"/>
              <a:gd name="connsiteX6" fmla="*/ 16026 w 1871600"/>
              <a:gd name="connsiteY6" fmla="*/ 1795806 h 3594942"/>
              <a:gd name="connsiteX0" fmla="*/ 16026 w 1871600"/>
              <a:gd name="connsiteY0" fmla="*/ 1795806 h 3602757"/>
              <a:gd name="connsiteX1" fmla="*/ 935140 w 1871600"/>
              <a:gd name="connsiteY1" fmla="*/ 0 h 3602757"/>
              <a:gd name="connsiteX2" fmla="*/ 1854254 w 1871600"/>
              <a:gd name="connsiteY2" fmla="*/ 1795806 h 3602757"/>
              <a:gd name="connsiteX3" fmla="*/ 1562021 w 1871600"/>
              <a:gd name="connsiteY3" fmla="*/ 3233337 h 3602757"/>
              <a:gd name="connsiteX4" fmla="*/ 935140 w 1871600"/>
              <a:gd name="connsiteY4" fmla="*/ 3591612 h 3602757"/>
              <a:gd name="connsiteX5" fmla="*/ 393097 w 1871600"/>
              <a:gd name="connsiteY5" fmla="*/ 3357186 h 3602757"/>
              <a:gd name="connsiteX6" fmla="*/ 16026 w 1871600"/>
              <a:gd name="connsiteY6" fmla="*/ 1795806 h 3602757"/>
              <a:gd name="connsiteX0" fmla="*/ 16026 w 1871600"/>
              <a:gd name="connsiteY0" fmla="*/ 1795806 h 3594334"/>
              <a:gd name="connsiteX1" fmla="*/ 935140 w 1871600"/>
              <a:gd name="connsiteY1" fmla="*/ 0 h 3594334"/>
              <a:gd name="connsiteX2" fmla="*/ 1854254 w 1871600"/>
              <a:gd name="connsiteY2" fmla="*/ 1795806 h 3594334"/>
              <a:gd name="connsiteX3" fmla="*/ 1562021 w 1871600"/>
              <a:gd name="connsiteY3" fmla="*/ 3233337 h 3594334"/>
              <a:gd name="connsiteX4" fmla="*/ 935140 w 1871600"/>
              <a:gd name="connsiteY4" fmla="*/ 3591612 h 3594334"/>
              <a:gd name="connsiteX5" fmla="*/ 393097 w 1871600"/>
              <a:gd name="connsiteY5" fmla="*/ 3357186 h 3594334"/>
              <a:gd name="connsiteX6" fmla="*/ 16026 w 1871600"/>
              <a:gd name="connsiteY6" fmla="*/ 1795806 h 3594334"/>
              <a:gd name="connsiteX0" fmla="*/ 16026 w 1871600"/>
              <a:gd name="connsiteY0" fmla="*/ 1795806 h 3593370"/>
              <a:gd name="connsiteX1" fmla="*/ 935140 w 1871600"/>
              <a:gd name="connsiteY1" fmla="*/ 0 h 3593370"/>
              <a:gd name="connsiteX2" fmla="*/ 1854254 w 1871600"/>
              <a:gd name="connsiteY2" fmla="*/ 1795806 h 3593370"/>
              <a:gd name="connsiteX3" fmla="*/ 1562021 w 1871600"/>
              <a:gd name="connsiteY3" fmla="*/ 3233337 h 3593370"/>
              <a:gd name="connsiteX4" fmla="*/ 935140 w 1871600"/>
              <a:gd name="connsiteY4" fmla="*/ 3591612 h 3593370"/>
              <a:gd name="connsiteX5" fmla="*/ 393097 w 1871600"/>
              <a:gd name="connsiteY5" fmla="*/ 3357186 h 3593370"/>
              <a:gd name="connsiteX6" fmla="*/ 16026 w 1871600"/>
              <a:gd name="connsiteY6" fmla="*/ 1795806 h 3593370"/>
              <a:gd name="connsiteX0" fmla="*/ 16026 w 1871600"/>
              <a:gd name="connsiteY0" fmla="*/ 1795806 h 3597118"/>
              <a:gd name="connsiteX1" fmla="*/ 935140 w 1871600"/>
              <a:gd name="connsiteY1" fmla="*/ 0 h 3597118"/>
              <a:gd name="connsiteX2" fmla="*/ 1854254 w 1871600"/>
              <a:gd name="connsiteY2" fmla="*/ 1795806 h 3597118"/>
              <a:gd name="connsiteX3" fmla="*/ 1562021 w 1871600"/>
              <a:gd name="connsiteY3" fmla="*/ 3206799 h 3597118"/>
              <a:gd name="connsiteX4" fmla="*/ 935140 w 1871600"/>
              <a:gd name="connsiteY4" fmla="*/ 3591612 h 3597118"/>
              <a:gd name="connsiteX5" fmla="*/ 393097 w 1871600"/>
              <a:gd name="connsiteY5" fmla="*/ 3357186 h 3597118"/>
              <a:gd name="connsiteX6" fmla="*/ 16026 w 1871600"/>
              <a:gd name="connsiteY6" fmla="*/ 1795806 h 3597118"/>
              <a:gd name="connsiteX0" fmla="*/ 27946 w 1713837"/>
              <a:gd name="connsiteY0" fmla="*/ 1778119 h 3597123"/>
              <a:gd name="connsiteX1" fmla="*/ 777377 w 1713837"/>
              <a:gd name="connsiteY1" fmla="*/ 5 h 3597123"/>
              <a:gd name="connsiteX2" fmla="*/ 1696491 w 1713837"/>
              <a:gd name="connsiteY2" fmla="*/ 1795811 h 3597123"/>
              <a:gd name="connsiteX3" fmla="*/ 1404258 w 1713837"/>
              <a:gd name="connsiteY3" fmla="*/ 3206804 h 3597123"/>
              <a:gd name="connsiteX4" fmla="*/ 777377 w 1713837"/>
              <a:gd name="connsiteY4" fmla="*/ 3591617 h 3597123"/>
              <a:gd name="connsiteX5" fmla="*/ 235334 w 1713837"/>
              <a:gd name="connsiteY5" fmla="*/ 3357191 h 3597123"/>
              <a:gd name="connsiteX6" fmla="*/ 27946 w 1713837"/>
              <a:gd name="connsiteY6" fmla="*/ 1778119 h 3597123"/>
              <a:gd name="connsiteX0" fmla="*/ 27946 w 1515808"/>
              <a:gd name="connsiteY0" fmla="*/ 1778119 h 3597123"/>
              <a:gd name="connsiteX1" fmla="*/ 777377 w 1515808"/>
              <a:gd name="connsiteY1" fmla="*/ 5 h 3597123"/>
              <a:gd name="connsiteX2" fmla="*/ 1451394 w 1515808"/>
              <a:gd name="connsiteY2" fmla="*/ 1760426 h 3597123"/>
              <a:gd name="connsiteX3" fmla="*/ 1404258 w 1515808"/>
              <a:gd name="connsiteY3" fmla="*/ 3206804 h 3597123"/>
              <a:gd name="connsiteX4" fmla="*/ 777377 w 1515808"/>
              <a:gd name="connsiteY4" fmla="*/ 3591617 h 3597123"/>
              <a:gd name="connsiteX5" fmla="*/ 235334 w 1515808"/>
              <a:gd name="connsiteY5" fmla="*/ 3357191 h 3597123"/>
              <a:gd name="connsiteX6" fmla="*/ 27946 w 1515808"/>
              <a:gd name="connsiteY6" fmla="*/ 1778119 h 3597123"/>
              <a:gd name="connsiteX0" fmla="*/ 23303 w 1511165"/>
              <a:gd name="connsiteY0" fmla="*/ 1838248 h 3657252"/>
              <a:gd name="connsiteX1" fmla="*/ 89289 w 1511165"/>
              <a:gd name="connsiteY1" fmla="*/ 542263 h 3657252"/>
              <a:gd name="connsiteX2" fmla="*/ 772734 w 1511165"/>
              <a:gd name="connsiteY2" fmla="*/ 60134 h 3657252"/>
              <a:gd name="connsiteX3" fmla="*/ 1446751 w 1511165"/>
              <a:gd name="connsiteY3" fmla="*/ 1820555 h 3657252"/>
              <a:gd name="connsiteX4" fmla="*/ 1399615 w 1511165"/>
              <a:gd name="connsiteY4" fmla="*/ 3266933 h 3657252"/>
              <a:gd name="connsiteX5" fmla="*/ 772734 w 1511165"/>
              <a:gd name="connsiteY5" fmla="*/ 3651746 h 3657252"/>
              <a:gd name="connsiteX6" fmla="*/ 230691 w 1511165"/>
              <a:gd name="connsiteY6" fmla="*/ 3417320 h 3657252"/>
              <a:gd name="connsiteX7" fmla="*/ 23303 w 1511165"/>
              <a:gd name="connsiteY7" fmla="*/ 1838248 h 3657252"/>
              <a:gd name="connsiteX0" fmla="*/ 23303 w 1496663"/>
              <a:gd name="connsiteY0" fmla="*/ 1778318 h 3597322"/>
              <a:gd name="connsiteX1" fmla="*/ 89289 w 1496663"/>
              <a:gd name="connsiteY1" fmla="*/ 482333 h 3597322"/>
              <a:gd name="connsiteX2" fmla="*/ 772734 w 1496663"/>
              <a:gd name="connsiteY2" fmla="*/ 204 h 3597322"/>
              <a:gd name="connsiteX3" fmla="*/ 1437322 w 1496663"/>
              <a:gd name="connsiteY3" fmla="*/ 526564 h 3597322"/>
              <a:gd name="connsiteX4" fmla="*/ 1446751 w 1496663"/>
              <a:gd name="connsiteY4" fmla="*/ 1760625 h 3597322"/>
              <a:gd name="connsiteX5" fmla="*/ 1399615 w 1496663"/>
              <a:gd name="connsiteY5" fmla="*/ 3207003 h 3597322"/>
              <a:gd name="connsiteX6" fmla="*/ 772734 w 1496663"/>
              <a:gd name="connsiteY6" fmla="*/ 3591816 h 3597322"/>
              <a:gd name="connsiteX7" fmla="*/ 230691 w 1496663"/>
              <a:gd name="connsiteY7" fmla="*/ 3357390 h 3597322"/>
              <a:gd name="connsiteX8" fmla="*/ 23303 w 1496663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23745"/>
              <a:gd name="connsiteY0" fmla="*/ 1778318 h 3597322"/>
              <a:gd name="connsiteX1" fmla="*/ 89289 w 1523745"/>
              <a:gd name="connsiteY1" fmla="*/ 482333 h 3597322"/>
              <a:gd name="connsiteX2" fmla="*/ 772734 w 1523745"/>
              <a:gd name="connsiteY2" fmla="*/ 204 h 3597322"/>
              <a:gd name="connsiteX3" fmla="*/ 1437322 w 1523745"/>
              <a:gd name="connsiteY3" fmla="*/ 526564 h 3597322"/>
              <a:gd name="connsiteX4" fmla="*/ 1512739 w 1523745"/>
              <a:gd name="connsiteY4" fmla="*/ 1751779 h 3597322"/>
              <a:gd name="connsiteX5" fmla="*/ 1399615 w 1523745"/>
              <a:gd name="connsiteY5" fmla="*/ 3207003 h 3597322"/>
              <a:gd name="connsiteX6" fmla="*/ 772734 w 1523745"/>
              <a:gd name="connsiteY6" fmla="*/ 3591816 h 3597322"/>
              <a:gd name="connsiteX7" fmla="*/ 230691 w 1523745"/>
              <a:gd name="connsiteY7" fmla="*/ 3357390 h 3597322"/>
              <a:gd name="connsiteX8" fmla="*/ 23303 w 1523745"/>
              <a:gd name="connsiteY8" fmla="*/ 1778318 h 3597322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3597"/>
              <a:gd name="connsiteX1" fmla="*/ 79267 w 1513723"/>
              <a:gd name="connsiteY1" fmla="*/ 482333 h 3593597"/>
              <a:gd name="connsiteX2" fmla="*/ 762712 w 1513723"/>
              <a:gd name="connsiteY2" fmla="*/ 204 h 3593597"/>
              <a:gd name="connsiteX3" fmla="*/ 1427300 w 1513723"/>
              <a:gd name="connsiteY3" fmla="*/ 526564 h 3593597"/>
              <a:gd name="connsiteX4" fmla="*/ 1502717 w 1513723"/>
              <a:gd name="connsiteY4" fmla="*/ 1751779 h 3593597"/>
              <a:gd name="connsiteX5" fmla="*/ 1389593 w 1513723"/>
              <a:gd name="connsiteY5" fmla="*/ 3207003 h 3593597"/>
              <a:gd name="connsiteX6" fmla="*/ 762712 w 1513723"/>
              <a:gd name="connsiteY6" fmla="*/ 3591816 h 3593597"/>
              <a:gd name="connsiteX7" fmla="*/ 239523 w 1513723"/>
              <a:gd name="connsiteY7" fmla="*/ 3339698 h 3593597"/>
              <a:gd name="connsiteX8" fmla="*/ 69840 w 1513723"/>
              <a:gd name="connsiteY8" fmla="*/ 2968153 h 3593597"/>
              <a:gd name="connsiteX9" fmla="*/ 13281 w 1513723"/>
              <a:gd name="connsiteY9" fmla="*/ 1778318 h 3593597"/>
              <a:gd name="connsiteX0" fmla="*/ 9 w 1679560"/>
              <a:gd name="connsiteY0" fmla="*/ 1778318 h 3593597"/>
              <a:gd name="connsiteX1" fmla="*/ 245104 w 1679560"/>
              <a:gd name="connsiteY1" fmla="*/ 482333 h 3593597"/>
              <a:gd name="connsiteX2" fmla="*/ 928549 w 1679560"/>
              <a:gd name="connsiteY2" fmla="*/ 204 h 3593597"/>
              <a:gd name="connsiteX3" fmla="*/ 1593137 w 1679560"/>
              <a:gd name="connsiteY3" fmla="*/ 526564 h 3593597"/>
              <a:gd name="connsiteX4" fmla="*/ 1668554 w 1679560"/>
              <a:gd name="connsiteY4" fmla="*/ 1751779 h 3593597"/>
              <a:gd name="connsiteX5" fmla="*/ 1555430 w 1679560"/>
              <a:gd name="connsiteY5" fmla="*/ 3207003 h 3593597"/>
              <a:gd name="connsiteX6" fmla="*/ 928549 w 1679560"/>
              <a:gd name="connsiteY6" fmla="*/ 3591816 h 3593597"/>
              <a:gd name="connsiteX7" fmla="*/ 405360 w 1679560"/>
              <a:gd name="connsiteY7" fmla="*/ 3339698 h 3593597"/>
              <a:gd name="connsiteX8" fmla="*/ 235677 w 1679560"/>
              <a:gd name="connsiteY8" fmla="*/ 2968153 h 3593597"/>
              <a:gd name="connsiteX9" fmla="*/ 9 w 1679560"/>
              <a:gd name="connsiteY9" fmla="*/ 1778318 h 3593597"/>
              <a:gd name="connsiteX0" fmla="*/ 3177 w 1682728"/>
              <a:gd name="connsiteY0" fmla="*/ 1778318 h 3593597"/>
              <a:gd name="connsiteX1" fmla="*/ 248272 w 1682728"/>
              <a:gd name="connsiteY1" fmla="*/ 482333 h 3593597"/>
              <a:gd name="connsiteX2" fmla="*/ 931717 w 1682728"/>
              <a:gd name="connsiteY2" fmla="*/ 204 h 3593597"/>
              <a:gd name="connsiteX3" fmla="*/ 1596305 w 1682728"/>
              <a:gd name="connsiteY3" fmla="*/ 526564 h 3593597"/>
              <a:gd name="connsiteX4" fmla="*/ 1671722 w 1682728"/>
              <a:gd name="connsiteY4" fmla="*/ 1751779 h 3593597"/>
              <a:gd name="connsiteX5" fmla="*/ 1558598 w 1682728"/>
              <a:gd name="connsiteY5" fmla="*/ 3207003 h 3593597"/>
              <a:gd name="connsiteX6" fmla="*/ 931717 w 1682728"/>
              <a:gd name="connsiteY6" fmla="*/ 3591816 h 3593597"/>
              <a:gd name="connsiteX7" fmla="*/ 408528 w 1682728"/>
              <a:gd name="connsiteY7" fmla="*/ 3339698 h 3593597"/>
              <a:gd name="connsiteX8" fmla="*/ 3177 w 1682728"/>
              <a:gd name="connsiteY8" fmla="*/ 1778318 h 3593597"/>
              <a:gd name="connsiteX0" fmla="*/ 30383 w 1709934"/>
              <a:gd name="connsiteY0" fmla="*/ 1778318 h 3591816"/>
              <a:gd name="connsiteX1" fmla="*/ 275478 w 1709934"/>
              <a:gd name="connsiteY1" fmla="*/ 482333 h 3591816"/>
              <a:gd name="connsiteX2" fmla="*/ 958923 w 1709934"/>
              <a:gd name="connsiteY2" fmla="*/ 204 h 3591816"/>
              <a:gd name="connsiteX3" fmla="*/ 1623511 w 1709934"/>
              <a:gd name="connsiteY3" fmla="*/ 526564 h 3591816"/>
              <a:gd name="connsiteX4" fmla="*/ 1698928 w 1709934"/>
              <a:gd name="connsiteY4" fmla="*/ 1751779 h 3591816"/>
              <a:gd name="connsiteX5" fmla="*/ 1585804 w 1709934"/>
              <a:gd name="connsiteY5" fmla="*/ 3207003 h 3591816"/>
              <a:gd name="connsiteX6" fmla="*/ 958923 w 1709934"/>
              <a:gd name="connsiteY6" fmla="*/ 3591816 h 3591816"/>
              <a:gd name="connsiteX7" fmla="*/ 30383 w 1709934"/>
              <a:gd name="connsiteY7" fmla="*/ 1778318 h 3591816"/>
              <a:gd name="connsiteX0" fmla="*/ 30383 w 1702699"/>
              <a:gd name="connsiteY0" fmla="*/ 1778318 h 3591827"/>
              <a:gd name="connsiteX1" fmla="*/ 275478 w 1702699"/>
              <a:gd name="connsiteY1" fmla="*/ 482333 h 3591827"/>
              <a:gd name="connsiteX2" fmla="*/ 958923 w 1702699"/>
              <a:gd name="connsiteY2" fmla="*/ 204 h 3591827"/>
              <a:gd name="connsiteX3" fmla="*/ 1623511 w 1702699"/>
              <a:gd name="connsiteY3" fmla="*/ 526564 h 3591827"/>
              <a:gd name="connsiteX4" fmla="*/ 1698928 w 1702699"/>
              <a:gd name="connsiteY4" fmla="*/ 1751779 h 3591827"/>
              <a:gd name="connsiteX5" fmla="*/ 958923 w 1702699"/>
              <a:gd name="connsiteY5" fmla="*/ 3591816 h 3591827"/>
              <a:gd name="connsiteX6" fmla="*/ 30383 w 1702699"/>
              <a:gd name="connsiteY6" fmla="*/ 1778318 h 3591827"/>
              <a:gd name="connsiteX0" fmla="*/ 12394 w 2156050"/>
              <a:gd name="connsiteY0" fmla="*/ 1796011 h 3591847"/>
              <a:gd name="connsiteX1" fmla="*/ 728829 w 2156050"/>
              <a:gd name="connsiteY1" fmla="*/ 482333 h 3591847"/>
              <a:gd name="connsiteX2" fmla="*/ 1412274 w 2156050"/>
              <a:gd name="connsiteY2" fmla="*/ 204 h 3591847"/>
              <a:gd name="connsiteX3" fmla="*/ 2076862 w 2156050"/>
              <a:gd name="connsiteY3" fmla="*/ 526564 h 3591847"/>
              <a:gd name="connsiteX4" fmla="*/ 2152279 w 2156050"/>
              <a:gd name="connsiteY4" fmla="*/ 1751779 h 3591847"/>
              <a:gd name="connsiteX5" fmla="*/ 1412274 w 2156050"/>
              <a:gd name="connsiteY5" fmla="*/ 3591816 h 3591847"/>
              <a:gd name="connsiteX6" fmla="*/ 12394 w 2156050"/>
              <a:gd name="connsiteY6" fmla="*/ 1796011 h 3591847"/>
              <a:gd name="connsiteX0" fmla="*/ 0 w 2143656"/>
              <a:gd name="connsiteY0" fmla="*/ 1850994 h 3646830"/>
              <a:gd name="connsiteX1" fmla="*/ 1399880 w 2143656"/>
              <a:gd name="connsiteY1" fmla="*/ 55187 h 3646830"/>
              <a:gd name="connsiteX2" fmla="*/ 2064468 w 2143656"/>
              <a:gd name="connsiteY2" fmla="*/ 581547 h 3646830"/>
              <a:gd name="connsiteX3" fmla="*/ 2139885 w 2143656"/>
              <a:gd name="connsiteY3" fmla="*/ 1806762 h 3646830"/>
              <a:gd name="connsiteX4" fmla="*/ 1399880 w 2143656"/>
              <a:gd name="connsiteY4" fmla="*/ 3646799 h 3646830"/>
              <a:gd name="connsiteX5" fmla="*/ 0 w 2143656"/>
              <a:gd name="connsiteY5" fmla="*/ 1850994 h 3646830"/>
              <a:gd name="connsiteX0" fmla="*/ 0 w 2139885"/>
              <a:gd name="connsiteY0" fmla="*/ 1795842 h 3591678"/>
              <a:gd name="connsiteX1" fmla="*/ 1399880 w 2139885"/>
              <a:gd name="connsiteY1" fmla="*/ 35 h 3591678"/>
              <a:gd name="connsiteX2" fmla="*/ 2139885 w 2139885"/>
              <a:gd name="connsiteY2" fmla="*/ 1751610 h 3591678"/>
              <a:gd name="connsiteX3" fmla="*/ 1399880 w 2139885"/>
              <a:gd name="connsiteY3" fmla="*/ 3591647 h 3591678"/>
              <a:gd name="connsiteX4" fmla="*/ 0 w 2139885"/>
              <a:gd name="connsiteY4" fmla="*/ 1795842 h 3591678"/>
              <a:gd name="connsiteX0" fmla="*/ 0 w 2630079"/>
              <a:gd name="connsiteY0" fmla="*/ 1795876 h 3591742"/>
              <a:gd name="connsiteX1" fmla="*/ 1399880 w 2630079"/>
              <a:gd name="connsiteY1" fmla="*/ 69 h 3591742"/>
              <a:gd name="connsiteX2" fmla="*/ 2630079 w 2630079"/>
              <a:gd name="connsiteY2" fmla="*/ 1733951 h 3591742"/>
              <a:gd name="connsiteX3" fmla="*/ 1399880 w 2630079"/>
              <a:gd name="connsiteY3" fmla="*/ 3591681 h 3591742"/>
              <a:gd name="connsiteX4" fmla="*/ 0 w 2630079"/>
              <a:gd name="connsiteY4" fmla="*/ 1795876 h 3591742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61625"/>
              <a:gd name="connsiteX1" fmla="*/ 1399880 w 2639825"/>
              <a:gd name="connsiteY1" fmla="*/ 67 h 3661625"/>
              <a:gd name="connsiteX2" fmla="*/ 2630079 w 2639825"/>
              <a:gd name="connsiteY2" fmla="*/ 1733949 h 3661625"/>
              <a:gd name="connsiteX3" fmla="*/ 2055043 w 2639825"/>
              <a:gd name="connsiteY3" fmla="*/ 3206868 h 3661625"/>
              <a:gd name="connsiteX4" fmla="*/ 1399880 w 2639825"/>
              <a:gd name="connsiteY4" fmla="*/ 3591679 h 3661625"/>
              <a:gd name="connsiteX5" fmla="*/ 0 w 2639825"/>
              <a:gd name="connsiteY5" fmla="*/ 1795874 h 3661625"/>
              <a:gd name="connsiteX0" fmla="*/ 0 w 2639825"/>
              <a:gd name="connsiteY0" fmla="*/ 1795874 h 3644926"/>
              <a:gd name="connsiteX1" fmla="*/ 1399880 w 2639825"/>
              <a:gd name="connsiteY1" fmla="*/ 67 h 3644926"/>
              <a:gd name="connsiteX2" fmla="*/ 2630079 w 2639825"/>
              <a:gd name="connsiteY2" fmla="*/ 1733949 h 3644926"/>
              <a:gd name="connsiteX3" fmla="*/ 2055043 w 2639825"/>
              <a:gd name="connsiteY3" fmla="*/ 3206868 h 3644926"/>
              <a:gd name="connsiteX4" fmla="*/ 1399880 w 2639825"/>
              <a:gd name="connsiteY4" fmla="*/ 3591679 h 3644926"/>
              <a:gd name="connsiteX5" fmla="*/ 0 w 2639825"/>
              <a:gd name="connsiteY5" fmla="*/ 1795874 h 364492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13547"/>
              <a:gd name="connsiteY0" fmla="*/ 1795974 h 3591786"/>
              <a:gd name="connsiteX1" fmla="*/ 1399880 w 2413547"/>
              <a:gd name="connsiteY1" fmla="*/ 167 h 3591786"/>
              <a:gd name="connsiteX2" fmla="*/ 2413263 w 2413547"/>
              <a:gd name="connsiteY2" fmla="*/ 1698663 h 3591786"/>
              <a:gd name="connsiteX3" fmla="*/ 2055043 w 2413547"/>
              <a:gd name="connsiteY3" fmla="*/ 3206968 h 3591786"/>
              <a:gd name="connsiteX4" fmla="*/ 1399880 w 2413547"/>
              <a:gd name="connsiteY4" fmla="*/ 3591779 h 3591786"/>
              <a:gd name="connsiteX5" fmla="*/ 0 w 2413547"/>
              <a:gd name="connsiteY5" fmla="*/ 1795974 h 3591786"/>
              <a:gd name="connsiteX0" fmla="*/ 0 w 2413273"/>
              <a:gd name="connsiteY0" fmla="*/ 1832932 h 3628744"/>
              <a:gd name="connsiteX1" fmla="*/ 1399880 w 2413273"/>
              <a:gd name="connsiteY1" fmla="*/ 37125 h 3628744"/>
              <a:gd name="connsiteX2" fmla="*/ 2064470 w 2413273"/>
              <a:gd name="connsiteY2" fmla="*/ 705029 h 3628744"/>
              <a:gd name="connsiteX3" fmla="*/ 2413263 w 2413273"/>
              <a:gd name="connsiteY3" fmla="*/ 1735621 h 3628744"/>
              <a:gd name="connsiteX4" fmla="*/ 2055043 w 2413273"/>
              <a:gd name="connsiteY4" fmla="*/ 3243926 h 3628744"/>
              <a:gd name="connsiteX5" fmla="*/ 1399880 w 2413273"/>
              <a:gd name="connsiteY5" fmla="*/ 3628737 h 3628744"/>
              <a:gd name="connsiteX6" fmla="*/ 0 w 2413273"/>
              <a:gd name="connsiteY6" fmla="*/ 1832932 h 3628744"/>
              <a:gd name="connsiteX0" fmla="*/ 0 w 2516952"/>
              <a:gd name="connsiteY0" fmla="*/ 1854147 h 3649959"/>
              <a:gd name="connsiteX1" fmla="*/ 1399880 w 2516952"/>
              <a:gd name="connsiteY1" fmla="*/ 58340 h 3649959"/>
              <a:gd name="connsiteX2" fmla="*/ 2432115 w 2516952"/>
              <a:gd name="connsiteY2" fmla="*/ 558164 h 3649959"/>
              <a:gd name="connsiteX3" fmla="*/ 2413263 w 2516952"/>
              <a:gd name="connsiteY3" fmla="*/ 1756836 h 3649959"/>
              <a:gd name="connsiteX4" fmla="*/ 2055043 w 2516952"/>
              <a:gd name="connsiteY4" fmla="*/ 3265141 h 3649959"/>
              <a:gd name="connsiteX5" fmla="*/ 1399880 w 2516952"/>
              <a:gd name="connsiteY5" fmla="*/ 3649952 h 3649959"/>
              <a:gd name="connsiteX6" fmla="*/ 0 w 2516952"/>
              <a:gd name="connsiteY6" fmla="*/ 1854147 h 3649959"/>
              <a:gd name="connsiteX0" fmla="*/ 0 w 2516952"/>
              <a:gd name="connsiteY0" fmla="*/ 1795853 h 3591665"/>
              <a:gd name="connsiteX1" fmla="*/ 1399880 w 2516952"/>
              <a:gd name="connsiteY1" fmla="*/ 46 h 3591665"/>
              <a:gd name="connsiteX2" fmla="*/ 2432115 w 2516952"/>
              <a:gd name="connsiteY2" fmla="*/ 499870 h 3591665"/>
              <a:gd name="connsiteX3" fmla="*/ 2413263 w 2516952"/>
              <a:gd name="connsiteY3" fmla="*/ 1698542 h 3591665"/>
              <a:gd name="connsiteX4" fmla="*/ 2055043 w 2516952"/>
              <a:gd name="connsiteY4" fmla="*/ 3206847 h 3591665"/>
              <a:gd name="connsiteX5" fmla="*/ 1399880 w 2516952"/>
              <a:gd name="connsiteY5" fmla="*/ 3591658 h 3591665"/>
              <a:gd name="connsiteX6" fmla="*/ 0 w 2516952"/>
              <a:gd name="connsiteY6" fmla="*/ 1795853 h 3591665"/>
              <a:gd name="connsiteX0" fmla="*/ 0 w 2516952"/>
              <a:gd name="connsiteY0" fmla="*/ 1716261 h 3512074"/>
              <a:gd name="connsiteX1" fmla="*/ 1399880 w 2516952"/>
              <a:gd name="connsiteY1" fmla="*/ 71 h 3512074"/>
              <a:gd name="connsiteX2" fmla="*/ 2432115 w 2516952"/>
              <a:gd name="connsiteY2" fmla="*/ 420278 h 3512074"/>
              <a:gd name="connsiteX3" fmla="*/ 2413263 w 2516952"/>
              <a:gd name="connsiteY3" fmla="*/ 1618950 h 3512074"/>
              <a:gd name="connsiteX4" fmla="*/ 2055043 w 2516952"/>
              <a:gd name="connsiteY4" fmla="*/ 3127255 h 3512074"/>
              <a:gd name="connsiteX5" fmla="*/ 1399880 w 2516952"/>
              <a:gd name="connsiteY5" fmla="*/ 3512066 h 3512074"/>
              <a:gd name="connsiteX6" fmla="*/ 0 w 2516952"/>
              <a:gd name="connsiteY6" fmla="*/ 1716261 h 3512074"/>
              <a:gd name="connsiteX0" fmla="*/ 41367 w 2558319"/>
              <a:gd name="connsiteY0" fmla="*/ 1716424 h 3512236"/>
              <a:gd name="connsiteX1" fmla="*/ 465572 w 2558319"/>
              <a:gd name="connsiteY1" fmla="*/ 385054 h 3512236"/>
              <a:gd name="connsiteX2" fmla="*/ 1441247 w 2558319"/>
              <a:gd name="connsiteY2" fmla="*/ 234 h 3512236"/>
              <a:gd name="connsiteX3" fmla="*/ 2473482 w 2558319"/>
              <a:gd name="connsiteY3" fmla="*/ 420441 h 3512236"/>
              <a:gd name="connsiteX4" fmla="*/ 2454630 w 2558319"/>
              <a:gd name="connsiteY4" fmla="*/ 1619113 h 3512236"/>
              <a:gd name="connsiteX5" fmla="*/ 2096410 w 2558319"/>
              <a:gd name="connsiteY5" fmla="*/ 3127418 h 3512236"/>
              <a:gd name="connsiteX6" fmla="*/ 1441247 w 2558319"/>
              <a:gd name="connsiteY6" fmla="*/ 3512229 h 3512236"/>
              <a:gd name="connsiteX7" fmla="*/ 41367 w 2558319"/>
              <a:gd name="connsiteY7" fmla="*/ 1716424 h 3512236"/>
              <a:gd name="connsiteX0" fmla="*/ 54517 w 2448920"/>
              <a:gd name="connsiteY0" fmla="*/ 1627961 h 3577862"/>
              <a:gd name="connsiteX1" fmla="*/ 356173 w 2448920"/>
              <a:gd name="connsiteY1" fmla="*/ 385054 h 3577862"/>
              <a:gd name="connsiteX2" fmla="*/ 1331848 w 2448920"/>
              <a:gd name="connsiteY2" fmla="*/ 234 h 3577862"/>
              <a:gd name="connsiteX3" fmla="*/ 2364083 w 2448920"/>
              <a:gd name="connsiteY3" fmla="*/ 420441 h 3577862"/>
              <a:gd name="connsiteX4" fmla="*/ 2345231 w 2448920"/>
              <a:gd name="connsiteY4" fmla="*/ 1619113 h 3577862"/>
              <a:gd name="connsiteX5" fmla="*/ 1987011 w 2448920"/>
              <a:gd name="connsiteY5" fmla="*/ 3127418 h 3577862"/>
              <a:gd name="connsiteX6" fmla="*/ 1331848 w 2448920"/>
              <a:gd name="connsiteY6" fmla="*/ 3512229 h 3577862"/>
              <a:gd name="connsiteX7" fmla="*/ 54517 w 2448920"/>
              <a:gd name="connsiteY7" fmla="*/ 1627961 h 3577862"/>
              <a:gd name="connsiteX0" fmla="*/ 3018 w 2397421"/>
              <a:gd name="connsiteY0" fmla="*/ 1627961 h 3577862"/>
              <a:gd name="connsiteX1" fmla="*/ 304674 w 2397421"/>
              <a:gd name="connsiteY1" fmla="*/ 385054 h 3577862"/>
              <a:gd name="connsiteX2" fmla="*/ 1280349 w 2397421"/>
              <a:gd name="connsiteY2" fmla="*/ 234 h 3577862"/>
              <a:gd name="connsiteX3" fmla="*/ 2312584 w 2397421"/>
              <a:gd name="connsiteY3" fmla="*/ 420441 h 3577862"/>
              <a:gd name="connsiteX4" fmla="*/ 2293732 w 2397421"/>
              <a:gd name="connsiteY4" fmla="*/ 1619113 h 3577862"/>
              <a:gd name="connsiteX5" fmla="*/ 1935512 w 2397421"/>
              <a:gd name="connsiteY5" fmla="*/ 3127418 h 3577862"/>
              <a:gd name="connsiteX6" fmla="*/ 1280349 w 2397421"/>
              <a:gd name="connsiteY6" fmla="*/ 3512229 h 3577862"/>
              <a:gd name="connsiteX7" fmla="*/ 3018 w 2397421"/>
              <a:gd name="connsiteY7" fmla="*/ 1627961 h 3577862"/>
              <a:gd name="connsiteX0" fmla="*/ 16232 w 2410635"/>
              <a:gd name="connsiteY0" fmla="*/ 1627961 h 3517269"/>
              <a:gd name="connsiteX1" fmla="*/ 317888 w 2410635"/>
              <a:gd name="connsiteY1" fmla="*/ 385054 h 3517269"/>
              <a:gd name="connsiteX2" fmla="*/ 1293563 w 2410635"/>
              <a:gd name="connsiteY2" fmla="*/ 234 h 3517269"/>
              <a:gd name="connsiteX3" fmla="*/ 2325798 w 2410635"/>
              <a:gd name="connsiteY3" fmla="*/ 420441 h 3517269"/>
              <a:gd name="connsiteX4" fmla="*/ 2306946 w 2410635"/>
              <a:gd name="connsiteY4" fmla="*/ 1619113 h 3517269"/>
              <a:gd name="connsiteX5" fmla="*/ 1948726 w 2410635"/>
              <a:gd name="connsiteY5" fmla="*/ 3127418 h 3517269"/>
              <a:gd name="connsiteX6" fmla="*/ 1293563 w 2410635"/>
              <a:gd name="connsiteY6" fmla="*/ 3512229 h 3517269"/>
              <a:gd name="connsiteX7" fmla="*/ 704387 w 2410635"/>
              <a:gd name="connsiteY7" fmla="*/ 3215884 h 3517269"/>
              <a:gd name="connsiteX8" fmla="*/ 16232 w 2410635"/>
              <a:gd name="connsiteY8" fmla="*/ 1627961 h 3517269"/>
              <a:gd name="connsiteX0" fmla="*/ 16786 w 2411189"/>
              <a:gd name="connsiteY0" fmla="*/ 1627961 h 3513576"/>
              <a:gd name="connsiteX1" fmla="*/ 318442 w 2411189"/>
              <a:gd name="connsiteY1" fmla="*/ 385054 h 3513576"/>
              <a:gd name="connsiteX2" fmla="*/ 1294117 w 2411189"/>
              <a:gd name="connsiteY2" fmla="*/ 234 h 3513576"/>
              <a:gd name="connsiteX3" fmla="*/ 2326352 w 2411189"/>
              <a:gd name="connsiteY3" fmla="*/ 420441 h 3513576"/>
              <a:gd name="connsiteX4" fmla="*/ 2307500 w 2411189"/>
              <a:gd name="connsiteY4" fmla="*/ 1619113 h 3513576"/>
              <a:gd name="connsiteX5" fmla="*/ 1949280 w 2411189"/>
              <a:gd name="connsiteY5" fmla="*/ 3127418 h 3513576"/>
              <a:gd name="connsiteX6" fmla="*/ 1294117 w 2411189"/>
              <a:gd name="connsiteY6" fmla="*/ 3512229 h 3513576"/>
              <a:gd name="connsiteX7" fmla="*/ 714368 w 2411189"/>
              <a:gd name="connsiteY7" fmla="*/ 3180499 h 3513576"/>
              <a:gd name="connsiteX8" fmla="*/ 16786 w 2411189"/>
              <a:gd name="connsiteY8" fmla="*/ 1627961 h 3513576"/>
              <a:gd name="connsiteX0" fmla="*/ 17905 w 2412308"/>
              <a:gd name="connsiteY0" fmla="*/ 1627961 h 3524485"/>
              <a:gd name="connsiteX1" fmla="*/ 319561 w 2412308"/>
              <a:gd name="connsiteY1" fmla="*/ 385054 h 3524485"/>
              <a:gd name="connsiteX2" fmla="*/ 1295236 w 2412308"/>
              <a:gd name="connsiteY2" fmla="*/ 234 h 3524485"/>
              <a:gd name="connsiteX3" fmla="*/ 2327471 w 2412308"/>
              <a:gd name="connsiteY3" fmla="*/ 420441 h 3524485"/>
              <a:gd name="connsiteX4" fmla="*/ 2308619 w 2412308"/>
              <a:gd name="connsiteY4" fmla="*/ 1619113 h 3524485"/>
              <a:gd name="connsiteX5" fmla="*/ 1950399 w 2412308"/>
              <a:gd name="connsiteY5" fmla="*/ 3127418 h 3524485"/>
              <a:gd name="connsiteX6" fmla="*/ 1295236 w 2412308"/>
              <a:gd name="connsiteY6" fmla="*/ 3512229 h 3524485"/>
              <a:gd name="connsiteX7" fmla="*/ 734341 w 2412308"/>
              <a:gd name="connsiteY7" fmla="*/ 3251271 h 3524485"/>
              <a:gd name="connsiteX8" fmla="*/ 17905 w 2412308"/>
              <a:gd name="connsiteY8" fmla="*/ 1627961 h 3524485"/>
              <a:gd name="connsiteX0" fmla="*/ 17905 w 2412308"/>
              <a:gd name="connsiteY0" fmla="*/ 1627961 h 3512750"/>
              <a:gd name="connsiteX1" fmla="*/ 319561 w 2412308"/>
              <a:gd name="connsiteY1" fmla="*/ 385054 h 3512750"/>
              <a:gd name="connsiteX2" fmla="*/ 1295236 w 2412308"/>
              <a:gd name="connsiteY2" fmla="*/ 234 h 3512750"/>
              <a:gd name="connsiteX3" fmla="*/ 2327471 w 2412308"/>
              <a:gd name="connsiteY3" fmla="*/ 420441 h 3512750"/>
              <a:gd name="connsiteX4" fmla="*/ 2308619 w 2412308"/>
              <a:gd name="connsiteY4" fmla="*/ 1619113 h 3512750"/>
              <a:gd name="connsiteX5" fmla="*/ 1950399 w 2412308"/>
              <a:gd name="connsiteY5" fmla="*/ 3127418 h 3512750"/>
              <a:gd name="connsiteX6" fmla="*/ 1295236 w 2412308"/>
              <a:gd name="connsiteY6" fmla="*/ 3512229 h 3512750"/>
              <a:gd name="connsiteX7" fmla="*/ 734341 w 2412308"/>
              <a:gd name="connsiteY7" fmla="*/ 3251271 h 3512750"/>
              <a:gd name="connsiteX8" fmla="*/ 17905 w 2412308"/>
              <a:gd name="connsiteY8" fmla="*/ 1627961 h 3512750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58 w 2399529"/>
              <a:gd name="connsiteY0" fmla="*/ 1627961 h 3512536"/>
              <a:gd name="connsiteX1" fmla="*/ 301714 w 2399529"/>
              <a:gd name="connsiteY1" fmla="*/ 385054 h 3512536"/>
              <a:gd name="connsiteX2" fmla="*/ 1277389 w 2399529"/>
              <a:gd name="connsiteY2" fmla="*/ 234 h 3512536"/>
              <a:gd name="connsiteX3" fmla="*/ 2309624 w 2399529"/>
              <a:gd name="connsiteY3" fmla="*/ 420441 h 3512536"/>
              <a:gd name="connsiteX4" fmla="*/ 2290772 w 2399529"/>
              <a:gd name="connsiteY4" fmla="*/ 1619113 h 3512536"/>
              <a:gd name="connsiteX5" fmla="*/ 1819431 w 2399529"/>
              <a:gd name="connsiteY5" fmla="*/ 3295498 h 3512536"/>
              <a:gd name="connsiteX6" fmla="*/ 1277389 w 2399529"/>
              <a:gd name="connsiteY6" fmla="*/ 3512229 h 3512536"/>
              <a:gd name="connsiteX7" fmla="*/ 716494 w 2399529"/>
              <a:gd name="connsiteY7" fmla="*/ 3251271 h 3512536"/>
              <a:gd name="connsiteX8" fmla="*/ 58 w 2399529"/>
              <a:gd name="connsiteY8" fmla="*/ 1627961 h 3512536"/>
              <a:gd name="connsiteX0" fmla="*/ 28649 w 2239583"/>
              <a:gd name="connsiteY0" fmla="*/ 1583729 h 3512536"/>
              <a:gd name="connsiteX1" fmla="*/ 141768 w 2239583"/>
              <a:gd name="connsiteY1" fmla="*/ 385054 h 3512536"/>
              <a:gd name="connsiteX2" fmla="*/ 1117443 w 2239583"/>
              <a:gd name="connsiteY2" fmla="*/ 234 h 3512536"/>
              <a:gd name="connsiteX3" fmla="*/ 2149678 w 2239583"/>
              <a:gd name="connsiteY3" fmla="*/ 420441 h 3512536"/>
              <a:gd name="connsiteX4" fmla="*/ 2130826 w 2239583"/>
              <a:gd name="connsiteY4" fmla="*/ 1619113 h 3512536"/>
              <a:gd name="connsiteX5" fmla="*/ 1659485 w 2239583"/>
              <a:gd name="connsiteY5" fmla="*/ 3295498 h 3512536"/>
              <a:gd name="connsiteX6" fmla="*/ 1117443 w 2239583"/>
              <a:gd name="connsiteY6" fmla="*/ 3512229 h 3512536"/>
              <a:gd name="connsiteX7" fmla="*/ 556548 w 2239583"/>
              <a:gd name="connsiteY7" fmla="*/ 3251271 h 3512536"/>
              <a:gd name="connsiteX8" fmla="*/ 28649 w 2239583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54236 w 2265170"/>
              <a:gd name="connsiteY0" fmla="*/ 1583729 h 3512536"/>
              <a:gd name="connsiteX1" fmla="*/ 167355 w 2265170"/>
              <a:gd name="connsiteY1" fmla="*/ 385054 h 3512536"/>
              <a:gd name="connsiteX2" fmla="*/ 1143030 w 2265170"/>
              <a:gd name="connsiteY2" fmla="*/ 234 h 3512536"/>
              <a:gd name="connsiteX3" fmla="*/ 2175265 w 2265170"/>
              <a:gd name="connsiteY3" fmla="*/ 420441 h 3512536"/>
              <a:gd name="connsiteX4" fmla="*/ 2156413 w 2265170"/>
              <a:gd name="connsiteY4" fmla="*/ 1619113 h 3512536"/>
              <a:gd name="connsiteX5" fmla="*/ 1685072 w 2265170"/>
              <a:gd name="connsiteY5" fmla="*/ 3295498 h 3512536"/>
              <a:gd name="connsiteX6" fmla="*/ 1143030 w 2265170"/>
              <a:gd name="connsiteY6" fmla="*/ 3512229 h 3512536"/>
              <a:gd name="connsiteX7" fmla="*/ 582135 w 2265170"/>
              <a:gd name="connsiteY7" fmla="*/ 3251271 h 3512536"/>
              <a:gd name="connsiteX8" fmla="*/ 54236 w 2265170"/>
              <a:gd name="connsiteY8" fmla="*/ 1583729 h 3512536"/>
              <a:gd name="connsiteX0" fmla="*/ 28337 w 2239271"/>
              <a:gd name="connsiteY0" fmla="*/ 1583729 h 3512536"/>
              <a:gd name="connsiteX1" fmla="*/ 216871 w 2239271"/>
              <a:gd name="connsiteY1" fmla="*/ 385054 h 3512536"/>
              <a:gd name="connsiteX2" fmla="*/ 1117131 w 2239271"/>
              <a:gd name="connsiteY2" fmla="*/ 234 h 3512536"/>
              <a:gd name="connsiteX3" fmla="*/ 2149366 w 2239271"/>
              <a:gd name="connsiteY3" fmla="*/ 420441 h 3512536"/>
              <a:gd name="connsiteX4" fmla="*/ 2130514 w 2239271"/>
              <a:gd name="connsiteY4" fmla="*/ 1619113 h 3512536"/>
              <a:gd name="connsiteX5" fmla="*/ 1659173 w 2239271"/>
              <a:gd name="connsiteY5" fmla="*/ 3295498 h 3512536"/>
              <a:gd name="connsiteX6" fmla="*/ 1117131 w 2239271"/>
              <a:gd name="connsiteY6" fmla="*/ 3512229 h 3512536"/>
              <a:gd name="connsiteX7" fmla="*/ 556236 w 2239271"/>
              <a:gd name="connsiteY7" fmla="*/ 3251271 h 3512536"/>
              <a:gd name="connsiteX8" fmla="*/ 28337 w 2239271"/>
              <a:gd name="connsiteY8" fmla="*/ 1583729 h 3512536"/>
              <a:gd name="connsiteX0" fmla="*/ 28337 w 2181826"/>
              <a:gd name="connsiteY0" fmla="*/ 1583851 h 3512658"/>
              <a:gd name="connsiteX1" fmla="*/ 216871 w 2181826"/>
              <a:gd name="connsiteY1" fmla="*/ 385176 h 3512658"/>
              <a:gd name="connsiteX2" fmla="*/ 1117131 w 2181826"/>
              <a:gd name="connsiteY2" fmla="*/ 356 h 3512658"/>
              <a:gd name="connsiteX3" fmla="*/ 2055098 w 2181826"/>
              <a:gd name="connsiteY3" fmla="*/ 429410 h 3512658"/>
              <a:gd name="connsiteX4" fmla="*/ 2130514 w 2181826"/>
              <a:gd name="connsiteY4" fmla="*/ 1619235 h 3512658"/>
              <a:gd name="connsiteX5" fmla="*/ 1659173 w 2181826"/>
              <a:gd name="connsiteY5" fmla="*/ 3295620 h 3512658"/>
              <a:gd name="connsiteX6" fmla="*/ 1117131 w 2181826"/>
              <a:gd name="connsiteY6" fmla="*/ 3512351 h 3512658"/>
              <a:gd name="connsiteX7" fmla="*/ 556236 w 2181826"/>
              <a:gd name="connsiteY7" fmla="*/ 3251393 h 3512658"/>
              <a:gd name="connsiteX8" fmla="*/ 28337 w 2181826"/>
              <a:gd name="connsiteY8" fmla="*/ 1583851 h 3512658"/>
              <a:gd name="connsiteX0" fmla="*/ 28337 w 2169194"/>
              <a:gd name="connsiteY0" fmla="*/ 1583558 h 3512365"/>
              <a:gd name="connsiteX1" fmla="*/ 216871 w 2169194"/>
              <a:gd name="connsiteY1" fmla="*/ 384883 h 3512365"/>
              <a:gd name="connsiteX2" fmla="*/ 1117131 w 2169194"/>
              <a:gd name="connsiteY2" fmla="*/ 63 h 3512365"/>
              <a:gd name="connsiteX3" fmla="*/ 2026818 w 2169194"/>
              <a:gd name="connsiteY3" fmla="*/ 402577 h 3512365"/>
              <a:gd name="connsiteX4" fmla="*/ 2130514 w 2169194"/>
              <a:gd name="connsiteY4" fmla="*/ 1618942 h 3512365"/>
              <a:gd name="connsiteX5" fmla="*/ 1659173 w 2169194"/>
              <a:gd name="connsiteY5" fmla="*/ 3295327 h 3512365"/>
              <a:gd name="connsiteX6" fmla="*/ 1117131 w 2169194"/>
              <a:gd name="connsiteY6" fmla="*/ 3512058 h 3512365"/>
              <a:gd name="connsiteX7" fmla="*/ 556236 w 2169194"/>
              <a:gd name="connsiteY7" fmla="*/ 3251100 h 3512365"/>
              <a:gd name="connsiteX8" fmla="*/ 28337 w 2169194"/>
              <a:gd name="connsiteY8" fmla="*/ 1583558 h 3512365"/>
              <a:gd name="connsiteX0" fmla="*/ 28337 w 2170568"/>
              <a:gd name="connsiteY0" fmla="*/ 1583558 h 3512068"/>
              <a:gd name="connsiteX1" fmla="*/ 216871 w 2170568"/>
              <a:gd name="connsiteY1" fmla="*/ 384883 h 3512068"/>
              <a:gd name="connsiteX2" fmla="*/ 1117131 w 2170568"/>
              <a:gd name="connsiteY2" fmla="*/ 63 h 3512068"/>
              <a:gd name="connsiteX3" fmla="*/ 2026818 w 2170568"/>
              <a:gd name="connsiteY3" fmla="*/ 402577 h 3512068"/>
              <a:gd name="connsiteX4" fmla="*/ 2130514 w 2170568"/>
              <a:gd name="connsiteY4" fmla="*/ 1618942 h 3512068"/>
              <a:gd name="connsiteX5" fmla="*/ 1640319 w 2170568"/>
              <a:gd name="connsiteY5" fmla="*/ 3259942 h 3512068"/>
              <a:gd name="connsiteX6" fmla="*/ 1117131 w 2170568"/>
              <a:gd name="connsiteY6" fmla="*/ 3512058 h 3512068"/>
              <a:gd name="connsiteX7" fmla="*/ 556236 w 2170568"/>
              <a:gd name="connsiteY7" fmla="*/ 3251100 h 3512068"/>
              <a:gd name="connsiteX8" fmla="*/ 28337 w 2170568"/>
              <a:gd name="connsiteY8" fmla="*/ 1583558 h 3512068"/>
              <a:gd name="connsiteX0" fmla="*/ 29726 w 2171957"/>
              <a:gd name="connsiteY0" fmla="*/ 1583558 h 3512068"/>
              <a:gd name="connsiteX1" fmla="*/ 218260 w 2171957"/>
              <a:gd name="connsiteY1" fmla="*/ 384883 h 3512068"/>
              <a:gd name="connsiteX2" fmla="*/ 1118520 w 2171957"/>
              <a:gd name="connsiteY2" fmla="*/ 63 h 3512068"/>
              <a:gd name="connsiteX3" fmla="*/ 2028207 w 2171957"/>
              <a:gd name="connsiteY3" fmla="*/ 402577 h 3512068"/>
              <a:gd name="connsiteX4" fmla="*/ 2131903 w 2171957"/>
              <a:gd name="connsiteY4" fmla="*/ 1618942 h 3512068"/>
              <a:gd name="connsiteX5" fmla="*/ 1641708 w 2171957"/>
              <a:gd name="connsiteY5" fmla="*/ 3259942 h 3512068"/>
              <a:gd name="connsiteX6" fmla="*/ 1118520 w 2171957"/>
              <a:gd name="connsiteY6" fmla="*/ 3512058 h 3512068"/>
              <a:gd name="connsiteX7" fmla="*/ 576478 w 2171957"/>
              <a:gd name="connsiteY7" fmla="*/ 3251100 h 3512068"/>
              <a:gd name="connsiteX8" fmla="*/ 29726 w 2171957"/>
              <a:gd name="connsiteY8" fmla="*/ 1583558 h 3512068"/>
              <a:gd name="connsiteX0" fmla="*/ 29726 w 2169897"/>
              <a:gd name="connsiteY0" fmla="*/ 1583558 h 3512068"/>
              <a:gd name="connsiteX1" fmla="*/ 218260 w 2169897"/>
              <a:gd name="connsiteY1" fmla="*/ 384883 h 3512068"/>
              <a:gd name="connsiteX2" fmla="*/ 1118520 w 2169897"/>
              <a:gd name="connsiteY2" fmla="*/ 63 h 3512068"/>
              <a:gd name="connsiteX3" fmla="*/ 2028207 w 2169897"/>
              <a:gd name="connsiteY3" fmla="*/ 402577 h 3512068"/>
              <a:gd name="connsiteX4" fmla="*/ 2131903 w 2169897"/>
              <a:gd name="connsiteY4" fmla="*/ 1618942 h 3512068"/>
              <a:gd name="connsiteX5" fmla="*/ 1669988 w 2169897"/>
              <a:gd name="connsiteY5" fmla="*/ 3259942 h 3512068"/>
              <a:gd name="connsiteX6" fmla="*/ 1118520 w 2169897"/>
              <a:gd name="connsiteY6" fmla="*/ 3512058 h 3512068"/>
              <a:gd name="connsiteX7" fmla="*/ 576478 w 2169897"/>
              <a:gd name="connsiteY7" fmla="*/ 3251100 h 3512068"/>
              <a:gd name="connsiteX8" fmla="*/ 29726 w 2169897"/>
              <a:gd name="connsiteY8" fmla="*/ 1583558 h 3512068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9897" h="3512519">
                <a:moveTo>
                  <a:pt x="29726" y="1583558"/>
                </a:moveTo>
                <a:cubicBezTo>
                  <a:pt x="-29977" y="1105855"/>
                  <a:pt x="-15053" y="670915"/>
                  <a:pt x="218260" y="384883"/>
                </a:cubicBezTo>
                <a:cubicBezTo>
                  <a:pt x="451573" y="98851"/>
                  <a:pt x="816862" y="-2886"/>
                  <a:pt x="1118520" y="63"/>
                </a:cubicBezTo>
                <a:cubicBezTo>
                  <a:pt x="1420178" y="3012"/>
                  <a:pt x="1859310" y="119494"/>
                  <a:pt x="2028207" y="402577"/>
                </a:cubicBezTo>
                <a:cubicBezTo>
                  <a:pt x="2197104" y="685660"/>
                  <a:pt x="2191606" y="1142715"/>
                  <a:pt x="2131903" y="1618942"/>
                </a:cubicBezTo>
                <a:cubicBezTo>
                  <a:pt x="2072200" y="2095170"/>
                  <a:pt x="1846740" y="2976858"/>
                  <a:pt x="1669988" y="3259942"/>
                </a:cubicBezTo>
                <a:cubicBezTo>
                  <a:pt x="1596931" y="3357254"/>
                  <a:pt x="1300772" y="3522378"/>
                  <a:pt x="1118520" y="3512058"/>
                </a:cubicBezTo>
                <a:cubicBezTo>
                  <a:pt x="936268" y="3501738"/>
                  <a:pt x="874208" y="3520913"/>
                  <a:pt x="576478" y="3251100"/>
                </a:cubicBezTo>
                <a:cubicBezTo>
                  <a:pt x="344736" y="2937055"/>
                  <a:pt x="89429" y="2061261"/>
                  <a:pt x="29726" y="1583558"/>
                </a:cubicBezTo>
                <a:close/>
              </a:path>
            </a:pathLst>
          </a:custGeom>
          <a:noFill/>
          <a:ln w="19050">
            <a:solidFill>
              <a:srgbClr val="5B9BD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B9BD7"/>
              </a:solidFill>
            </a:endParaRPr>
          </a:p>
        </p:txBody>
      </p:sp>
      <p:sp>
        <p:nvSpPr>
          <p:cNvPr id="15" name="Oval 3"/>
          <p:cNvSpPr/>
          <p:nvPr/>
        </p:nvSpPr>
        <p:spPr>
          <a:xfrm rot="17470733">
            <a:off x="3922762" y="1592385"/>
            <a:ext cx="2169897" cy="3743000"/>
          </a:xfrm>
          <a:custGeom>
            <a:avLst/>
            <a:gdLst>
              <a:gd name="connsiteX0" fmla="*/ 0 w 1838227"/>
              <a:gd name="connsiteY0" fmla="*/ 1795806 h 3591611"/>
              <a:gd name="connsiteX1" fmla="*/ 919114 w 1838227"/>
              <a:gd name="connsiteY1" fmla="*/ 0 h 3591611"/>
              <a:gd name="connsiteX2" fmla="*/ 1838228 w 1838227"/>
              <a:gd name="connsiteY2" fmla="*/ 1795806 h 3591611"/>
              <a:gd name="connsiteX3" fmla="*/ 919114 w 1838227"/>
              <a:gd name="connsiteY3" fmla="*/ 3591612 h 3591611"/>
              <a:gd name="connsiteX4" fmla="*/ 0 w 1838227"/>
              <a:gd name="connsiteY4" fmla="*/ 1795806 h 3591611"/>
              <a:gd name="connsiteX0" fmla="*/ 0 w 1838228"/>
              <a:gd name="connsiteY0" fmla="*/ 1795806 h 3591612"/>
              <a:gd name="connsiteX1" fmla="*/ 919114 w 1838228"/>
              <a:gd name="connsiteY1" fmla="*/ 0 h 3591612"/>
              <a:gd name="connsiteX2" fmla="*/ 1838228 w 1838228"/>
              <a:gd name="connsiteY2" fmla="*/ 1795806 h 3591612"/>
              <a:gd name="connsiteX3" fmla="*/ 919114 w 1838228"/>
              <a:gd name="connsiteY3" fmla="*/ 3591612 h 3591612"/>
              <a:gd name="connsiteX4" fmla="*/ 0 w 1838228"/>
              <a:gd name="connsiteY4" fmla="*/ 1795806 h 3591612"/>
              <a:gd name="connsiteX0" fmla="*/ 16026 w 1854254"/>
              <a:gd name="connsiteY0" fmla="*/ 1795806 h 3713047"/>
              <a:gd name="connsiteX1" fmla="*/ 935140 w 1854254"/>
              <a:gd name="connsiteY1" fmla="*/ 0 h 3713047"/>
              <a:gd name="connsiteX2" fmla="*/ 1854254 w 1854254"/>
              <a:gd name="connsiteY2" fmla="*/ 1795806 h 3713047"/>
              <a:gd name="connsiteX3" fmla="*/ 935140 w 1854254"/>
              <a:gd name="connsiteY3" fmla="*/ 3591612 h 3713047"/>
              <a:gd name="connsiteX4" fmla="*/ 393097 w 1854254"/>
              <a:gd name="connsiteY4" fmla="*/ 3357186 h 3713047"/>
              <a:gd name="connsiteX5" fmla="*/ 16026 w 1854254"/>
              <a:gd name="connsiteY5" fmla="*/ 1795806 h 3713047"/>
              <a:gd name="connsiteX0" fmla="*/ 16026 w 1871600"/>
              <a:gd name="connsiteY0" fmla="*/ 1795806 h 3606673"/>
              <a:gd name="connsiteX1" fmla="*/ 935140 w 1871600"/>
              <a:gd name="connsiteY1" fmla="*/ 0 h 3606673"/>
              <a:gd name="connsiteX2" fmla="*/ 1854254 w 1871600"/>
              <a:gd name="connsiteY2" fmla="*/ 1795806 h 3606673"/>
              <a:gd name="connsiteX3" fmla="*/ 1562021 w 1871600"/>
              <a:gd name="connsiteY3" fmla="*/ 3233337 h 3606673"/>
              <a:gd name="connsiteX4" fmla="*/ 935140 w 1871600"/>
              <a:gd name="connsiteY4" fmla="*/ 3591612 h 3606673"/>
              <a:gd name="connsiteX5" fmla="*/ 393097 w 1871600"/>
              <a:gd name="connsiteY5" fmla="*/ 3357186 h 3606673"/>
              <a:gd name="connsiteX6" fmla="*/ 16026 w 1871600"/>
              <a:gd name="connsiteY6" fmla="*/ 1795806 h 3606673"/>
              <a:gd name="connsiteX0" fmla="*/ 16026 w 1871600"/>
              <a:gd name="connsiteY0" fmla="*/ 1795806 h 3594942"/>
              <a:gd name="connsiteX1" fmla="*/ 935140 w 1871600"/>
              <a:gd name="connsiteY1" fmla="*/ 0 h 3594942"/>
              <a:gd name="connsiteX2" fmla="*/ 1854254 w 1871600"/>
              <a:gd name="connsiteY2" fmla="*/ 1795806 h 3594942"/>
              <a:gd name="connsiteX3" fmla="*/ 1562021 w 1871600"/>
              <a:gd name="connsiteY3" fmla="*/ 3233337 h 3594942"/>
              <a:gd name="connsiteX4" fmla="*/ 935140 w 1871600"/>
              <a:gd name="connsiteY4" fmla="*/ 3591612 h 3594942"/>
              <a:gd name="connsiteX5" fmla="*/ 393097 w 1871600"/>
              <a:gd name="connsiteY5" fmla="*/ 3357186 h 3594942"/>
              <a:gd name="connsiteX6" fmla="*/ 16026 w 1871600"/>
              <a:gd name="connsiteY6" fmla="*/ 1795806 h 3594942"/>
              <a:gd name="connsiteX0" fmla="*/ 16026 w 1871600"/>
              <a:gd name="connsiteY0" fmla="*/ 1795806 h 3602757"/>
              <a:gd name="connsiteX1" fmla="*/ 935140 w 1871600"/>
              <a:gd name="connsiteY1" fmla="*/ 0 h 3602757"/>
              <a:gd name="connsiteX2" fmla="*/ 1854254 w 1871600"/>
              <a:gd name="connsiteY2" fmla="*/ 1795806 h 3602757"/>
              <a:gd name="connsiteX3" fmla="*/ 1562021 w 1871600"/>
              <a:gd name="connsiteY3" fmla="*/ 3233337 h 3602757"/>
              <a:gd name="connsiteX4" fmla="*/ 935140 w 1871600"/>
              <a:gd name="connsiteY4" fmla="*/ 3591612 h 3602757"/>
              <a:gd name="connsiteX5" fmla="*/ 393097 w 1871600"/>
              <a:gd name="connsiteY5" fmla="*/ 3357186 h 3602757"/>
              <a:gd name="connsiteX6" fmla="*/ 16026 w 1871600"/>
              <a:gd name="connsiteY6" fmla="*/ 1795806 h 3602757"/>
              <a:gd name="connsiteX0" fmla="*/ 16026 w 1871600"/>
              <a:gd name="connsiteY0" fmla="*/ 1795806 h 3594334"/>
              <a:gd name="connsiteX1" fmla="*/ 935140 w 1871600"/>
              <a:gd name="connsiteY1" fmla="*/ 0 h 3594334"/>
              <a:gd name="connsiteX2" fmla="*/ 1854254 w 1871600"/>
              <a:gd name="connsiteY2" fmla="*/ 1795806 h 3594334"/>
              <a:gd name="connsiteX3" fmla="*/ 1562021 w 1871600"/>
              <a:gd name="connsiteY3" fmla="*/ 3233337 h 3594334"/>
              <a:gd name="connsiteX4" fmla="*/ 935140 w 1871600"/>
              <a:gd name="connsiteY4" fmla="*/ 3591612 h 3594334"/>
              <a:gd name="connsiteX5" fmla="*/ 393097 w 1871600"/>
              <a:gd name="connsiteY5" fmla="*/ 3357186 h 3594334"/>
              <a:gd name="connsiteX6" fmla="*/ 16026 w 1871600"/>
              <a:gd name="connsiteY6" fmla="*/ 1795806 h 3594334"/>
              <a:gd name="connsiteX0" fmla="*/ 16026 w 1871600"/>
              <a:gd name="connsiteY0" fmla="*/ 1795806 h 3593370"/>
              <a:gd name="connsiteX1" fmla="*/ 935140 w 1871600"/>
              <a:gd name="connsiteY1" fmla="*/ 0 h 3593370"/>
              <a:gd name="connsiteX2" fmla="*/ 1854254 w 1871600"/>
              <a:gd name="connsiteY2" fmla="*/ 1795806 h 3593370"/>
              <a:gd name="connsiteX3" fmla="*/ 1562021 w 1871600"/>
              <a:gd name="connsiteY3" fmla="*/ 3233337 h 3593370"/>
              <a:gd name="connsiteX4" fmla="*/ 935140 w 1871600"/>
              <a:gd name="connsiteY4" fmla="*/ 3591612 h 3593370"/>
              <a:gd name="connsiteX5" fmla="*/ 393097 w 1871600"/>
              <a:gd name="connsiteY5" fmla="*/ 3357186 h 3593370"/>
              <a:gd name="connsiteX6" fmla="*/ 16026 w 1871600"/>
              <a:gd name="connsiteY6" fmla="*/ 1795806 h 3593370"/>
              <a:gd name="connsiteX0" fmla="*/ 16026 w 1871600"/>
              <a:gd name="connsiteY0" fmla="*/ 1795806 h 3597118"/>
              <a:gd name="connsiteX1" fmla="*/ 935140 w 1871600"/>
              <a:gd name="connsiteY1" fmla="*/ 0 h 3597118"/>
              <a:gd name="connsiteX2" fmla="*/ 1854254 w 1871600"/>
              <a:gd name="connsiteY2" fmla="*/ 1795806 h 3597118"/>
              <a:gd name="connsiteX3" fmla="*/ 1562021 w 1871600"/>
              <a:gd name="connsiteY3" fmla="*/ 3206799 h 3597118"/>
              <a:gd name="connsiteX4" fmla="*/ 935140 w 1871600"/>
              <a:gd name="connsiteY4" fmla="*/ 3591612 h 3597118"/>
              <a:gd name="connsiteX5" fmla="*/ 393097 w 1871600"/>
              <a:gd name="connsiteY5" fmla="*/ 3357186 h 3597118"/>
              <a:gd name="connsiteX6" fmla="*/ 16026 w 1871600"/>
              <a:gd name="connsiteY6" fmla="*/ 1795806 h 3597118"/>
              <a:gd name="connsiteX0" fmla="*/ 27946 w 1713837"/>
              <a:gd name="connsiteY0" fmla="*/ 1778119 h 3597123"/>
              <a:gd name="connsiteX1" fmla="*/ 777377 w 1713837"/>
              <a:gd name="connsiteY1" fmla="*/ 5 h 3597123"/>
              <a:gd name="connsiteX2" fmla="*/ 1696491 w 1713837"/>
              <a:gd name="connsiteY2" fmla="*/ 1795811 h 3597123"/>
              <a:gd name="connsiteX3" fmla="*/ 1404258 w 1713837"/>
              <a:gd name="connsiteY3" fmla="*/ 3206804 h 3597123"/>
              <a:gd name="connsiteX4" fmla="*/ 777377 w 1713837"/>
              <a:gd name="connsiteY4" fmla="*/ 3591617 h 3597123"/>
              <a:gd name="connsiteX5" fmla="*/ 235334 w 1713837"/>
              <a:gd name="connsiteY5" fmla="*/ 3357191 h 3597123"/>
              <a:gd name="connsiteX6" fmla="*/ 27946 w 1713837"/>
              <a:gd name="connsiteY6" fmla="*/ 1778119 h 3597123"/>
              <a:gd name="connsiteX0" fmla="*/ 27946 w 1515808"/>
              <a:gd name="connsiteY0" fmla="*/ 1778119 h 3597123"/>
              <a:gd name="connsiteX1" fmla="*/ 777377 w 1515808"/>
              <a:gd name="connsiteY1" fmla="*/ 5 h 3597123"/>
              <a:gd name="connsiteX2" fmla="*/ 1451394 w 1515808"/>
              <a:gd name="connsiteY2" fmla="*/ 1760426 h 3597123"/>
              <a:gd name="connsiteX3" fmla="*/ 1404258 w 1515808"/>
              <a:gd name="connsiteY3" fmla="*/ 3206804 h 3597123"/>
              <a:gd name="connsiteX4" fmla="*/ 777377 w 1515808"/>
              <a:gd name="connsiteY4" fmla="*/ 3591617 h 3597123"/>
              <a:gd name="connsiteX5" fmla="*/ 235334 w 1515808"/>
              <a:gd name="connsiteY5" fmla="*/ 3357191 h 3597123"/>
              <a:gd name="connsiteX6" fmla="*/ 27946 w 1515808"/>
              <a:gd name="connsiteY6" fmla="*/ 1778119 h 3597123"/>
              <a:gd name="connsiteX0" fmla="*/ 23303 w 1511165"/>
              <a:gd name="connsiteY0" fmla="*/ 1838248 h 3657252"/>
              <a:gd name="connsiteX1" fmla="*/ 89289 w 1511165"/>
              <a:gd name="connsiteY1" fmla="*/ 542263 h 3657252"/>
              <a:gd name="connsiteX2" fmla="*/ 772734 w 1511165"/>
              <a:gd name="connsiteY2" fmla="*/ 60134 h 3657252"/>
              <a:gd name="connsiteX3" fmla="*/ 1446751 w 1511165"/>
              <a:gd name="connsiteY3" fmla="*/ 1820555 h 3657252"/>
              <a:gd name="connsiteX4" fmla="*/ 1399615 w 1511165"/>
              <a:gd name="connsiteY4" fmla="*/ 3266933 h 3657252"/>
              <a:gd name="connsiteX5" fmla="*/ 772734 w 1511165"/>
              <a:gd name="connsiteY5" fmla="*/ 3651746 h 3657252"/>
              <a:gd name="connsiteX6" fmla="*/ 230691 w 1511165"/>
              <a:gd name="connsiteY6" fmla="*/ 3417320 h 3657252"/>
              <a:gd name="connsiteX7" fmla="*/ 23303 w 1511165"/>
              <a:gd name="connsiteY7" fmla="*/ 1838248 h 3657252"/>
              <a:gd name="connsiteX0" fmla="*/ 23303 w 1496663"/>
              <a:gd name="connsiteY0" fmla="*/ 1778318 h 3597322"/>
              <a:gd name="connsiteX1" fmla="*/ 89289 w 1496663"/>
              <a:gd name="connsiteY1" fmla="*/ 482333 h 3597322"/>
              <a:gd name="connsiteX2" fmla="*/ 772734 w 1496663"/>
              <a:gd name="connsiteY2" fmla="*/ 204 h 3597322"/>
              <a:gd name="connsiteX3" fmla="*/ 1437322 w 1496663"/>
              <a:gd name="connsiteY3" fmla="*/ 526564 h 3597322"/>
              <a:gd name="connsiteX4" fmla="*/ 1446751 w 1496663"/>
              <a:gd name="connsiteY4" fmla="*/ 1760625 h 3597322"/>
              <a:gd name="connsiteX5" fmla="*/ 1399615 w 1496663"/>
              <a:gd name="connsiteY5" fmla="*/ 3207003 h 3597322"/>
              <a:gd name="connsiteX6" fmla="*/ 772734 w 1496663"/>
              <a:gd name="connsiteY6" fmla="*/ 3591816 h 3597322"/>
              <a:gd name="connsiteX7" fmla="*/ 230691 w 1496663"/>
              <a:gd name="connsiteY7" fmla="*/ 3357390 h 3597322"/>
              <a:gd name="connsiteX8" fmla="*/ 23303 w 1496663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23745"/>
              <a:gd name="connsiteY0" fmla="*/ 1778318 h 3597322"/>
              <a:gd name="connsiteX1" fmla="*/ 89289 w 1523745"/>
              <a:gd name="connsiteY1" fmla="*/ 482333 h 3597322"/>
              <a:gd name="connsiteX2" fmla="*/ 772734 w 1523745"/>
              <a:gd name="connsiteY2" fmla="*/ 204 h 3597322"/>
              <a:gd name="connsiteX3" fmla="*/ 1437322 w 1523745"/>
              <a:gd name="connsiteY3" fmla="*/ 526564 h 3597322"/>
              <a:gd name="connsiteX4" fmla="*/ 1512739 w 1523745"/>
              <a:gd name="connsiteY4" fmla="*/ 1751779 h 3597322"/>
              <a:gd name="connsiteX5" fmla="*/ 1399615 w 1523745"/>
              <a:gd name="connsiteY5" fmla="*/ 3207003 h 3597322"/>
              <a:gd name="connsiteX6" fmla="*/ 772734 w 1523745"/>
              <a:gd name="connsiteY6" fmla="*/ 3591816 h 3597322"/>
              <a:gd name="connsiteX7" fmla="*/ 230691 w 1523745"/>
              <a:gd name="connsiteY7" fmla="*/ 3357390 h 3597322"/>
              <a:gd name="connsiteX8" fmla="*/ 23303 w 1523745"/>
              <a:gd name="connsiteY8" fmla="*/ 1778318 h 3597322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3597"/>
              <a:gd name="connsiteX1" fmla="*/ 79267 w 1513723"/>
              <a:gd name="connsiteY1" fmla="*/ 482333 h 3593597"/>
              <a:gd name="connsiteX2" fmla="*/ 762712 w 1513723"/>
              <a:gd name="connsiteY2" fmla="*/ 204 h 3593597"/>
              <a:gd name="connsiteX3" fmla="*/ 1427300 w 1513723"/>
              <a:gd name="connsiteY3" fmla="*/ 526564 h 3593597"/>
              <a:gd name="connsiteX4" fmla="*/ 1502717 w 1513723"/>
              <a:gd name="connsiteY4" fmla="*/ 1751779 h 3593597"/>
              <a:gd name="connsiteX5" fmla="*/ 1389593 w 1513723"/>
              <a:gd name="connsiteY5" fmla="*/ 3207003 h 3593597"/>
              <a:gd name="connsiteX6" fmla="*/ 762712 w 1513723"/>
              <a:gd name="connsiteY6" fmla="*/ 3591816 h 3593597"/>
              <a:gd name="connsiteX7" fmla="*/ 239523 w 1513723"/>
              <a:gd name="connsiteY7" fmla="*/ 3339698 h 3593597"/>
              <a:gd name="connsiteX8" fmla="*/ 69840 w 1513723"/>
              <a:gd name="connsiteY8" fmla="*/ 2968153 h 3593597"/>
              <a:gd name="connsiteX9" fmla="*/ 13281 w 1513723"/>
              <a:gd name="connsiteY9" fmla="*/ 1778318 h 3593597"/>
              <a:gd name="connsiteX0" fmla="*/ 9 w 1679560"/>
              <a:gd name="connsiteY0" fmla="*/ 1778318 h 3593597"/>
              <a:gd name="connsiteX1" fmla="*/ 245104 w 1679560"/>
              <a:gd name="connsiteY1" fmla="*/ 482333 h 3593597"/>
              <a:gd name="connsiteX2" fmla="*/ 928549 w 1679560"/>
              <a:gd name="connsiteY2" fmla="*/ 204 h 3593597"/>
              <a:gd name="connsiteX3" fmla="*/ 1593137 w 1679560"/>
              <a:gd name="connsiteY3" fmla="*/ 526564 h 3593597"/>
              <a:gd name="connsiteX4" fmla="*/ 1668554 w 1679560"/>
              <a:gd name="connsiteY4" fmla="*/ 1751779 h 3593597"/>
              <a:gd name="connsiteX5" fmla="*/ 1555430 w 1679560"/>
              <a:gd name="connsiteY5" fmla="*/ 3207003 h 3593597"/>
              <a:gd name="connsiteX6" fmla="*/ 928549 w 1679560"/>
              <a:gd name="connsiteY6" fmla="*/ 3591816 h 3593597"/>
              <a:gd name="connsiteX7" fmla="*/ 405360 w 1679560"/>
              <a:gd name="connsiteY7" fmla="*/ 3339698 h 3593597"/>
              <a:gd name="connsiteX8" fmla="*/ 235677 w 1679560"/>
              <a:gd name="connsiteY8" fmla="*/ 2968153 h 3593597"/>
              <a:gd name="connsiteX9" fmla="*/ 9 w 1679560"/>
              <a:gd name="connsiteY9" fmla="*/ 1778318 h 3593597"/>
              <a:gd name="connsiteX0" fmla="*/ 3177 w 1682728"/>
              <a:gd name="connsiteY0" fmla="*/ 1778318 h 3593597"/>
              <a:gd name="connsiteX1" fmla="*/ 248272 w 1682728"/>
              <a:gd name="connsiteY1" fmla="*/ 482333 h 3593597"/>
              <a:gd name="connsiteX2" fmla="*/ 931717 w 1682728"/>
              <a:gd name="connsiteY2" fmla="*/ 204 h 3593597"/>
              <a:gd name="connsiteX3" fmla="*/ 1596305 w 1682728"/>
              <a:gd name="connsiteY3" fmla="*/ 526564 h 3593597"/>
              <a:gd name="connsiteX4" fmla="*/ 1671722 w 1682728"/>
              <a:gd name="connsiteY4" fmla="*/ 1751779 h 3593597"/>
              <a:gd name="connsiteX5" fmla="*/ 1558598 w 1682728"/>
              <a:gd name="connsiteY5" fmla="*/ 3207003 h 3593597"/>
              <a:gd name="connsiteX6" fmla="*/ 931717 w 1682728"/>
              <a:gd name="connsiteY6" fmla="*/ 3591816 h 3593597"/>
              <a:gd name="connsiteX7" fmla="*/ 408528 w 1682728"/>
              <a:gd name="connsiteY7" fmla="*/ 3339698 h 3593597"/>
              <a:gd name="connsiteX8" fmla="*/ 3177 w 1682728"/>
              <a:gd name="connsiteY8" fmla="*/ 1778318 h 3593597"/>
              <a:gd name="connsiteX0" fmla="*/ 30383 w 1709934"/>
              <a:gd name="connsiteY0" fmla="*/ 1778318 h 3591816"/>
              <a:gd name="connsiteX1" fmla="*/ 275478 w 1709934"/>
              <a:gd name="connsiteY1" fmla="*/ 482333 h 3591816"/>
              <a:gd name="connsiteX2" fmla="*/ 958923 w 1709934"/>
              <a:gd name="connsiteY2" fmla="*/ 204 h 3591816"/>
              <a:gd name="connsiteX3" fmla="*/ 1623511 w 1709934"/>
              <a:gd name="connsiteY3" fmla="*/ 526564 h 3591816"/>
              <a:gd name="connsiteX4" fmla="*/ 1698928 w 1709934"/>
              <a:gd name="connsiteY4" fmla="*/ 1751779 h 3591816"/>
              <a:gd name="connsiteX5" fmla="*/ 1585804 w 1709934"/>
              <a:gd name="connsiteY5" fmla="*/ 3207003 h 3591816"/>
              <a:gd name="connsiteX6" fmla="*/ 958923 w 1709934"/>
              <a:gd name="connsiteY6" fmla="*/ 3591816 h 3591816"/>
              <a:gd name="connsiteX7" fmla="*/ 30383 w 1709934"/>
              <a:gd name="connsiteY7" fmla="*/ 1778318 h 3591816"/>
              <a:gd name="connsiteX0" fmla="*/ 30383 w 1702699"/>
              <a:gd name="connsiteY0" fmla="*/ 1778318 h 3591827"/>
              <a:gd name="connsiteX1" fmla="*/ 275478 w 1702699"/>
              <a:gd name="connsiteY1" fmla="*/ 482333 h 3591827"/>
              <a:gd name="connsiteX2" fmla="*/ 958923 w 1702699"/>
              <a:gd name="connsiteY2" fmla="*/ 204 h 3591827"/>
              <a:gd name="connsiteX3" fmla="*/ 1623511 w 1702699"/>
              <a:gd name="connsiteY3" fmla="*/ 526564 h 3591827"/>
              <a:gd name="connsiteX4" fmla="*/ 1698928 w 1702699"/>
              <a:gd name="connsiteY4" fmla="*/ 1751779 h 3591827"/>
              <a:gd name="connsiteX5" fmla="*/ 958923 w 1702699"/>
              <a:gd name="connsiteY5" fmla="*/ 3591816 h 3591827"/>
              <a:gd name="connsiteX6" fmla="*/ 30383 w 1702699"/>
              <a:gd name="connsiteY6" fmla="*/ 1778318 h 3591827"/>
              <a:gd name="connsiteX0" fmla="*/ 12394 w 2156050"/>
              <a:gd name="connsiteY0" fmla="*/ 1796011 h 3591847"/>
              <a:gd name="connsiteX1" fmla="*/ 728829 w 2156050"/>
              <a:gd name="connsiteY1" fmla="*/ 482333 h 3591847"/>
              <a:gd name="connsiteX2" fmla="*/ 1412274 w 2156050"/>
              <a:gd name="connsiteY2" fmla="*/ 204 h 3591847"/>
              <a:gd name="connsiteX3" fmla="*/ 2076862 w 2156050"/>
              <a:gd name="connsiteY3" fmla="*/ 526564 h 3591847"/>
              <a:gd name="connsiteX4" fmla="*/ 2152279 w 2156050"/>
              <a:gd name="connsiteY4" fmla="*/ 1751779 h 3591847"/>
              <a:gd name="connsiteX5" fmla="*/ 1412274 w 2156050"/>
              <a:gd name="connsiteY5" fmla="*/ 3591816 h 3591847"/>
              <a:gd name="connsiteX6" fmla="*/ 12394 w 2156050"/>
              <a:gd name="connsiteY6" fmla="*/ 1796011 h 3591847"/>
              <a:gd name="connsiteX0" fmla="*/ 0 w 2143656"/>
              <a:gd name="connsiteY0" fmla="*/ 1850994 h 3646830"/>
              <a:gd name="connsiteX1" fmla="*/ 1399880 w 2143656"/>
              <a:gd name="connsiteY1" fmla="*/ 55187 h 3646830"/>
              <a:gd name="connsiteX2" fmla="*/ 2064468 w 2143656"/>
              <a:gd name="connsiteY2" fmla="*/ 581547 h 3646830"/>
              <a:gd name="connsiteX3" fmla="*/ 2139885 w 2143656"/>
              <a:gd name="connsiteY3" fmla="*/ 1806762 h 3646830"/>
              <a:gd name="connsiteX4" fmla="*/ 1399880 w 2143656"/>
              <a:gd name="connsiteY4" fmla="*/ 3646799 h 3646830"/>
              <a:gd name="connsiteX5" fmla="*/ 0 w 2143656"/>
              <a:gd name="connsiteY5" fmla="*/ 1850994 h 3646830"/>
              <a:gd name="connsiteX0" fmla="*/ 0 w 2139885"/>
              <a:gd name="connsiteY0" fmla="*/ 1795842 h 3591678"/>
              <a:gd name="connsiteX1" fmla="*/ 1399880 w 2139885"/>
              <a:gd name="connsiteY1" fmla="*/ 35 h 3591678"/>
              <a:gd name="connsiteX2" fmla="*/ 2139885 w 2139885"/>
              <a:gd name="connsiteY2" fmla="*/ 1751610 h 3591678"/>
              <a:gd name="connsiteX3" fmla="*/ 1399880 w 2139885"/>
              <a:gd name="connsiteY3" fmla="*/ 3591647 h 3591678"/>
              <a:gd name="connsiteX4" fmla="*/ 0 w 2139885"/>
              <a:gd name="connsiteY4" fmla="*/ 1795842 h 3591678"/>
              <a:gd name="connsiteX0" fmla="*/ 0 w 2630079"/>
              <a:gd name="connsiteY0" fmla="*/ 1795876 h 3591742"/>
              <a:gd name="connsiteX1" fmla="*/ 1399880 w 2630079"/>
              <a:gd name="connsiteY1" fmla="*/ 69 h 3591742"/>
              <a:gd name="connsiteX2" fmla="*/ 2630079 w 2630079"/>
              <a:gd name="connsiteY2" fmla="*/ 1733951 h 3591742"/>
              <a:gd name="connsiteX3" fmla="*/ 1399880 w 2630079"/>
              <a:gd name="connsiteY3" fmla="*/ 3591681 h 3591742"/>
              <a:gd name="connsiteX4" fmla="*/ 0 w 2630079"/>
              <a:gd name="connsiteY4" fmla="*/ 1795876 h 3591742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61625"/>
              <a:gd name="connsiteX1" fmla="*/ 1399880 w 2639825"/>
              <a:gd name="connsiteY1" fmla="*/ 67 h 3661625"/>
              <a:gd name="connsiteX2" fmla="*/ 2630079 w 2639825"/>
              <a:gd name="connsiteY2" fmla="*/ 1733949 h 3661625"/>
              <a:gd name="connsiteX3" fmla="*/ 2055043 w 2639825"/>
              <a:gd name="connsiteY3" fmla="*/ 3206868 h 3661625"/>
              <a:gd name="connsiteX4" fmla="*/ 1399880 w 2639825"/>
              <a:gd name="connsiteY4" fmla="*/ 3591679 h 3661625"/>
              <a:gd name="connsiteX5" fmla="*/ 0 w 2639825"/>
              <a:gd name="connsiteY5" fmla="*/ 1795874 h 3661625"/>
              <a:gd name="connsiteX0" fmla="*/ 0 w 2639825"/>
              <a:gd name="connsiteY0" fmla="*/ 1795874 h 3644926"/>
              <a:gd name="connsiteX1" fmla="*/ 1399880 w 2639825"/>
              <a:gd name="connsiteY1" fmla="*/ 67 h 3644926"/>
              <a:gd name="connsiteX2" fmla="*/ 2630079 w 2639825"/>
              <a:gd name="connsiteY2" fmla="*/ 1733949 h 3644926"/>
              <a:gd name="connsiteX3" fmla="*/ 2055043 w 2639825"/>
              <a:gd name="connsiteY3" fmla="*/ 3206868 h 3644926"/>
              <a:gd name="connsiteX4" fmla="*/ 1399880 w 2639825"/>
              <a:gd name="connsiteY4" fmla="*/ 3591679 h 3644926"/>
              <a:gd name="connsiteX5" fmla="*/ 0 w 2639825"/>
              <a:gd name="connsiteY5" fmla="*/ 1795874 h 364492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13547"/>
              <a:gd name="connsiteY0" fmla="*/ 1795974 h 3591786"/>
              <a:gd name="connsiteX1" fmla="*/ 1399880 w 2413547"/>
              <a:gd name="connsiteY1" fmla="*/ 167 h 3591786"/>
              <a:gd name="connsiteX2" fmla="*/ 2413263 w 2413547"/>
              <a:gd name="connsiteY2" fmla="*/ 1698663 h 3591786"/>
              <a:gd name="connsiteX3" fmla="*/ 2055043 w 2413547"/>
              <a:gd name="connsiteY3" fmla="*/ 3206968 h 3591786"/>
              <a:gd name="connsiteX4" fmla="*/ 1399880 w 2413547"/>
              <a:gd name="connsiteY4" fmla="*/ 3591779 h 3591786"/>
              <a:gd name="connsiteX5" fmla="*/ 0 w 2413547"/>
              <a:gd name="connsiteY5" fmla="*/ 1795974 h 3591786"/>
              <a:gd name="connsiteX0" fmla="*/ 0 w 2413273"/>
              <a:gd name="connsiteY0" fmla="*/ 1832932 h 3628744"/>
              <a:gd name="connsiteX1" fmla="*/ 1399880 w 2413273"/>
              <a:gd name="connsiteY1" fmla="*/ 37125 h 3628744"/>
              <a:gd name="connsiteX2" fmla="*/ 2064470 w 2413273"/>
              <a:gd name="connsiteY2" fmla="*/ 705029 h 3628744"/>
              <a:gd name="connsiteX3" fmla="*/ 2413263 w 2413273"/>
              <a:gd name="connsiteY3" fmla="*/ 1735621 h 3628744"/>
              <a:gd name="connsiteX4" fmla="*/ 2055043 w 2413273"/>
              <a:gd name="connsiteY4" fmla="*/ 3243926 h 3628744"/>
              <a:gd name="connsiteX5" fmla="*/ 1399880 w 2413273"/>
              <a:gd name="connsiteY5" fmla="*/ 3628737 h 3628744"/>
              <a:gd name="connsiteX6" fmla="*/ 0 w 2413273"/>
              <a:gd name="connsiteY6" fmla="*/ 1832932 h 3628744"/>
              <a:gd name="connsiteX0" fmla="*/ 0 w 2516952"/>
              <a:gd name="connsiteY0" fmla="*/ 1854147 h 3649959"/>
              <a:gd name="connsiteX1" fmla="*/ 1399880 w 2516952"/>
              <a:gd name="connsiteY1" fmla="*/ 58340 h 3649959"/>
              <a:gd name="connsiteX2" fmla="*/ 2432115 w 2516952"/>
              <a:gd name="connsiteY2" fmla="*/ 558164 h 3649959"/>
              <a:gd name="connsiteX3" fmla="*/ 2413263 w 2516952"/>
              <a:gd name="connsiteY3" fmla="*/ 1756836 h 3649959"/>
              <a:gd name="connsiteX4" fmla="*/ 2055043 w 2516952"/>
              <a:gd name="connsiteY4" fmla="*/ 3265141 h 3649959"/>
              <a:gd name="connsiteX5" fmla="*/ 1399880 w 2516952"/>
              <a:gd name="connsiteY5" fmla="*/ 3649952 h 3649959"/>
              <a:gd name="connsiteX6" fmla="*/ 0 w 2516952"/>
              <a:gd name="connsiteY6" fmla="*/ 1854147 h 3649959"/>
              <a:gd name="connsiteX0" fmla="*/ 0 w 2516952"/>
              <a:gd name="connsiteY0" fmla="*/ 1795853 h 3591665"/>
              <a:gd name="connsiteX1" fmla="*/ 1399880 w 2516952"/>
              <a:gd name="connsiteY1" fmla="*/ 46 h 3591665"/>
              <a:gd name="connsiteX2" fmla="*/ 2432115 w 2516952"/>
              <a:gd name="connsiteY2" fmla="*/ 499870 h 3591665"/>
              <a:gd name="connsiteX3" fmla="*/ 2413263 w 2516952"/>
              <a:gd name="connsiteY3" fmla="*/ 1698542 h 3591665"/>
              <a:gd name="connsiteX4" fmla="*/ 2055043 w 2516952"/>
              <a:gd name="connsiteY4" fmla="*/ 3206847 h 3591665"/>
              <a:gd name="connsiteX5" fmla="*/ 1399880 w 2516952"/>
              <a:gd name="connsiteY5" fmla="*/ 3591658 h 3591665"/>
              <a:gd name="connsiteX6" fmla="*/ 0 w 2516952"/>
              <a:gd name="connsiteY6" fmla="*/ 1795853 h 3591665"/>
              <a:gd name="connsiteX0" fmla="*/ 0 w 2516952"/>
              <a:gd name="connsiteY0" fmla="*/ 1716261 h 3512074"/>
              <a:gd name="connsiteX1" fmla="*/ 1399880 w 2516952"/>
              <a:gd name="connsiteY1" fmla="*/ 71 h 3512074"/>
              <a:gd name="connsiteX2" fmla="*/ 2432115 w 2516952"/>
              <a:gd name="connsiteY2" fmla="*/ 420278 h 3512074"/>
              <a:gd name="connsiteX3" fmla="*/ 2413263 w 2516952"/>
              <a:gd name="connsiteY3" fmla="*/ 1618950 h 3512074"/>
              <a:gd name="connsiteX4" fmla="*/ 2055043 w 2516952"/>
              <a:gd name="connsiteY4" fmla="*/ 3127255 h 3512074"/>
              <a:gd name="connsiteX5" fmla="*/ 1399880 w 2516952"/>
              <a:gd name="connsiteY5" fmla="*/ 3512066 h 3512074"/>
              <a:gd name="connsiteX6" fmla="*/ 0 w 2516952"/>
              <a:gd name="connsiteY6" fmla="*/ 1716261 h 3512074"/>
              <a:gd name="connsiteX0" fmla="*/ 41367 w 2558319"/>
              <a:gd name="connsiteY0" fmla="*/ 1716424 h 3512236"/>
              <a:gd name="connsiteX1" fmla="*/ 465572 w 2558319"/>
              <a:gd name="connsiteY1" fmla="*/ 385054 h 3512236"/>
              <a:gd name="connsiteX2" fmla="*/ 1441247 w 2558319"/>
              <a:gd name="connsiteY2" fmla="*/ 234 h 3512236"/>
              <a:gd name="connsiteX3" fmla="*/ 2473482 w 2558319"/>
              <a:gd name="connsiteY3" fmla="*/ 420441 h 3512236"/>
              <a:gd name="connsiteX4" fmla="*/ 2454630 w 2558319"/>
              <a:gd name="connsiteY4" fmla="*/ 1619113 h 3512236"/>
              <a:gd name="connsiteX5" fmla="*/ 2096410 w 2558319"/>
              <a:gd name="connsiteY5" fmla="*/ 3127418 h 3512236"/>
              <a:gd name="connsiteX6" fmla="*/ 1441247 w 2558319"/>
              <a:gd name="connsiteY6" fmla="*/ 3512229 h 3512236"/>
              <a:gd name="connsiteX7" fmla="*/ 41367 w 2558319"/>
              <a:gd name="connsiteY7" fmla="*/ 1716424 h 3512236"/>
              <a:gd name="connsiteX0" fmla="*/ 54517 w 2448920"/>
              <a:gd name="connsiteY0" fmla="*/ 1627961 h 3577862"/>
              <a:gd name="connsiteX1" fmla="*/ 356173 w 2448920"/>
              <a:gd name="connsiteY1" fmla="*/ 385054 h 3577862"/>
              <a:gd name="connsiteX2" fmla="*/ 1331848 w 2448920"/>
              <a:gd name="connsiteY2" fmla="*/ 234 h 3577862"/>
              <a:gd name="connsiteX3" fmla="*/ 2364083 w 2448920"/>
              <a:gd name="connsiteY3" fmla="*/ 420441 h 3577862"/>
              <a:gd name="connsiteX4" fmla="*/ 2345231 w 2448920"/>
              <a:gd name="connsiteY4" fmla="*/ 1619113 h 3577862"/>
              <a:gd name="connsiteX5" fmla="*/ 1987011 w 2448920"/>
              <a:gd name="connsiteY5" fmla="*/ 3127418 h 3577862"/>
              <a:gd name="connsiteX6" fmla="*/ 1331848 w 2448920"/>
              <a:gd name="connsiteY6" fmla="*/ 3512229 h 3577862"/>
              <a:gd name="connsiteX7" fmla="*/ 54517 w 2448920"/>
              <a:gd name="connsiteY7" fmla="*/ 1627961 h 3577862"/>
              <a:gd name="connsiteX0" fmla="*/ 3018 w 2397421"/>
              <a:gd name="connsiteY0" fmla="*/ 1627961 h 3577862"/>
              <a:gd name="connsiteX1" fmla="*/ 304674 w 2397421"/>
              <a:gd name="connsiteY1" fmla="*/ 385054 h 3577862"/>
              <a:gd name="connsiteX2" fmla="*/ 1280349 w 2397421"/>
              <a:gd name="connsiteY2" fmla="*/ 234 h 3577862"/>
              <a:gd name="connsiteX3" fmla="*/ 2312584 w 2397421"/>
              <a:gd name="connsiteY3" fmla="*/ 420441 h 3577862"/>
              <a:gd name="connsiteX4" fmla="*/ 2293732 w 2397421"/>
              <a:gd name="connsiteY4" fmla="*/ 1619113 h 3577862"/>
              <a:gd name="connsiteX5" fmla="*/ 1935512 w 2397421"/>
              <a:gd name="connsiteY5" fmla="*/ 3127418 h 3577862"/>
              <a:gd name="connsiteX6" fmla="*/ 1280349 w 2397421"/>
              <a:gd name="connsiteY6" fmla="*/ 3512229 h 3577862"/>
              <a:gd name="connsiteX7" fmla="*/ 3018 w 2397421"/>
              <a:gd name="connsiteY7" fmla="*/ 1627961 h 3577862"/>
              <a:gd name="connsiteX0" fmla="*/ 16232 w 2410635"/>
              <a:gd name="connsiteY0" fmla="*/ 1627961 h 3517269"/>
              <a:gd name="connsiteX1" fmla="*/ 317888 w 2410635"/>
              <a:gd name="connsiteY1" fmla="*/ 385054 h 3517269"/>
              <a:gd name="connsiteX2" fmla="*/ 1293563 w 2410635"/>
              <a:gd name="connsiteY2" fmla="*/ 234 h 3517269"/>
              <a:gd name="connsiteX3" fmla="*/ 2325798 w 2410635"/>
              <a:gd name="connsiteY3" fmla="*/ 420441 h 3517269"/>
              <a:gd name="connsiteX4" fmla="*/ 2306946 w 2410635"/>
              <a:gd name="connsiteY4" fmla="*/ 1619113 h 3517269"/>
              <a:gd name="connsiteX5" fmla="*/ 1948726 w 2410635"/>
              <a:gd name="connsiteY5" fmla="*/ 3127418 h 3517269"/>
              <a:gd name="connsiteX6" fmla="*/ 1293563 w 2410635"/>
              <a:gd name="connsiteY6" fmla="*/ 3512229 h 3517269"/>
              <a:gd name="connsiteX7" fmla="*/ 704387 w 2410635"/>
              <a:gd name="connsiteY7" fmla="*/ 3215884 h 3517269"/>
              <a:gd name="connsiteX8" fmla="*/ 16232 w 2410635"/>
              <a:gd name="connsiteY8" fmla="*/ 1627961 h 3517269"/>
              <a:gd name="connsiteX0" fmla="*/ 16786 w 2411189"/>
              <a:gd name="connsiteY0" fmla="*/ 1627961 h 3513576"/>
              <a:gd name="connsiteX1" fmla="*/ 318442 w 2411189"/>
              <a:gd name="connsiteY1" fmla="*/ 385054 h 3513576"/>
              <a:gd name="connsiteX2" fmla="*/ 1294117 w 2411189"/>
              <a:gd name="connsiteY2" fmla="*/ 234 h 3513576"/>
              <a:gd name="connsiteX3" fmla="*/ 2326352 w 2411189"/>
              <a:gd name="connsiteY3" fmla="*/ 420441 h 3513576"/>
              <a:gd name="connsiteX4" fmla="*/ 2307500 w 2411189"/>
              <a:gd name="connsiteY4" fmla="*/ 1619113 h 3513576"/>
              <a:gd name="connsiteX5" fmla="*/ 1949280 w 2411189"/>
              <a:gd name="connsiteY5" fmla="*/ 3127418 h 3513576"/>
              <a:gd name="connsiteX6" fmla="*/ 1294117 w 2411189"/>
              <a:gd name="connsiteY6" fmla="*/ 3512229 h 3513576"/>
              <a:gd name="connsiteX7" fmla="*/ 714368 w 2411189"/>
              <a:gd name="connsiteY7" fmla="*/ 3180499 h 3513576"/>
              <a:gd name="connsiteX8" fmla="*/ 16786 w 2411189"/>
              <a:gd name="connsiteY8" fmla="*/ 1627961 h 3513576"/>
              <a:gd name="connsiteX0" fmla="*/ 17905 w 2412308"/>
              <a:gd name="connsiteY0" fmla="*/ 1627961 h 3524485"/>
              <a:gd name="connsiteX1" fmla="*/ 319561 w 2412308"/>
              <a:gd name="connsiteY1" fmla="*/ 385054 h 3524485"/>
              <a:gd name="connsiteX2" fmla="*/ 1295236 w 2412308"/>
              <a:gd name="connsiteY2" fmla="*/ 234 h 3524485"/>
              <a:gd name="connsiteX3" fmla="*/ 2327471 w 2412308"/>
              <a:gd name="connsiteY3" fmla="*/ 420441 h 3524485"/>
              <a:gd name="connsiteX4" fmla="*/ 2308619 w 2412308"/>
              <a:gd name="connsiteY4" fmla="*/ 1619113 h 3524485"/>
              <a:gd name="connsiteX5" fmla="*/ 1950399 w 2412308"/>
              <a:gd name="connsiteY5" fmla="*/ 3127418 h 3524485"/>
              <a:gd name="connsiteX6" fmla="*/ 1295236 w 2412308"/>
              <a:gd name="connsiteY6" fmla="*/ 3512229 h 3524485"/>
              <a:gd name="connsiteX7" fmla="*/ 734341 w 2412308"/>
              <a:gd name="connsiteY7" fmla="*/ 3251271 h 3524485"/>
              <a:gd name="connsiteX8" fmla="*/ 17905 w 2412308"/>
              <a:gd name="connsiteY8" fmla="*/ 1627961 h 3524485"/>
              <a:gd name="connsiteX0" fmla="*/ 17905 w 2412308"/>
              <a:gd name="connsiteY0" fmla="*/ 1627961 h 3512750"/>
              <a:gd name="connsiteX1" fmla="*/ 319561 w 2412308"/>
              <a:gd name="connsiteY1" fmla="*/ 385054 h 3512750"/>
              <a:gd name="connsiteX2" fmla="*/ 1295236 w 2412308"/>
              <a:gd name="connsiteY2" fmla="*/ 234 h 3512750"/>
              <a:gd name="connsiteX3" fmla="*/ 2327471 w 2412308"/>
              <a:gd name="connsiteY3" fmla="*/ 420441 h 3512750"/>
              <a:gd name="connsiteX4" fmla="*/ 2308619 w 2412308"/>
              <a:gd name="connsiteY4" fmla="*/ 1619113 h 3512750"/>
              <a:gd name="connsiteX5" fmla="*/ 1950399 w 2412308"/>
              <a:gd name="connsiteY5" fmla="*/ 3127418 h 3512750"/>
              <a:gd name="connsiteX6" fmla="*/ 1295236 w 2412308"/>
              <a:gd name="connsiteY6" fmla="*/ 3512229 h 3512750"/>
              <a:gd name="connsiteX7" fmla="*/ 734341 w 2412308"/>
              <a:gd name="connsiteY7" fmla="*/ 3251271 h 3512750"/>
              <a:gd name="connsiteX8" fmla="*/ 17905 w 2412308"/>
              <a:gd name="connsiteY8" fmla="*/ 1627961 h 3512750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58 w 2399529"/>
              <a:gd name="connsiteY0" fmla="*/ 1627961 h 3512536"/>
              <a:gd name="connsiteX1" fmla="*/ 301714 w 2399529"/>
              <a:gd name="connsiteY1" fmla="*/ 385054 h 3512536"/>
              <a:gd name="connsiteX2" fmla="*/ 1277389 w 2399529"/>
              <a:gd name="connsiteY2" fmla="*/ 234 h 3512536"/>
              <a:gd name="connsiteX3" fmla="*/ 2309624 w 2399529"/>
              <a:gd name="connsiteY3" fmla="*/ 420441 h 3512536"/>
              <a:gd name="connsiteX4" fmla="*/ 2290772 w 2399529"/>
              <a:gd name="connsiteY4" fmla="*/ 1619113 h 3512536"/>
              <a:gd name="connsiteX5" fmla="*/ 1819431 w 2399529"/>
              <a:gd name="connsiteY5" fmla="*/ 3295498 h 3512536"/>
              <a:gd name="connsiteX6" fmla="*/ 1277389 w 2399529"/>
              <a:gd name="connsiteY6" fmla="*/ 3512229 h 3512536"/>
              <a:gd name="connsiteX7" fmla="*/ 716494 w 2399529"/>
              <a:gd name="connsiteY7" fmla="*/ 3251271 h 3512536"/>
              <a:gd name="connsiteX8" fmla="*/ 58 w 2399529"/>
              <a:gd name="connsiteY8" fmla="*/ 1627961 h 3512536"/>
              <a:gd name="connsiteX0" fmla="*/ 28649 w 2239583"/>
              <a:gd name="connsiteY0" fmla="*/ 1583729 h 3512536"/>
              <a:gd name="connsiteX1" fmla="*/ 141768 w 2239583"/>
              <a:gd name="connsiteY1" fmla="*/ 385054 h 3512536"/>
              <a:gd name="connsiteX2" fmla="*/ 1117443 w 2239583"/>
              <a:gd name="connsiteY2" fmla="*/ 234 h 3512536"/>
              <a:gd name="connsiteX3" fmla="*/ 2149678 w 2239583"/>
              <a:gd name="connsiteY3" fmla="*/ 420441 h 3512536"/>
              <a:gd name="connsiteX4" fmla="*/ 2130826 w 2239583"/>
              <a:gd name="connsiteY4" fmla="*/ 1619113 h 3512536"/>
              <a:gd name="connsiteX5" fmla="*/ 1659485 w 2239583"/>
              <a:gd name="connsiteY5" fmla="*/ 3295498 h 3512536"/>
              <a:gd name="connsiteX6" fmla="*/ 1117443 w 2239583"/>
              <a:gd name="connsiteY6" fmla="*/ 3512229 h 3512536"/>
              <a:gd name="connsiteX7" fmla="*/ 556548 w 2239583"/>
              <a:gd name="connsiteY7" fmla="*/ 3251271 h 3512536"/>
              <a:gd name="connsiteX8" fmla="*/ 28649 w 2239583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54236 w 2265170"/>
              <a:gd name="connsiteY0" fmla="*/ 1583729 h 3512536"/>
              <a:gd name="connsiteX1" fmla="*/ 167355 w 2265170"/>
              <a:gd name="connsiteY1" fmla="*/ 385054 h 3512536"/>
              <a:gd name="connsiteX2" fmla="*/ 1143030 w 2265170"/>
              <a:gd name="connsiteY2" fmla="*/ 234 h 3512536"/>
              <a:gd name="connsiteX3" fmla="*/ 2175265 w 2265170"/>
              <a:gd name="connsiteY3" fmla="*/ 420441 h 3512536"/>
              <a:gd name="connsiteX4" fmla="*/ 2156413 w 2265170"/>
              <a:gd name="connsiteY4" fmla="*/ 1619113 h 3512536"/>
              <a:gd name="connsiteX5" fmla="*/ 1685072 w 2265170"/>
              <a:gd name="connsiteY5" fmla="*/ 3295498 h 3512536"/>
              <a:gd name="connsiteX6" fmla="*/ 1143030 w 2265170"/>
              <a:gd name="connsiteY6" fmla="*/ 3512229 h 3512536"/>
              <a:gd name="connsiteX7" fmla="*/ 582135 w 2265170"/>
              <a:gd name="connsiteY7" fmla="*/ 3251271 h 3512536"/>
              <a:gd name="connsiteX8" fmla="*/ 54236 w 2265170"/>
              <a:gd name="connsiteY8" fmla="*/ 1583729 h 3512536"/>
              <a:gd name="connsiteX0" fmla="*/ 28337 w 2239271"/>
              <a:gd name="connsiteY0" fmla="*/ 1583729 h 3512536"/>
              <a:gd name="connsiteX1" fmla="*/ 216871 w 2239271"/>
              <a:gd name="connsiteY1" fmla="*/ 385054 h 3512536"/>
              <a:gd name="connsiteX2" fmla="*/ 1117131 w 2239271"/>
              <a:gd name="connsiteY2" fmla="*/ 234 h 3512536"/>
              <a:gd name="connsiteX3" fmla="*/ 2149366 w 2239271"/>
              <a:gd name="connsiteY3" fmla="*/ 420441 h 3512536"/>
              <a:gd name="connsiteX4" fmla="*/ 2130514 w 2239271"/>
              <a:gd name="connsiteY4" fmla="*/ 1619113 h 3512536"/>
              <a:gd name="connsiteX5" fmla="*/ 1659173 w 2239271"/>
              <a:gd name="connsiteY5" fmla="*/ 3295498 h 3512536"/>
              <a:gd name="connsiteX6" fmla="*/ 1117131 w 2239271"/>
              <a:gd name="connsiteY6" fmla="*/ 3512229 h 3512536"/>
              <a:gd name="connsiteX7" fmla="*/ 556236 w 2239271"/>
              <a:gd name="connsiteY7" fmla="*/ 3251271 h 3512536"/>
              <a:gd name="connsiteX8" fmla="*/ 28337 w 2239271"/>
              <a:gd name="connsiteY8" fmla="*/ 1583729 h 3512536"/>
              <a:gd name="connsiteX0" fmla="*/ 28337 w 2181826"/>
              <a:gd name="connsiteY0" fmla="*/ 1583851 h 3512658"/>
              <a:gd name="connsiteX1" fmla="*/ 216871 w 2181826"/>
              <a:gd name="connsiteY1" fmla="*/ 385176 h 3512658"/>
              <a:gd name="connsiteX2" fmla="*/ 1117131 w 2181826"/>
              <a:gd name="connsiteY2" fmla="*/ 356 h 3512658"/>
              <a:gd name="connsiteX3" fmla="*/ 2055098 w 2181826"/>
              <a:gd name="connsiteY3" fmla="*/ 429410 h 3512658"/>
              <a:gd name="connsiteX4" fmla="*/ 2130514 w 2181826"/>
              <a:gd name="connsiteY4" fmla="*/ 1619235 h 3512658"/>
              <a:gd name="connsiteX5" fmla="*/ 1659173 w 2181826"/>
              <a:gd name="connsiteY5" fmla="*/ 3295620 h 3512658"/>
              <a:gd name="connsiteX6" fmla="*/ 1117131 w 2181826"/>
              <a:gd name="connsiteY6" fmla="*/ 3512351 h 3512658"/>
              <a:gd name="connsiteX7" fmla="*/ 556236 w 2181826"/>
              <a:gd name="connsiteY7" fmla="*/ 3251393 h 3512658"/>
              <a:gd name="connsiteX8" fmla="*/ 28337 w 2181826"/>
              <a:gd name="connsiteY8" fmla="*/ 1583851 h 3512658"/>
              <a:gd name="connsiteX0" fmla="*/ 28337 w 2169194"/>
              <a:gd name="connsiteY0" fmla="*/ 1583558 h 3512365"/>
              <a:gd name="connsiteX1" fmla="*/ 216871 w 2169194"/>
              <a:gd name="connsiteY1" fmla="*/ 384883 h 3512365"/>
              <a:gd name="connsiteX2" fmla="*/ 1117131 w 2169194"/>
              <a:gd name="connsiteY2" fmla="*/ 63 h 3512365"/>
              <a:gd name="connsiteX3" fmla="*/ 2026818 w 2169194"/>
              <a:gd name="connsiteY3" fmla="*/ 402577 h 3512365"/>
              <a:gd name="connsiteX4" fmla="*/ 2130514 w 2169194"/>
              <a:gd name="connsiteY4" fmla="*/ 1618942 h 3512365"/>
              <a:gd name="connsiteX5" fmla="*/ 1659173 w 2169194"/>
              <a:gd name="connsiteY5" fmla="*/ 3295327 h 3512365"/>
              <a:gd name="connsiteX6" fmla="*/ 1117131 w 2169194"/>
              <a:gd name="connsiteY6" fmla="*/ 3512058 h 3512365"/>
              <a:gd name="connsiteX7" fmla="*/ 556236 w 2169194"/>
              <a:gd name="connsiteY7" fmla="*/ 3251100 h 3512365"/>
              <a:gd name="connsiteX8" fmla="*/ 28337 w 2169194"/>
              <a:gd name="connsiteY8" fmla="*/ 1583558 h 3512365"/>
              <a:gd name="connsiteX0" fmla="*/ 28337 w 2170568"/>
              <a:gd name="connsiteY0" fmla="*/ 1583558 h 3512068"/>
              <a:gd name="connsiteX1" fmla="*/ 216871 w 2170568"/>
              <a:gd name="connsiteY1" fmla="*/ 384883 h 3512068"/>
              <a:gd name="connsiteX2" fmla="*/ 1117131 w 2170568"/>
              <a:gd name="connsiteY2" fmla="*/ 63 h 3512068"/>
              <a:gd name="connsiteX3" fmla="*/ 2026818 w 2170568"/>
              <a:gd name="connsiteY3" fmla="*/ 402577 h 3512068"/>
              <a:gd name="connsiteX4" fmla="*/ 2130514 w 2170568"/>
              <a:gd name="connsiteY4" fmla="*/ 1618942 h 3512068"/>
              <a:gd name="connsiteX5" fmla="*/ 1640319 w 2170568"/>
              <a:gd name="connsiteY5" fmla="*/ 3259942 h 3512068"/>
              <a:gd name="connsiteX6" fmla="*/ 1117131 w 2170568"/>
              <a:gd name="connsiteY6" fmla="*/ 3512058 h 3512068"/>
              <a:gd name="connsiteX7" fmla="*/ 556236 w 2170568"/>
              <a:gd name="connsiteY7" fmla="*/ 3251100 h 3512068"/>
              <a:gd name="connsiteX8" fmla="*/ 28337 w 2170568"/>
              <a:gd name="connsiteY8" fmla="*/ 1583558 h 3512068"/>
              <a:gd name="connsiteX0" fmla="*/ 29726 w 2171957"/>
              <a:gd name="connsiteY0" fmla="*/ 1583558 h 3512068"/>
              <a:gd name="connsiteX1" fmla="*/ 218260 w 2171957"/>
              <a:gd name="connsiteY1" fmla="*/ 384883 h 3512068"/>
              <a:gd name="connsiteX2" fmla="*/ 1118520 w 2171957"/>
              <a:gd name="connsiteY2" fmla="*/ 63 h 3512068"/>
              <a:gd name="connsiteX3" fmla="*/ 2028207 w 2171957"/>
              <a:gd name="connsiteY3" fmla="*/ 402577 h 3512068"/>
              <a:gd name="connsiteX4" fmla="*/ 2131903 w 2171957"/>
              <a:gd name="connsiteY4" fmla="*/ 1618942 h 3512068"/>
              <a:gd name="connsiteX5" fmla="*/ 1641708 w 2171957"/>
              <a:gd name="connsiteY5" fmla="*/ 3259942 h 3512068"/>
              <a:gd name="connsiteX6" fmla="*/ 1118520 w 2171957"/>
              <a:gd name="connsiteY6" fmla="*/ 3512058 h 3512068"/>
              <a:gd name="connsiteX7" fmla="*/ 576478 w 2171957"/>
              <a:gd name="connsiteY7" fmla="*/ 3251100 h 3512068"/>
              <a:gd name="connsiteX8" fmla="*/ 29726 w 2171957"/>
              <a:gd name="connsiteY8" fmla="*/ 1583558 h 3512068"/>
              <a:gd name="connsiteX0" fmla="*/ 29726 w 2169897"/>
              <a:gd name="connsiteY0" fmla="*/ 1583558 h 3512068"/>
              <a:gd name="connsiteX1" fmla="*/ 218260 w 2169897"/>
              <a:gd name="connsiteY1" fmla="*/ 384883 h 3512068"/>
              <a:gd name="connsiteX2" fmla="*/ 1118520 w 2169897"/>
              <a:gd name="connsiteY2" fmla="*/ 63 h 3512068"/>
              <a:gd name="connsiteX3" fmla="*/ 2028207 w 2169897"/>
              <a:gd name="connsiteY3" fmla="*/ 402577 h 3512068"/>
              <a:gd name="connsiteX4" fmla="*/ 2131903 w 2169897"/>
              <a:gd name="connsiteY4" fmla="*/ 1618942 h 3512068"/>
              <a:gd name="connsiteX5" fmla="*/ 1669988 w 2169897"/>
              <a:gd name="connsiteY5" fmla="*/ 3259942 h 3512068"/>
              <a:gd name="connsiteX6" fmla="*/ 1118520 w 2169897"/>
              <a:gd name="connsiteY6" fmla="*/ 3512058 h 3512068"/>
              <a:gd name="connsiteX7" fmla="*/ 576478 w 2169897"/>
              <a:gd name="connsiteY7" fmla="*/ 3251100 h 3512068"/>
              <a:gd name="connsiteX8" fmla="*/ 29726 w 2169897"/>
              <a:gd name="connsiteY8" fmla="*/ 1583558 h 3512068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9897" h="3512519">
                <a:moveTo>
                  <a:pt x="29726" y="1583558"/>
                </a:moveTo>
                <a:cubicBezTo>
                  <a:pt x="-29977" y="1105855"/>
                  <a:pt x="-15053" y="670915"/>
                  <a:pt x="218260" y="384883"/>
                </a:cubicBezTo>
                <a:cubicBezTo>
                  <a:pt x="451573" y="98851"/>
                  <a:pt x="816862" y="-2886"/>
                  <a:pt x="1118520" y="63"/>
                </a:cubicBezTo>
                <a:cubicBezTo>
                  <a:pt x="1420178" y="3012"/>
                  <a:pt x="1859310" y="119494"/>
                  <a:pt x="2028207" y="402577"/>
                </a:cubicBezTo>
                <a:cubicBezTo>
                  <a:pt x="2197104" y="685660"/>
                  <a:pt x="2191606" y="1142715"/>
                  <a:pt x="2131903" y="1618942"/>
                </a:cubicBezTo>
                <a:cubicBezTo>
                  <a:pt x="2072200" y="2095170"/>
                  <a:pt x="1846740" y="2976858"/>
                  <a:pt x="1669988" y="3259942"/>
                </a:cubicBezTo>
                <a:cubicBezTo>
                  <a:pt x="1596931" y="3357254"/>
                  <a:pt x="1300772" y="3522378"/>
                  <a:pt x="1118520" y="3512058"/>
                </a:cubicBezTo>
                <a:cubicBezTo>
                  <a:pt x="936268" y="3501738"/>
                  <a:pt x="874208" y="3520913"/>
                  <a:pt x="576478" y="3251100"/>
                </a:cubicBezTo>
                <a:cubicBezTo>
                  <a:pt x="344736" y="2937055"/>
                  <a:pt x="89429" y="2061261"/>
                  <a:pt x="29726" y="1583558"/>
                </a:cubicBezTo>
                <a:close/>
              </a:path>
            </a:pathLst>
          </a:custGeom>
          <a:noFill/>
          <a:ln w="19050">
            <a:solidFill>
              <a:srgbClr val="5B9BD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B9BD7"/>
              </a:solidFill>
            </a:endParaRPr>
          </a:p>
        </p:txBody>
      </p:sp>
      <p:sp>
        <p:nvSpPr>
          <p:cNvPr id="16" name="Oval 3"/>
          <p:cNvSpPr/>
          <p:nvPr/>
        </p:nvSpPr>
        <p:spPr>
          <a:xfrm rot="13034333">
            <a:off x="4348414" y="2975327"/>
            <a:ext cx="2169897" cy="3743000"/>
          </a:xfrm>
          <a:custGeom>
            <a:avLst/>
            <a:gdLst>
              <a:gd name="connsiteX0" fmla="*/ 0 w 1838227"/>
              <a:gd name="connsiteY0" fmla="*/ 1795806 h 3591611"/>
              <a:gd name="connsiteX1" fmla="*/ 919114 w 1838227"/>
              <a:gd name="connsiteY1" fmla="*/ 0 h 3591611"/>
              <a:gd name="connsiteX2" fmla="*/ 1838228 w 1838227"/>
              <a:gd name="connsiteY2" fmla="*/ 1795806 h 3591611"/>
              <a:gd name="connsiteX3" fmla="*/ 919114 w 1838227"/>
              <a:gd name="connsiteY3" fmla="*/ 3591612 h 3591611"/>
              <a:gd name="connsiteX4" fmla="*/ 0 w 1838227"/>
              <a:gd name="connsiteY4" fmla="*/ 1795806 h 3591611"/>
              <a:gd name="connsiteX0" fmla="*/ 0 w 1838228"/>
              <a:gd name="connsiteY0" fmla="*/ 1795806 h 3591612"/>
              <a:gd name="connsiteX1" fmla="*/ 919114 w 1838228"/>
              <a:gd name="connsiteY1" fmla="*/ 0 h 3591612"/>
              <a:gd name="connsiteX2" fmla="*/ 1838228 w 1838228"/>
              <a:gd name="connsiteY2" fmla="*/ 1795806 h 3591612"/>
              <a:gd name="connsiteX3" fmla="*/ 919114 w 1838228"/>
              <a:gd name="connsiteY3" fmla="*/ 3591612 h 3591612"/>
              <a:gd name="connsiteX4" fmla="*/ 0 w 1838228"/>
              <a:gd name="connsiteY4" fmla="*/ 1795806 h 3591612"/>
              <a:gd name="connsiteX0" fmla="*/ 16026 w 1854254"/>
              <a:gd name="connsiteY0" fmla="*/ 1795806 h 3713047"/>
              <a:gd name="connsiteX1" fmla="*/ 935140 w 1854254"/>
              <a:gd name="connsiteY1" fmla="*/ 0 h 3713047"/>
              <a:gd name="connsiteX2" fmla="*/ 1854254 w 1854254"/>
              <a:gd name="connsiteY2" fmla="*/ 1795806 h 3713047"/>
              <a:gd name="connsiteX3" fmla="*/ 935140 w 1854254"/>
              <a:gd name="connsiteY3" fmla="*/ 3591612 h 3713047"/>
              <a:gd name="connsiteX4" fmla="*/ 393097 w 1854254"/>
              <a:gd name="connsiteY4" fmla="*/ 3357186 h 3713047"/>
              <a:gd name="connsiteX5" fmla="*/ 16026 w 1854254"/>
              <a:gd name="connsiteY5" fmla="*/ 1795806 h 3713047"/>
              <a:gd name="connsiteX0" fmla="*/ 16026 w 1871600"/>
              <a:gd name="connsiteY0" fmla="*/ 1795806 h 3606673"/>
              <a:gd name="connsiteX1" fmla="*/ 935140 w 1871600"/>
              <a:gd name="connsiteY1" fmla="*/ 0 h 3606673"/>
              <a:gd name="connsiteX2" fmla="*/ 1854254 w 1871600"/>
              <a:gd name="connsiteY2" fmla="*/ 1795806 h 3606673"/>
              <a:gd name="connsiteX3" fmla="*/ 1562021 w 1871600"/>
              <a:gd name="connsiteY3" fmla="*/ 3233337 h 3606673"/>
              <a:gd name="connsiteX4" fmla="*/ 935140 w 1871600"/>
              <a:gd name="connsiteY4" fmla="*/ 3591612 h 3606673"/>
              <a:gd name="connsiteX5" fmla="*/ 393097 w 1871600"/>
              <a:gd name="connsiteY5" fmla="*/ 3357186 h 3606673"/>
              <a:gd name="connsiteX6" fmla="*/ 16026 w 1871600"/>
              <a:gd name="connsiteY6" fmla="*/ 1795806 h 3606673"/>
              <a:gd name="connsiteX0" fmla="*/ 16026 w 1871600"/>
              <a:gd name="connsiteY0" fmla="*/ 1795806 h 3594942"/>
              <a:gd name="connsiteX1" fmla="*/ 935140 w 1871600"/>
              <a:gd name="connsiteY1" fmla="*/ 0 h 3594942"/>
              <a:gd name="connsiteX2" fmla="*/ 1854254 w 1871600"/>
              <a:gd name="connsiteY2" fmla="*/ 1795806 h 3594942"/>
              <a:gd name="connsiteX3" fmla="*/ 1562021 w 1871600"/>
              <a:gd name="connsiteY3" fmla="*/ 3233337 h 3594942"/>
              <a:gd name="connsiteX4" fmla="*/ 935140 w 1871600"/>
              <a:gd name="connsiteY4" fmla="*/ 3591612 h 3594942"/>
              <a:gd name="connsiteX5" fmla="*/ 393097 w 1871600"/>
              <a:gd name="connsiteY5" fmla="*/ 3357186 h 3594942"/>
              <a:gd name="connsiteX6" fmla="*/ 16026 w 1871600"/>
              <a:gd name="connsiteY6" fmla="*/ 1795806 h 3594942"/>
              <a:gd name="connsiteX0" fmla="*/ 16026 w 1871600"/>
              <a:gd name="connsiteY0" fmla="*/ 1795806 h 3602757"/>
              <a:gd name="connsiteX1" fmla="*/ 935140 w 1871600"/>
              <a:gd name="connsiteY1" fmla="*/ 0 h 3602757"/>
              <a:gd name="connsiteX2" fmla="*/ 1854254 w 1871600"/>
              <a:gd name="connsiteY2" fmla="*/ 1795806 h 3602757"/>
              <a:gd name="connsiteX3" fmla="*/ 1562021 w 1871600"/>
              <a:gd name="connsiteY3" fmla="*/ 3233337 h 3602757"/>
              <a:gd name="connsiteX4" fmla="*/ 935140 w 1871600"/>
              <a:gd name="connsiteY4" fmla="*/ 3591612 h 3602757"/>
              <a:gd name="connsiteX5" fmla="*/ 393097 w 1871600"/>
              <a:gd name="connsiteY5" fmla="*/ 3357186 h 3602757"/>
              <a:gd name="connsiteX6" fmla="*/ 16026 w 1871600"/>
              <a:gd name="connsiteY6" fmla="*/ 1795806 h 3602757"/>
              <a:gd name="connsiteX0" fmla="*/ 16026 w 1871600"/>
              <a:gd name="connsiteY0" fmla="*/ 1795806 h 3594334"/>
              <a:gd name="connsiteX1" fmla="*/ 935140 w 1871600"/>
              <a:gd name="connsiteY1" fmla="*/ 0 h 3594334"/>
              <a:gd name="connsiteX2" fmla="*/ 1854254 w 1871600"/>
              <a:gd name="connsiteY2" fmla="*/ 1795806 h 3594334"/>
              <a:gd name="connsiteX3" fmla="*/ 1562021 w 1871600"/>
              <a:gd name="connsiteY3" fmla="*/ 3233337 h 3594334"/>
              <a:gd name="connsiteX4" fmla="*/ 935140 w 1871600"/>
              <a:gd name="connsiteY4" fmla="*/ 3591612 h 3594334"/>
              <a:gd name="connsiteX5" fmla="*/ 393097 w 1871600"/>
              <a:gd name="connsiteY5" fmla="*/ 3357186 h 3594334"/>
              <a:gd name="connsiteX6" fmla="*/ 16026 w 1871600"/>
              <a:gd name="connsiteY6" fmla="*/ 1795806 h 3594334"/>
              <a:gd name="connsiteX0" fmla="*/ 16026 w 1871600"/>
              <a:gd name="connsiteY0" fmla="*/ 1795806 h 3593370"/>
              <a:gd name="connsiteX1" fmla="*/ 935140 w 1871600"/>
              <a:gd name="connsiteY1" fmla="*/ 0 h 3593370"/>
              <a:gd name="connsiteX2" fmla="*/ 1854254 w 1871600"/>
              <a:gd name="connsiteY2" fmla="*/ 1795806 h 3593370"/>
              <a:gd name="connsiteX3" fmla="*/ 1562021 w 1871600"/>
              <a:gd name="connsiteY3" fmla="*/ 3233337 h 3593370"/>
              <a:gd name="connsiteX4" fmla="*/ 935140 w 1871600"/>
              <a:gd name="connsiteY4" fmla="*/ 3591612 h 3593370"/>
              <a:gd name="connsiteX5" fmla="*/ 393097 w 1871600"/>
              <a:gd name="connsiteY5" fmla="*/ 3357186 h 3593370"/>
              <a:gd name="connsiteX6" fmla="*/ 16026 w 1871600"/>
              <a:gd name="connsiteY6" fmla="*/ 1795806 h 3593370"/>
              <a:gd name="connsiteX0" fmla="*/ 16026 w 1871600"/>
              <a:gd name="connsiteY0" fmla="*/ 1795806 h 3597118"/>
              <a:gd name="connsiteX1" fmla="*/ 935140 w 1871600"/>
              <a:gd name="connsiteY1" fmla="*/ 0 h 3597118"/>
              <a:gd name="connsiteX2" fmla="*/ 1854254 w 1871600"/>
              <a:gd name="connsiteY2" fmla="*/ 1795806 h 3597118"/>
              <a:gd name="connsiteX3" fmla="*/ 1562021 w 1871600"/>
              <a:gd name="connsiteY3" fmla="*/ 3206799 h 3597118"/>
              <a:gd name="connsiteX4" fmla="*/ 935140 w 1871600"/>
              <a:gd name="connsiteY4" fmla="*/ 3591612 h 3597118"/>
              <a:gd name="connsiteX5" fmla="*/ 393097 w 1871600"/>
              <a:gd name="connsiteY5" fmla="*/ 3357186 h 3597118"/>
              <a:gd name="connsiteX6" fmla="*/ 16026 w 1871600"/>
              <a:gd name="connsiteY6" fmla="*/ 1795806 h 3597118"/>
              <a:gd name="connsiteX0" fmla="*/ 27946 w 1713837"/>
              <a:gd name="connsiteY0" fmla="*/ 1778119 h 3597123"/>
              <a:gd name="connsiteX1" fmla="*/ 777377 w 1713837"/>
              <a:gd name="connsiteY1" fmla="*/ 5 h 3597123"/>
              <a:gd name="connsiteX2" fmla="*/ 1696491 w 1713837"/>
              <a:gd name="connsiteY2" fmla="*/ 1795811 h 3597123"/>
              <a:gd name="connsiteX3" fmla="*/ 1404258 w 1713837"/>
              <a:gd name="connsiteY3" fmla="*/ 3206804 h 3597123"/>
              <a:gd name="connsiteX4" fmla="*/ 777377 w 1713837"/>
              <a:gd name="connsiteY4" fmla="*/ 3591617 h 3597123"/>
              <a:gd name="connsiteX5" fmla="*/ 235334 w 1713837"/>
              <a:gd name="connsiteY5" fmla="*/ 3357191 h 3597123"/>
              <a:gd name="connsiteX6" fmla="*/ 27946 w 1713837"/>
              <a:gd name="connsiteY6" fmla="*/ 1778119 h 3597123"/>
              <a:gd name="connsiteX0" fmla="*/ 27946 w 1515808"/>
              <a:gd name="connsiteY0" fmla="*/ 1778119 h 3597123"/>
              <a:gd name="connsiteX1" fmla="*/ 777377 w 1515808"/>
              <a:gd name="connsiteY1" fmla="*/ 5 h 3597123"/>
              <a:gd name="connsiteX2" fmla="*/ 1451394 w 1515808"/>
              <a:gd name="connsiteY2" fmla="*/ 1760426 h 3597123"/>
              <a:gd name="connsiteX3" fmla="*/ 1404258 w 1515808"/>
              <a:gd name="connsiteY3" fmla="*/ 3206804 h 3597123"/>
              <a:gd name="connsiteX4" fmla="*/ 777377 w 1515808"/>
              <a:gd name="connsiteY4" fmla="*/ 3591617 h 3597123"/>
              <a:gd name="connsiteX5" fmla="*/ 235334 w 1515808"/>
              <a:gd name="connsiteY5" fmla="*/ 3357191 h 3597123"/>
              <a:gd name="connsiteX6" fmla="*/ 27946 w 1515808"/>
              <a:gd name="connsiteY6" fmla="*/ 1778119 h 3597123"/>
              <a:gd name="connsiteX0" fmla="*/ 23303 w 1511165"/>
              <a:gd name="connsiteY0" fmla="*/ 1838248 h 3657252"/>
              <a:gd name="connsiteX1" fmla="*/ 89289 w 1511165"/>
              <a:gd name="connsiteY1" fmla="*/ 542263 h 3657252"/>
              <a:gd name="connsiteX2" fmla="*/ 772734 w 1511165"/>
              <a:gd name="connsiteY2" fmla="*/ 60134 h 3657252"/>
              <a:gd name="connsiteX3" fmla="*/ 1446751 w 1511165"/>
              <a:gd name="connsiteY3" fmla="*/ 1820555 h 3657252"/>
              <a:gd name="connsiteX4" fmla="*/ 1399615 w 1511165"/>
              <a:gd name="connsiteY4" fmla="*/ 3266933 h 3657252"/>
              <a:gd name="connsiteX5" fmla="*/ 772734 w 1511165"/>
              <a:gd name="connsiteY5" fmla="*/ 3651746 h 3657252"/>
              <a:gd name="connsiteX6" fmla="*/ 230691 w 1511165"/>
              <a:gd name="connsiteY6" fmla="*/ 3417320 h 3657252"/>
              <a:gd name="connsiteX7" fmla="*/ 23303 w 1511165"/>
              <a:gd name="connsiteY7" fmla="*/ 1838248 h 3657252"/>
              <a:gd name="connsiteX0" fmla="*/ 23303 w 1496663"/>
              <a:gd name="connsiteY0" fmla="*/ 1778318 h 3597322"/>
              <a:gd name="connsiteX1" fmla="*/ 89289 w 1496663"/>
              <a:gd name="connsiteY1" fmla="*/ 482333 h 3597322"/>
              <a:gd name="connsiteX2" fmla="*/ 772734 w 1496663"/>
              <a:gd name="connsiteY2" fmla="*/ 204 h 3597322"/>
              <a:gd name="connsiteX3" fmla="*/ 1437322 w 1496663"/>
              <a:gd name="connsiteY3" fmla="*/ 526564 h 3597322"/>
              <a:gd name="connsiteX4" fmla="*/ 1446751 w 1496663"/>
              <a:gd name="connsiteY4" fmla="*/ 1760625 h 3597322"/>
              <a:gd name="connsiteX5" fmla="*/ 1399615 w 1496663"/>
              <a:gd name="connsiteY5" fmla="*/ 3207003 h 3597322"/>
              <a:gd name="connsiteX6" fmla="*/ 772734 w 1496663"/>
              <a:gd name="connsiteY6" fmla="*/ 3591816 h 3597322"/>
              <a:gd name="connsiteX7" fmla="*/ 230691 w 1496663"/>
              <a:gd name="connsiteY7" fmla="*/ 3357390 h 3597322"/>
              <a:gd name="connsiteX8" fmla="*/ 23303 w 1496663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36311"/>
              <a:gd name="connsiteY0" fmla="*/ 1778318 h 3597322"/>
              <a:gd name="connsiteX1" fmla="*/ 89289 w 1536311"/>
              <a:gd name="connsiteY1" fmla="*/ 482333 h 3597322"/>
              <a:gd name="connsiteX2" fmla="*/ 772734 w 1536311"/>
              <a:gd name="connsiteY2" fmla="*/ 204 h 3597322"/>
              <a:gd name="connsiteX3" fmla="*/ 1437322 w 1536311"/>
              <a:gd name="connsiteY3" fmla="*/ 526564 h 3597322"/>
              <a:gd name="connsiteX4" fmla="*/ 1512739 w 1536311"/>
              <a:gd name="connsiteY4" fmla="*/ 1751779 h 3597322"/>
              <a:gd name="connsiteX5" fmla="*/ 1399615 w 1536311"/>
              <a:gd name="connsiteY5" fmla="*/ 3207003 h 3597322"/>
              <a:gd name="connsiteX6" fmla="*/ 772734 w 1536311"/>
              <a:gd name="connsiteY6" fmla="*/ 3591816 h 3597322"/>
              <a:gd name="connsiteX7" fmla="*/ 230691 w 1536311"/>
              <a:gd name="connsiteY7" fmla="*/ 3357390 h 3597322"/>
              <a:gd name="connsiteX8" fmla="*/ 23303 w 1536311"/>
              <a:gd name="connsiteY8" fmla="*/ 1778318 h 3597322"/>
              <a:gd name="connsiteX0" fmla="*/ 23303 w 1523745"/>
              <a:gd name="connsiteY0" fmla="*/ 1778318 h 3597322"/>
              <a:gd name="connsiteX1" fmla="*/ 89289 w 1523745"/>
              <a:gd name="connsiteY1" fmla="*/ 482333 h 3597322"/>
              <a:gd name="connsiteX2" fmla="*/ 772734 w 1523745"/>
              <a:gd name="connsiteY2" fmla="*/ 204 h 3597322"/>
              <a:gd name="connsiteX3" fmla="*/ 1437322 w 1523745"/>
              <a:gd name="connsiteY3" fmla="*/ 526564 h 3597322"/>
              <a:gd name="connsiteX4" fmla="*/ 1512739 w 1523745"/>
              <a:gd name="connsiteY4" fmla="*/ 1751779 h 3597322"/>
              <a:gd name="connsiteX5" fmla="*/ 1399615 w 1523745"/>
              <a:gd name="connsiteY5" fmla="*/ 3207003 h 3597322"/>
              <a:gd name="connsiteX6" fmla="*/ 772734 w 1523745"/>
              <a:gd name="connsiteY6" fmla="*/ 3591816 h 3597322"/>
              <a:gd name="connsiteX7" fmla="*/ 230691 w 1523745"/>
              <a:gd name="connsiteY7" fmla="*/ 3357390 h 3597322"/>
              <a:gd name="connsiteX8" fmla="*/ 23303 w 1523745"/>
              <a:gd name="connsiteY8" fmla="*/ 1778318 h 3597322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4251"/>
              <a:gd name="connsiteX1" fmla="*/ 79267 w 1513723"/>
              <a:gd name="connsiteY1" fmla="*/ 482333 h 3594251"/>
              <a:gd name="connsiteX2" fmla="*/ 762712 w 1513723"/>
              <a:gd name="connsiteY2" fmla="*/ 204 h 3594251"/>
              <a:gd name="connsiteX3" fmla="*/ 1427300 w 1513723"/>
              <a:gd name="connsiteY3" fmla="*/ 526564 h 3594251"/>
              <a:gd name="connsiteX4" fmla="*/ 1502717 w 1513723"/>
              <a:gd name="connsiteY4" fmla="*/ 1751779 h 3594251"/>
              <a:gd name="connsiteX5" fmla="*/ 1389593 w 1513723"/>
              <a:gd name="connsiteY5" fmla="*/ 3207003 h 3594251"/>
              <a:gd name="connsiteX6" fmla="*/ 762712 w 1513723"/>
              <a:gd name="connsiteY6" fmla="*/ 3591816 h 3594251"/>
              <a:gd name="connsiteX7" fmla="*/ 220669 w 1513723"/>
              <a:gd name="connsiteY7" fmla="*/ 3357390 h 3594251"/>
              <a:gd name="connsiteX8" fmla="*/ 69840 w 1513723"/>
              <a:gd name="connsiteY8" fmla="*/ 2968153 h 3594251"/>
              <a:gd name="connsiteX9" fmla="*/ 13281 w 1513723"/>
              <a:gd name="connsiteY9" fmla="*/ 1778318 h 3594251"/>
              <a:gd name="connsiteX0" fmla="*/ 13281 w 1513723"/>
              <a:gd name="connsiteY0" fmla="*/ 1778318 h 3593597"/>
              <a:gd name="connsiteX1" fmla="*/ 79267 w 1513723"/>
              <a:gd name="connsiteY1" fmla="*/ 482333 h 3593597"/>
              <a:gd name="connsiteX2" fmla="*/ 762712 w 1513723"/>
              <a:gd name="connsiteY2" fmla="*/ 204 h 3593597"/>
              <a:gd name="connsiteX3" fmla="*/ 1427300 w 1513723"/>
              <a:gd name="connsiteY3" fmla="*/ 526564 h 3593597"/>
              <a:gd name="connsiteX4" fmla="*/ 1502717 w 1513723"/>
              <a:gd name="connsiteY4" fmla="*/ 1751779 h 3593597"/>
              <a:gd name="connsiteX5" fmla="*/ 1389593 w 1513723"/>
              <a:gd name="connsiteY5" fmla="*/ 3207003 h 3593597"/>
              <a:gd name="connsiteX6" fmla="*/ 762712 w 1513723"/>
              <a:gd name="connsiteY6" fmla="*/ 3591816 h 3593597"/>
              <a:gd name="connsiteX7" fmla="*/ 239523 w 1513723"/>
              <a:gd name="connsiteY7" fmla="*/ 3339698 h 3593597"/>
              <a:gd name="connsiteX8" fmla="*/ 69840 w 1513723"/>
              <a:gd name="connsiteY8" fmla="*/ 2968153 h 3593597"/>
              <a:gd name="connsiteX9" fmla="*/ 13281 w 1513723"/>
              <a:gd name="connsiteY9" fmla="*/ 1778318 h 3593597"/>
              <a:gd name="connsiteX0" fmla="*/ 9 w 1679560"/>
              <a:gd name="connsiteY0" fmla="*/ 1778318 h 3593597"/>
              <a:gd name="connsiteX1" fmla="*/ 245104 w 1679560"/>
              <a:gd name="connsiteY1" fmla="*/ 482333 h 3593597"/>
              <a:gd name="connsiteX2" fmla="*/ 928549 w 1679560"/>
              <a:gd name="connsiteY2" fmla="*/ 204 h 3593597"/>
              <a:gd name="connsiteX3" fmla="*/ 1593137 w 1679560"/>
              <a:gd name="connsiteY3" fmla="*/ 526564 h 3593597"/>
              <a:gd name="connsiteX4" fmla="*/ 1668554 w 1679560"/>
              <a:gd name="connsiteY4" fmla="*/ 1751779 h 3593597"/>
              <a:gd name="connsiteX5" fmla="*/ 1555430 w 1679560"/>
              <a:gd name="connsiteY5" fmla="*/ 3207003 h 3593597"/>
              <a:gd name="connsiteX6" fmla="*/ 928549 w 1679560"/>
              <a:gd name="connsiteY6" fmla="*/ 3591816 h 3593597"/>
              <a:gd name="connsiteX7" fmla="*/ 405360 w 1679560"/>
              <a:gd name="connsiteY7" fmla="*/ 3339698 h 3593597"/>
              <a:gd name="connsiteX8" fmla="*/ 235677 w 1679560"/>
              <a:gd name="connsiteY8" fmla="*/ 2968153 h 3593597"/>
              <a:gd name="connsiteX9" fmla="*/ 9 w 1679560"/>
              <a:gd name="connsiteY9" fmla="*/ 1778318 h 3593597"/>
              <a:gd name="connsiteX0" fmla="*/ 3177 w 1682728"/>
              <a:gd name="connsiteY0" fmla="*/ 1778318 h 3593597"/>
              <a:gd name="connsiteX1" fmla="*/ 248272 w 1682728"/>
              <a:gd name="connsiteY1" fmla="*/ 482333 h 3593597"/>
              <a:gd name="connsiteX2" fmla="*/ 931717 w 1682728"/>
              <a:gd name="connsiteY2" fmla="*/ 204 h 3593597"/>
              <a:gd name="connsiteX3" fmla="*/ 1596305 w 1682728"/>
              <a:gd name="connsiteY3" fmla="*/ 526564 h 3593597"/>
              <a:gd name="connsiteX4" fmla="*/ 1671722 w 1682728"/>
              <a:gd name="connsiteY4" fmla="*/ 1751779 h 3593597"/>
              <a:gd name="connsiteX5" fmla="*/ 1558598 w 1682728"/>
              <a:gd name="connsiteY5" fmla="*/ 3207003 h 3593597"/>
              <a:gd name="connsiteX6" fmla="*/ 931717 w 1682728"/>
              <a:gd name="connsiteY6" fmla="*/ 3591816 h 3593597"/>
              <a:gd name="connsiteX7" fmla="*/ 408528 w 1682728"/>
              <a:gd name="connsiteY7" fmla="*/ 3339698 h 3593597"/>
              <a:gd name="connsiteX8" fmla="*/ 3177 w 1682728"/>
              <a:gd name="connsiteY8" fmla="*/ 1778318 h 3593597"/>
              <a:gd name="connsiteX0" fmla="*/ 30383 w 1709934"/>
              <a:gd name="connsiteY0" fmla="*/ 1778318 h 3591816"/>
              <a:gd name="connsiteX1" fmla="*/ 275478 w 1709934"/>
              <a:gd name="connsiteY1" fmla="*/ 482333 h 3591816"/>
              <a:gd name="connsiteX2" fmla="*/ 958923 w 1709934"/>
              <a:gd name="connsiteY2" fmla="*/ 204 h 3591816"/>
              <a:gd name="connsiteX3" fmla="*/ 1623511 w 1709934"/>
              <a:gd name="connsiteY3" fmla="*/ 526564 h 3591816"/>
              <a:gd name="connsiteX4" fmla="*/ 1698928 w 1709934"/>
              <a:gd name="connsiteY4" fmla="*/ 1751779 h 3591816"/>
              <a:gd name="connsiteX5" fmla="*/ 1585804 w 1709934"/>
              <a:gd name="connsiteY5" fmla="*/ 3207003 h 3591816"/>
              <a:gd name="connsiteX6" fmla="*/ 958923 w 1709934"/>
              <a:gd name="connsiteY6" fmla="*/ 3591816 h 3591816"/>
              <a:gd name="connsiteX7" fmla="*/ 30383 w 1709934"/>
              <a:gd name="connsiteY7" fmla="*/ 1778318 h 3591816"/>
              <a:gd name="connsiteX0" fmla="*/ 30383 w 1702699"/>
              <a:gd name="connsiteY0" fmla="*/ 1778318 h 3591827"/>
              <a:gd name="connsiteX1" fmla="*/ 275478 w 1702699"/>
              <a:gd name="connsiteY1" fmla="*/ 482333 h 3591827"/>
              <a:gd name="connsiteX2" fmla="*/ 958923 w 1702699"/>
              <a:gd name="connsiteY2" fmla="*/ 204 h 3591827"/>
              <a:gd name="connsiteX3" fmla="*/ 1623511 w 1702699"/>
              <a:gd name="connsiteY3" fmla="*/ 526564 h 3591827"/>
              <a:gd name="connsiteX4" fmla="*/ 1698928 w 1702699"/>
              <a:gd name="connsiteY4" fmla="*/ 1751779 h 3591827"/>
              <a:gd name="connsiteX5" fmla="*/ 958923 w 1702699"/>
              <a:gd name="connsiteY5" fmla="*/ 3591816 h 3591827"/>
              <a:gd name="connsiteX6" fmla="*/ 30383 w 1702699"/>
              <a:gd name="connsiteY6" fmla="*/ 1778318 h 3591827"/>
              <a:gd name="connsiteX0" fmla="*/ 12394 w 2156050"/>
              <a:gd name="connsiteY0" fmla="*/ 1796011 h 3591847"/>
              <a:gd name="connsiteX1" fmla="*/ 728829 w 2156050"/>
              <a:gd name="connsiteY1" fmla="*/ 482333 h 3591847"/>
              <a:gd name="connsiteX2" fmla="*/ 1412274 w 2156050"/>
              <a:gd name="connsiteY2" fmla="*/ 204 h 3591847"/>
              <a:gd name="connsiteX3" fmla="*/ 2076862 w 2156050"/>
              <a:gd name="connsiteY3" fmla="*/ 526564 h 3591847"/>
              <a:gd name="connsiteX4" fmla="*/ 2152279 w 2156050"/>
              <a:gd name="connsiteY4" fmla="*/ 1751779 h 3591847"/>
              <a:gd name="connsiteX5" fmla="*/ 1412274 w 2156050"/>
              <a:gd name="connsiteY5" fmla="*/ 3591816 h 3591847"/>
              <a:gd name="connsiteX6" fmla="*/ 12394 w 2156050"/>
              <a:gd name="connsiteY6" fmla="*/ 1796011 h 3591847"/>
              <a:gd name="connsiteX0" fmla="*/ 0 w 2143656"/>
              <a:gd name="connsiteY0" fmla="*/ 1850994 h 3646830"/>
              <a:gd name="connsiteX1" fmla="*/ 1399880 w 2143656"/>
              <a:gd name="connsiteY1" fmla="*/ 55187 h 3646830"/>
              <a:gd name="connsiteX2" fmla="*/ 2064468 w 2143656"/>
              <a:gd name="connsiteY2" fmla="*/ 581547 h 3646830"/>
              <a:gd name="connsiteX3" fmla="*/ 2139885 w 2143656"/>
              <a:gd name="connsiteY3" fmla="*/ 1806762 h 3646830"/>
              <a:gd name="connsiteX4" fmla="*/ 1399880 w 2143656"/>
              <a:gd name="connsiteY4" fmla="*/ 3646799 h 3646830"/>
              <a:gd name="connsiteX5" fmla="*/ 0 w 2143656"/>
              <a:gd name="connsiteY5" fmla="*/ 1850994 h 3646830"/>
              <a:gd name="connsiteX0" fmla="*/ 0 w 2139885"/>
              <a:gd name="connsiteY0" fmla="*/ 1795842 h 3591678"/>
              <a:gd name="connsiteX1" fmla="*/ 1399880 w 2139885"/>
              <a:gd name="connsiteY1" fmla="*/ 35 h 3591678"/>
              <a:gd name="connsiteX2" fmla="*/ 2139885 w 2139885"/>
              <a:gd name="connsiteY2" fmla="*/ 1751610 h 3591678"/>
              <a:gd name="connsiteX3" fmla="*/ 1399880 w 2139885"/>
              <a:gd name="connsiteY3" fmla="*/ 3591647 h 3591678"/>
              <a:gd name="connsiteX4" fmla="*/ 0 w 2139885"/>
              <a:gd name="connsiteY4" fmla="*/ 1795842 h 3591678"/>
              <a:gd name="connsiteX0" fmla="*/ 0 w 2630079"/>
              <a:gd name="connsiteY0" fmla="*/ 1795876 h 3591742"/>
              <a:gd name="connsiteX1" fmla="*/ 1399880 w 2630079"/>
              <a:gd name="connsiteY1" fmla="*/ 69 h 3591742"/>
              <a:gd name="connsiteX2" fmla="*/ 2630079 w 2630079"/>
              <a:gd name="connsiteY2" fmla="*/ 1733951 h 3591742"/>
              <a:gd name="connsiteX3" fmla="*/ 1399880 w 2630079"/>
              <a:gd name="connsiteY3" fmla="*/ 3591681 h 3591742"/>
              <a:gd name="connsiteX4" fmla="*/ 0 w 2630079"/>
              <a:gd name="connsiteY4" fmla="*/ 1795876 h 3591742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40337"/>
              <a:gd name="connsiteY0" fmla="*/ 1795874 h 3674325"/>
              <a:gd name="connsiteX1" fmla="*/ 1399880 w 2640337"/>
              <a:gd name="connsiteY1" fmla="*/ 67 h 3674325"/>
              <a:gd name="connsiteX2" fmla="*/ 2630079 w 2640337"/>
              <a:gd name="connsiteY2" fmla="*/ 1733949 h 3674325"/>
              <a:gd name="connsiteX3" fmla="*/ 2055043 w 2640337"/>
              <a:gd name="connsiteY3" fmla="*/ 3206868 h 3674325"/>
              <a:gd name="connsiteX4" fmla="*/ 1399880 w 2640337"/>
              <a:gd name="connsiteY4" fmla="*/ 3591679 h 3674325"/>
              <a:gd name="connsiteX5" fmla="*/ 0 w 2640337"/>
              <a:gd name="connsiteY5" fmla="*/ 1795874 h 3674325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70818"/>
              <a:gd name="connsiteX1" fmla="*/ 1399880 w 2639825"/>
              <a:gd name="connsiteY1" fmla="*/ 67 h 3670818"/>
              <a:gd name="connsiteX2" fmla="*/ 2630079 w 2639825"/>
              <a:gd name="connsiteY2" fmla="*/ 1733949 h 3670818"/>
              <a:gd name="connsiteX3" fmla="*/ 2055043 w 2639825"/>
              <a:gd name="connsiteY3" fmla="*/ 3206868 h 3670818"/>
              <a:gd name="connsiteX4" fmla="*/ 1399880 w 2639825"/>
              <a:gd name="connsiteY4" fmla="*/ 3591679 h 3670818"/>
              <a:gd name="connsiteX5" fmla="*/ 0 w 2639825"/>
              <a:gd name="connsiteY5" fmla="*/ 1795874 h 3670818"/>
              <a:gd name="connsiteX0" fmla="*/ 0 w 2639825"/>
              <a:gd name="connsiteY0" fmla="*/ 1795874 h 3661625"/>
              <a:gd name="connsiteX1" fmla="*/ 1399880 w 2639825"/>
              <a:gd name="connsiteY1" fmla="*/ 67 h 3661625"/>
              <a:gd name="connsiteX2" fmla="*/ 2630079 w 2639825"/>
              <a:gd name="connsiteY2" fmla="*/ 1733949 h 3661625"/>
              <a:gd name="connsiteX3" fmla="*/ 2055043 w 2639825"/>
              <a:gd name="connsiteY3" fmla="*/ 3206868 h 3661625"/>
              <a:gd name="connsiteX4" fmla="*/ 1399880 w 2639825"/>
              <a:gd name="connsiteY4" fmla="*/ 3591679 h 3661625"/>
              <a:gd name="connsiteX5" fmla="*/ 0 w 2639825"/>
              <a:gd name="connsiteY5" fmla="*/ 1795874 h 3661625"/>
              <a:gd name="connsiteX0" fmla="*/ 0 w 2639825"/>
              <a:gd name="connsiteY0" fmla="*/ 1795874 h 3644926"/>
              <a:gd name="connsiteX1" fmla="*/ 1399880 w 2639825"/>
              <a:gd name="connsiteY1" fmla="*/ 67 h 3644926"/>
              <a:gd name="connsiteX2" fmla="*/ 2630079 w 2639825"/>
              <a:gd name="connsiteY2" fmla="*/ 1733949 h 3644926"/>
              <a:gd name="connsiteX3" fmla="*/ 2055043 w 2639825"/>
              <a:gd name="connsiteY3" fmla="*/ 3206868 h 3644926"/>
              <a:gd name="connsiteX4" fmla="*/ 1399880 w 2639825"/>
              <a:gd name="connsiteY4" fmla="*/ 3591679 h 3644926"/>
              <a:gd name="connsiteX5" fmla="*/ 0 w 2639825"/>
              <a:gd name="connsiteY5" fmla="*/ 1795874 h 364492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639825"/>
              <a:gd name="connsiteY0" fmla="*/ 1795874 h 3591686"/>
              <a:gd name="connsiteX1" fmla="*/ 1399880 w 2639825"/>
              <a:gd name="connsiteY1" fmla="*/ 67 h 3591686"/>
              <a:gd name="connsiteX2" fmla="*/ 2630079 w 2639825"/>
              <a:gd name="connsiteY2" fmla="*/ 1733949 h 3591686"/>
              <a:gd name="connsiteX3" fmla="*/ 2055043 w 2639825"/>
              <a:gd name="connsiteY3" fmla="*/ 3206868 h 3591686"/>
              <a:gd name="connsiteX4" fmla="*/ 1399880 w 2639825"/>
              <a:gd name="connsiteY4" fmla="*/ 3591679 h 3591686"/>
              <a:gd name="connsiteX5" fmla="*/ 0 w 2639825"/>
              <a:gd name="connsiteY5" fmla="*/ 1795874 h 3591686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29285"/>
              <a:gd name="connsiteY0" fmla="*/ 1795973 h 3591785"/>
              <a:gd name="connsiteX1" fmla="*/ 1399880 w 2429285"/>
              <a:gd name="connsiteY1" fmla="*/ 166 h 3591785"/>
              <a:gd name="connsiteX2" fmla="*/ 2413263 w 2429285"/>
              <a:gd name="connsiteY2" fmla="*/ 1698662 h 3591785"/>
              <a:gd name="connsiteX3" fmla="*/ 2055043 w 2429285"/>
              <a:gd name="connsiteY3" fmla="*/ 3206967 h 3591785"/>
              <a:gd name="connsiteX4" fmla="*/ 1399880 w 2429285"/>
              <a:gd name="connsiteY4" fmla="*/ 3591778 h 3591785"/>
              <a:gd name="connsiteX5" fmla="*/ 0 w 2429285"/>
              <a:gd name="connsiteY5" fmla="*/ 1795973 h 3591785"/>
              <a:gd name="connsiteX0" fmla="*/ 0 w 2413547"/>
              <a:gd name="connsiteY0" fmla="*/ 1795974 h 3591786"/>
              <a:gd name="connsiteX1" fmla="*/ 1399880 w 2413547"/>
              <a:gd name="connsiteY1" fmla="*/ 167 h 3591786"/>
              <a:gd name="connsiteX2" fmla="*/ 2413263 w 2413547"/>
              <a:gd name="connsiteY2" fmla="*/ 1698663 h 3591786"/>
              <a:gd name="connsiteX3" fmla="*/ 2055043 w 2413547"/>
              <a:gd name="connsiteY3" fmla="*/ 3206968 h 3591786"/>
              <a:gd name="connsiteX4" fmla="*/ 1399880 w 2413547"/>
              <a:gd name="connsiteY4" fmla="*/ 3591779 h 3591786"/>
              <a:gd name="connsiteX5" fmla="*/ 0 w 2413547"/>
              <a:gd name="connsiteY5" fmla="*/ 1795974 h 3591786"/>
              <a:gd name="connsiteX0" fmla="*/ 0 w 2413273"/>
              <a:gd name="connsiteY0" fmla="*/ 1832932 h 3628744"/>
              <a:gd name="connsiteX1" fmla="*/ 1399880 w 2413273"/>
              <a:gd name="connsiteY1" fmla="*/ 37125 h 3628744"/>
              <a:gd name="connsiteX2" fmla="*/ 2064470 w 2413273"/>
              <a:gd name="connsiteY2" fmla="*/ 705029 h 3628744"/>
              <a:gd name="connsiteX3" fmla="*/ 2413263 w 2413273"/>
              <a:gd name="connsiteY3" fmla="*/ 1735621 h 3628744"/>
              <a:gd name="connsiteX4" fmla="*/ 2055043 w 2413273"/>
              <a:gd name="connsiteY4" fmla="*/ 3243926 h 3628744"/>
              <a:gd name="connsiteX5" fmla="*/ 1399880 w 2413273"/>
              <a:gd name="connsiteY5" fmla="*/ 3628737 h 3628744"/>
              <a:gd name="connsiteX6" fmla="*/ 0 w 2413273"/>
              <a:gd name="connsiteY6" fmla="*/ 1832932 h 3628744"/>
              <a:gd name="connsiteX0" fmla="*/ 0 w 2516952"/>
              <a:gd name="connsiteY0" fmla="*/ 1854147 h 3649959"/>
              <a:gd name="connsiteX1" fmla="*/ 1399880 w 2516952"/>
              <a:gd name="connsiteY1" fmla="*/ 58340 h 3649959"/>
              <a:gd name="connsiteX2" fmla="*/ 2432115 w 2516952"/>
              <a:gd name="connsiteY2" fmla="*/ 558164 h 3649959"/>
              <a:gd name="connsiteX3" fmla="*/ 2413263 w 2516952"/>
              <a:gd name="connsiteY3" fmla="*/ 1756836 h 3649959"/>
              <a:gd name="connsiteX4" fmla="*/ 2055043 w 2516952"/>
              <a:gd name="connsiteY4" fmla="*/ 3265141 h 3649959"/>
              <a:gd name="connsiteX5" fmla="*/ 1399880 w 2516952"/>
              <a:gd name="connsiteY5" fmla="*/ 3649952 h 3649959"/>
              <a:gd name="connsiteX6" fmla="*/ 0 w 2516952"/>
              <a:gd name="connsiteY6" fmla="*/ 1854147 h 3649959"/>
              <a:gd name="connsiteX0" fmla="*/ 0 w 2516952"/>
              <a:gd name="connsiteY0" fmla="*/ 1795853 h 3591665"/>
              <a:gd name="connsiteX1" fmla="*/ 1399880 w 2516952"/>
              <a:gd name="connsiteY1" fmla="*/ 46 h 3591665"/>
              <a:gd name="connsiteX2" fmla="*/ 2432115 w 2516952"/>
              <a:gd name="connsiteY2" fmla="*/ 499870 h 3591665"/>
              <a:gd name="connsiteX3" fmla="*/ 2413263 w 2516952"/>
              <a:gd name="connsiteY3" fmla="*/ 1698542 h 3591665"/>
              <a:gd name="connsiteX4" fmla="*/ 2055043 w 2516952"/>
              <a:gd name="connsiteY4" fmla="*/ 3206847 h 3591665"/>
              <a:gd name="connsiteX5" fmla="*/ 1399880 w 2516952"/>
              <a:gd name="connsiteY5" fmla="*/ 3591658 h 3591665"/>
              <a:gd name="connsiteX6" fmla="*/ 0 w 2516952"/>
              <a:gd name="connsiteY6" fmla="*/ 1795853 h 3591665"/>
              <a:gd name="connsiteX0" fmla="*/ 0 w 2516952"/>
              <a:gd name="connsiteY0" fmla="*/ 1716261 h 3512074"/>
              <a:gd name="connsiteX1" fmla="*/ 1399880 w 2516952"/>
              <a:gd name="connsiteY1" fmla="*/ 71 h 3512074"/>
              <a:gd name="connsiteX2" fmla="*/ 2432115 w 2516952"/>
              <a:gd name="connsiteY2" fmla="*/ 420278 h 3512074"/>
              <a:gd name="connsiteX3" fmla="*/ 2413263 w 2516952"/>
              <a:gd name="connsiteY3" fmla="*/ 1618950 h 3512074"/>
              <a:gd name="connsiteX4" fmla="*/ 2055043 w 2516952"/>
              <a:gd name="connsiteY4" fmla="*/ 3127255 h 3512074"/>
              <a:gd name="connsiteX5" fmla="*/ 1399880 w 2516952"/>
              <a:gd name="connsiteY5" fmla="*/ 3512066 h 3512074"/>
              <a:gd name="connsiteX6" fmla="*/ 0 w 2516952"/>
              <a:gd name="connsiteY6" fmla="*/ 1716261 h 3512074"/>
              <a:gd name="connsiteX0" fmla="*/ 41367 w 2558319"/>
              <a:gd name="connsiteY0" fmla="*/ 1716424 h 3512236"/>
              <a:gd name="connsiteX1" fmla="*/ 465572 w 2558319"/>
              <a:gd name="connsiteY1" fmla="*/ 385054 h 3512236"/>
              <a:gd name="connsiteX2" fmla="*/ 1441247 w 2558319"/>
              <a:gd name="connsiteY2" fmla="*/ 234 h 3512236"/>
              <a:gd name="connsiteX3" fmla="*/ 2473482 w 2558319"/>
              <a:gd name="connsiteY3" fmla="*/ 420441 h 3512236"/>
              <a:gd name="connsiteX4" fmla="*/ 2454630 w 2558319"/>
              <a:gd name="connsiteY4" fmla="*/ 1619113 h 3512236"/>
              <a:gd name="connsiteX5" fmla="*/ 2096410 w 2558319"/>
              <a:gd name="connsiteY5" fmla="*/ 3127418 h 3512236"/>
              <a:gd name="connsiteX6" fmla="*/ 1441247 w 2558319"/>
              <a:gd name="connsiteY6" fmla="*/ 3512229 h 3512236"/>
              <a:gd name="connsiteX7" fmla="*/ 41367 w 2558319"/>
              <a:gd name="connsiteY7" fmla="*/ 1716424 h 3512236"/>
              <a:gd name="connsiteX0" fmla="*/ 54517 w 2448920"/>
              <a:gd name="connsiteY0" fmla="*/ 1627961 h 3577862"/>
              <a:gd name="connsiteX1" fmla="*/ 356173 w 2448920"/>
              <a:gd name="connsiteY1" fmla="*/ 385054 h 3577862"/>
              <a:gd name="connsiteX2" fmla="*/ 1331848 w 2448920"/>
              <a:gd name="connsiteY2" fmla="*/ 234 h 3577862"/>
              <a:gd name="connsiteX3" fmla="*/ 2364083 w 2448920"/>
              <a:gd name="connsiteY3" fmla="*/ 420441 h 3577862"/>
              <a:gd name="connsiteX4" fmla="*/ 2345231 w 2448920"/>
              <a:gd name="connsiteY4" fmla="*/ 1619113 h 3577862"/>
              <a:gd name="connsiteX5" fmla="*/ 1987011 w 2448920"/>
              <a:gd name="connsiteY5" fmla="*/ 3127418 h 3577862"/>
              <a:gd name="connsiteX6" fmla="*/ 1331848 w 2448920"/>
              <a:gd name="connsiteY6" fmla="*/ 3512229 h 3577862"/>
              <a:gd name="connsiteX7" fmla="*/ 54517 w 2448920"/>
              <a:gd name="connsiteY7" fmla="*/ 1627961 h 3577862"/>
              <a:gd name="connsiteX0" fmla="*/ 3018 w 2397421"/>
              <a:gd name="connsiteY0" fmla="*/ 1627961 h 3577862"/>
              <a:gd name="connsiteX1" fmla="*/ 304674 w 2397421"/>
              <a:gd name="connsiteY1" fmla="*/ 385054 h 3577862"/>
              <a:gd name="connsiteX2" fmla="*/ 1280349 w 2397421"/>
              <a:gd name="connsiteY2" fmla="*/ 234 h 3577862"/>
              <a:gd name="connsiteX3" fmla="*/ 2312584 w 2397421"/>
              <a:gd name="connsiteY3" fmla="*/ 420441 h 3577862"/>
              <a:gd name="connsiteX4" fmla="*/ 2293732 w 2397421"/>
              <a:gd name="connsiteY4" fmla="*/ 1619113 h 3577862"/>
              <a:gd name="connsiteX5" fmla="*/ 1935512 w 2397421"/>
              <a:gd name="connsiteY5" fmla="*/ 3127418 h 3577862"/>
              <a:gd name="connsiteX6" fmla="*/ 1280349 w 2397421"/>
              <a:gd name="connsiteY6" fmla="*/ 3512229 h 3577862"/>
              <a:gd name="connsiteX7" fmla="*/ 3018 w 2397421"/>
              <a:gd name="connsiteY7" fmla="*/ 1627961 h 3577862"/>
              <a:gd name="connsiteX0" fmla="*/ 16232 w 2410635"/>
              <a:gd name="connsiteY0" fmla="*/ 1627961 h 3517269"/>
              <a:gd name="connsiteX1" fmla="*/ 317888 w 2410635"/>
              <a:gd name="connsiteY1" fmla="*/ 385054 h 3517269"/>
              <a:gd name="connsiteX2" fmla="*/ 1293563 w 2410635"/>
              <a:gd name="connsiteY2" fmla="*/ 234 h 3517269"/>
              <a:gd name="connsiteX3" fmla="*/ 2325798 w 2410635"/>
              <a:gd name="connsiteY3" fmla="*/ 420441 h 3517269"/>
              <a:gd name="connsiteX4" fmla="*/ 2306946 w 2410635"/>
              <a:gd name="connsiteY4" fmla="*/ 1619113 h 3517269"/>
              <a:gd name="connsiteX5" fmla="*/ 1948726 w 2410635"/>
              <a:gd name="connsiteY5" fmla="*/ 3127418 h 3517269"/>
              <a:gd name="connsiteX6" fmla="*/ 1293563 w 2410635"/>
              <a:gd name="connsiteY6" fmla="*/ 3512229 h 3517269"/>
              <a:gd name="connsiteX7" fmla="*/ 704387 w 2410635"/>
              <a:gd name="connsiteY7" fmla="*/ 3215884 h 3517269"/>
              <a:gd name="connsiteX8" fmla="*/ 16232 w 2410635"/>
              <a:gd name="connsiteY8" fmla="*/ 1627961 h 3517269"/>
              <a:gd name="connsiteX0" fmla="*/ 16786 w 2411189"/>
              <a:gd name="connsiteY0" fmla="*/ 1627961 h 3513576"/>
              <a:gd name="connsiteX1" fmla="*/ 318442 w 2411189"/>
              <a:gd name="connsiteY1" fmla="*/ 385054 h 3513576"/>
              <a:gd name="connsiteX2" fmla="*/ 1294117 w 2411189"/>
              <a:gd name="connsiteY2" fmla="*/ 234 h 3513576"/>
              <a:gd name="connsiteX3" fmla="*/ 2326352 w 2411189"/>
              <a:gd name="connsiteY3" fmla="*/ 420441 h 3513576"/>
              <a:gd name="connsiteX4" fmla="*/ 2307500 w 2411189"/>
              <a:gd name="connsiteY4" fmla="*/ 1619113 h 3513576"/>
              <a:gd name="connsiteX5" fmla="*/ 1949280 w 2411189"/>
              <a:gd name="connsiteY5" fmla="*/ 3127418 h 3513576"/>
              <a:gd name="connsiteX6" fmla="*/ 1294117 w 2411189"/>
              <a:gd name="connsiteY6" fmla="*/ 3512229 h 3513576"/>
              <a:gd name="connsiteX7" fmla="*/ 714368 w 2411189"/>
              <a:gd name="connsiteY7" fmla="*/ 3180499 h 3513576"/>
              <a:gd name="connsiteX8" fmla="*/ 16786 w 2411189"/>
              <a:gd name="connsiteY8" fmla="*/ 1627961 h 3513576"/>
              <a:gd name="connsiteX0" fmla="*/ 17905 w 2412308"/>
              <a:gd name="connsiteY0" fmla="*/ 1627961 h 3524485"/>
              <a:gd name="connsiteX1" fmla="*/ 319561 w 2412308"/>
              <a:gd name="connsiteY1" fmla="*/ 385054 h 3524485"/>
              <a:gd name="connsiteX2" fmla="*/ 1295236 w 2412308"/>
              <a:gd name="connsiteY2" fmla="*/ 234 h 3524485"/>
              <a:gd name="connsiteX3" fmla="*/ 2327471 w 2412308"/>
              <a:gd name="connsiteY3" fmla="*/ 420441 h 3524485"/>
              <a:gd name="connsiteX4" fmla="*/ 2308619 w 2412308"/>
              <a:gd name="connsiteY4" fmla="*/ 1619113 h 3524485"/>
              <a:gd name="connsiteX5" fmla="*/ 1950399 w 2412308"/>
              <a:gd name="connsiteY5" fmla="*/ 3127418 h 3524485"/>
              <a:gd name="connsiteX6" fmla="*/ 1295236 w 2412308"/>
              <a:gd name="connsiteY6" fmla="*/ 3512229 h 3524485"/>
              <a:gd name="connsiteX7" fmla="*/ 734341 w 2412308"/>
              <a:gd name="connsiteY7" fmla="*/ 3251271 h 3524485"/>
              <a:gd name="connsiteX8" fmla="*/ 17905 w 2412308"/>
              <a:gd name="connsiteY8" fmla="*/ 1627961 h 3524485"/>
              <a:gd name="connsiteX0" fmla="*/ 17905 w 2412308"/>
              <a:gd name="connsiteY0" fmla="*/ 1627961 h 3512750"/>
              <a:gd name="connsiteX1" fmla="*/ 319561 w 2412308"/>
              <a:gd name="connsiteY1" fmla="*/ 385054 h 3512750"/>
              <a:gd name="connsiteX2" fmla="*/ 1295236 w 2412308"/>
              <a:gd name="connsiteY2" fmla="*/ 234 h 3512750"/>
              <a:gd name="connsiteX3" fmla="*/ 2327471 w 2412308"/>
              <a:gd name="connsiteY3" fmla="*/ 420441 h 3512750"/>
              <a:gd name="connsiteX4" fmla="*/ 2308619 w 2412308"/>
              <a:gd name="connsiteY4" fmla="*/ 1619113 h 3512750"/>
              <a:gd name="connsiteX5" fmla="*/ 1950399 w 2412308"/>
              <a:gd name="connsiteY5" fmla="*/ 3127418 h 3512750"/>
              <a:gd name="connsiteX6" fmla="*/ 1295236 w 2412308"/>
              <a:gd name="connsiteY6" fmla="*/ 3512229 h 3512750"/>
              <a:gd name="connsiteX7" fmla="*/ 734341 w 2412308"/>
              <a:gd name="connsiteY7" fmla="*/ 3251271 h 3512750"/>
              <a:gd name="connsiteX8" fmla="*/ 17905 w 2412308"/>
              <a:gd name="connsiteY8" fmla="*/ 1627961 h 3512750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17905 w 2417376"/>
              <a:gd name="connsiteY0" fmla="*/ 1627961 h 3512536"/>
              <a:gd name="connsiteX1" fmla="*/ 319561 w 2417376"/>
              <a:gd name="connsiteY1" fmla="*/ 385054 h 3512536"/>
              <a:gd name="connsiteX2" fmla="*/ 1295236 w 2417376"/>
              <a:gd name="connsiteY2" fmla="*/ 234 h 3512536"/>
              <a:gd name="connsiteX3" fmla="*/ 2327471 w 2417376"/>
              <a:gd name="connsiteY3" fmla="*/ 420441 h 3512536"/>
              <a:gd name="connsiteX4" fmla="*/ 2308619 w 2417376"/>
              <a:gd name="connsiteY4" fmla="*/ 1619113 h 3512536"/>
              <a:gd name="connsiteX5" fmla="*/ 1837278 w 2417376"/>
              <a:gd name="connsiteY5" fmla="*/ 3295498 h 3512536"/>
              <a:gd name="connsiteX6" fmla="*/ 1295236 w 2417376"/>
              <a:gd name="connsiteY6" fmla="*/ 3512229 h 3512536"/>
              <a:gd name="connsiteX7" fmla="*/ 734341 w 2417376"/>
              <a:gd name="connsiteY7" fmla="*/ 3251271 h 3512536"/>
              <a:gd name="connsiteX8" fmla="*/ 17905 w 2417376"/>
              <a:gd name="connsiteY8" fmla="*/ 1627961 h 3512536"/>
              <a:gd name="connsiteX0" fmla="*/ 58 w 2399529"/>
              <a:gd name="connsiteY0" fmla="*/ 1627961 h 3512536"/>
              <a:gd name="connsiteX1" fmla="*/ 301714 w 2399529"/>
              <a:gd name="connsiteY1" fmla="*/ 385054 h 3512536"/>
              <a:gd name="connsiteX2" fmla="*/ 1277389 w 2399529"/>
              <a:gd name="connsiteY2" fmla="*/ 234 h 3512536"/>
              <a:gd name="connsiteX3" fmla="*/ 2309624 w 2399529"/>
              <a:gd name="connsiteY3" fmla="*/ 420441 h 3512536"/>
              <a:gd name="connsiteX4" fmla="*/ 2290772 w 2399529"/>
              <a:gd name="connsiteY4" fmla="*/ 1619113 h 3512536"/>
              <a:gd name="connsiteX5" fmla="*/ 1819431 w 2399529"/>
              <a:gd name="connsiteY5" fmla="*/ 3295498 h 3512536"/>
              <a:gd name="connsiteX6" fmla="*/ 1277389 w 2399529"/>
              <a:gd name="connsiteY6" fmla="*/ 3512229 h 3512536"/>
              <a:gd name="connsiteX7" fmla="*/ 716494 w 2399529"/>
              <a:gd name="connsiteY7" fmla="*/ 3251271 h 3512536"/>
              <a:gd name="connsiteX8" fmla="*/ 58 w 2399529"/>
              <a:gd name="connsiteY8" fmla="*/ 1627961 h 3512536"/>
              <a:gd name="connsiteX0" fmla="*/ 28649 w 2239583"/>
              <a:gd name="connsiteY0" fmla="*/ 1583729 h 3512536"/>
              <a:gd name="connsiteX1" fmla="*/ 141768 w 2239583"/>
              <a:gd name="connsiteY1" fmla="*/ 385054 h 3512536"/>
              <a:gd name="connsiteX2" fmla="*/ 1117443 w 2239583"/>
              <a:gd name="connsiteY2" fmla="*/ 234 h 3512536"/>
              <a:gd name="connsiteX3" fmla="*/ 2149678 w 2239583"/>
              <a:gd name="connsiteY3" fmla="*/ 420441 h 3512536"/>
              <a:gd name="connsiteX4" fmla="*/ 2130826 w 2239583"/>
              <a:gd name="connsiteY4" fmla="*/ 1619113 h 3512536"/>
              <a:gd name="connsiteX5" fmla="*/ 1659485 w 2239583"/>
              <a:gd name="connsiteY5" fmla="*/ 3295498 h 3512536"/>
              <a:gd name="connsiteX6" fmla="*/ 1117443 w 2239583"/>
              <a:gd name="connsiteY6" fmla="*/ 3512229 h 3512536"/>
              <a:gd name="connsiteX7" fmla="*/ 556548 w 2239583"/>
              <a:gd name="connsiteY7" fmla="*/ 3251271 h 3512536"/>
              <a:gd name="connsiteX8" fmla="*/ 28649 w 2239583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42931 w 2253865"/>
              <a:gd name="connsiteY0" fmla="*/ 1583729 h 3512536"/>
              <a:gd name="connsiteX1" fmla="*/ 156050 w 2253865"/>
              <a:gd name="connsiteY1" fmla="*/ 385054 h 3512536"/>
              <a:gd name="connsiteX2" fmla="*/ 1131725 w 2253865"/>
              <a:gd name="connsiteY2" fmla="*/ 234 h 3512536"/>
              <a:gd name="connsiteX3" fmla="*/ 2163960 w 2253865"/>
              <a:gd name="connsiteY3" fmla="*/ 420441 h 3512536"/>
              <a:gd name="connsiteX4" fmla="*/ 2145108 w 2253865"/>
              <a:gd name="connsiteY4" fmla="*/ 1619113 h 3512536"/>
              <a:gd name="connsiteX5" fmla="*/ 1673767 w 2253865"/>
              <a:gd name="connsiteY5" fmla="*/ 3295498 h 3512536"/>
              <a:gd name="connsiteX6" fmla="*/ 1131725 w 2253865"/>
              <a:gd name="connsiteY6" fmla="*/ 3512229 h 3512536"/>
              <a:gd name="connsiteX7" fmla="*/ 570830 w 2253865"/>
              <a:gd name="connsiteY7" fmla="*/ 3251271 h 3512536"/>
              <a:gd name="connsiteX8" fmla="*/ 42931 w 2253865"/>
              <a:gd name="connsiteY8" fmla="*/ 1583729 h 3512536"/>
              <a:gd name="connsiteX0" fmla="*/ 54236 w 2265170"/>
              <a:gd name="connsiteY0" fmla="*/ 1583729 h 3512536"/>
              <a:gd name="connsiteX1" fmla="*/ 167355 w 2265170"/>
              <a:gd name="connsiteY1" fmla="*/ 385054 h 3512536"/>
              <a:gd name="connsiteX2" fmla="*/ 1143030 w 2265170"/>
              <a:gd name="connsiteY2" fmla="*/ 234 h 3512536"/>
              <a:gd name="connsiteX3" fmla="*/ 2175265 w 2265170"/>
              <a:gd name="connsiteY3" fmla="*/ 420441 h 3512536"/>
              <a:gd name="connsiteX4" fmla="*/ 2156413 w 2265170"/>
              <a:gd name="connsiteY4" fmla="*/ 1619113 h 3512536"/>
              <a:gd name="connsiteX5" fmla="*/ 1685072 w 2265170"/>
              <a:gd name="connsiteY5" fmla="*/ 3295498 h 3512536"/>
              <a:gd name="connsiteX6" fmla="*/ 1143030 w 2265170"/>
              <a:gd name="connsiteY6" fmla="*/ 3512229 h 3512536"/>
              <a:gd name="connsiteX7" fmla="*/ 582135 w 2265170"/>
              <a:gd name="connsiteY7" fmla="*/ 3251271 h 3512536"/>
              <a:gd name="connsiteX8" fmla="*/ 54236 w 2265170"/>
              <a:gd name="connsiteY8" fmla="*/ 1583729 h 3512536"/>
              <a:gd name="connsiteX0" fmla="*/ 28337 w 2239271"/>
              <a:gd name="connsiteY0" fmla="*/ 1583729 h 3512536"/>
              <a:gd name="connsiteX1" fmla="*/ 216871 w 2239271"/>
              <a:gd name="connsiteY1" fmla="*/ 385054 h 3512536"/>
              <a:gd name="connsiteX2" fmla="*/ 1117131 w 2239271"/>
              <a:gd name="connsiteY2" fmla="*/ 234 h 3512536"/>
              <a:gd name="connsiteX3" fmla="*/ 2149366 w 2239271"/>
              <a:gd name="connsiteY3" fmla="*/ 420441 h 3512536"/>
              <a:gd name="connsiteX4" fmla="*/ 2130514 w 2239271"/>
              <a:gd name="connsiteY4" fmla="*/ 1619113 h 3512536"/>
              <a:gd name="connsiteX5" fmla="*/ 1659173 w 2239271"/>
              <a:gd name="connsiteY5" fmla="*/ 3295498 h 3512536"/>
              <a:gd name="connsiteX6" fmla="*/ 1117131 w 2239271"/>
              <a:gd name="connsiteY6" fmla="*/ 3512229 h 3512536"/>
              <a:gd name="connsiteX7" fmla="*/ 556236 w 2239271"/>
              <a:gd name="connsiteY7" fmla="*/ 3251271 h 3512536"/>
              <a:gd name="connsiteX8" fmla="*/ 28337 w 2239271"/>
              <a:gd name="connsiteY8" fmla="*/ 1583729 h 3512536"/>
              <a:gd name="connsiteX0" fmla="*/ 28337 w 2181826"/>
              <a:gd name="connsiteY0" fmla="*/ 1583851 h 3512658"/>
              <a:gd name="connsiteX1" fmla="*/ 216871 w 2181826"/>
              <a:gd name="connsiteY1" fmla="*/ 385176 h 3512658"/>
              <a:gd name="connsiteX2" fmla="*/ 1117131 w 2181826"/>
              <a:gd name="connsiteY2" fmla="*/ 356 h 3512658"/>
              <a:gd name="connsiteX3" fmla="*/ 2055098 w 2181826"/>
              <a:gd name="connsiteY3" fmla="*/ 429410 h 3512658"/>
              <a:gd name="connsiteX4" fmla="*/ 2130514 w 2181826"/>
              <a:gd name="connsiteY4" fmla="*/ 1619235 h 3512658"/>
              <a:gd name="connsiteX5" fmla="*/ 1659173 w 2181826"/>
              <a:gd name="connsiteY5" fmla="*/ 3295620 h 3512658"/>
              <a:gd name="connsiteX6" fmla="*/ 1117131 w 2181826"/>
              <a:gd name="connsiteY6" fmla="*/ 3512351 h 3512658"/>
              <a:gd name="connsiteX7" fmla="*/ 556236 w 2181826"/>
              <a:gd name="connsiteY7" fmla="*/ 3251393 h 3512658"/>
              <a:gd name="connsiteX8" fmla="*/ 28337 w 2181826"/>
              <a:gd name="connsiteY8" fmla="*/ 1583851 h 3512658"/>
              <a:gd name="connsiteX0" fmla="*/ 28337 w 2169194"/>
              <a:gd name="connsiteY0" fmla="*/ 1583558 h 3512365"/>
              <a:gd name="connsiteX1" fmla="*/ 216871 w 2169194"/>
              <a:gd name="connsiteY1" fmla="*/ 384883 h 3512365"/>
              <a:gd name="connsiteX2" fmla="*/ 1117131 w 2169194"/>
              <a:gd name="connsiteY2" fmla="*/ 63 h 3512365"/>
              <a:gd name="connsiteX3" fmla="*/ 2026818 w 2169194"/>
              <a:gd name="connsiteY3" fmla="*/ 402577 h 3512365"/>
              <a:gd name="connsiteX4" fmla="*/ 2130514 w 2169194"/>
              <a:gd name="connsiteY4" fmla="*/ 1618942 h 3512365"/>
              <a:gd name="connsiteX5" fmla="*/ 1659173 w 2169194"/>
              <a:gd name="connsiteY5" fmla="*/ 3295327 h 3512365"/>
              <a:gd name="connsiteX6" fmla="*/ 1117131 w 2169194"/>
              <a:gd name="connsiteY6" fmla="*/ 3512058 h 3512365"/>
              <a:gd name="connsiteX7" fmla="*/ 556236 w 2169194"/>
              <a:gd name="connsiteY7" fmla="*/ 3251100 h 3512365"/>
              <a:gd name="connsiteX8" fmla="*/ 28337 w 2169194"/>
              <a:gd name="connsiteY8" fmla="*/ 1583558 h 3512365"/>
              <a:gd name="connsiteX0" fmla="*/ 28337 w 2170568"/>
              <a:gd name="connsiteY0" fmla="*/ 1583558 h 3512068"/>
              <a:gd name="connsiteX1" fmla="*/ 216871 w 2170568"/>
              <a:gd name="connsiteY1" fmla="*/ 384883 h 3512068"/>
              <a:gd name="connsiteX2" fmla="*/ 1117131 w 2170568"/>
              <a:gd name="connsiteY2" fmla="*/ 63 h 3512068"/>
              <a:gd name="connsiteX3" fmla="*/ 2026818 w 2170568"/>
              <a:gd name="connsiteY3" fmla="*/ 402577 h 3512068"/>
              <a:gd name="connsiteX4" fmla="*/ 2130514 w 2170568"/>
              <a:gd name="connsiteY4" fmla="*/ 1618942 h 3512068"/>
              <a:gd name="connsiteX5" fmla="*/ 1640319 w 2170568"/>
              <a:gd name="connsiteY5" fmla="*/ 3259942 h 3512068"/>
              <a:gd name="connsiteX6" fmla="*/ 1117131 w 2170568"/>
              <a:gd name="connsiteY6" fmla="*/ 3512058 h 3512068"/>
              <a:gd name="connsiteX7" fmla="*/ 556236 w 2170568"/>
              <a:gd name="connsiteY7" fmla="*/ 3251100 h 3512068"/>
              <a:gd name="connsiteX8" fmla="*/ 28337 w 2170568"/>
              <a:gd name="connsiteY8" fmla="*/ 1583558 h 3512068"/>
              <a:gd name="connsiteX0" fmla="*/ 29726 w 2171957"/>
              <a:gd name="connsiteY0" fmla="*/ 1583558 h 3512068"/>
              <a:gd name="connsiteX1" fmla="*/ 218260 w 2171957"/>
              <a:gd name="connsiteY1" fmla="*/ 384883 h 3512068"/>
              <a:gd name="connsiteX2" fmla="*/ 1118520 w 2171957"/>
              <a:gd name="connsiteY2" fmla="*/ 63 h 3512068"/>
              <a:gd name="connsiteX3" fmla="*/ 2028207 w 2171957"/>
              <a:gd name="connsiteY3" fmla="*/ 402577 h 3512068"/>
              <a:gd name="connsiteX4" fmla="*/ 2131903 w 2171957"/>
              <a:gd name="connsiteY4" fmla="*/ 1618942 h 3512068"/>
              <a:gd name="connsiteX5" fmla="*/ 1641708 w 2171957"/>
              <a:gd name="connsiteY5" fmla="*/ 3259942 h 3512068"/>
              <a:gd name="connsiteX6" fmla="*/ 1118520 w 2171957"/>
              <a:gd name="connsiteY6" fmla="*/ 3512058 h 3512068"/>
              <a:gd name="connsiteX7" fmla="*/ 576478 w 2171957"/>
              <a:gd name="connsiteY7" fmla="*/ 3251100 h 3512068"/>
              <a:gd name="connsiteX8" fmla="*/ 29726 w 2171957"/>
              <a:gd name="connsiteY8" fmla="*/ 1583558 h 3512068"/>
              <a:gd name="connsiteX0" fmla="*/ 29726 w 2169897"/>
              <a:gd name="connsiteY0" fmla="*/ 1583558 h 3512068"/>
              <a:gd name="connsiteX1" fmla="*/ 218260 w 2169897"/>
              <a:gd name="connsiteY1" fmla="*/ 384883 h 3512068"/>
              <a:gd name="connsiteX2" fmla="*/ 1118520 w 2169897"/>
              <a:gd name="connsiteY2" fmla="*/ 63 h 3512068"/>
              <a:gd name="connsiteX3" fmla="*/ 2028207 w 2169897"/>
              <a:gd name="connsiteY3" fmla="*/ 402577 h 3512068"/>
              <a:gd name="connsiteX4" fmla="*/ 2131903 w 2169897"/>
              <a:gd name="connsiteY4" fmla="*/ 1618942 h 3512068"/>
              <a:gd name="connsiteX5" fmla="*/ 1669988 w 2169897"/>
              <a:gd name="connsiteY5" fmla="*/ 3259942 h 3512068"/>
              <a:gd name="connsiteX6" fmla="*/ 1118520 w 2169897"/>
              <a:gd name="connsiteY6" fmla="*/ 3512058 h 3512068"/>
              <a:gd name="connsiteX7" fmla="*/ 576478 w 2169897"/>
              <a:gd name="connsiteY7" fmla="*/ 3251100 h 3512068"/>
              <a:gd name="connsiteX8" fmla="*/ 29726 w 2169897"/>
              <a:gd name="connsiteY8" fmla="*/ 1583558 h 3512068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  <a:gd name="connsiteX0" fmla="*/ 29726 w 2169897"/>
              <a:gd name="connsiteY0" fmla="*/ 1583558 h 3512519"/>
              <a:gd name="connsiteX1" fmla="*/ 218260 w 2169897"/>
              <a:gd name="connsiteY1" fmla="*/ 384883 h 3512519"/>
              <a:gd name="connsiteX2" fmla="*/ 1118520 w 2169897"/>
              <a:gd name="connsiteY2" fmla="*/ 63 h 3512519"/>
              <a:gd name="connsiteX3" fmla="*/ 2028207 w 2169897"/>
              <a:gd name="connsiteY3" fmla="*/ 402577 h 3512519"/>
              <a:gd name="connsiteX4" fmla="*/ 2131903 w 2169897"/>
              <a:gd name="connsiteY4" fmla="*/ 1618942 h 3512519"/>
              <a:gd name="connsiteX5" fmla="*/ 1669988 w 2169897"/>
              <a:gd name="connsiteY5" fmla="*/ 3259942 h 3512519"/>
              <a:gd name="connsiteX6" fmla="*/ 1118520 w 2169897"/>
              <a:gd name="connsiteY6" fmla="*/ 3512058 h 3512519"/>
              <a:gd name="connsiteX7" fmla="*/ 576478 w 2169897"/>
              <a:gd name="connsiteY7" fmla="*/ 3251100 h 3512519"/>
              <a:gd name="connsiteX8" fmla="*/ 29726 w 2169897"/>
              <a:gd name="connsiteY8" fmla="*/ 1583558 h 35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9897" h="3512519">
                <a:moveTo>
                  <a:pt x="29726" y="1583558"/>
                </a:moveTo>
                <a:cubicBezTo>
                  <a:pt x="-29977" y="1105855"/>
                  <a:pt x="-15053" y="670915"/>
                  <a:pt x="218260" y="384883"/>
                </a:cubicBezTo>
                <a:cubicBezTo>
                  <a:pt x="451573" y="98851"/>
                  <a:pt x="816862" y="-2886"/>
                  <a:pt x="1118520" y="63"/>
                </a:cubicBezTo>
                <a:cubicBezTo>
                  <a:pt x="1420178" y="3012"/>
                  <a:pt x="1859310" y="119494"/>
                  <a:pt x="2028207" y="402577"/>
                </a:cubicBezTo>
                <a:cubicBezTo>
                  <a:pt x="2197104" y="685660"/>
                  <a:pt x="2191606" y="1142715"/>
                  <a:pt x="2131903" y="1618942"/>
                </a:cubicBezTo>
                <a:cubicBezTo>
                  <a:pt x="2072200" y="2095170"/>
                  <a:pt x="1846740" y="2976858"/>
                  <a:pt x="1669988" y="3259942"/>
                </a:cubicBezTo>
                <a:cubicBezTo>
                  <a:pt x="1596931" y="3357254"/>
                  <a:pt x="1300772" y="3522378"/>
                  <a:pt x="1118520" y="3512058"/>
                </a:cubicBezTo>
                <a:cubicBezTo>
                  <a:pt x="936268" y="3501738"/>
                  <a:pt x="874208" y="3520913"/>
                  <a:pt x="576478" y="3251100"/>
                </a:cubicBezTo>
                <a:cubicBezTo>
                  <a:pt x="344736" y="2937055"/>
                  <a:pt x="89429" y="2061261"/>
                  <a:pt x="29726" y="1583558"/>
                </a:cubicBezTo>
                <a:close/>
              </a:path>
            </a:pathLst>
          </a:custGeom>
          <a:noFill/>
          <a:ln w="19050">
            <a:solidFill>
              <a:srgbClr val="5B9BD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B9BD7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25" t="-23865" r="-6214" b="-27330"/>
          <a:stretch/>
        </p:blipFill>
        <p:spPr>
          <a:xfrm>
            <a:off x="7542695" y="2410950"/>
            <a:ext cx="820929" cy="32838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011" y="3624990"/>
            <a:ext cx="430688" cy="43068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93" t="-9705" r="-5946" b="-10819"/>
          <a:stretch/>
        </p:blipFill>
        <p:spPr>
          <a:xfrm>
            <a:off x="7528664" y="2865868"/>
            <a:ext cx="832522" cy="63829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88" t="-20532" r="-9208" b="-7885"/>
          <a:stretch/>
        </p:blipFill>
        <p:spPr>
          <a:xfrm>
            <a:off x="5586111" y="1659878"/>
            <a:ext cx="1120698" cy="34921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0" t="-12878" r="-2893" b="-11478"/>
          <a:stretch/>
        </p:blipFill>
        <p:spPr>
          <a:xfrm>
            <a:off x="5595337" y="2149947"/>
            <a:ext cx="1095229" cy="35929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95" t="-8539" r="-5437" b="13386"/>
          <a:stretch/>
        </p:blipFill>
        <p:spPr>
          <a:xfrm>
            <a:off x="5588320" y="1065325"/>
            <a:ext cx="1095229" cy="44971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43" y="3255770"/>
            <a:ext cx="514406" cy="51440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693" y="3255090"/>
            <a:ext cx="519919" cy="5199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863" y="5268044"/>
            <a:ext cx="499907" cy="78825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82" t="-17153" r="-5563" b="-19107"/>
          <a:stretch/>
        </p:blipFill>
        <p:spPr>
          <a:xfrm>
            <a:off x="4588763" y="4722271"/>
            <a:ext cx="1045455" cy="41398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61" t="-14318" r="-6780" b="-21260"/>
          <a:stretch/>
        </p:blipFill>
        <p:spPr>
          <a:xfrm>
            <a:off x="4166834" y="5276596"/>
            <a:ext cx="899050" cy="55432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551" y="5170563"/>
            <a:ext cx="915747" cy="52637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140" y="4645124"/>
            <a:ext cx="1113343" cy="39000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1" t="-4309" r="-4972" b="-5104"/>
          <a:stretch/>
        </p:blipFill>
        <p:spPr>
          <a:xfrm>
            <a:off x="7697060" y="5164327"/>
            <a:ext cx="638509" cy="53771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 cmpd="sng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41" name="Picture 40" descr="PinPtr-LOGO-081514b.eps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8" t="-2849" r="76393" b="-3182"/>
          <a:stretch/>
        </p:blipFill>
        <p:spPr>
          <a:xfrm>
            <a:off x="5725640" y="3527496"/>
            <a:ext cx="799880" cy="761820"/>
          </a:xfrm>
          <a:prstGeom prst="rect">
            <a:avLst/>
          </a:prstGeom>
          <a:effectLst/>
        </p:spPr>
      </p:pic>
      <p:sp>
        <p:nvSpPr>
          <p:cNvPr id="36" name="Text To Outline"/>
          <p:cNvSpPr/>
          <p:nvPr/>
        </p:nvSpPr>
        <p:spPr>
          <a:xfrm>
            <a:off x="5520550" y="512935"/>
            <a:ext cx="1200693" cy="217046"/>
          </a:xfrm>
          <a:custGeom>
            <a:avLst/>
            <a:gdLst/>
            <a:ahLst/>
            <a:cxnLst/>
            <a:rect l="l" t="t" r="r" b="b"/>
            <a:pathLst>
              <a:path w="1200693" h="217046">
                <a:moveTo>
                  <a:pt x="817492" y="167611"/>
                </a:moveTo>
                <a:lnTo>
                  <a:pt x="794290" y="169811"/>
                </a:lnTo>
                <a:cubicBezTo>
                  <a:pt x="785088" y="170612"/>
                  <a:pt x="780488" y="175612"/>
                  <a:pt x="780488" y="184813"/>
                </a:cubicBezTo>
                <a:cubicBezTo>
                  <a:pt x="780488" y="194015"/>
                  <a:pt x="784555" y="198615"/>
                  <a:pt x="792689" y="198615"/>
                </a:cubicBezTo>
                <a:cubicBezTo>
                  <a:pt x="799357" y="198615"/>
                  <a:pt x="806424" y="197548"/>
                  <a:pt x="813892" y="195415"/>
                </a:cubicBezTo>
                <a:lnTo>
                  <a:pt x="817492" y="194215"/>
                </a:lnTo>
                <a:close/>
                <a:moveTo>
                  <a:pt x="419747" y="137322"/>
                </a:moveTo>
                <a:lnTo>
                  <a:pt x="419747" y="189528"/>
                </a:lnTo>
                <a:lnTo>
                  <a:pt x="458581" y="189528"/>
                </a:lnTo>
                <a:cubicBezTo>
                  <a:pt x="468011" y="189528"/>
                  <a:pt x="475083" y="187557"/>
                  <a:pt x="479798" y="183613"/>
                </a:cubicBezTo>
                <a:cubicBezTo>
                  <a:pt x="484513" y="179670"/>
                  <a:pt x="486870" y="172898"/>
                  <a:pt x="486870" y="163296"/>
                </a:cubicBezTo>
                <a:cubicBezTo>
                  <a:pt x="486870" y="153695"/>
                  <a:pt x="484127" y="146966"/>
                  <a:pt x="478641" y="143108"/>
                </a:cubicBezTo>
                <a:cubicBezTo>
                  <a:pt x="473154" y="139251"/>
                  <a:pt x="466296" y="137322"/>
                  <a:pt x="458067" y="137322"/>
                </a:cubicBezTo>
                <a:close/>
                <a:moveTo>
                  <a:pt x="1079916" y="130007"/>
                </a:moveTo>
                <a:cubicBezTo>
                  <a:pt x="1072448" y="130007"/>
                  <a:pt x="1067014" y="132073"/>
                  <a:pt x="1063614" y="136207"/>
                </a:cubicBezTo>
                <a:cubicBezTo>
                  <a:pt x="1060213" y="140341"/>
                  <a:pt x="1058446" y="147142"/>
                  <a:pt x="1058313" y="156610"/>
                </a:cubicBezTo>
                <a:lnTo>
                  <a:pt x="1100518" y="156610"/>
                </a:lnTo>
                <a:cubicBezTo>
                  <a:pt x="1100518" y="146742"/>
                  <a:pt x="1098951" y="139841"/>
                  <a:pt x="1095818" y="135907"/>
                </a:cubicBezTo>
                <a:cubicBezTo>
                  <a:pt x="1092684" y="131973"/>
                  <a:pt x="1087383" y="130007"/>
                  <a:pt x="1079916" y="130007"/>
                </a:cubicBezTo>
                <a:close/>
                <a:moveTo>
                  <a:pt x="1079916" y="112004"/>
                </a:moveTo>
                <a:cubicBezTo>
                  <a:pt x="1107919" y="112004"/>
                  <a:pt x="1121921" y="127273"/>
                  <a:pt x="1121921" y="157810"/>
                </a:cubicBezTo>
                <a:lnTo>
                  <a:pt x="1120521" y="173412"/>
                </a:lnTo>
                <a:lnTo>
                  <a:pt x="1058513" y="173412"/>
                </a:lnTo>
                <a:cubicBezTo>
                  <a:pt x="1058646" y="181680"/>
                  <a:pt x="1060447" y="187747"/>
                  <a:pt x="1063914" y="191614"/>
                </a:cubicBezTo>
                <a:cubicBezTo>
                  <a:pt x="1067381" y="195481"/>
                  <a:pt x="1073848" y="197415"/>
                  <a:pt x="1083316" y="197415"/>
                </a:cubicBezTo>
                <a:cubicBezTo>
                  <a:pt x="1092784" y="197415"/>
                  <a:pt x="1102518" y="197015"/>
                  <a:pt x="1112520" y="196215"/>
                </a:cubicBezTo>
                <a:lnTo>
                  <a:pt x="1118121" y="195615"/>
                </a:lnTo>
                <a:lnTo>
                  <a:pt x="1118520" y="211817"/>
                </a:lnTo>
                <a:cubicBezTo>
                  <a:pt x="1103319" y="214884"/>
                  <a:pt x="1089850" y="216417"/>
                  <a:pt x="1078115" y="216417"/>
                </a:cubicBezTo>
                <a:cubicBezTo>
                  <a:pt x="1063314" y="216417"/>
                  <a:pt x="1052679" y="212350"/>
                  <a:pt x="1046211" y="204216"/>
                </a:cubicBezTo>
                <a:cubicBezTo>
                  <a:pt x="1039744" y="196081"/>
                  <a:pt x="1036510" y="183080"/>
                  <a:pt x="1036510" y="165211"/>
                </a:cubicBezTo>
                <a:cubicBezTo>
                  <a:pt x="1036510" y="129740"/>
                  <a:pt x="1050979" y="112004"/>
                  <a:pt x="1079916" y="112004"/>
                </a:cubicBezTo>
                <a:close/>
                <a:moveTo>
                  <a:pt x="925468" y="112004"/>
                </a:moveTo>
                <a:lnTo>
                  <a:pt x="925468" y="133807"/>
                </a:lnTo>
                <a:cubicBezTo>
                  <a:pt x="914000" y="136074"/>
                  <a:pt x="904198" y="139008"/>
                  <a:pt x="896064" y="142608"/>
                </a:cubicBezTo>
                <a:lnTo>
                  <a:pt x="891664" y="144408"/>
                </a:lnTo>
                <a:lnTo>
                  <a:pt x="891664" y="214217"/>
                </a:lnTo>
                <a:lnTo>
                  <a:pt x="869861" y="214217"/>
                </a:lnTo>
                <a:lnTo>
                  <a:pt x="869861" y="114205"/>
                </a:lnTo>
                <a:lnTo>
                  <a:pt x="891464" y="114205"/>
                </a:lnTo>
                <a:lnTo>
                  <a:pt x="891464" y="126206"/>
                </a:lnTo>
                <a:cubicBezTo>
                  <a:pt x="902798" y="118872"/>
                  <a:pt x="914133" y="114138"/>
                  <a:pt x="925468" y="112004"/>
                </a:cubicBezTo>
                <a:close/>
                <a:moveTo>
                  <a:pt x="804591" y="112004"/>
                </a:moveTo>
                <a:cubicBezTo>
                  <a:pt x="816792" y="112004"/>
                  <a:pt x="825593" y="114638"/>
                  <a:pt x="830994" y="119905"/>
                </a:cubicBezTo>
                <a:cubicBezTo>
                  <a:pt x="836395" y="125173"/>
                  <a:pt x="839095" y="133540"/>
                  <a:pt x="839095" y="145008"/>
                </a:cubicBezTo>
                <a:lnTo>
                  <a:pt x="839095" y="190614"/>
                </a:lnTo>
                <a:cubicBezTo>
                  <a:pt x="839228" y="193548"/>
                  <a:pt x="839995" y="195715"/>
                  <a:pt x="841395" y="197115"/>
                </a:cubicBezTo>
                <a:cubicBezTo>
                  <a:pt x="842796" y="198515"/>
                  <a:pt x="844963" y="199415"/>
                  <a:pt x="847896" y="199815"/>
                </a:cubicBezTo>
                <a:lnTo>
                  <a:pt x="847296" y="216417"/>
                </a:lnTo>
                <a:cubicBezTo>
                  <a:pt x="835828" y="216417"/>
                  <a:pt x="826960" y="213950"/>
                  <a:pt x="820693" y="209016"/>
                </a:cubicBezTo>
                <a:cubicBezTo>
                  <a:pt x="810025" y="213950"/>
                  <a:pt x="799290" y="216417"/>
                  <a:pt x="788489" y="216417"/>
                </a:cubicBezTo>
                <a:cubicBezTo>
                  <a:pt x="768620" y="216417"/>
                  <a:pt x="758685" y="205816"/>
                  <a:pt x="758685" y="184613"/>
                </a:cubicBezTo>
                <a:cubicBezTo>
                  <a:pt x="758685" y="174479"/>
                  <a:pt x="761385" y="167144"/>
                  <a:pt x="766786" y="162611"/>
                </a:cubicBezTo>
                <a:cubicBezTo>
                  <a:pt x="772187" y="158077"/>
                  <a:pt x="780488" y="155343"/>
                  <a:pt x="791689" y="154410"/>
                </a:cubicBezTo>
                <a:lnTo>
                  <a:pt x="817492" y="152209"/>
                </a:lnTo>
                <a:lnTo>
                  <a:pt x="817492" y="145008"/>
                </a:lnTo>
                <a:cubicBezTo>
                  <a:pt x="817492" y="139674"/>
                  <a:pt x="816326" y="135941"/>
                  <a:pt x="813992" y="133807"/>
                </a:cubicBezTo>
                <a:cubicBezTo>
                  <a:pt x="811658" y="131673"/>
                  <a:pt x="808225" y="130607"/>
                  <a:pt x="803691" y="130607"/>
                </a:cubicBezTo>
                <a:cubicBezTo>
                  <a:pt x="795156" y="130607"/>
                  <a:pt x="784488" y="131140"/>
                  <a:pt x="771687" y="132207"/>
                </a:cubicBezTo>
                <a:lnTo>
                  <a:pt x="765286" y="132607"/>
                </a:lnTo>
                <a:lnTo>
                  <a:pt x="764486" y="117205"/>
                </a:lnTo>
                <a:cubicBezTo>
                  <a:pt x="779021" y="113738"/>
                  <a:pt x="792389" y="112004"/>
                  <a:pt x="804591" y="112004"/>
                </a:cubicBezTo>
                <a:close/>
                <a:moveTo>
                  <a:pt x="43205" y="90697"/>
                </a:moveTo>
                <a:lnTo>
                  <a:pt x="38919" y="123615"/>
                </a:lnTo>
                <a:cubicBezTo>
                  <a:pt x="51378" y="123158"/>
                  <a:pt x="57607" y="117100"/>
                  <a:pt x="57607" y="105442"/>
                </a:cubicBezTo>
                <a:cubicBezTo>
                  <a:pt x="57607" y="101555"/>
                  <a:pt x="56550" y="98526"/>
                  <a:pt x="54435" y="96355"/>
                </a:cubicBezTo>
                <a:cubicBezTo>
                  <a:pt x="52321" y="94183"/>
                  <a:pt x="48577" y="92297"/>
                  <a:pt x="43205" y="90697"/>
                </a:cubicBezTo>
                <a:close/>
                <a:moveTo>
                  <a:pt x="1150686" y="85201"/>
                </a:moveTo>
                <a:lnTo>
                  <a:pt x="1172289" y="85201"/>
                </a:lnTo>
                <a:lnTo>
                  <a:pt x="1172289" y="114205"/>
                </a:lnTo>
                <a:lnTo>
                  <a:pt x="1199893" y="114205"/>
                </a:lnTo>
                <a:lnTo>
                  <a:pt x="1199893" y="132807"/>
                </a:lnTo>
                <a:lnTo>
                  <a:pt x="1172289" y="132807"/>
                </a:lnTo>
                <a:lnTo>
                  <a:pt x="1172289" y="176812"/>
                </a:lnTo>
                <a:cubicBezTo>
                  <a:pt x="1172289" y="184947"/>
                  <a:pt x="1172889" y="190347"/>
                  <a:pt x="1174089" y="193014"/>
                </a:cubicBezTo>
                <a:cubicBezTo>
                  <a:pt x="1175290" y="195681"/>
                  <a:pt x="1178357" y="197015"/>
                  <a:pt x="1183291" y="197015"/>
                </a:cubicBezTo>
                <a:lnTo>
                  <a:pt x="1199693" y="196415"/>
                </a:lnTo>
                <a:lnTo>
                  <a:pt x="1200693" y="213817"/>
                </a:lnTo>
                <a:cubicBezTo>
                  <a:pt x="1191758" y="215551"/>
                  <a:pt x="1184957" y="216417"/>
                  <a:pt x="1180290" y="216417"/>
                </a:cubicBezTo>
                <a:cubicBezTo>
                  <a:pt x="1168955" y="216417"/>
                  <a:pt x="1161188" y="213817"/>
                  <a:pt x="1156987" y="208616"/>
                </a:cubicBezTo>
                <a:cubicBezTo>
                  <a:pt x="1152787" y="203416"/>
                  <a:pt x="1150686" y="193614"/>
                  <a:pt x="1150686" y="179213"/>
                </a:cubicBezTo>
                <a:lnTo>
                  <a:pt x="1150686" y="132807"/>
                </a:lnTo>
                <a:lnTo>
                  <a:pt x="1137885" y="132807"/>
                </a:lnTo>
                <a:lnTo>
                  <a:pt x="1137885" y="114205"/>
                </a:lnTo>
                <a:lnTo>
                  <a:pt x="1150686" y="114205"/>
                </a:lnTo>
                <a:close/>
                <a:moveTo>
                  <a:pt x="596236" y="77200"/>
                </a:moveTo>
                <a:lnTo>
                  <a:pt x="634841" y="77200"/>
                </a:lnTo>
                <a:lnTo>
                  <a:pt x="665445" y="184213"/>
                </a:lnTo>
                <a:lnTo>
                  <a:pt x="696049" y="77200"/>
                </a:lnTo>
                <a:lnTo>
                  <a:pt x="734854" y="77200"/>
                </a:lnTo>
                <a:lnTo>
                  <a:pt x="734854" y="214217"/>
                </a:lnTo>
                <a:lnTo>
                  <a:pt x="712451" y="214217"/>
                </a:lnTo>
                <a:lnTo>
                  <a:pt x="712451" y="101803"/>
                </a:lnTo>
                <a:lnTo>
                  <a:pt x="709450" y="101803"/>
                </a:lnTo>
                <a:lnTo>
                  <a:pt x="677046" y="208616"/>
                </a:lnTo>
                <a:lnTo>
                  <a:pt x="653843" y="208616"/>
                </a:lnTo>
                <a:lnTo>
                  <a:pt x="621439" y="101803"/>
                </a:lnTo>
                <a:lnTo>
                  <a:pt x="618439" y="101803"/>
                </a:lnTo>
                <a:lnTo>
                  <a:pt x="618439" y="214217"/>
                </a:lnTo>
                <a:lnTo>
                  <a:pt x="596236" y="214217"/>
                </a:lnTo>
                <a:close/>
                <a:moveTo>
                  <a:pt x="946061" y="72599"/>
                </a:moveTo>
                <a:lnTo>
                  <a:pt x="967864" y="72599"/>
                </a:lnTo>
                <a:lnTo>
                  <a:pt x="967864" y="154410"/>
                </a:lnTo>
                <a:lnTo>
                  <a:pt x="980265" y="153209"/>
                </a:lnTo>
                <a:lnTo>
                  <a:pt x="1003868" y="114205"/>
                </a:lnTo>
                <a:lnTo>
                  <a:pt x="1028271" y="114205"/>
                </a:lnTo>
                <a:lnTo>
                  <a:pt x="999468" y="161010"/>
                </a:lnTo>
                <a:lnTo>
                  <a:pt x="1029871" y="214217"/>
                </a:lnTo>
                <a:lnTo>
                  <a:pt x="1005268" y="214217"/>
                </a:lnTo>
                <a:lnTo>
                  <a:pt x="980865" y="172012"/>
                </a:lnTo>
                <a:lnTo>
                  <a:pt x="967864" y="173412"/>
                </a:lnTo>
                <a:lnTo>
                  <a:pt x="967864" y="214217"/>
                </a:lnTo>
                <a:lnTo>
                  <a:pt x="946061" y="214217"/>
                </a:lnTo>
                <a:close/>
                <a:moveTo>
                  <a:pt x="419747" y="62741"/>
                </a:moveTo>
                <a:lnTo>
                  <a:pt x="419747" y="113147"/>
                </a:lnTo>
                <a:lnTo>
                  <a:pt x="457552" y="113147"/>
                </a:lnTo>
                <a:cubicBezTo>
                  <a:pt x="474354" y="113147"/>
                  <a:pt x="482755" y="104489"/>
                  <a:pt x="482755" y="87173"/>
                </a:cubicBezTo>
                <a:cubicBezTo>
                  <a:pt x="482755" y="70885"/>
                  <a:pt x="474011" y="62741"/>
                  <a:pt x="456523" y="62741"/>
                </a:cubicBezTo>
                <a:close/>
                <a:moveTo>
                  <a:pt x="163058" y="44482"/>
                </a:moveTo>
                <a:lnTo>
                  <a:pt x="189290" y="44482"/>
                </a:lnTo>
                <a:lnTo>
                  <a:pt x="189290" y="214217"/>
                </a:lnTo>
                <a:lnTo>
                  <a:pt x="160744" y="214217"/>
                </a:lnTo>
                <a:lnTo>
                  <a:pt x="160744" y="76886"/>
                </a:lnTo>
                <a:lnTo>
                  <a:pt x="120882" y="102603"/>
                </a:lnTo>
                <a:lnTo>
                  <a:pt x="107766" y="81258"/>
                </a:lnTo>
                <a:close/>
                <a:moveTo>
                  <a:pt x="297446" y="41653"/>
                </a:moveTo>
                <a:cubicBezTo>
                  <a:pt x="316477" y="41653"/>
                  <a:pt x="330322" y="45296"/>
                  <a:pt x="338980" y="52583"/>
                </a:cubicBezTo>
                <a:cubicBezTo>
                  <a:pt x="347638" y="59869"/>
                  <a:pt x="351968" y="71399"/>
                  <a:pt x="351968" y="87173"/>
                </a:cubicBezTo>
                <a:cubicBezTo>
                  <a:pt x="351968" y="94031"/>
                  <a:pt x="350639" y="100203"/>
                  <a:pt x="347981" y="105689"/>
                </a:cubicBezTo>
                <a:cubicBezTo>
                  <a:pt x="345324" y="111176"/>
                  <a:pt x="342624" y="115162"/>
                  <a:pt x="339880" y="117648"/>
                </a:cubicBezTo>
                <a:cubicBezTo>
                  <a:pt x="337137" y="120134"/>
                  <a:pt x="333708" y="122748"/>
                  <a:pt x="329593" y="125492"/>
                </a:cubicBezTo>
                <a:cubicBezTo>
                  <a:pt x="338680" y="129778"/>
                  <a:pt x="345238" y="134450"/>
                  <a:pt x="349267" y="139508"/>
                </a:cubicBezTo>
                <a:cubicBezTo>
                  <a:pt x="353296" y="144565"/>
                  <a:pt x="355311" y="152752"/>
                  <a:pt x="355311" y="164068"/>
                </a:cubicBezTo>
                <a:cubicBezTo>
                  <a:pt x="355311" y="182070"/>
                  <a:pt x="350810" y="195400"/>
                  <a:pt x="341809" y="204059"/>
                </a:cubicBezTo>
                <a:cubicBezTo>
                  <a:pt x="332808" y="212717"/>
                  <a:pt x="318449" y="217046"/>
                  <a:pt x="298732" y="217046"/>
                </a:cubicBezTo>
                <a:cubicBezTo>
                  <a:pt x="291017" y="217046"/>
                  <a:pt x="282530" y="216403"/>
                  <a:pt x="273272" y="215117"/>
                </a:cubicBezTo>
                <a:cubicBezTo>
                  <a:pt x="264014" y="213831"/>
                  <a:pt x="256641" y="212503"/>
                  <a:pt x="251155" y="211131"/>
                </a:cubicBezTo>
                <a:lnTo>
                  <a:pt x="243183" y="209074"/>
                </a:lnTo>
                <a:lnTo>
                  <a:pt x="244983" y="186956"/>
                </a:lnTo>
                <a:cubicBezTo>
                  <a:pt x="263842" y="190385"/>
                  <a:pt x="280473" y="192100"/>
                  <a:pt x="294875" y="192100"/>
                </a:cubicBezTo>
                <a:cubicBezTo>
                  <a:pt x="315449" y="191929"/>
                  <a:pt x="325736" y="182842"/>
                  <a:pt x="325736" y="164839"/>
                </a:cubicBezTo>
                <a:cubicBezTo>
                  <a:pt x="325736" y="156610"/>
                  <a:pt x="323078" y="150352"/>
                  <a:pt x="317763" y="146066"/>
                </a:cubicBezTo>
                <a:cubicBezTo>
                  <a:pt x="312448" y="141779"/>
                  <a:pt x="305419" y="139551"/>
                  <a:pt x="296675" y="139379"/>
                </a:cubicBezTo>
                <a:lnTo>
                  <a:pt x="262471" y="139379"/>
                </a:lnTo>
                <a:lnTo>
                  <a:pt x="262471" y="115462"/>
                </a:lnTo>
                <a:lnTo>
                  <a:pt x="296675" y="115462"/>
                </a:lnTo>
                <a:cubicBezTo>
                  <a:pt x="303019" y="115462"/>
                  <a:pt x="308891" y="112847"/>
                  <a:pt x="314291" y="107618"/>
                </a:cubicBezTo>
                <a:cubicBezTo>
                  <a:pt x="319692" y="102389"/>
                  <a:pt x="322392" y="96045"/>
                  <a:pt x="322392" y="88587"/>
                </a:cubicBezTo>
                <a:cubicBezTo>
                  <a:pt x="322392" y="81129"/>
                  <a:pt x="320035" y="75600"/>
                  <a:pt x="315320" y="71999"/>
                </a:cubicBezTo>
                <a:cubicBezTo>
                  <a:pt x="310605" y="68399"/>
                  <a:pt x="304133" y="66599"/>
                  <a:pt x="295903" y="66599"/>
                </a:cubicBezTo>
                <a:cubicBezTo>
                  <a:pt x="282359" y="66599"/>
                  <a:pt x="268386" y="67799"/>
                  <a:pt x="253984" y="70199"/>
                </a:cubicBezTo>
                <a:lnTo>
                  <a:pt x="247297" y="71485"/>
                </a:lnTo>
                <a:lnTo>
                  <a:pt x="244983" y="49882"/>
                </a:lnTo>
                <a:cubicBezTo>
                  <a:pt x="260928" y="44396"/>
                  <a:pt x="278416" y="41653"/>
                  <a:pt x="297446" y="41653"/>
                </a:cubicBezTo>
                <a:close/>
                <a:moveTo>
                  <a:pt x="38747" y="39090"/>
                </a:moveTo>
                <a:cubicBezTo>
                  <a:pt x="25146" y="39319"/>
                  <a:pt x="18345" y="44234"/>
                  <a:pt x="18345" y="53835"/>
                </a:cubicBezTo>
                <a:cubicBezTo>
                  <a:pt x="18345" y="58064"/>
                  <a:pt x="19517" y="61265"/>
                  <a:pt x="21860" y="63436"/>
                </a:cubicBezTo>
                <a:cubicBezTo>
                  <a:pt x="24203" y="65608"/>
                  <a:pt x="28518" y="67723"/>
                  <a:pt x="34804" y="69780"/>
                </a:cubicBezTo>
                <a:close/>
                <a:moveTo>
                  <a:pt x="391201" y="38052"/>
                </a:moveTo>
                <a:lnTo>
                  <a:pt x="458067" y="38052"/>
                </a:lnTo>
                <a:cubicBezTo>
                  <a:pt x="476069" y="38052"/>
                  <a:pt x="489528" y="41695"/>
                  <a:pt x="498443" y="48982"/>
                </a:cubicBezTo>
                <a:cubicBezTo>
                  <a:pt x="507358" y="56269"/>
                  <a:pt x="511816" y="67884"/>
                  <a:pt x="511816" y="83829"/>
                </a:cubicBezTo>
                <a:cubicBezTo>
                  <a:pt x="511816" y="94288"/>
                  <a:pt x="510144" y="102517"/>
                  <a:pt x="506801" y="108518"/>
                </a:cubicBezTo>
                <a:cubicBezTo>
                  <a:pt x="503458" y="114519"/>
                  <a:pt x="498186" y="119491"/>
                  <a:pt x="490985" y="123434"/>
                </a:cubicBezTo>
                <a:cubicBezTo>
                  <a:pt x="507787" y="129949"/>
                  <a:pt x="516188" y="143580"/>
                  <a:pt x="516188" y="164325"/>
                </a:cubicBezTo>
                <a:cubicBezTo>
                  <a:pt x="516188" y="197586"/>
                  <a:pt x="497500" y="214217"/>
                  <a:pt x="460124" y="214217"/>
                </a:cubicBezTo>
                <a:lnTo>
                  <a:pt x="391201" y="214217"/>
                </a:lnTo>
                <a:close/>
                <a:moveTo>
                  <a:pt x="43720" y="0"/>
                </a:moveTo>
                <a:lnTo>
                  <a:pt x="54692" y="0"/>
                </a:lnTo>
                <a:lnTo>
                  <a:pt x="51606" y="23831"/>
                </a:lnTo>
                <a:lnTo>
                  <a:pt x="73552" y="26917"/>
                </a:lnTo>
                <a:lnTo>
                  <a:pt x="72009" y="41662"/>
                </a:lnTo>
                <a:cubicBezTo>
                  <a:pt x="63893" y="40748"/>
                  <a:pt x="56464" y="40062"/>
                  <a:pt x="49720" y="39605"/>
                </a:cubicBezTo>
                <a:lnTo>
                  <a:pt x="45434" y="72695"/>
                </a:lnTo>
                <a:cubicBezTo>
                  <a:pt x="56978" y="76009"/>
                  <a:pt x="64979" y="79838"/>
                  <a:pt x="69437" y="84182"/>
                </a:cubicBezTo>
                <a:cubicBezTo>
                  <a:pt x="73895" y="88525"/>
                  <a:pt x="76124" y="95269"/>
                  <a:pt x="76124" y="104413"/>
                </a:cubicBezTo>
                <a:cubicBezTo>
                  <a:pt x="76124" y="116300"/>
                  <a:pt x="72723" y="125187"/>
                  <a:pt x="65922" y="131073"/>
                </a:cubicBezTo>
                <a:cubicBezTo>
                  <a:pt x="59121" y="136960"/>
                  <a:pt x="49892" y="139903"/>
                  <a:pt x="38233" y="139903"/>
                </a:cubicBezTo>
                <a:lnTo>
                  <a:pt x="36862" y="139903"/>
                </a:lnTo>
                <a:lnTo>
                  <a:pt x="34461" y="159791"/>
                </a:lnTo>
                <a:cubicBezTo>
                  <a:pt x="27146" y="159448"/>
                  <a:pt x="23488" y="159048"/>
                  <a:pt x="23488" y="158591"/>
                </a:cubicBezTo>
                <a:lnTo>
                  <a:pt x="25889" y="139217"/>
                </a:lnTo>
                <a:cubicBezTo>
                  <a:pt x="18574" y="138531"/>
                  <a:pt x="11487" y="137503"/>
                  <a:pt x="4629" y="136131"/>
                </a:cubicBezTo>
                <a:lnTo>
                  <a:pt x="1200" y="135445"/>
                </a:lnTo>
                <a:lnTo>
                  <a:pt x="3086" y="120701"/>
                </a:lnTo>
                <a:cubicBezTo>
                  <a:pt x="12116" y="121958"/>
                  <a:pt x="20402" y="122815"/>
                  <a:pt x="27946" y="123272"/>
                </a:cubicBezTo>
                <a:lnTo>
                  <a:pt x="32575" y="87782"/>
                </a:lnTo>
                <a:cubicBezTo>
                  <a:pt x="20688" y="84582"/>
                  <a:pt x="12287" y="80638"/>
                  <a:pt x="7372" y="75952"/>
                </a:cubicBezTo>
                <a:cubicBezTo>
                  <a:pt x="2457" y="71266"/>
                  <a:pt x="0" y="63893"/>
                  <a:pt x="0" y="53835"/>
                </a:cubicBezTo>
                <a:cubicBezTo>
                  <a:pt x="0" y="43777"/>
                  <a:pt x="3343" y="36119"/>
                  <a:pt x="10030" y="30861"/>
                </a:cubicBezTo>
                <a:cubicBezTo>
                  <a:pt x="16716" y="25603"/>
                  <a:pt x="25946" y="22974"/>
                  <a:pt x="37719" y="22974"/>
                </a:cubicBezTo>
                <a:lnTo>
                  <a:pt x="40805" y="22974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To Outline"/>
          <p:cNvSpPr/>
          <p:nvPr/>
        </p:nvSpPr>
        <p:spPr>
          <a:xfrm>
            <a:off x="9140730" y="2788311"/>
            <a:ext cx="1200692" cy="216417"/>
          </a:xfrm>
          <a:custGeom>
            <a:avLst/>
            <a:gdLst/>
            <a:ahLst/>
            <a:cxnLst/>
            <a:rect l="l" t="t" r="r" b="b"/>
            <a:pathLst>
              <a:path w="1200692" h="216417">
                <a:moveTo>
                  <a:pt x="817492" y="167611"/>
                </a:moveTo>
                <a:lnTo>
                  <a:pt x="794289" y="169812"/>
                </a:lnTo>
                <a:cubicBezTo>
                  <a:pt x="785088" y="170612"/>
                  <a:pt x="780488" y="175612"/>
                  <a:pt x="780488" y="184813"/>
                </a:cubicBezTo>
                <a:cubicBezTo>
                  <a:pt x="780488" y="194015"/>
                  <a:pt x="784555" y="198615"/>
                  <a:pt x="792689" y="198615"/>
                </a:cubicBezTo>
                <a:cubicBezTo>
                  <a:pt x="799357" y="198615"/>
                  <a:pt x="806424" y="197548"/>
                  <a:pt x="813892" y="195415"/>
                </a:cubicBezTo>
                <a:lnTo>
                  <a:pt x="817492" y="194215"/>
                </a:lnTo>
                <a:close/>
                <a:moveTo>
                  <a:pt x="419747" y="137322"/>
                </a:moveTo>
                <a:lnTo>
                  <a:pt x="419747" y="189528"/>
                </a:lnTo>
                <a:lnTo>
                  <a:pt x="458581" y="189528"/>
                </a:lnTo>
                <a:cubicBezTo>
                  <a:pt x="468010" y="189528"/>
                  <a:pt x="475083" y="187557"/>
                  <a:pt x="479798" y="183613"/>
                </a:cubicBezTo>
                <a:cubicBezTo>
                  <a:pt x="484512" y="179670"/>
                  <a:pt x="486870" y="172898"/>
                  <a:pt x="486870" y="163296"/>
                </a:cubicBezTo>
                <a:cubicBezTo>
                  <a:pt x="486870" y="153695"/>
                  <a:pt x="484127" y="146966"/>
                  <a:pt x="478640" y="143108"/>
                </a:cubicBezTo>
                <a:cubicBezTo>
                  <a:pt x="473154" y="139251"/>
                  <a:pt x="466296" y="137322"/>
                  <a:pt x="458066" y="137322"/>
                </a:cubicBezTo>
                <a:close/>
                <a:moveTo>
                  <a:pt x="1079916" y="130007"/>
                </a:moveTo>
                <a:cubicBezTo>
                  <a:pt x="1072448" y="130007"/>
                  <a:pt x="1067014" y="132074"/>
                  <a:pt x="1063614" y="136207"/>
                </a:cubicBezTo>
                <a:cubicBezTo>
                  <a:pt x="1060213" y="140341"/>
                  <a:pt x="1058446" y="147142"/>
                  <a:pt x="1058313" y="156610"/>
                </a:cubicBezTo>
                <a:lnTo>
                  <a:pt x="1100518" y="156610"/>
                </a:lnTo>
                <a:cubicBezTo>
                  <a:pt x="1100518" y="146742"/>
                  <a:pt x="1098951" y="139841"/>
                  <a:pt x="1095818" y="135907"/>
                </a:cubicBezTo>
                <a:cubicBezTo>
                  <a:pt x="1092684" y="131974"/>
                  <a:pt x="1087383" y="130007"/>
                  <a:pt x="1079916" y="130007"/>
                </a:cubicBezTo>
                <a:close/>
                <a:moveTo>
                  <a:pt x="1079916" y="112004"/>
                </a:moveTo>
                <a:cubicBezTo>
                  <a:pt x="1107919" y="112004"/>
                  <a:pt x="1121921" y="127273"/>
                  <a:pt x="1121921" y="157810"/>
                </a:cubicBezTo>
                <a:lnTo>
                  <a:pt x="1120521" y="173412"/>
                </a:lnTo>
                <a:lnTo>
                  <a:pt x="1058513" y="173412"/>
                </a:lnTo>
                <a:cubicBezTo>
                  <a:pt x="1058646" y="181680"/>
                  <a:pt x="1060446" y="187747"/>
                  <a:pt x="1063914" y="191614"/>
                </a:cubicBezTo>
                <a:cubicBezTo>
                  <a:pt x="1067380" y="195481"/>
                  <a:pt x="1073848" y="197415"/>
                  <a:pt x="1083316" y="197415"/>
                </a:cubicBezTo>
                <a:cubicBezTo>
                  <a:pt x="1092784" y="197415"/>
                  <a:pt x="1102518" y="197015"/>
                  <a:pt x="1112520" y="196215"/>
                </a:cubicBezTo>
                <a:lnTo>
                  <a:pt x="1118120" y="195615"/>
                </a:lnTo>
                <a:lnTo>
                  <a:pt x="1118520" y="211817"/>
                </a:lnTo>
                <a:cubicBezTo>
                  <a:pt x="1103318" y="214884"/>
                  <a:pt x="1089850" y="216417"/>
                  <a:pt x="1078115" y="216417"/>
                </a:cubicBezTo>
                <a:cubicBezTo>
                  <a:pt x="1063313" y="216417"/>
                  <a:pt x="1052679" y="212350"/>
                  <a:pt x="1046211" y="204216"/>
                </a:cubicBezTo>
                <a:cubicBezTo>
                  <a:pt x="1039744" y="196082"/>
                  <a:pt x="1036510" y="183080"/>
                  <a:pt x="1036510" y="165211"/>
                </a:cubicBezTo>
                <a:cubicBezTo>
                  <a:pt x="1036510" y="129740"/>
                  <a:pt x="1050978" y="112004"/>
                  <a:pt x="1079916" y="112004"/>
                </a:cubicBezTo>
                <a:close/>
                <a:moveTo>
                  <a:pt x="925468" y="112004"/>
                </a:moveTo>
                <a:lnTo>
                  <a:pt x="925468" y="133807"/>
                </a:lnTo>
                <a:cubicBezTo>
                  <a:pt x="914000" y="136074"/>
                  <a:pt x="904198" y="139008"/>
                  <a:pt x="896064" y="142608"/>
                </a:cubicBezTo>
                <a:lnTo>
                  <a:pt x="891663" y="144408"/>
                </a:lnTo>
                <a:lnTo>
                  <a:pt x="891663" y="214217"/>
                </a:lnTo>
                <a:lnTo>
                  <a:pt x="869861" y="214217"/>
                </a:lnTo>
                <a:lnTo>
                  <a:pt x="869861" y="114205"/>
                </a:lnTo>
                <a:lnTo>
                  <a:pt x="891463" y="114205"/>
                </a:lnTo>
                <a:lnTo>
                  <a:pt x="891463" y="126206"/>
                </a:lnTo>
                <a:cubicBezTo>
                  <a:pt x="902798" y="118872"/>
                  <a:pt x="914133" y="114138"/>
                  <a:pt x="925468" y="112004"/>
                </a:cubicBezTo>
                <a:close/>
                <a:moveTo>
                  <a:pt x="804591" y="112004"/>
                </a:moveTo>
                <a:cubicBezTo>
                  <a:pt x="816792" y="112004"/>
                  <a:pt x="825593" y="114638"/>
                  <a:pt x="830994" y="119905"/>
                </a:cubicBezTo>
                <a:cubicBezTo>
                  <a:pt x="836395" y="125173"/>
                  <a:pt x="839095" y="133540"/>
                  <a:pt x="839095" y="145008"/>
                </a:cubicBezTo>
                <a:lnTo>
                  <a:pt x="839095" y="190614"/>
                </a:lnTo>
                <a:cubicBezTo>
                  <a:pt x="839228" y="193548"/>
                  <a:pt x="839995" y="195715"/>
                  <a:pt x="841395" y="197115"/>
                </a:cubicBezTo>
                <a:cubicBezTo>
                  <a:pt x="842795" y="198515"/>
                  <a:pt x="844962" y="199415"/>
                  <a:pt x="847896" y="199815"/>
                </a:cubicBezTo>
                <a:lnTo>
                  <a:pt x="847296" y="216417"/>
                </a:lnTo>
                <a:cubicBezTo>
                  <a:pt x="835828" y="216417"/>
                  <a:pt x="826960" y="213950"/>
                  <a:pt x="820693" y="209016"/>
                </a:cubicBezTo>
                <a:cubicBezTo>
                  <a:pt x="810025" y="213950"/>
                  <a:pt x="799290" y="216417"/>
                  <a:pt x="788489" y="216417"/>
                </a:cubicBezTo>
                <a:cubicBezTo>
                  <a:pt x="768619" y="216417"/>
                  <a:pt x="758685" y="205816"/>
                  <a:pt x="758685" y="184613"/>
                </a:cubicBezTo>
                <a:cubicBezTo>
                  <a:pt x="758685" y="174479"/>
                  <a:pt x="761385" y="167145"/>
                  <a:pt x="766786" y="162611"/>
                </a:cubicBezTo>
                <a:cubicBezTo>
                  <a:pt x="772187" y="158077"/>
                  <a:pt x="780488" y="155343"/>
                  <a:pt x="791689" y="154410"/>
                </a:cubicBezTo>
                <a:lnTo>
                  <a:pt x="817492" y="152209"/>
                </a:lnTo>
                <a:lnTo>
                  <a:pt x="817492" y="145008"/>
                </a:lnTo>
                <a:cubicBezTo>
                  <a:pt x="817492" y="139674"/>
                  <a:pt x="816325" y="135941"/>
                  <a:pt x="813992" y="133807"/>
                </a:cubicBezTo>
                <a:cubicBezTo>
                  <a:pt x="811658" y="131673"/>
                  <a:pt x="808224" y="130607"/>
                  <a:pt x="803690" y="130607"/>
                </a:cubicBezTo>
                <a:cubicBezTo>
                  <a:pt x="795156" y="130607"/>
                  <a:pt x="784488" y="131140"/>
                  <a:pt x="771686" y="132207"/>
                </a:cubicBezTo>
                <a:lnTo>
                  <a:pt x="765286" y="132607"/>
                </a:lnTo>
                <a:lnTo>
                  <a:pt x="764486" y="117205"/>
                </a:lnTo>
                <a:cubicBezTo>
                  <a:pt x="779021" y="113738"/>
                  <a:pt x="792389" y="112004"/>
                  <a:pt x="804591" y="112004"/>
                </a:cubicBezTo>
                <a:close/>
                <a:moveTo>
                  <a:pt x="43205" y="90697"/>
                </a:moveTo>
                <a:lnTo>
                  <a:pt x="38919" y="123615"/>
                </a:lnTo>
                <a:cubicBezTo>
                  <a:pt x="51377" y="123158"/>
                  <a:pt x="57607" y="117100"/>
                  <a:pt x="57607" y="105442"/>
                </a:cubicBezTo>
                <a:cubicBezTo>
                  <a:pt x="57607" y="101555"/>
                  <a:pt x="56549" y="98526"/>
                  <a:pt x="54435" y="96355"/>
                </a:cubicBezTo>
                <a:cubicBezTo>
                  <a:pt x="52320" y="94183"/>
                  <a:pt x="48577" y="92297"/>
                  <a:pt x="43205" y="90697"/>
                </a:cubicBezTo>
                <a:close/>
                <a:moveTo>
                  <a:pt x="1150686" y="85201"/>
                </a:moveTo>
                <a:lnTo>
                  <a:pt x="1172289" y="85201"/>
                </a:lnTo>
                <a:lnTo>
                  <a:pt x="1172289" y="114205"/>
                </a:lnTo>
                <a:lnTo>
                  <a:pt x="1199892" y="114205"/>
                </a:lnTo>
                <a:lnTo>
                  <a:pt x="1199892" y="132807"/>
                </a:lnTo>
                <a:lnTo>
                  <a:pt x="1172289" y="132807"/>
                </a:lnTo>
                <a:lnTo>
                  <a:pt x="1172289" y="176812"/>
                </a:lnTo>
                <a:cubicBezTo>
                  <a:pt x="1172289" y="184947"/>
                  <a:pt x="1172889" y="190347"/>
                  <a:pt x="1174089" y="193014"/>
                </a:cubicBezTo>
                <a:cubicBezTo>
                  <a:pt x="1175289" y="195681"/>
                  <a:pt x="1178356" y="197015"/>
                  <a:pt x="1183290" y="197015"/>
                </a:cubicBezTo>
                <a:lnTo>
                  <a:pt x="1199692" y="196415"/>
                </a:lnTo>
                <a:lnTo>
                  <a:pt x="1200692" y="213817"/>
                </a:lnTo>
                <a:cubicBezTo>
                  <a:pt x="1191758" y="215551"/>
                  <a:pt x="1184957" y="216417"/>
                  <a:pt x="1180290" y="216417"/>
                </a:cubicBezTo>
                <a:cubicBezTo>
                  <a:pt x="1168955" y="216417"/>
                  <a:pt x="1161188" y="213817"/>
                  <a:pt x="1156987" y="208616"/>
                </a:cubicBezTo>
                <a:cubicBezTo>
                  <a:pt x="1152786" y="203416"/>
                  <a:pt x="1150686" y="193615"/>
                  <a:pt x="1150686" y="179213"/>
                </a:cubicBezTo>
                <a:lnTo>
                  <a:pt x="1150686" y="132807"/>
                </a:lnTo>
                <a:lnTo>
                  <a:pt x="1137885" y="132807"/>
                </a:lnTo>
                <a:lnTo>
                  <a:pt x="1137885" y="114205"/>
                </a:lnTo>
                <a:lnTo>
                  <a:pt x="1150686" y="114205"/>
                </a:lnTo>
                <a:close/>
                <a:moveTo>
                  <a:pt x="596236" y="77200"/>
                </a:moveTo>
                <a:lnTo>
                  <a:pt x="634841" y="77200"/>
                </a:lnTo>
                <a:lnTo>
                  <a:pt x="665445" y="184213"/>
                </a:lnTo>
                <a:lnTo>
                  <a:pt x="696048" y="77200"/>
                </a:lnTo>
                <a:lnTo>
                  <a:pt x="734853" y="77200"/>
                </a:lnTo>
                <a:lnTo>
                  <a:pt x="734853" y="214217"/>
                </a:lnTo>
                <a:lnTo>
                  <a:pt x="712451" y="214217"/>
                </a:lnTo>
                <a:lnTo>
                  <a:pt x="712451" y="101803"/>
                </a:lnTo>
                <a:lnTo>
                  <a:pt x="709450" y="101803"/>
                </a:lnTo>
                <a:lnTo>
                  <a:pt x="677046" y="208616"/>
                </a:lnTo>
                <a:lnTo>
                  <a:pt x="653843" y="208616"/>
                </a:lnTo>
                <a:lnTo>
                  <a:pt x="621439" y="101803"/>
                </a:lnTo>
                <a:lnTo>
                  <a:pt x="618439" y="101803"/>
                </a:lnTo>
                <a:lnTo>
                  <a:pt x="618439" y="214217"/>
                </a:lnTo>
                <a:lnTo>
                  <a:pt x="596236" y="214217"/>
                </a:lnTo>
                <a:close/>
                <a:moveTo>
                  <a:pt x="946061" y="72599"/>
                </a:moveTo>
                <a:lnTo>
                  <a:pt x="967863" y="72599"/>
                </a:lnTo>
                <a:lnTo>
                  <a:pt x="967863" y="154410"/>
                </a:lnTo>
                <a:lnTo>
                  <a:pt x="980265" y="153210"/>
                </a:lnTo>
                <a:lnTo>
                  <a:pt x="1003868" y="114205"/>
                </a:lnTo>
                <a:lnTo>
                  <a:pt x="1028271" y="114205"/>
                </a:lnTo>
                <a:lnTo>
                  <a:pt x="999467" y="161010"/>
                </a:lnTo>
                <a:lnTo>
                  <a:pt x="1029871" y="214217"/>
                </a:lnTo>
                <a:lnTo>
                  <a:pt x="1005268" y="214217"/>
                </a:lnTo>
                <a:lnTo>
                  <a:pt x="980865" y="172012"/>
                </a:lnTo>
                <a:lnTo>
                  <a:pt x="967863" y="173412"/>
                </a:lnTo>
                <a:lnTo>
                  <a:pt x="967863" y="214217"/>
                </a:lnTo>
                <a:lnTo>
                  <a:pt x="946061" y="214217"/>
                </a:lnTo>
                <a:close/>
                <a:moveTo>
                  <a:pt x="419747" y="62741"/>
                </a:moveTo>
                <a:lnTo>
                  <a:pt x="419747" y="113147"/>
                </a:lnTo>
                <a:lnTo>
                  <a:pt x="457552" y="113147"/>
                </a:lnTo>
                <a:cubicBezTo>
                  <a:pt x="474354" y="113147"/>
                  <a:pt x="482755" y="104489"/>
                  <a:pt x="482755" y="87173"/>
                </a:cubicBezTo>
                <a:cubicBezTo>
                  <a:pt x="482755" y="70885"/>
                  <a:pt x="474011" y="62741"/>
                  <a:pt x="456523" y="62741"/>
                </a:cubicBezTo>
                <a:close/>
                <a:moveTo>
                  <a:pt x="283044" y="44482"/>
                </a:moveTo>
                <a:lnTo>
                  <a:pt x="314677" y="44482"/>
                </a:lnTo>
                <a:lnTo>
                  <a:pt x="267357" y="158925"/>
                </a:lnTo>
                <a:lnTo>
                  <a:pt x="314677" y="158925"/>
                </a:lnTo>
                <a:lnTo>
                  <a:pt x="314677" y="109033"/>
                </a:lnTo>
                <a:lnTo>
                  <a:pt x="343481" y="109033"/>
                </a:lnTo>
                <a:lnTo>
                  <a:pt x="343481" y="158925"/>
                </a:lnTo>
                <a:lnTo>
                  <a:pt x="361997" y="158925"/>
                </a:lnTo>
                <a:lnTo>
                  <a:pt x="361997" y="183870"/>
                </a:lnTo>
                <a:lnTo>
                  <a:pt x="343481" y="183870"/>
                </a:lnTo>
                <a:lnTo>
                  <a:pt x="343481" y="214217"/>
                </a:lnTo>
                <a:lnTo>
                  <a:pt x="314677" y="214217"/>
                </a:lnTo>
                <a:lnTo>
                  <a:pt x="314677" y="183870"/>
                </a:lnTo>
                <a:lnTo>
                  <a:pt x="238296" y="183870"/>
                </a:lnTo>
                <a:lnTo>
                  <a:pt x="238296" y="162011"/>
                </a:lnTo>
                <a:close/>
                <a:moveTo>
                  <a:pt x="155086" y="41653"/>
                </a:moveTo>
                <a:cubicBezTo>
                  <a:pt x="190576" y="41653"/>
                  <a:pt x="208321" y="57426"/>
                  <a:pt x="208321" y="88973"/>
                </a:cubicBezTo>
                <a:cubicBezTo>
                  <a:pt x="208321" y="101317"/>
                  <a:pt x="205620" y="112033"/>
                  <a:pt x="200220" y="121120"/>
                </a:cubicBezTo>
                <a:cubicBezTo>
                  <a:pt x="194819" y="130207"/>
                  <a:pt x="185175" y="141179"/>
                  <a:pt x="171288" y="154038"/>
                </a:cubicBezTo>
                <a:lnTo>
                  <a:pt x="135026" y="189271"/>
                </a:lnTo>
                <a:lnTo>
                  <a:pt x="211664" y="189271"/>
                </a:lnTo>
                <a:lnTo>
                  <a:pt x="211664" y="214217"/>
                </a:lnTo>
                <a:lnTo>
                  <a:pt x="102365" y="214217"/>
                </a:lnTo>
                <a:lnTo>
                  <a:pt x="102365" y="189786"/>
                </a:lnTo>
                <a:lnTo>
                  <a:pt x="144284" y="146580"/>
                </a:lnTo>
                <a:cubicBezTo>
                  <a:pt x="156972" y="133550"/>
                  <a:pt x="165887" y="123349"/>
                  <a:pt x="171030" y="115976"/>
                </a:cubicBezTo>
                <a:cubicBezTo>
                  <a:pt x="176174" y="108604"/>
                  <a:pt x="178746" y="100503"/>
                  <a:pt x="178746" y="91673"/>
                </a:cubicBezTo>
                <a:cubicBezTo>
                  <a:pt x="178746" y="82844"/>
                  <a:pt x="176260" y="76543"/>
                  <a:pt x="171288" y="72771"/>
                </a:cubicBezTo>
                <a:cubicBezTo>
                  <a:pt x="166316" y="68999"/>
                  <a:pt x="158172" y="67113"/>
                  <a:pt x="146856" y="67113"/>
                </a:cubicBezTo>
                <a:cubicBezTo>
                  <a:pt x="136226" y="67113"/>
                  <a:pt x="124482" y="68313"/>
                  <a:pt x="111623" y="70713"/>
                </a:cubicBezTo>
                <a:lnTo>
                  <a:pt x="105194" y="71742"/>
                </a:lnTo>
                <a:lnTo>
                  <a:pt x="103393" y="49111"/>
                </a:lnTo>
                <a:cubicBezTo>
                  <a:pt x="120024" y="44139"/>
                  <a:pt x="137255" y="41653"/>
                  <a:pt x="155086" y="41653"/>
                </a:cubicBezTo>
                <a:close/>
                <a:moveTo>
                  <a:pt x="38747" y="39090"/>
                </a:moveTo>
                <a:cubicBezTo>
                  <a:pt x="25146" y="39319"/>
                  <a:pt x="18345" y="44234"/>
                  <a:pt x="18345" y="53835"/>
                </a:cubicBezTo>
                <a:cubicBezTo>
                  <a:pt x="18345" y="58064"/>
                  <a:pt x="19516" y="61265"/>
                  <a:pt x="21859" y="63436"/>
                </a:cubicBezTo>
                <a:cubicBezTo>
                  <a:pt x="24203" y="65608"/>
                  <a:pt x="28517" y="67723"/>
                  <a:pt x="34804" y="69780"/>
                </a:cubicBezTo>
                <a:close/>
                <a:moveTo>
                  <a:pt x="391201" y="38052"/>
                </a:moveTo>
                <a:lnTo>
                  <a:pt x="458066" y="38052"/>
                </a:lnTo>
                <a:cubicBezTo>
                  <a:pt x="476069" y="38052"/>
                  <a:pt x="489527" y="41696"/>
                  <a:pt x="498443" y="48982"/>
                </a:cubicBezTo>
                <a:cubicBezTo>
                  <a:pt x="507358" y="56269"/>
                  <a:pt x="511816" y="67885"/>
                  <a:pt x="511816" y="83829"/>
                </a:cubicBezTo>
                <a:cubicBezTo>
                  <a:pt x="511816" y="94288"/>
                  <a:pt x="510144" y="102517"/>
                  <a:pt x="506801" y="108518"/>
                </a:cubicBezTo>
                <a:cubicBezTo>
                  <a:pt x="503458" y="114519"/>
                  <a:pt x="498186" y="119491"/>
                  <a:pt x="490985" y="123434"/>
                </a:cubicBezTo>
                <a:cubicBezTo>
                  <a:pt x="507787" y="129949"/>
                  <a:pt x="516188" y="143580"/>
                  <a:pt x="516188" y="164325"/>
                </a:cubicBezTo>
                <a:cubicBezTo>
                  <a:pt x="516188" y="197586"/>
                  <a:pt x="497500" y="214217"/>
                  <a:pt x="460124" y="214217"/>
                </a:cubicBezTo>
                <a:lnTo>
                  <a:pt x="391201" y="214217"/>
                </a:lnTo>
                <a:close/>
                <a:moveTo>
                  <a:pt x="43719" y="0"/>
                </a:moveTo>
                <a:lnTo>
                  <a:pt x="54692" y="0"/>
                </a:lnTo>
                <a:lnTo>
                  <a:pt x="51606" y="23831"/>
                </a:lnTo>
                <a:lnTo>
                  <a:pt x="73552" y="26918"/>
                </a:lnTo>
                <a:lnTo>
                  <a:pt x="72009" y="41662"/>
                </a:lnTo>
                <a:cubicBezTo>
                  <a:pt x="63893" y="40748"/>
                  <a:pt x="56464" y="40062"/>
                  <a:pt x="49720" y="39605"/>
                </a:cubicBezTo>
                <a:lnTo>
                  <a:pt x="45434" y="72695"/>
                </a:lnTo>
                <a:cubicBezTo>
                  <a:pt x="56978" y="76009"/>
                  <a:pt x="64979" y="79838"/>
                  <a:pt x="69437" y="84182"/>
                </a:cubicBezTo>
                <a:cubicBezTo>
                  <a:pt x="73894" y="88525"/>
                  <a:pt x="76123" y="95269"/>
                  <a:pt x="76123" y="104413"/>
                </a:cubicBezTo>
                <a:cubicBezTo>
                  <a:pt x="76123" y="116300"/>
                  <a:pt x="72723" y="125187"/>
                  <a:pt x="65922" y="131073"/>
                </a:cubicBezTo>
                <a:cubicBezTo>
                  <a:pt x="59121" y="136960"/>
                  <a:pt x="49892" y="139903"/>
                  <a:pt x="38233" y="139903"/>
                </a:cubicBezTo>
                <a:lnTo>
                  <a:pt x="36861" y="139903"/>
                </a:lnTo>
                <a:lnTo>
                  <a:pt x="34461" y="159791"/>
                </a:lnTo>
                <a:cubicBezTo>
                  <a:pt x="27146" y="159448"/>
                  <a:pt x="23488" y="159048"/>
                  <a:pt x="23488" y="158591"/>
                </a:cubicBezTo>
                <a:lnTo>
                  <a:pt x="25888" y="139217"/>
                </a:lnTo>
                <a:cubicBezTo>
                  <a:pt x="18573" y="138531"/>
                  <a:pt x="11487" y="137503"/>
                  <a:pt x="4629" y="136131"/>
                </a:cubicBezTo>
                <a:lnTo>
                  <a:pt x="1200" y="135445"/>
                </a:lnTo>
                <a:lnTo>
                  <a:pt x="3086" y="120701"/>
                </a:lnTo>
                <a:cubicBezTo>
                  <a:pt x="12115" y="121958"/>
                  <a:pt x="20402" y="122815"/>
                  <a:pt x="27946" y="123272"/>
                </a:cubicBezTo>
                <a:lnTo>
                  <a:pt x="32575" y="87782"/>
                </a:lnTo>
                <a:cubicBezTo>
                  <a:pt x="20688" y="84582"/>
                  <a:pt x="12287" y="80639"/>
                  <a:pt x="7372" y="75952"/>
                </a:cubicBezTo>
                <a:cubicBezTo>
                  <a:pt x="2457" y="71266"/>
                  <a:pt x="0" y="63894"/>
                  <a:pt x="0" y="53835"/>
                </a:cubicBezTo>
                <a:cubicBezTo>
                  <a:pt x="0" y="43777"/>
                  <a:pt x="3343" y="36119"/>
                  <a:pt x="10029" y="30861"/>
                </a:cubicBezTo>
                <a:cubicBezTo>
                  <a:pt x="16716" y="25603"/>
                  <a:pt x="25946" y="22974"/>
                  <a:pt x="37719" y="22974"/>
                </a:cubicBezTo>
                <a:lnTo>
                  <a:pt x="40805" y="22974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 To Outline"/>
          <p:cNvSpPr/>
          <p:nvPr/>
        </p:nvSpPr>
        <p:spPr>
          <a:xfrm>
            <a:off x="1933991" y="2795523"/>
            <a:ext cx="1057818" cy="216417"/>
          </a:xfrm>
          <a:custGeom>
            <a:avLst/>
            <a:gdLst/>
            <a:ahLst/>
            <a:cxnLst/>
            <a:rect l="l" t="t" r="r" b="b"/>
            <a:pathLst>
              <a:path w="1057818" h="216417">
                <a:moveTo>
                  <a:pt x="674618" y="167611"/>
                </a:moveTo>
                <a:lnTo>
                  <a:pt x="651415" y="169812"/>
                </a:lnTo>
                <a:cubicBezTo>
                  <a:pt x="642214" y="170612"/>
                  <a:pt x="637613" y="175612"/>
                  <a:pt x="637613" y="184813"/>
                </a:cubicBezTo>
                <a:cubicBezTo>
                  <a:pt x="637613" y="194015"/>
                  <a:pt x="641680" y="198615"/>
                  <a:pt x="649815" y="198615"/>
                </a:cubicBezTo>
                <a:cubicBezTo>
                  <a:pt x="656482" y="198615"/>
                  <a:pt x="663550" y="197548"/>
                  <a:pt x="671017" y="195415"/>
                </a:cubicBezTo>
                <a:lnTo>
                  <a:pt x="674618" y="194215"/>
                </a:lnTo>
                <a:close/>
                <a:moveTo>
                  <a:pt x="276873" y="137322"/>
                </a:moveTo>
                <a:lnTo>
                  <a:pt x="276873" y="189528"/>
                </a:lnTo>
                <a:lnTo>
                  <a:pt x="315706" y="189528"/>
                </a:lnTo>
                <a:cubicBezTo>
                  <a:pt x="325136" y="189528"/>
                  <a:pt x="332208" y="187557"/>
                  <a:pt x="336923" y="183613"/>
                </a:cubicBezTo>
                <a:cubicBezTo>
                  <a:pt x="341638" y="179670"/>
                  <a:pt x="343996" y="172898"/>
                  <a:pt x="343996" y="163296"/>
                </a:cubicBezTo>
                <a:cubicBezTo>
                  <a:pt x="343996" y="153695"/>
                  <a:pt x="341252" y="146966"/>
                  <a:pt x="335766" y="143108"/>
                </a:cubicBezTo>
                <a:cubicBezTo>
                  <a:pt x="330280" y="139251"/>
                  <a:pt x="323422" y="137322"/>
                  <a:pt x="315192" y="137322"/>
                </a:cubicBezTo>
                <a:close/>
                <a:moveTo>
                  <a:pt x="937041" y="130007"/>
                </a:moveTo>
                <a:cubicBezTo>
                  <a:pt x="929574" y="130007"/>
                  <a:pt x="924140" y="132074"/>
                  <a:pt x="920739" y="136207"/>
                </a:cubicBezTo>
                <a:cubicBezTo>
                  <a:pt x="917339" y="140341"/>
                  <a:pt x="915572" y="147142"/>
                  <a:pt x="915438" y="156610"/>
                </a:cubicBezTo>
                <a:lnTo>
                  <a:pt x="957644" y="156610"/>
                </a:lnTo>
                <a:cubicBezTo>
                  <a:pt x="957644" y="146742"/>
                  <a:pt x="956077" y="139841"/>
                  <a:pt x="952943" y="135907"/>
                </a:cubicBezTo>
                <a:cubicBezTo>
                  <a:pt x="949809" y="131974"/>
                  <a:pt x="944509" y="130007"/>
                  <a:pt x="937041" y="130007"/>
                </a:cubicBezTo>
                <a:close/>
                <a:moveTo>
                  <a:pt x="937041" y="112004"/>
                </a:moveTo>
                <a:cubicBezTo>
                  <a:pt x="965045" y="112004"/>
                  <a:pt x="979046" y="127273"/>
                  <a:pt x="979046" y="157810"/>
                </a:cubicBezTo>
                <a:lnTo>
                  <a:pt x="977646" y="173412"/>
                </a:lnTo>
                <a:lnTo>
                  <a:pt x="915638" y="173412"/>
                </a:lnTo>
                <a:cubicBezTo>
                  <a:pt x="915772" y="181680"/>
                  <a:pt x="917572" y="187747"/>
                  <a:pt x="921039" y="191614"/>
                </a:cubicBezTo>
                <a:cubicBezTo>
                  <a:pt x="924506" y="195481"/>
                  <a:pt x="930974" y="197415"/>
                  <a:pt x="940442" y="197415"/>
                </a:cubicBezTo>
                <a:cubicBezTo>
                  <a:pt x="949909" y="197415"/>
                  <a:pt x="959644" y="197015"/>
                  <a:pt x="969645" y="196215"/>
                </a:cubicBezTo>
                <a:lnTo>
                  <a:pt x="975246" y="195615"/>
                </a:lnTo>
                <a:lnTo>
                  <a:pt x="975646" y="211817"/>
                </a:lnTo>
                <a:cubicBezTo>
                  <a:pt x="960444" y="214884"/>
                  <a:pt x="946976" y="216417"/>
                  <a:pt x="935241" y="216417"/>
                </a:cubicBezTo>
                <a:cubicBezTo>
                  <a:pt x="920439" y="216417"/>
                  <a:pt x="909804" y="212350"/>
                  <a:pt x="903337" y="204216"/>
                </a:cubicBezTo>
                <a:cubicBezTo>
                  <a:pt x="896869" y="196082"/>
                  <a:pt x="893636" y="183080"/>
                  <a:pt x="893636" y="165211"/>
                </a:cubicBezTo>
                <a:cubicBezTo>
                  <a:pt x="893636" y="129740"/>
                  <a:pt x="908104" y="112004"/>
                  <a:pt x="937041" y="112004"/>
                </a:cubicBezTo>
                <a:close/>
                <a:moveTo>
                  <a:pt x="782593" y="112004"/>
                </a:moveTo>
                <a:lnTo>
                  <a:pt x="782593" y="133807"/>
                </a:lnTo>
                <a:cubicBezTo>
                  <a:pt x="771125" y="136074"/>
                  <a:pt x="761324" y="139008"/>
                  <a:pt x="753190" y="142608"/>
                </a:cubicBezTo>
                <a:lnTo>
                  <a:pt x="748789" y="144408"/>
                </a:lnTo>
                <a:lnTo>
                  <a:pt x="748789" y="214217"/>
                </a:lnTo>
                <a:lnTo>
                  <a:pt x="726986" y="214217"/>
                </a:lnTo>
                <a:lnTo>
                  <a:pt x="726986" y="114205"/>
                </a:lnTo>
                <a:lnTo>
                  <a:pt x="748589" y="114205"/>
                </a:lnTo>
                <a:lnTo>
                  <a:pt x="748589" y="126206"/>
                </a:lnTo>
                <a:cubicBezTo>
                  <a:pt x="759924" y="118872"/>
                  <a:pt x="771259" y="114138"/>
                  <a:pt x="782593" y="112004"/>
                </a:cubicBezTo>
                <a:close/>
                <a:moveTo>
                  <a:pt x="661716" y="112004"/>
                </a:moveTo>
                <a:cubicBezTo>
                  <a:pt x="673918" y="112004"/>
                  <a:pt x="682719" y="114638"/>
                  <a:pt x="688120" y="119905"/>
                </a:cubicBezTo>
                <a:cubicBezTo>
                  <a:pt x="693520" y="125173"/>
                  <a:pt x="696221" y="133540"/>
                  <a:pt x="696221" y="145008"/>
                </a:cubicBezTo>
                <a:lnTo>
                  <a:pt x="696221" y="190614"/>
                </a:lnTo>
                <a:cubicBezTo>
                  <a:pt x="696354" y="193548"/>
                  <a:pt x="697121" y="195715"/>
                  <a:pt x="698521" y="197115"/>
                </a:cubicBezTo>
                <a:cubicBezTo>
                  <a:pt x="699921" y="198515"/>
                  <a:pt x="702088" y="199415"/>
                  <a:pt x="705022" y="199815"/>
                </a:cubicBezTo>
                <a:lnTo>
                  <a:pt x="704422" y="216417"/>
                </a:lnTo>
                <a:cubicBezTo>
                  <a:pt x="692953" y="216417"/>
                  <a:pt x="684086" y="213950"/>
                  <a:pt x="677818" y="209016"/>
                </a:cubicBezTo>
                <a:cubicBezTo>
                  <a:pt x="667150" y="213950"/>
                  <a:pt x="656416" y="216417"/>
                  <a:pt x="645614" y="216417"/>
                </a:cubicBezTo>
                <a:cubicBezTo>
                  <a:pt x="625745" y="216417"/>
                  <a:pt x="615811" y="205816"/>
                  <a:pt x="615811" y="184613"/>
                </a:cubicBezTo>
                <a:cubicBezTo>
                  <a:pt x="615811" y="174479"/>
                  <a:pt x="618511" y="167145"/>
                  <a:pt x="623912" y="162611"/>
                </a:cubicBezTo>
                <a:cubicBezTo>
                  <a:pt x="629312" y="158077"/>
                  <a:pt x="637613" y="155343"/>
                  <a:pt x="648815" y="154410"/>
                </a:cubicBezTo>
                <a:lnTo>
                  <a:pt x="674618" y="152209"/>
                </a:lnTo>
                <a:lnTo>
                  <a:pt x="674618" y="145008"/>
                </a:lnTo>
                <a:cubicBezTo>
                  <a:pt x="674618" y="139674"/>
                  <a:pt x="673451" y="135941"/>
                  <a:pt x="671117" y="133807"/>
                </a:cubicBezTo>
                <a:cubicBezTo>
                  <a:pt x="668784" y="131673"/>
                  <a:pt x="665350" y="130607"/>
                  <a:pt x="660816" y="130607"/>
                </a:cubicBezTo>
                <a:cubicBezTo>
                  <a:pt x="652282" y="130607"/>
                  <a:pt x="641614" y="131140"/>
                  <a:pt x="628812" y="132207"/>
                </a:cubicBezTo>
                <a:lnTo>
                  <a:pt x="622411" y="132607"/>
                </a:lnTo>
                <a:lnTo>
                  <a:pt x="621611" y="117205"/>
                </a:lnTo>
                <a:cubicBezTo>
                  <a:pt x="636146" y="113738"/>
                  <a:pt x="649515" y="112004"/>
                  <a:pt x="661716" y="112004"/>
                </a:cubicBezTo>
                <a:close/>
                <a:moveTo>
                  <a:pt x="43206" y="90697"/>
                </a:moveTo>
                <a:lnTo>
                  <a:pt x="38919" y="123615"/>
                </a:lnTo>
                <a:cubicBezTo>
                  <a:pt x="51378" y="123158"/>
                  <a:pt x="57607" y="117100"/>
                  <a:pt x="57607" y="105442"/>
                </a:cubicBezTo>
                <a:cubicBezTo>
                  <a:pt x="57607" y="101555"/>
                  <a:pt x="56550" y="98526"/>
                  <a:pt x="54435" y="96355"/>
                </a:cubicBezTo>
                <a:cubicBezTo>
                  <a:pt x="52321" y="94183"/>
                  <a:pt x="48578" y="92297"/>
                  <a:pt x="43206" y="90697"/>
                </a:cubicBezTo>
                <a:close/>
                <a:moveTo>
                  <a:pt x="1007812" y="85201"/>
                </a:moveTo>
                <a:lnTo>
                  <a:pt x="1029415" y="85201"/>
                </a:lnTo>
                <a:lnTo>
                  <a:pt x="1029415" y="114205"/>
                </a:lnTo>
                <a:lnTo>
                  <a:pt x="1057018" y="114205"/>
                </a:lnTo>
                <a:lnTo>
                  <a:pt x="1057018" y="132807"/>
                </a:lnTo>
                <a:lnTo>
                  <a:pt x="1029415" y="132807"/>
                </a:lnTo>
                <a:lnTo>
                  <a:pt x="1029415" y="176812"/>
                </a:lnTo>
                <a:cubicBezTo>
                  <a:pt x="1029415" y="184947"/>
                  <a:pt x="1030015" y="190347"/>
                  <a:pt x="1031215" y="193014"/>
                </a:cubicBezTo>
                <a:cubicBezTo>
                  <a:pt x="1032415" y="195681"/>
                  <a:pt x="1035482" y="197015"/>
                  <a:pt x="1040416" y="197015"/>
                </a:cubicBezTo>
                <a:lnTo>
                  <a:pt x="1056818" y="196415"/>
                </a:lnTo>
                <a:lnTo>
                  <a:pt x="1057818" y="213817"/>
                </a:lnTo>
                <a:cubicBezTo>
                  <a:pt x="1048884" y="215551"/>
                  <a:pt x="1042083" y="216417"/>
                  <a:pt x="1037416" y="216417"/>
                </a:cubicBezTo>
                <a:cubicBezTo>
                  <a:pt x="1026081" y="216417"/>
                  <a:pt x="1018313" y="213817"/>
                  <a:pt x="1014113" y="208616"/>
                </a:cubicBezTo>
                <a:cubicBezTo>
                  <a:pt x="1009912" y="203416"/>
                  <a:pt x="1007812" y="193615"/>
                  <a:pt x="1007812" y="179213"/>
                </a:cubicBezTo>
                <a:lnTo>
                  <a:pt x="1007812" y="132807"/>
                </a:lnTo>
                <a:lnTo>
                  <a:pt x="995010" y="132807"/>
                </a:lnTo>
                <a:lnTo>
                  <a:pt x="995010" y="114205"/>
                </a:lnTo>
                <a:lnTo>
                  <a:pt x="1007812" y="114205"/>
                </a:lnTo>
                <a:close/>
                <a:moveTo>
                  <a:pt x="453362" y="77200"/>
                </a:moveTo>
                <a:lnTo>
                  <a:pt x="491966" y="77200"/>
                </a:lnTo>
                <a:lnTo>
                  <a:pt x="522570" y="184213"/>
                </a:lnTo>
                <a:lnTo>
                  <a:pt x="553174" y="77200"/>
                </a:lnTo>
                <a:lnTo>
                  <a:pt x="591979" y="77200"/>
                </a:lnTo>
                <a:lnTo>
                  <a:pt x="591979" y="214217"/>
                </a:lnTo>
                <a:lnTo>
                  <a:pt x="569576" y="214217"/>
                </a:lnTo>
                <a:lnTo>
                  <a:pt x="569576" y="101803"/>
                </a:lnTo>
                <a:lnTo>
                  <a:pt x="566576" y="101803"/>
                </a:lnTo>
                <a:lnTo>
                  <a:pt x="534172" y="208616"/>
                </a:lnTo>
                <a:lnTo>
                  <a:pt x="510969" y="208616"/>
                </a:lnTo>
                <a:lnTo>
                  <a:pt x="478565" y="101803"/>
                </a:lnTo>
                <a:lnTo>
                  <a:pt x="475564" y="101803"/>
                </a:lnTo>
                <a:lnTo>
                  <a:pt x="475564" y="214217"/>
                </a:lnTo>
                <a:lnTo>
                  <a:pt x="453362" y="214217"/>
                </a:lnTo>
                <a:close/>
                <a:moveTo>
                  <a:pt x="803186" y="72599"/>
                </a:moveTo>
                <a:lnTo>
                  <a:pt x="824989" y="72599"/>
                </a:lnTo>
                <a:lnTo>
                  <a:pt x="824989" y="154410"/>
                </a:lnTo>
                <a:lnTo>
                  <a:pt x="837391" y="153210"/>
                </a:lnTo>
                <a:lnTo>
                  <a:pt x="860994" y="114205"/>
                </a:lnTo>
                <a:lnTo>
                  <a:pt x="885397" y="114205"/>
                </a:lnTo>
                <a:lnTo>
                  <a:pt x="856593" y="161010"/>
                </a:lnTo>
                <a:lnTo>
                  <a:pt x="886997" y="214217"/>
                </a:lnTo>
                <a:lnTo>
                  <a:pt x="862394" y="214217"/>
                </a:lnTo>
                <a:lnTo>
                  <a:pt x="837991" y="172012"/>
                </a:lnTo>
                <a:lnTo>
                  <a:pt x="824989" y="173412"/>
                </a:lnTo>
                <a:lnTo>
                  <a:pt x="824989" y="214217"/>
                </a:lnTo>
                <a:lnTo>
                  <a:pt x="803186" y="214217"/>
                </a:lnTo>
                <a:close/>
                <a:moveTo>
                  <a:pt x="276873" y="62741"/>
                </a:moveTo>
                <a:lnTo>
                  <a:pt x="276873" y="113147"/>
                </a:lnTo>
                <a:lnTo>
                  <a:pt x="314678" y="113147"/>
                </a:lnTo>
                <a:cubicBezTo>
                  <a:pt x="331480" y="113147"/>
                  <a:pt x="339881" y="104489"/>
                  <a:pt x="339881" y="87173"/>
                </a:cubicBezTo>
                <a:cubicBezTo>
                  <a:pt x="339881" y="70885"/>
                  <a:pt x="331137" y="62741"/>
                  <a:pt x="313649" y="62741"/>
                </a:cubicBezTo>
                <a:close/>
                <a:moveTo>
                  <a:pt x="163059" y="44482"/>
                </a:moveTo>
                <a:lnTo>
                  <a:pt x="189291" y="44482"/>
                </a:lnTo>
                <a:lnTo>
                  <a:pt x="189291" y="214217"/>
                </a:lnTo>
                <a:lnTo>
                  <a:pt x="160744" y="214217"/>
                </a:lnTo>
                <a:lnTo>
                  <a:pt x="160744" y="76886"/>
                </a:lnTo>
                <a:lnTo>
                  <a:pt x="120882" y="102603"/>
                </a:lnTo>
                <a:lnTo>
                  <a:pt x="107766" y="81258"/>
                </a:lnTo>
                <a:close/>
                <a:moveTo>
                  <a:pt x="38748" y="39090"/>
                </a:moveTo>
                <a:cubicBezTo>
                  <a:pt x="25146" y="39319"/>
                  <a:pt x="18345" y="44234"/>
                  <a:pt x="18345" y="53835"/>
                </a:cubicBezTo>
                <a:cubicBezTo>
                  <a:pt x="18345" y="58064"/>
                  <a:pt x="19517" y="61265"/>
                  <a:pt x="21860" y="63436"/>
                </a:cubicBezTo>
                <a:cubicBezTo>
                  <a:pt x="24203" y="65608"/>
                  <a:pt x="28518" y="67723"/>
                  <a:pt x="34804" y="69780"/>
                </a:cubicBezTo>
                <a:close/>
                <a:moveTo>
                  <a:pt x="248326" y="38052"/>
                </a:moveTo>
                <a:lnTo>
                  <a:pt x="315192" y="38052"/>
                </a:lnTo>
                <a:cubicBezTo>
                  <a:pt x="333194" y="38052"/>
                  <a:pt x="346653" y="41696"/>
                  <a:pt x="355568" y="48982"/>
                </a:cubicBezTo>
                <a:cubicBezTo>
                  <a:pt x="364484" y="56269"/>
                  <a:pt x="368942" y="67885"/>
                  <a:pt x="368942" y="83829"/>
                </a:cubicBezTo>
                <a:cubicBezTo>
                  <a:pt x="368942" y="94288"/>
                  <a:pt x="367270" y="102517"/>
                  <a:pt x="363927" y="108518"/>
                </a:cubicBezTo>
                <a:cubicBezTo>
                  <a:pt x="360583" y="114519"/>
                  <a:pt x="355311" y="119491"/>
                  <a:pt x="348110" y="123434"/>
                </a:cubicBezTo>
                <a:cubicBezTo>
                  <a:pt x="364912" y="129949"/>
                  <a:pt x="373314" y="143580"/>
                  <a:pt x="373314" y="164325"/>
                </a:cubicBezTo>
                <a:cubicBezTo>
                  <a:pt x="373314" y="197586"/>
                  <a:pt x="354625" y="214217"/>
                  <a:pt x="317249" y="214217"/>
                </a:cubicBezTo>
                <a:lnTo>
                  <a:pt x="248326" y="214217"/>
                </a:lnTo>
                <a:close/>
                <a:moveTo>
                  <a:pt x="43720" y="0"/>
                </a:moveTo>
                <a:lnTo>
                  <a:pt x="54693" y="0"/>
                </a:lnTo>
                <a:lnTo>
                  <a:pt x="51607" y="23831"/>
                </a:lnTo>
                <a:lnTo>
                  <a:pt x="73552" y="26918"/>
                </a:lnTo>
                <a:lnTo>
                  <a:pt x="72009" y="41662"/>
                </a:lnTo>
                <a:cubicBezTo>
                  <a:pt x="63894" y="40748"/>
                  <a:pt x="56464" y="40062"/>
                  <a:pt x="49721" y="39605"/>
                </a:cubicBezTo>
                <a:lnTo>
                  <a:pt x="45434" y="72695"/>
                </a:lnTo>
                <a:cubicBezTo>
                  <a:pt x="56979" y="76009"/>
                  <a:pt x="64980" y="79838"/>
                  <a:pt x="69437" y="84182"/>
                </a:cubicBezTo>
                <a:cubicBezTo>
                  <a:pt x="73895" y="88525"/>
                  <a:pt x="76124" y="95269"/>
                  <a:pt x="76124" y="104413"/>
                </a:cubicBezTo>
                <a:cubicBezTo>
                  <a:pt x="76124" y="116300"/>
                  <a:pt x="72723" y="125187"/>
                  <a:pt x="65923" y="131073"/>
                </a:cubicBezTo>
                <a:cubicBezTo>
                  <a:pt x="59122" y="136960"/>
                  <a:pt x="49892" y="139903"/>
                  <a:pt x="38233" y="139903"/>
                </a:cubicBezTo>
                <a:lnTo>
                  <a:pt x="36862" y="139903"/>
                </a:lnTo>
                <a:lnTo>
                  <a:pt x="34462" y="159791"/>
                </a:lnTo>
                <a:cubicBezTo>
                  <a:pt x="27146" y="159448"/>
                  <a:pt x="23489" y="159048"/>
                  <a:pt x="23489" y="158591"/>
                </a:cubicBezTo>
                <a:lnTo>
                  <a:pt x="25889" y="139217"/>
                </a:lnTo>
                <a:cubicBezTo>
                  <a:pt x="18574" y="138531"/>
                  <a:pt x="11487" y="137503"/>
                  <a:pt x="4629" y="136131"/>
                </a:cubicBezTo>
                <a:lnTo>
                  <a:pt x="1200" y="135445"/>
                </a:lnTo>
                <a:lnTo>
                  <a:pt x="3086" y="120701"/>
                </a:lnTo>
                <a:cubicBezTo>
                  <a:pt x="12116" y="121958"/>
                  <a:pt x="20403" y="122815"/>
                  <a:pt x="27946" y="123272"/>
                </a:cubicBezTo>
                <a:lnTo>
                  <a:pt x="32576" y="87782"/>
                </a:lnTo>
                <a:cubicBezTo>
                  <a:pt x="20688" y="84582"/>
                  <a:pt x="12287" y="80639"/>
                  <a:pt x="7372" y="75952"/>
                </a:cubicBezTo>
                <a:cubicBezTo>
                  <a:pt x="2458" y="71266"/>
                  <a:pt x="0" y="63894"/>
                  <a:pt x="0" y="53835"/>
                </a:cubicBezTo>
                <a:cubicBezTo>
                  <a:pt x="0" y="43777"/>
                  <a:pt x="3343" y="36119"/>
                  <a:pt x="10030" y="30861"/>
                </a:cubicBezTo>
                <a:cubicBezTo>
                  <a:pt x="16716" y="25603"/>
                  <a:pt x="25946" y="22974"/>
                  <a:pt x="37719" y="22974"/>
                </a:cubicBezTo>
                <a:lnTo>
                  <a:pt x="40805" y="22974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To Outline"/>
          <p:cNvSpPr/>
          <p:nvPr/>
        </p:nvSpPr>
        <p:spPr>
          <a:xfrm>
            <a:off x="2842994" y="6134643"/>
            <a:ext cx="1057818" cy="217046"/>
          </a:xfrm>
          <a:custGeom>
            <a:avLst/>
            <a:gdLst/>
            <a:ahLst/>
            <a:cxnLst/>
            <a:rect l="l" t="t" r="r" b="b"/>
            <a:pathLst>
              <a:path w="1057818" h="217046">
                <a:moveTo>
                  <a:pt x="674618" y="167611"/>
                </a:moveTo>
                <a:lnTo>
                  <a:pt x="651415" y="169812"/>
                </a:lnTo>
                <a:cubicBezTo>
                  <a:pt x="642214" y="170612"/>
                  <a:pt x="637613" y="175612"/>
                  <a:pt x="637613" y="184814"/>
                </a:cubicBezTo>
                <a:cubicBezTo>
                  <a:pt x="637613" y="194015"/>
                  <a:pt x="641680" y="198615"/>
                  <a:pt x="649815" y="198615"/>
                </a:cubicBezTo>
                <a:cubicBezTo>
                  <a:pt x="656482" y="198615"/>
                  <a:pt x="663550" y="197548"/>
                  <a:pt x="671017" y="195415"/>
                </a:cubicBezTo>
                <a:lnTo>
                  <a:pt x="674618" y="194215"/>
                </a:lnTo>
                <a:close/>
                <a:moveTo>
                  <a:pt x="276873" y="137322"/>
                </a:moveTo>
                <a:lnTo>
                  <a:pt x="276873" y="189528"/>
                </a:lnTo>
                <a:lnTo>
                  <a:pt x="315706" y="189528"/>
                </a:lnTo>
                <a:cubicBezTo>
                  <a:pt x="325136" y="189528"/>
                  <a:pt x="332208" y="187557"/>
                  <a:pt x="336923" y="183613"/>
                </a:cubicBezTo>
                <a:cubicBezTo>
                  <a:pt x="341638" y="179670"/>
                  <a:pt x="343996" y="172898"/>
                  <a:pt x="343996" y="163297"/>
                </a:cubicBezTo>
                <a:cubicBezTo>
                  <a:pt x="343996" y="153695"/>
                  <a:pt x="341252" y="146966"/>
                  <a:pt x="335766" y="143108"/>
                </a:cubicBezTo>
                <a:cubicBezTo>
                  <a:pt x="330280" y="139251"/>
                  <a:pt x="323422" y="137322"/>
                  <a:pt x="315192" y="137322"/>
                </a:cubicBezTo>
                <a:close/>
                <a:moveTo>
                  <a:pt x="937041" y="130007"/>
                </a:moveTo>
                <a:cubicBezTo>
                  <a:pt x="929574" y="130007"/>
                  <a:pt x="924140" y="132074"/>
                  <a:pt x="920739" y="136207"/>
                </a:cubicBezTo>
                <a:cubicBezTo>
                  <a:pt x="917339" y="140341"/>
                  <a:pt x="915572" y="147142"/>
                  <a:pt x="915438" y="156610"/>
                </a:cubicBezTo>
                <a:lnTo>
                  <a:pt x="957644" y="156610"/>
                </a:lnTo>
                <a:cubicBezTo>
                  <a:pt x="957644" y="146742"/>
                  <a:pt x="956077" y="139841"/>
                  <a:pt x="952943" y="135907"/>
                </a:cubicBezTo>
                <a:cubicBezTo>
                  <a:pt x="949809" y="131974"/>
                  <a:pt x="944509" y="130007"/>
                  <a:pt x="937041" y="130007"/>
                </a:cubicBezTo>
                <a:close/>
                <a:moveTo>
                  <a:pt x="937041" y="112004"/>
                </a:moveTo>
                <a:cubicBezTo>
                  <a:pt x="965045" y="112004"/>
                  <a:pt x="979046" y="127273"/>
                  <a:pt x="979046" y="157810"/>
                </a:cubicBezTo>
                <a:lnTo>
                  <a:pt x="977646" y="173412"/>
                </a:lnTo>
                <a:lnTo>
                  <a:pt x="915638" y="173412"/>
                </a:lnTo>
                <a:cubicBezTo>
                  <a:pt x="915772" y="181680"/>
                  <a:pt x="917572" y="187747"/>
                  <a:pt x="921039" y="191614"/>
                </a:cubicBezTo>
                <a:cubicBezTo>
                  <a:pt x="924506" y="195482"/>
                  <a:pt x="930974" y="197415"/>
                  <a:pt x="940442" y="197415"/>
                </a:cubicBezTo>
                <a:cubicBezTo>
                  <a:pt x="949909" y="197415"/>
                  <a:pt x="959644" y="197015"/>
                  <a:pt x="969645" y="196215"/>
                </a:cubicBezTo>
                <a:lnTo>
                  <a:pt x="975246" y="195615"/>
                </a:lnTo>
                <a:lnTo>
                  <a:pt x="975646" y="211817"/>
                </a:lnTo>
                <a:cubicBezTo>
                  <a:pt x="960444" y="214884"/>
                  <a:pt x="946976" y="216418"/>
                  <a:pt x="935241" y="216418"/>
                </a:cubicBezTo>
                <a:cubicBezTo>
                  <a:pt x="920439" y="216418"/>
                  <a:pt x="909804" y="212350"/>
                  <a:pt x="903337" y="204216"/>
                </a:cubicBezTo>
                <a:cubicBezTo>
                  <a:pt x="896869" y="196082"/>
                  <a:pt x="893636" y="183080"/>
                  <a:pt x="893636" y="165211"/>
                </a:cubicBezTo>
                <a:cubicBezTo>
                  <a:pt x="893636" y="129740"/>
                  <a:pt x="908104" y="112004"/>
                  <a:pt x="937041" y="112004"/>
                </a:cubicBezTo>
                <a:close/>
                <a:moveTo>
                  <a:pt x="782593" y="112004"/>
                </a:moveTo>
                <a:lnTo>
                  <a:pt x="782593" y="133807"/>
                </a:lnTo>
                <a:cubicBezTo>
                  <a:pt x="771125" y="136074"/>
                  <a:pt x="761324" y="139008"/>
                  <a:pt x="753190" y="142608"/>
                </a:cubicBezTo>
                <a:lnTo>
                  <a:pt x="748789" y="144409"/>
                </a:lnTo>
                <a:lnTo>
                  <a:pt x="748789" y="214217"/>
                </a:lnTo>
                <a:lnTo>
                  <a:pt x="726986" y="214217"/>
                </a:lnTo>
                <a:lnTo>
                  <a:pt x="726986" y="114205"/>
                </a:lnTo>
                <a:lnTo>
                  <a:pt x="748589" y="114205"/>
                </a:lnTo>
                <a:lnTo>
                  <a:pt x="748589" y="126206"/>
                </a:lnTo>
                <a:cubicBezTo>
                  <a:pt x="759924" y="118872"/>
                  <a:pt x="771259" y="114138"/>
                  <a:pt x="782593" y="112004"/>
                </a:cubicBezTo>
                <a:close/>
                <a:moveTo>
                  <a:pt x="661716" y="112004"/>
                </a:moveTo>
                <a:cubicBezTo>
                  <a:pt x="673918" y="112004"/>
                  <a:pt x="682719" y="114638"/>
                  <a:pt x="688120" y="119905"/>
                </a:cubicBezTo>
                <a:cubicBezTo>
                  <a:pt x="693520" y="125173"/>
                  <a:pt x="696221" y="133540"/>
                  <a:pt x="696221" y="145009"/>
                </a:cubicBezTo>
                <a:lnTo>
                  <a:pt x="696221" y="190614"/>
                </a:lnTo>
                <a:cubicBezTo>
                  <a:pt x="696354" y="193548"/>
                  <a:pt x="697121" y="195715"/>
                  <a:pt x="698521" y="197115"/>
                </a:cubicBezTo>
                <a:cubicBezTo>
                  <a:pt x="699921" y="198515"/>
                  <a:pt x="702088" y="199415"/>
                  <a:pt x="705022" y="199815"/>
                </a:cubicBezTo>
                <a:lnTo>
                  <a:pt x="704422" y="216418"/>
                </a:lnTo>
                <a:cubicBezTo>
                  <a:pt x="692953" y="216418"/>
                  <a:pt x="684086" y="213951"/>
                  <a:pt x="677818" y="209017"/>
                </a:cubicBezTo>
                <a:cubicBezTo>
                  <a:pt x="667150" y="213951"/>
                  <a:pt x="656416" y="216418"/>
                  <a:pt x="645614" y="216418"/>
                </a:cubicBezTo>
                <a:cubicBezTo>
                  <a:pt x="625745" y="216418"/>
                  <a:pt x="615811" y="205816"/>
                  <a:pt x="615811" y="184614"/>
                </a:cubicBezTo>
                <a:cubicBezTo>
                  <a:pt x="615811" y="174479"/>
                  <a:pt x="618511" y="167145"/>
                  <a:pt x="623912" y="162611"/>
                </a:cubicBezTo>
                <a:cubicBezTo>
                  <a:pt x="629312" y="158077"/>
                  <a:pt x="637613" y="155343"/>
                  <a:pt x="648815" y="154410"/>
                </a:cubicBezTo>
                <a:lnTo>
                  <a:pt x="674618" y="152209"/>
                </a:lnTo>
                <a:lnTo>
                  <a:pt x="674618" y="145009"/>
                </a:lnTo>
                <a:cubicBezTo>
                  <a:pt x="674618" y="139675"/>
                  <a:pt x="673451" y="135941"/>
                  <a:pt x="671117" y="133807"/>
                </a:cubicBezTo>
                <a:cubicBezTo>
                  <a:pt x="668784" y="131674"/>
                  <a:pt x="665350" y="130607"/>
                  <a:pt x="660816" y="130607"/>
                </a:cubicBezTo>
                <a:cubicBezTo>
                  <a:pt x="652282" y="130607"/>
                  <a:pt x="641614" y="131140"/>
                  <a:pt x="628812" y="132207"/>
                </a:cubicBezTo>
                <a:lnTo>
                  <a:pt x="622411" y="132607"/>
                </a:lnTo>
                <a:lnTo>
                  <a:pt x="621611" y="117205"/>
                </a:lnTo>
                <a:cubicBezTo>
                  <a:pt x="636146" y="113738"/>
                  <a:pt x="649515" y="112004"/>
                  <a:pt x="661716" y="112004"/>
                </a:cubicBezTo>
                <a:close/>
                <a:moveTo>
                  <a:pt x="43206" y="90697"/>
                </a:moveTo>
                <a:lnTo>
                  <a:pt x="38919" y="123615"/>
                </a:lnTo>
                <a:cubicBezTo>
                  <a:pt x="51378" y="123158"/>
                  <a:pt x="57607" y="117100"/>
                  <a:pt x="57607" y="105442"/>
                </a:cubicBezTo>
                <a:cubicBezTo>
                  <a:pt x="57607" y="101556"/>
                  <a:pt x="56550" y="98527"/>
                  <a:pt x="54436" y="96355"/>
                </a:cubicBezTo>
                <a:cubicBezTo>
                  <a:pt x="52321" y="94183"/>
                  <a:pt x="48578" y="92297"/>
                  <a:pt x="43206" y="90697"/>
                </a:cubicBezTo>
                <a:close/>
                <a:moveTo>
                  <a:pt x="1007812" y="85201"/>
                </a:moveTo>
                <a:lnTo>
                  <a:pt x="1029415" y="85201"/>
                </a:lnTo>
                <a:lnTo>
                  <a:pt x="1029415" y="114205"/>
                </a:lnTo>
                <a:lnTo>
                  <a:pt x="1057018" y="114205"/>
                </a:lnTo>
                <a:lnTo>
                  <a:pt x="1057018" y="132807"/>
                </a:lnTo>
                <a:lnTo>
                  <a:pt x="1029415" y="132807"/>
                </a:lnTo>
                <a:lnTo>
                  <a:pt x="1029415" y="176813"/>
                </a:lnTo>
                <a:cubicBezTo>
                  <a:pt x="1029415" y="184947"/>
                  <a:pt x="1030015" y="190348"/>
                  <a:pt x="1031215" y="193015"/>
                </a:cubicBezTo>
                <a:cubicBezTo>
                  <a:pt x="1032415" y="195682"/>
                  <a:pt x="1035482" y="197015"/>
                  <a:pt x="1040416" y="197015"/>
                </a:cubicBezTo>
                <a:lnTo>
                  <a:pt x="1056818" y="196415"/>
                </a:lnTo>
                <a:lnTo>
                  <a:pt x="1057818" y="213817"/>
                </a:lnTo>
                <a:cubicBezTo>
                  <a:pt x="1048884" y="215551"/>
                  <a:pt x="1042083" y="216418"/>
                  <a:pt x="1037416" y="216418"/>
                </a:cubicBezTo>
                <a:cubicBezTo>
                  <a:pt x="1026081" y="216418"/>
                  <a:pt x="1018313" y="213817"/>
                  <a:pt x="1014113" y="208617"/>
                </a:cubicBezTo>
                <a:cubicBezTo>
                  <a:pt x="1009912" y="203416"/>
                  <a:pt x="1007812" y="193615"/>
                  <a:pt x="1007812" y="179213"/>
                </a:cubicBezTo>
                <a:lnTo>
                  <a:pt x="1007812" y="132807"/>
                </a:lnTo>
                <a:lnTo>
                  <a:pt x="995010" y="132807"/>
                </a:lnTo>
                <a:lnTo>
                  <a:pt x="995010" y="114205"/>
                </a:lnTo>
                <a:lnTo>
                  <a:pt x="1007812" y="114205"/>
                </a:lnTo>
                <a:close/>
                <a:moveTo>
                  <a:pt x="453362" y="77200"/>
                </a:moveTo>
                <a:lnTo>
                  <a:pt x="491966" y="77200"/>
                </a:lnTo>
                <a:lnTo>
                  <a:pt x="522570" y="184213"/>
                </a:lnTo>
                <a:lnTo>
                  <a:pt x="553174" y="77200"/>
                </a:lnTo>
                <a:lnTo>
                  <a:pt x="591979" y="77200"/>
                </a:lnTo>
                <a:lnTo>
                  <a:pt x="591979" y="214217"/>
                </a:lnTo>
                <a:lnTo>
                  <a:pt x="569576" y="214217"/>
                </a:lnTo>
                <a:lnTo>
                  <a:pt x="569576" y="101803"/>
                </a:lnTo>
                <a:lnTo>
                  <a:pt x="566576" y="101803"/>
                </a:lnTo>
                <a:lnTo>
                  <a:pt x="534172" y="208617"/>
                </a:lnTo>
                <a:lnTo>
                  <a:pt x="510969" y="208617"/>
                </a:lnTo>
                <a:lnTo>
                  <a:pt x="478565" y="101803"/>
                </a:lnTo>
                <a:lnTo>
                  <a:pt x="475564" y="101803"/>
                </a:lnTo>
                <a:lnTo>
                  <a:pt x="475564" y="214217"/>
                </a:lnTo>
                <a:lnTo>
                  <a:pt x="453362" y="214217"/>
                </a:lnTo>
                <a:close/>
                <a:moveTo>
                  <a:pt x="803186" y="72600"/>
                </a:moveTo>
                <a:lnTo>
                  <a:pt x="824989" y="72600"/>
                </a:lnTo>
                <a:lnTo>
                  <a:pt x="824989" y="154410"/>
                </a:lnTo>
                <a:lnTo>
                  <a:pt x="837391" y="153210"/>
                </a:lnTo>
                <a:lnTo>
                  <a:pt x="860994" y="114205"/>
                </a:lnTo>
                <a:lnTo>
                  <a:pt x="885397" y="114205"/>
                </a:lnTo>
                <a:lnTo>
                  <a:pt x="856593" y="161011"/>
                </a:lnTo>
                <a:lnTo>
                  <a:pt x="886997" y="214217"/>
                </a:lnTo>
                <a:lnTo>
                  <a:pt x="862394" y="214217"/>
                </a:lnTo>
                <a:lnTo>
                  <a:pt x="837991" y="172012"/>
                </a:lnTo>
                <a:lnTo>
                  <a:pt x="824989" y="173412"/>
                </a:lnTo>
                <a:lnTo>
                  <a:pt x="824989" y="214217"/>
                </a:lnTo>
                <a:lnTo>
                  <a:pt x="803186" y="214217"/>
                </a:lnTo>
                <a:close/>
                <a:moveTo>
                  <a:pt x="276873" y="62741"/>
                </a:moveTo>
                <a:lnTo>
                  <a:pt x="276873" y="113147"/>
                </a:lnTo>
                <a:lnTo>
                  <a:pt x="314678" y="113147"/>
                </a:lnTo>
                <a:cubicBezTo>
                  <a:pt x="331480" y="113147"/>
                  <a:pt x="339881" y="104489"/>
                  <a:pt x="339881" y="87173"/>
                </a:cubicBezTo>
                <a:cubicBezTo>
                  <a:pt x="339881" y="70885"/>
                  <a:pt x="331137" y="62741"/>
                  <a:pt x="313649" y="62741"/>
                </a:cubicBezTo>
                <a:close/>
                <a:moveTo>
                  <a:pt x="103908" y="44482"/>
                </a:moveTo>
                <a:lnTo>
                  <a:pt x="210893" y="44482"/>
                </a:lnTo>
                <a:lnTo>
                  <a:pt x="210893" y="78429"/>
                </a:lnTo>
                <a:lnTo>
                  <a:pt x="148400" y="217046"/>
                </a:lnTo>
                <a:lnTo>
                  <a:pt x="121653" y="209331"/>
                </a:lnTo>
                <a:lnTo>
                  <a:pt x="182090" y="77914"/>
                </a:lnTo>
                <a:lnTo>
                  <a:pt x="182090" y="70199"/>
                </a:lnTo>
                <a:lnTo>
                  <a:pt x="103908" y="70199"/>
                </a:lnTo>
                <a:close/>
                <a:moveTo>
                  <a:pt x="38748" y="39091"/>
                </a:moveTo>
                <a:cubicBezTo>
                  <a:pt x="25146" y="39319"/>
                  <a:pt x="18345" y="44234"/>
                  <a:pt x="18345" y="53835"/>
                </a:cubicBezTo>
                <a:cubicBezTo>
                  <a:pt x="18345" y="58064"/>
                  <a:pt x="19517" y="61265"/>
                  <a:pt x="21860" y="63437"/>
                </a:cubicBezTo>
                <a:cubicBezTo>
                  <a:pt x="24203" y="65608"/>
                  <a:pt x="28518" y="67723"/>
                  <a:pt x="34805" y="69780"/>
                </a:cubicBezTo>
                <a:close/>
                <a:moveTo>
                  <a:pt x="248326" y="38052"/>
                </a:moveTo>
                <a:lnTo>
                  <a:pt x="315192" y="38052"/>
                </a:lnTo>
                <a:cubicBezTo>
                  <a:pt x="333194" y="38052"/>
                  <a:pt x="346653" y="41696"/>
                  <a:pt x="355568" y="48982"/>
                </a:cubicBezTo>
                <a:cubicBezTo>
                  <a:pt x="364484" y="56269"/>
                  <a:pt x="368942" y="67885"/>
                  <a:pt x="368942" y="83830"/>
                </a:cubicBezTo>
                <a:cubicBezTo>
                  <a:pt x="368942" y="94288"/>
                  <a:pt x="367270" y="102518"/>
                  <a:pt x="363927" y="108518"/>
                </a:cubicBezTo>
                <a:cubicBezTo>
                  <a:pt x="360583" y="114519"/>
                  <a:pt x="355311" y="119491"/>
                  <a:pt x="348110" y="123434"/>
                </a:cubicBezTo>
                <a:cubicBezTo>
                  <a:pt x="364912" y="129950"/>
                  <a:pt x="373314" y="143580"/>
                  <a:pt x="373314" y="164325"/>
                </a:cubicBezTo>
                <a:cubicBezTo>
                  <a:pt x="373314" y="197587"/>
                  <a:pt x="354625" y="214217"/>
                  <a:pt x="317249" y="214217"/>
                </a:cubicBezTo>
                <a:lnTo>
                  <a:pt x="248326" y="214217"/>
                </a:lnTo>
                <a:close/>
                <a:moveTo>
                  <a:pt x="43720" y="0"/>
                </a:moveTo>
                <a:lnTo>
                  <a:pt x="54693" y="0"/>
                </a:lnTo>
                <a:lnTo>
                  <a:pt x="51607" y="23832"/>
                </a:lnTo>
                <a:lnTo>
                  <a:pt x="73552" y="26918"/>
                </a:lnTo>
                <a:lnTo>
                  <a:pt x="72009" y="41662"/>
                </a:lnTo>
                <a:cubicBezTo>
                  <a:pt x="63894" y="40748"/>
                  <a:pt x="56464" y="40062"/>
                  <a:pt x="49721" y="39605"/>
                </a:cubicBezTo>
                <a:lnTo>
                  <a:pt x="45434" y="72695"/>
                </a:lnTo>
                <a:cubicBezTo>
                  <a:pt x="56979" y="76009"/>
                  <a:pt x="64980" y="79839"/>
                  <a:pt x="69437" y="84182"/>
                </a:cubicBezTo>
                <a:cubicBezTo>
                  <a:pt x="73895" y="88525"/>
                  <a:pt x="76124" y="95269"/>
                  <a:pt x="76124" y="104413"/>
                </a:cubicBezTo>
                <a:cubicBezTo>
                  <a:pt x="76124" y="116300"/>
                  <a:pt x="72724" y="125187"/>
                  <a:pt x="65923" y="131074"/>
                </a:cubicBezTo>
                <a:cubicBezTo>
                  <a:pt x="59122" y="136960"/>
                  <a:pt x="49892" y="139903"/>
                  <a:pt x="38234" y="139903"/>
                </a:cubicBezTo>
                <a:lnTo>
                  <a:pt x="36862" y="139903"/>
                </a:lnTo>
                <a:lnTo>
                  <a:pt x="34462" y="159791"/>
                </a:lnTo>
                <a:cubicBezTo>
                  <a:pt x="27146" y="159448"/>
                  <a:pt x="23489" y="159048"/>
                  <a:pt x="23489" y="158591"/>
                </a:cubicBezTo>
                <a:lnTo>
                  <a:pt x="25889" y="139217"/>
                </a:lnTo>
                <a:cubicBezTo>
                  <a:pt x="18574" y="138532"/>
                  <a:pt x="11487" y="137503"/>
                  <a:pt x="4629" y="136131"/>
                </a:cubicBezTo>
                <a:lnTo>
                  <a:pt x="1200" y="135445"/>
                </a:lnTo>
                <a:lnTo>
                  <a:pt x="3086" y="120701"/>
                </a:lnTo>
                <a:cubicBezTo>
                  <a:pt x="12116" y="121958"/>
                  <a:pt x="20403" y="122815"/>
                  <a:pt x="27947" y="123273"/>
                </a:cubicBezTo>
                <a:lnTo>
                  <a:pt x="32576" y="87782"/>
                </a:lnTo>
                <a:cubicBezTo>
                  <a:pt x="20688" y="84582"/>
                  <a:pt x="12287" y="80639"/>
                  <a:pt x="7373" y="75952"/>
                </a:cubicBezTo>
                <a:cubicBezTo>
                  <a:pt x="2458" y="71266"/>
                  <a:pt x="0" y="63894"/>
                  <a:pt x="0" y="53835"/>
                </a:cubicBezTo>
                <a:cubicBezTo>
                  <a:pt x="0" y="43777"/>
                  <a:pt x="3343" y="36119"/>
                  <a:pt x="10030" y="30861"/>
                </a:cubicBezTo>
                <a:cubicBezTo>
                  <a:pt x="16717" y="25603"/>
                  <a:pt x="25946" y="22974"/>
                  <a:pt x="37719" y="22974"/>
                </a:cubicBezTo>
                <a:lnTo>
                  <a:pt x="40805" y="22974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 To Outline"/>
          <p:cNvSpPr/>
          <p:nvPr/>
        </p:nvSpPr>
        <p:spPr>
          <a:xfrm>
            <a:off x="8746070" y="6136232"/>
            <a:ext cx="1257843" cy="217046"/>
          </a:xfrm>
          <a:custGeom>
            <a:avLst/>
            <a:gdLst/>
            <a:ahLst/>
            <a:cxnLst/>
            <a:rect l="l" t="t" r="r" b="b"/>
            <a:pathLst>
              <a:path w="1257843" h="217046">
                <a:moveTo>
                  <a:pt x="243697" y="177184"/>
                </a:moveTo>
                <a:lnTo>
                  <a:pt x="273787" y="177184"/>
                </a:lnTo>
                <a:lnTo>
                  <a:pt x="273787" y="214217"/>
                </a:lnTo>
                <a:lnTo>
                  <a:pt x="243697" y="214217"/>
                </a:lnTo>
                <a:close/>
                <a:moveTo>
                  <a:pt x="874643" y="167611"/>
                </a:moveTo>
                <a:lnTo>
                  <a:pt x="851440" y="169812"/>
                </a:lnTo>
                <a:cubicBezTo>
                  <a:pt x="842239" y="170612"/>
                  <a:pt x="837638" y="175612"/>
                  <a:pt x="837638" y="184814"/>
                </a:cubicBezTo>
                <a:cubicBezTo>
                  <a:pt x="837638" y="194015"/>
                  <a:pt x="841705" y="198615"/>
                  <a:pt x="849840" y="198615"/>
                </a:cubicBezTo>
                <a:cubicBezTo>
                  <a:pt x="856507" y="198615"/>
                  <a:pt x="863575" y="197548"/>
                  <a:pt x="871042" y="195415"/>
                </a:cubicBezTo>
                <a:lnTo>
                  <a:pt x="874643" y="194215"/>
                </a:lnTo>
                <a:close/>
                <a:moveTo>
                  <a:pt x="476898" y="137322"/>
                </a:moveTo>
                <a:lnTo>
                  <a:pt x="476898" y="189528"/>
                </a:lnTo>
                <a:lnTo>
                  <a:pt x="515731" y="189528"/>
                </a:lnTo>
                <a:cubicBezTo>
                  <a:pt x="525161" y="189528"/>
                  <a:pt x="532233" y="187557"/>
                  <a:pt x="536948" y="183613"/>
                </a:cubicBezTo>
                <a:cubicBezTo>
                  <a:pt x="541663" y="179670"/>
                  <a:pt x="544020" y="172898"/>
                  <a:pt x="544020" y="163297"/>
                </a:cubicBezTo>
                <a:cubicBezTo>
                  <a:pt x="544020" y="153695"/>
                  <a:pt x="541277" y="146966"/>
                  <a:pt x="535791" y="143108"/>
                </a:cubicBezTo>
                <a:cubicBezTo>
                  <a:pt x="530304" y="139251"/>
                  <a:pt x="523446" y="137322"/>
                  <a:pt x="515217" y="137322"/>
                </a:cubicBezTo>
                <a:close/>
                <a:moveTo>
                  <a:pt x="1137066" y="130007"/>
                </a:moveTo>
                <a:cubicBezTo>
                  <a:pt x="1129598" y="130007"/>
                  <a:pt x="1124164" y="132074"/>
                  <a:pt x="1120764" y="136207"/>
                </a:cubicBezTo>
                <a:cubicBezTo>
                  <a:pt x="1117363" y="140341"/>
                  <a:pt x="1115597" y="147142"/>
                  <a:pt x="1115463" y="156610"/>
                </a:cubicBezTo>
                <a:lnTo>
                  <a:pt x="1157669" y="156610"/>
                </a:lnTo>
                <a:cubicBezTo>
                  <a:pt x="1157669" y="146742"/>
                  <a:pt x="1156102" y="139841"/>
                  <a:pt x="1152968" y="135907"/>
                </a:cubicBezTo>
                <a:cubicBezTo>
                  <a:pt x="1149834" y="131974"/>
                  <a:pt x="1144533" y="130007"/>
                  <a:pt x="1137066" y="130007"/>
                </a:cubicBezTo>
                <a:close/>
                <a:moveTo>
                  <a:pt x="1137066" y="112004"/>
                </a:moveTo>
                <a:cubicBezTo>
                  <a:pt x="1165069" y="112004"/>
                  <a:pt x="1179071" y="127273"/>
                  <a:pt x="1179071" y="157810"/>
                </a:cubicBezTo>
                <a:lnTo>
                  <a:pt x="1177671" y="173412"/>
                </a:lnTo>
                <a:lnTo>
                  <a:pt x="1115663" y="173412"/>
                </a:lnTo>
                <a:cubicBezTo>
                  <a:pt x="1115797" y="181680"/>
                  <a:pt x="1117597" y="187747"/>
                  <a:pt x="1121064" y="191614"/>
                </a:cubicBezTo>
                <a:cubicBezTo>
                  <a:pt x="1124531" y="195482"/>
                  <a:pt x="1130999" y="197415"/>
                  <a:pt x="1140466" y="197415"/>
                </a:cubicBezTo>
                <a:cubicBezTo>
                  <a:pt x="1149934" y="197415"/>
                  <a:pt x="1159669" y="197015"/>
                  <a:pt x="1169670" y="196215"/>
                </a:cubicBezTo>
                <a:lnTo>
                  <a:pt x="1175271" y="195615"/>
                </a:lnTo>
                <a:lnTo>
                  <a:pt x="1175671" y="211817"/>
                </a:lnTo>
                <a:cubicBezTo>
                  <a:pt x="1160469" y="214884"/>
                  <a:pt x="1147001" y="216418"/>
                  <a:pt x="1135266" y="216418"/>
                </a:cubicBezTo>
                <a:cubicBezTo>
                  <a:pt x="1120464" y="216418"/>
                  <a:pt x="1109829" y="212350"/>
                  <a:pt x="1103362" y="204216"/>
                </a:cubicBezTo>
                <a:cubicBezTo>
                  <a:pt x="1096894" y="196082"/>
                  <a:pt x="1093661" y="183080"/>
                  <a:pt x="1093661" y="165211"/>
                </a:cubicBezTo>
                <a:cubicBezTo>
                  <a:pt x="1093661" y="129740"/>
                  <a:pt x="1108129" y="112004"/>
                  <a:pt x="1137066" y="112004"/>
                </a:cubicBezTo>
                <a:close/>
                <a:moveTo>
                  <a:pt x="982618" y="112004"/>
                </a:moveTo>
                <a:lnTo>
                  <a:pt x="982618" y="133807"/>
                </a:lnTo>
                <a:cubicBezTo>
                  <a:pt x="971150" y="136074"/>
                  <a:pt x="961349" y="139008"/>
                  <a:pt x="953215" y="142608"/>
                </a:cubicBezTo>
                <a:lnTo>
                  <a:pt x="948814" y="144409"/>
                </a:lnTo>
                <a:lnTo>
                  <a:pt x="948814" y="214217"/>
                </a:lnTo>
                <a:lnTo>
                  <a:pt x="927011" y="214217"/>
                </a:lnTo>
                <a:lnTo>
                  <a:pt x="927011" y="114205"/>
                </a:lnTo>
                <a:lnTo>
                  <a:pt x="948614" y="114205"/>
                </a:lnTo>
                <a:lnTo>
                  <a:pt x="948614" y="126206"/>
                </a:lnTo>
                <a:cubicBezTo>
                  <a:pt x="959949" y="118872"/>
                  <a:pt x="971283" y="114138"/>
                  <a:pt x="982618" y="112004"/>
                </a:cubicBezTo>
                <a:close/>
                <a:moveTo>
                  <a:pt x="861741" y="112004"/>
                </a:moveTo>
                <a:cubicBezTo>
                  <a:pt x="873943" y="112004"/>
                  <a:pt x="882744" y="114638"/>
                  <a:pt x="888144" y="119905"/>
                </a:cubicBezTo>
                <a:cubicBezTo>
                  <a:pt x="893545" y="125173"/>
                  <a:pt x="896245" y="133540"/>
                  <a:pt x="896245" y="145009"/>
                </a:cubicBezTo>
                <a:lnTo>
                  <a:pt x="896245" y="190614"/>
                </a:lnTo>
                <a:cubicBezTo>
                  <a:pt x="896379" y="193548"/>
                  <a:pt x="897145" y="195715"/>
                  <a:pt x="898546" y="197115"/>
                </a:cubicBezTo>
                <a:cubicBezTo>
                  <a:pt x="899946" y="198515"/>
                  <a:pt x="902113" y="199415"/>
                  <a:pt x="905047" y="199815"/>
                </a:cubicBezTo>
                <a:lnTo>
                  <a:pt x="904446" y="216418"/>
                </a:lnTo>
                <a:cubicBezTo>
                  <a:pt x="892978" y="216418"/>
                  <a:pt x="884111" y="213951"/>
                  <a:pt x="877843" y="209017"/>
                </a:cubicBezTo>
                <a:cubicBezTo>
                  <a:pt x="867175" y="213951"/>
                  <a:pt x="856440" y="216418"/>
                  <a:pt x="845639" y="216418"/>
                </a:cubicBezTo>
                <a:cubicBezTo>
                  <a:pt x="825770" y="216418"/>
                  <a:pt x="815835" y="205816"/>
                  <a:pt x="815835" y="184614"/>
                </a:cubicBezTo>
                <a:cubicBezTo>
                  <a:pt x="815835" y="174479"/>
                  <a:pt x="818536" y="167145"/>
                  <a:pt x="823936" y="162611"/>
                </a:cubicBezTo>
                <a:cubicBezTo>
                  <a:pt x="829337" y="158077"/>
                  <a:pt x="837638" y="155343"/>
                  <a:pt x="848839" y="154410"/>
                </a:cubicBezTo>
                <a:lnTo>
                  <a:pt x="874643" y="152209"/>
                </a:lnTo>
                <a:lnTo>
                  <a:pt x="874643" y="145009"/>
                </a:lnTo>
                <a:cubicBezTo>
                  <a:pt x="874643" y="139675"/>
                  <a:pt x="873476" y="135941"/>
                  <a:pt x="871142" y="133807"/>
                </a:cubicBezTo>
                <a:cubicBezTo>
                  <a:pt x="868809" y="131674"/>
                  <a:pt x="865375" y="130607"/>
                  <a:pt x="860841" y="130607"/>
                </a:cubicBezTo>
                <a:cubicBezTo>
                  <a:pt x="852307" y="130607"/>
                  <a:pt x="841639" y="131140"/>
                  <a:pt x="828837" y="132207"/>
                </a:cubicBezTo>
                <a:lnTo>
                  <a:pt x="822436" y="132607"/>
                </a:lnTo>
                <a:lnTo>
                  <a:pt x="821636" y="117205"/>
                </a:lnTo>
                <a:cubicBezTo>
                  <a:pt x="836171" y="113738"/>
                  <a:pt x="849540" y="112004"/>
                  <a:pt x="861741" y="112004"/>
                </a:cubicBezTo>
                <a:close/>
                <a:moveTo>
                  <a:pt x="43205" y="90697"/>
                </a:moveTo>
                <a:lnTo>
                  <a:pt x="38919" y="123615"/>
                </a:lnTo>
                <a:cubicBezTo>
                  <a:pt x="51378" y="123158"/>
                  <a:pt x="57607" y="117100"/>
                  <a:pt x="57607" y="105442"/>
                </a:cubicBezTo>
                <a:cubicBezTo>
                  <a:pt x="57607" y="101556"/>
                  <a:pt x="56550" y="98527"/>
                  <a:pt x="54435" y="96355"/>
                </a:cubicBezTo>
                <a:cubicBezTo>
                  <a:pt x="52321" y="94183"/>
                  <a:pt x="48578" y="92297"/>
                  <a:pt x="43205" y="90697"/>
                </a:cubicBezTo>
                <a:close/>
                <a:moveTo>
                  <a:pt x="1207837" y="85201"/>
                </a:moveTo>
                <a:lnTo>
                  <a:pt x="1229439" y="85201"/>
                </a:lnTo>
                <a:lnTo>
                  <a:pt x="1229439" y="114205"/>
                </a:lnTo>
                <a:lnTo>
                  <a:pt x="1257043" y="114205"/>
                </a:lnTo>
                <a:lnTo>
                  <a:pt x="1257043" y="132807"/>
                </a:lnTo>
                <a:lnTo>
                  <a:pt x="1229439" y="132807"/>
                </a:lnTo>
                <a:lnTo>
                  <a:pt x="1229439" y="176813"/>
                </a:lnTo>
                <a:cubicBezTo>
                  <a:pt x="1229439" y="184947"/>
                  <a:pt x="1230039" y="190348"/>
                  <a:pt x="1231240" y="193015"/>
                </a:cubicBezTo>
                <a:cubicBezTo>
                  <a:pt x="1232440" y="195682"/>
                  <a:pt x="1235507" y="197015"/>
                  <a:pt x="1240441" y="197015"/>
                </a:cubicBezTo>
                <a:lnTo>
                  <a:pt x="1256843" y="196415"/>
                </a:lnTo>
                <a:lnTo>
                  <a:pt x="1257843" y="213817"/>
                </a:lnTo>
                <a:cubicBezTo>
                  <a:pt x="1248909" y="215551"/>
                  <a:pt x="1242108" y="216418"/>
                  <a:pt x="1237441" y="216418"/>
                </a:cubicBezTo>
                <a:cubicBezTo>
                  <a:pt x="1226106" y="216418"/>
                  <a:pt x="1218338" y="213817"/>
                  <a:pt x="1214137" y="208617"/>
                </a:cubicBezTo>
                <a:cubicBezTo>
                  <a:pt x="1209937" y="203416"/>
                  <a:pt x="1207837" y="193615"/>
                  <a:pt x="1207837" y="179213"/>
                </a:cubicBezTo>
                <a:lnTo>
                  <a:pt x="1207837" y="132807"/>
                </a:lnTo>
                <a:lnTo>
                  <a:pt x="1195035" y="132807"/>
                </a:lnTo>
                <a:lnTo>
                  <a:pt x="1195035" y="114205"/>
                </a:lnTo>
                <a:lnTo>
                  <a:pt x="1207837" y="114205"/>
                </a:lnTo>
                <a:close/>
                <a:moveTo>
                  <a:pt x="653386" y="77200"/>
                </a:moveTo>
                <a:lnTo>
                  <a:pt x="691991" y="77200"/>
                </a:lnTo>
                <a:lnTo>
                  <a:pt x="722595" y="184213"/>
                </a:lnTo>
                <a:lnTo>
                  <a:pt x="753199" y="77200"/>
                </a:lnTo>
                <a:lnTo>
                  <a:pt x="792004" y="77200"/>
                </a:lnTo>
                <a:lnTo>
                  <a:pt x="792004" y="214217"/>
                </a:lnTo>
                <a:lnTo>
                  <a:pt x="769601" y="214217"/>
                </a:lnTo>
                <a:lnTo>
                  <a:pt x="769601" y="101803"/>
                </a:lnTo>
                <a:lnTo>
                  <a:pt x="766601" y="101803"/>
                </a:lnTo>
                <a:lnTo>
                  <a:pt x="734197" y="208617"/>
                </a:lnTo>
                <a:lnTo>
                  <a:pt x="710994" y="208617"/>
                </a:lnTo>
                <a:lnTo>
                  <a:pt x="678590" y="101803"/>
                </a:lnTo>
                <a:lnTo>
                  <a:pt x="675589" y="101803"/>
                </a:lnTo>
                <a:lnTo>
                  <a:pt x="675589" y="214217"/>
                </a:lnTo>
                <a:lnTo>
                  <a:pt x="653386" y="214217"/>
                </a:lnTo>
                <a:close/>
                <a:moveTo>
                  <a:pt x="1003211" y="72600"/>
                </a:moveTo>
                <a:lnTo>
                  <a:pt x="1025014" y="72600"/>
                </a:lnTo>
                <a:lnTo>
                  <a:pt x="1025014" y="154410"/>
                </a:lnTo>
                <a:lnTo>
                  <a:pt x="1037415" y="153210"/>
                </a:lnTo>
                <a:lnTo>
                  <a:pt x="1061018" y="114205"/>
                </a:lnTo>
                <a:lnTo>
                  <a:pt x="1085421" y="114205"/>
                </a:lnTo>
                <a:lnTo>
                  <a:pt x="1056618" y="161011"/>
                </a:lnTo>
                <a:lnTo>
                  <a:pt x="1087022" y="214217"/>
                </a:lnTo>
                <a:lnTo>
                  <a:pt x="1062419" y="214217"/>
                </a:lnTo>
                <a:lnTo>
                  <a:pt x="1038015" y="172012"/>
                </a:lnTo>
                <a:lnTo>
                  <a:pt x="1025014" y="173412"/>
                </a:lnTo>
                <a:lnTo>
                  <a:pt x="1025014" y="214217"/>
                </a:lnTo>
                <a:lnTo>
                  <a:pt x="1003211" y="214217"/>
                </a:lnTo>
                <a:close/>
                <a:moveTo>
                  <a:pt x="476898" y="62741"/>
                </a:moveTo>
                <a:lnTo>
                  <a:pt x="476898" y="113147"/>
                </a:lnTo>
                <a:lnTo>
                  <a:pt x="514703" y="113147"/>
                </a:lnTo>
                <a:cubicBezTo>
                  <a:pt x="531505" y="113147"/>
                  <a:pt x="539906" y="104489"/>
                  <a:pt x="539906" y="87173"/>
                </a:cubicBezTo>
                <a:cubicBezTo>
                  <a:pt x="539906" y="70885"/>
                  <a:pt x="531162" y="62741"/>
                  <a:pt x="513674" y="62741"/>
                </a:cubicBezTo>
                <a:close/>
                <a:moveTo>
                  <a:pt x="354597" y="41653"/>
                </a:moveTo>
                <a:cubicBezTo>
                  <a:pt x="373628" y="41653"/>
                  <a:pt x="387472" y="45296"/>
                  <a:pt x="396131" y="52583"/>
                </a:cubicBezTo>
                <a:cubicBezTo>
                  <a:pt x="404789" y="59869"/>
                  <a:pt x="409118" y="71399"/>
                  <a:pt x="409118" y="87173"/>
                </a:cubicBezTo>
                <a:cubicBezTo>
                  <a:pt x="409118" y="94031"/>
                  <a:pt x="407789" y="100203"/>
                  <a:pt x="405132" y="105689"/>
                </a:cubicBezTo>
                <a:cubicBezTo>
                  <a:pt x="402474" y="111176"/>
                  <a:pt x="399774" y="115162"/>
                  <a:pt x="397031" y="117648"/>
                </a:cubicBezTo>
                <a:cubicBezTo>
                  <a:pt x="394287" y="120134"/>
                  <a:pt x="390858" y="122749"/>
                  <a:pt x="386744" y="125492"/>
                </a:cubicBezTo>
                <a:cubicBezTo>
                  <a:pt x="395831" y="129778"/>
                  <a:pt x="402388" y="134450"/>
                  <a:pt x="406418" y="139508"/>
                </a:cubicBezTo>
                <a:cubicBezTo>
                  <a:pt x="410447" y="144566"/>
                  <a:pt x="412461" y="152752"/>
                  <a:pt x="412461" y="164068"/>
                </a:cubicBezTo>
                <a:cubicBezTo>
                  <a:pt x="412461" y="182070"/>
                  <a:pt x="407961" y="195401"/>
                  <a:pt x="398959" y="204059"/>
                </a:cubicBezTo>
                <a:cubicBezTo>
                  <a:pt x="389958" y="212717"/>
                  <a:pt x="375599" y="217046"/>
                  <a:pt x="355883" y="217046"/>
                </a:cubicBezTo>
                <a:cubicBezTo>
                  <a:pt x="348167" y="217046"/>
                  <a:pt x="339681" y="216403"/>
                  <a:pt x="330422" y="215117"/>
                </a:cubicBezTo>
                <a:cubicBezTo>
                  <a:pt x="321164" y="213831"/>
                  <a:pt x="313792" y="212503"/>
                  <a:pt x="308305" y="211131"/>
                </a:cubicBezTo>
                <a:lnTo>
                  <a:pt x="300333" y="209074"/>
                </a:lnTo>
                <a:lnTo>
                  <a:pt x="302133" y="186957"/>
                </a:lnTo>
                <a:cubicBezTo>
                  <a:pt x="320993" y="190386"/>
                  <a:pt x="337623" y="192100"/>
                  <a:pt x="352025" y="192100"/>
                </a:cubicBezTo>
                <a:cubicBezTo>
                  <a:pt x="372599" y="191929"/>
                  <a:pt x="382886" y="182842"/>
                  <a:pt x="382886" y="164840"/>
                </a:cubicBezTo>
                <a:cubicBezTo>
                  <a:pt x="382886" y="156610"/>
                  <a:pt x="380229" y="150352"/>
                  <a:pt x="374914" y="146066"/>
                </a:cubicBezTo>
                <a:cubicBezTo>
                  <a:pt x="369599" y="141780"/>
                  <a:pt x="362569" y="139551"/>
                  <a:pt x="353825" y="139379"/>
                </a:cubicBezTo>
                <a:lnTo>
                  <a:pt x="319621" y="139379"/>
                </a:lnTo>
                <a:lnTo>
                  <a:pt x="319621" y="115462"/>
                </a:lnTo>
                <a:lnTo>
                  <a:pt x="353825" y="115462"/>
                </a:lnTo>
                <a:cubicBezTo>
                  <a:pt x="360169" y="115462"/>
                  <a:pt x="366041" y="112847"/>
                  <a:pt x="371442" y="107618"/>
                </a:cubicBezTo>
                <a:cubicBezTo>
                  <a:pt x="376842" y="102389"/>
                  <a:pt x="379543" y="96045"/>
                  <a:pt x="379543" y="88587"/>
                </a:cubicBezTo>
                <a:cubicBezTo>
                  <a:pt x="379543" y="81129"/>
                  <a:pt x="377185" y="75600"/>
                  <a:pt x="372470" y="71999"/>
                </a:cubicBezTo>
                <a:cubicBezTo>
                  <a:pt x="367756" y="68399"/>
                  <a:pt x="361283" y="66599"/>
                  <a:pt x="353054" y="66599"/>
                </a:cubicBezTo>
                <a:cubicBezTo>
                  <a:pt x="339509" y="66599"/>
                  <a:pt x="325536" y="67799"/>
                  <a:pt x="311134" y="70199"/>
                </a:cubicBezTo>
                <a:lnTo>
                  <a:pt x="304448" y="71485"/>
                </a:lnTo>
                <a:lnTo>
                  <a:pt x="302133" y="49882"/>
                </a:lnTo>
                <a:cubicBezTo>
                  <a:pt x="318078" y="44396"/>
                  <a:pt x="335566" y="41653"/>
                  <a:pt x="354597" y="41653"/>
                </a:cubicBezTo>
                <a:close/>
                <a:moveTo>
                  <a:pt x="155086" y="41653"/>
                </a:moveTo>
                <a:cubicBezTo>
                  <a:pt x="190576" y="41653"/>
                  <a:pt x="208321" y="57426"/>
                  <a:pt x="208321" y="88973"/>
                </a:cubicBezTo>
                <a:cubicBezTo>
                  <a:pt x="208321" y="101317"/>
                  <a:pt x="205621" y="112033"/>
                  <a:pt x="200220" y="121120"/>
                </a:cubicBezTo>
                <a:cubicBezTo>
                  <a:pt x="194820" y="130207"/>
                  <a:pt x="185176" y="141180"/>
                  <a:pt x="171288" y="154038"/>
                </a:cubicBezTo>
                <a:lnTo>
                  <a:pt x="135026" y="189271"/>
                </a:lnTo>
                <a:lnTo>
                  <a:pt x="211665" y="189271"/>
                </a:lnTo>
                <a:lnTo>
                  <a:pt x="211665" y="214217"/>
                </a:lnTo>
                <a:lnTo>
                  <a:pt x="102365" y="214217"/>
                </a:lnTo>
                <a:lnTo>
                  <a:pt x="102365" y="189786"/>
                </a:lnTo>
                <a:lnTo>
                  <a:pt x="144285" y="146580"/>
                </a:lnTo>
                <a:cubicBezTo>
                  <a:pt x="156972" y="133550"/>
                  <a:pt x="165887" y="123349"/>
                  <a:pt x="171031" y="115976"/>
                </a:cubicBezTo>
                <a:cubicBezTo>
                  <a:pt x="176174" y="108604"/>
                  <a:pt x="178746" y="100503"/>
                  <a:pt x="178746" y="91673"/>
                </a:cubicBezTo>
                <a:cubicBezTo>
                  <a:pt x="178746" y="82844"/>
                  <a:pt x="176260" y="76543"/>
                  <a:pt x="171288" y="72771"/>
                </a:cubicBezTo>
                <a:cubicBezTo>
                  <a:pt x="166316" y="68999"/>
                  <a:pt x="158172" y="67113"/>
                  <a:pt x="146857" y="67113"/>
                </a:cubicBezTo>
                <a:cubicBezTo>
                  <a:pt x="136227" y="67113"/>
                  <a:pt x="124482" y="68313"/>
                  <a:pt x="111624" y="70714"/>
                </a:cubicBezTo>
                <a:lnTo>
                  <a:pt x="105194" y="71742"/>
                </a:lnTo>
                <a:lnTo>
                  <a:pt x="103394" y="49111"/>
                </a:lnTo>
                <a:cubicBezTo>
                  <a:pt x="120025" y="44139"/>
                  <a:pt x="137255" y="41653"/>
                  <a:pt x="155086" y="41653"/>
                </a:cubicBezTo>
                <a:close/>
                <a:moveTo>
                  <a:pt x="38748" y="39091"/>
                </a:moveTo>
                <a:cubicBezTo>
                  <a:pt x="25146" y="39319"/>
                  <a:pt x="18345" y="44234"/>
                  <a:pt x="18345" y="53835"/>
                </a:cubicBezTo>
                <a:cubicBezTo>
                  <a:pt x="18345" y="58064"/>
                  <a:pt x="19517" y="61265"/>
                  <a:pt x="21860" y="63437"/>
                </a:cubicBezTo>
                <a:cubicBezTo>
                  <a:pt x="24203" y="65608"/>
                  <a:pt x="28518" y="67723"/>
                  <a:pt x="34804" y="69780"/>
                </a:cubicBezTo>
                <a:close/>
                <a:moveTo>
                  <a:pt x="448351" y="38052"/>
                </a:moveTo>
                <a:lnTo>
                  <a:pt x="515217" y="38052"/>
                </a:lnTo>
                <a:cubicBezTo>
                  <a:pt x="533219" y="38052"/>
                  <a:pt x="546678" y="41696"/>
                  <a:pt x="555593" y="48982"/>
                </a:cubicBezTo>
                <a:cubicBezTo>
                  <a:pt x="564509" y="56269"/>
                  <a:pt x="568966" y="67885"/>
                  <a:pt x="568966" y="83830"/>
                </a:cubicBezTo>
                <a:cubicBezTo>
                  <a:pt x="568966" y="94288"/>
                  <a:pt x="567295" y="102518"/>
                  <a:pt x="563951" y="108518"/>
                </a:cubicBezTo>
                <a:cubicBezTo>
                  <a:pt x="560608" y="114519"/>
                  <a:pt x="555336" y="119491"/>
                  <a:pt x="548135" y="123434"/>
                </a:cubicBezTo>
                <a:cubicBezTo>
                  <a:pt x="564937" y="129950"/>
                  <a:pt x="573338" y="143580"/>
                  <a:pt x="573338" y="164325"/>
                </a:cubicBezTo>
                <a:cubicBezTo>
                  <a:pt x="573338" y="197587"/>
                  <a:pt x="554650" y="214217"/>
                  <a:pt x="517274" y="214217"/>
                </a:cubicBezTo>
                <a:lnTo>
                  <a:pt x="448351" y="214217"/>
                </a:lnTo>
                <a:close/>
                <a:moveTo>
                  <a:pt x="43720" y="0"/>
                </a:moveTo>
                <a:lnTo>
                  <a:pt x="54693" y="0"/>
                </a:lnTo>
                <a:lnTo>
                  <a:pt x="51607" y="23832"/>
                </a:lnTo>
                <a:lnTo>
                  <a:pt x="73552" y="26918"/>
                </a:lnTo>
                <a:lnTo>
                  <a:pt x="72009" y="41662"/>
                </a:lnTo>
                <a:cubicBezTo>
                  <a:pt x="63894" y="40748"/>
                  <a:pt x="56464" y="40062"/>
                  <a:pt x="49721" y="39605"/>
                </a:cubicBezTo>
                <a:lnTo>
                  <a:pt x="45434" y="72695"/>
                </a:lnTo>
                <a:cubicBezTo>
                  <a:pt x="56979" y="76009"/>
                  <a:pt x="64980" y="79839"/>
                  <a:pt x="69437" y="84182"/>
                </a:cubicBezTo>
                <a:cubicBezTo>
                  <a:pt x="73895" y="88525"/>
                  <a:pt x="76124" y="95269"/>
                  <a:pt x="76124" y="104413"/>
                </a:cubicBezTo>
                <a:cubicBezTo>
                  <a:pt x="76124" y="116300"/>
                  <a:pt x="72723" y="125187"/>
                  <a:pt x="65923" y="131074"/>
                </a:cubicBezTo>
                <a:cubicBezTo>
                  <a:pt x="59122" y="136960"/>
                  <a:pt x="49892" y="139903"/>
                  <a:pt x="38233" y="139903"/>
                </a:cubicBezTo>
                <a:lnTo>
                  <a:pt x="36862" y="139903"/>
                </a:lnTo>
                <a:lnTo>
                  <a:pt x="34461" y="159791"/>
                </a:lnTo>
                <a:cubicBezTo>
                  <a:pt x="27146" y="159448"/>
                  <a:pt x="23489" y="159048"/>
                  <a:pt x="23489" y="158591"/>
                </a:cubicBezTo>
                <a:lnTo>
                  <a:pt x="25889" y="139217"/>
                </a:lnTo>
                <a:cubicBezTo>
                  <a:pt x="18574" y="138532"/>
                  <a:pt x="11487" y="137503"/>
                  <a:pt x="4629" y="136131"/>
                </a:cubicBezTo>
                <a:lnTo>
                  <a:pt x="1200" y="135445"/>
                </a:lnTo>
                <a:lnTo>
                  <a:pt x="3086" y="120701"/>
                </a:lnTo>
                <a:cubicBezTo>
                  <a:pt x="12116" y="121958"/>
                  <a:pt x="20403" y="122815"/>
                  <a:pt x="27946" y="123273"/>
                </a:cubicBezTo>
                <a:lnTo>
                  <a:pt x="32576" y="87782"/>
                </a:lnTo>
                <a:cubicBezTo>
                  <a:pt x="20688" y="84582"/>
                  <a:pt x="12287" y="80639"/>
                  <a:pt x="7372" y="75952"/>
                </a:cubicBezTo>
                <a:cubicBezTo>
                  <a:pt x="2457" y="71266"/>
                  <a:pt x="0" y="63894"/>
                  <a:pt x="0" y="53835"/>
                </a:cubicBezTo>
                <a:cubicBezTo>
                  <a:pt x="0" y="43777"/>
                  <a:pt x="3343" y="36119"/>
                  <a:pt x="10030" y="30861"/>
                </a:cubicBezTo>
                <a:cubicBezTo>
                  <a:pt x="16716" y="25603"/>
                  <a:pt x="25946" y="22974"/>
                  <a:pt x="37719" y="22974"/>
                </a:cubicBezTo>
                <a:lnTo>
                  <a:pt x="40805" y="22974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To Outline"/>
          <p:cNvSpPr/>
          <p:nvPr/>
        </p:nvSpPr>
        <p:spPr>
          <a:xfrm>
            <a:off x="1620189" y="2316135"/>
            <a:ext cx="1684029" cy="484765"/>
          </a:xfrm>
          <a:custGeom>
            <a:avLst/>
            <a:gdLst/>
            <a:ahLst/>
            <a:cxnLst/>
            <a:rect l="l" t="t" r="r" b="b"/>
            <a:pathLst>
              <a:path w="1684029" h="484765">
                <a:moveTo>
                  <a:pt x="1250575" y="430759"/>
                </a:moveTo>
                <a:cubicBezTo>
                  <a:pt x="1245946" y="435388"/>
                  <a:pt x="1243631" y="440274"/>
                  <a:pt x="1243631" y="445418"/>
                </a:cubicBezTo>
                <a:cubicBezTo>
                  <a:pt x="1243631" y="452790"/>
                  <a:pt x="1252675" y="456476"/>
                  <a:pt x="1270763" y="456476"/>
                </a:cubicBezTo>
                <a:cubicBezTo>
                  <a:pt x="1288851" y="456476"/>
                  <a:pt x="1297895" y="452190"/>
                  <a:pt x="1297895" y="443617"/>
                </a:cubicBezTo>
                <a:cubicBezTo>
                  <a:pt x="1297895" y="438988"/>
                  <a:pt x="1296352" y="436031"/>
                  <a:pt x="1293266" y="434745"/>
                </a:cubicBezTo>
                <a:cubicBezTo>
                  <a:pt x="1290180" y="433459"/>
                  <a:pt x="1283665" y="432730"/>
                  <a:pt x="1273721" y="432559"/>
                </a:cubicBezTo>
                <a:close/>
                <a:moveTo>
                  <a:pt x="689600" y="369037"/>
                </a:moveTo>
                <a:lnTo>
                  <a:pt x="666197" y="371094"/>
                </a:lnTo>
                <a:cubicBezTo>
                  <a:pt x="656596" y="371951"/>
                  <a:pt x="651795" y="377095"/>
                  <a:pt x="651795" y="386525"/>
                </a:cubicBezTo>
                <a:cubicBezTo>
                  <a:pt x="651795" y="395954"/>
                  <a:pt x="655996" y="400669"/>
                  <a:pt x="664397" y="400669"/>
                </a:cubicBezTo>
                <a:cubicBezTo>
                  <a:pt x="670912" y="400669"/>
                  <a:pt x="678027" y="399640"/>
                  <a:pt x="685742" y="397583"/>
                </a:cubicBezTo>
                <a:lnTo>
                  <a:pt x="689600" y="396554"/>
                </a:lnTo>
                <a:close/>
                <a:moveTo>
                  <a:pt x="1265363" y="321202"/>
                </a:moveTo>
                <a:cubicBezTo>
                  <a:pt x="1252247" y="321202"/>
                  <a:pt x="1245689" y="327503"/>
                  <a:pt x="1245689" y="340104"/>
                </a:cubicBezTo>
                <a:cubicBezTo>
                  <a:pt x="1245689" y="352706"/>
                  <a:pt x="1252247" y="359007"/>
                  <a:pt x="1265363" y="359007"/>
                </a:cubicBezTo>
                <a:cubicBezTo>
                  <a:pt x="1278478" y="359007"/>
                  <a:pt x="1285037" y="352706"/>
                  <a:pt x="1285037" y="340104"/>
                </a:cubicBezTo>
                <a:cubicBezTo>
                  <a:pt x="1285037" y="327503"/>
                  <a:pt x="1278478" y="321202"/>
                  <a:pt x="1265363" y="321202"/>
                </a:cubicBezTo>
                <a:close/>
                <a:moveTo>
                  <a:pt x="1006563" y="297028"/>
                </a:moveTo>
                <a:lnTo>
                  <a:pt x="1041025" y="297028"/>
                </a:lnTo>
                <a:lnTo>
                  <a:pt x="1041025" y="425615"/>
                </a:lnTo>
                <a:lnTo>
                  <a:pt x="1006563" y="425615"/>
                </a:lnTo>
                <a:close/>
                <a:moveTo>
                  <a:pt x="1265234" y="294456"/>
                </a:moveTo>
                <a:cubicBezTo>
                  <a:pt x="1272606" y="294456"/>
                  <a:pt x="1279893" y="295313"/>
                  <a:pt x="1287094" y="297028"/>
                </a:cubicBezTo>
                <a:lnTo>
                  <a:pt x="1291209" y="297799"/>
                </a:lnTo>
                <a:lnTo>
                  <a:pt x="1332614" y="296513"/>
                </a:lnTo>
                <a:lnTo>
                  <a:pt x="1332614" y="324031"/>
                </a:lnTo>
                <a:lnTo>
                  <a:pt x="1313326" y="322488"/>
                </a:lnTo>
                <a:cubicBezTo>
                  <a:pt x="1317098" y="328317"/>
                  <a:pt x="1318984" y="334147"/>
                  <a:pt x="1318984" y="339976"/>
                </a:cubicBezTo>
                <a:cubicBezTo>
                  <a:pt x="1318984" y="357121"/>
                  <a:pt x="1314612" y="368951"/>
                  <a:pt x="1305868" y="375466"/>
                </a:cubicBezTo>
                <a:cubicBezTo>
                  <a:pt x="1297124" y="381981"/>
                  <a:pt x="1283408" y="385239"/>
                  <a:pt x="1264720" y="385239"/>
                </a:cubicBezTo>
                <a:cubicBezTo>
                  <a:pt x="1260776" y="385239"/>
                  <a:pt x="1257262" y="384896"/>
                  <a:pt x="1254175" y="384210"/>
                </a:cubicBezTo>
                <a:cubicBezTo>
                  <a:pt x="1252461" y="388668"/>
                  <a:pt x="1251604" y="392311"/>
                  <a:pt x="1251604" y="395140"/>
                </a:cubicBezTo>
                <a:cubicBezTo>
                  <a:pt x="1251604" y="397969"/>
                  <a:pt x="1253061" y="399898"/>
                  <a:pt x="1255976" y="400926"/>
                </a:cubicBezTo>
                <a:cubicBezTo>
                  <a:pt x="1258890" y="401955"/>
                  <a:pt x="1265748" y="402555"/>
                  <a:pt x="1276550" y="402727"/>
                </a:cubicBezTo>
                <a:cubicBezTo>
                  <a:pt x="1298152" y="402898"/>
                  <a:pt x="1312897" y="405770"/>
                  <a:pt x="1320784" y="411342"/>
                </a:cubicBezTo>
                <a:cubicBezTo>
                  <a:pt x="1328670" y="416914"/>
                  <a:pt x="1332614" y="427030"/>
                  <a:pt x="1332614" y="441689"/>
                </a:cubicBezTo>
                <a:cubicBezTo>
                  <a:pt x="1332614" y="456348"/>
                  <a:pt x="1326956" y="467192"/>
                  <a:pt x="1315640" y="474221"/>
                </a:cubicBezTo>
                <a:cubicBezTo>
                  <a:pt x="1304325" y="481251"/>
                  <a:pt x="1289023" y="484765"/>
                  <a:pt x="1269735" y="484765"/>
                </a:cubicBezTo>
                <a:cubicBezTo>
                  <a:pt x="1250446" y="484765"/>
                  <a:pt x="1235616" y="482194"/>
                  <a:pt x="1225243" y="477050"/>
                </a:cubicBezTo>
                <a:cubicBezTo>
                  <a:pt x="1214870" y="471907"/>
                  <a:pt x="1209684" y="462563"/>
                  <a:pt x="1209684" y="449018"/>
                </a:cubicBezTo>
                <a:cubicBezTo>
                  <a:pt x="1209684" y="438217"/>
                  <a:pt x="1215856" y="428015"/>
                  <a:pt x="1228201" y="418414"/>
                </a:cubicBezTo>
                <a:cubicBezTo>
                  <a:pt x="1221857" y="414128"/>
                  <a:pt x="1218685" y="407613"/>
                  <a:pt x="1218685" y="398869"/>
                </a:cubicBezTo>
                <a:cubicBezTo>
                  <a:pt x="1218685" y="395440"/>
                  <a:pt x="1221257" y="389782"/>
                  <a:pt x="1226401" y="381895"/>
                </a:cubicBezTo>
                <a:lnTo>
                  <a:pt x="1228715" y="378295"/>
                </a:lnTo>
                <a:cubicBezTo>
                  <a:pt x="1217057" y="369894"/>
                  <a:pt x="1211227" y="357507"/>
                  <a:pt x="1211227" y="341133"/>
                </a:cubicBezTo>
                <a:cubicBezTo>
                  <a:pt x="1211227" y="324760"/>
                  <a:pt x="1216156" y="312887"/>
                  <a:pt x="1226015" y="305514"/>
                </a:cubicBezTo>
                <a:cubicBezTo>
                  <a:pt x="1235873" y="298142"/>
                  <a:pt x="1248946" y="294456"/>
                  <a:pt x="1265234" y="294456"/>
                </a:cubicBezTo>
                <a:close/>
                <a:moveTo>
                  <a:pt x="1139590" y="293942"/>
                </a:moveTo>
                <a:cubicBezTo>
                  <a:pt x="1156735" y="293942"/>
                  <a:pt x="1168565" y="298999"/>
                  <a:pt x="1175080" y="309115"/>
                </a:cubicBezTo>
                <a:cubicBezTo>
                  <a:pt x="1181595" y="319230"/>
                  <a:pt x="1184853" y="334832"/>
                  <a:pt x="1184853" y="355921"/>
                </a:cubicBezTo>
                <a:lnTo>
                  <a:pt x="1184853" y="425615"/>
                </a:lnTo>
                <a:lnTo>
                  <a:pt x="1150391" y="425615"/>
                </a:lnTo>
                <a:lnTo>
                  <a:pt x="1150391" y="356949"/>
                </a:lnTo>
                <a:cubicBezTo>
                  <a:pt x="1150391" y="345977"/>
                  <a:pt x="1149105" y="337876"/>
                  <a:pt x="1146533" y="332646"/>
                </a:cubicBezTo>
                <a:cubicBezTo>
                  <a:pt x="1143962" y="327417"/>
                  <a:pt x="1138818" y="324803"/>
                  <a:pt x="1131103" y="324803"/>
                </a:cubicBezTo>
                <a:cubicBezTo>
                  <a:pt x="1124073" y="324803"/>
                  <a:pt x="1117301" y="326003"/>
                  <a:pt x="1110786" y="328403"/>
                </a:cubicBezTo>
                <a:lnTo>
                  <a:pt x="1107700" y="329432"/>
                </a:lnTo>
                <a:lnTo>
                  <a:pt x="1107700" y="425615"/>
                </a:lnTo>
                <a:lnTo>
                  <a:pt x="1073239" y="425615"/>
                </a:lnTo>
                <a:lnTo>
                  <a:pt x="1073239" y="297028"/>
                </a:lnTo>
                <a:lnTo>
                  <a:pt x="1107443" y="297028"/>
                </a:lnTo>
                <a:lnTo>
                  <a:pt x="1107443" y="304229"/>
                </a:lnTo>
                <a:cubicBezTo>
                  <a:pt x="1119101" y="297371"/>
                  <a:pt x="1129817" y="293942"/>
                  <a:pt x="1139590" y="293942"/>
                </a:cubicBezTo>
                <a:close/>
                <a:moveTo>
                  <a:pt x="807005" y="293942"/>
                </a:moveTo>
                <a:cubicBezTo>
                  <a:pt x="815921" y="293942"/>
                  <a:pt x="827322" y="295313"/>
                  <a:pt x="841210" y="298056"/>
                </a:cubicBezTo>
                <a:lnTo>
                  <a:pt x="848153" y="299599"/>
                </a:lnTo>
                <a:lnTo>
                  <a:pt x="847124" y="326860"/>
                </a:lnTo>
                <a:cubicBezTo>
                  <a:pt x="833580" y="325488"/>
                  <a:pt x="823550" y="324803"/>
                  <a:pt x="817035" y="324803"/>
                </a:cubicBezTo>
                <a:cubicBezTo>
                  <a:pt x="805205" y="324803"/>
                  <a:pt x="797361" y="327331"/>
                  <a:pt x="793504" y="332389"/>
                </a:cubicBezTo>
                <a:cubicBezTo>
                  <a:pt x="789646" y="337447"/>
                  <a:pt x="787717" y="347005"/>
                  <a:pt x="787717" y="361064"/>
                </a:cubicBezTo>
                <a:cubicBezTo>
                  <a:pt x="787717" y="375123"/>
                  <a:pt x="789646" y="384767"/>
                  <a:pt x="793504" y="389996"/>
                </a:cubicBezTo>
                <a:cubicBezTo>
                  <a:pt x="797361" y="395226"/>
                  <a:pt x="805291" y="397840"/>
                  <a:pt x="817292" y="397840"/>
                </a:cubicBezTo>
                <a:lnTo>
                  <a:pt x="847124" y="395783"/>
                </a:lnTo>
                <a:lnTo>
                  <a:pt x="848153" y="423301"/>
                </a:lnTo>
                <a:cubicBezTo>
                  <a:pt x="829808" y="426901"/>
                  <a:pt x="815835" y="428701"/>
                  <a:pt x="806234" y="428701"/>
                </a:cubicBezTo>
                <a:cubicBezTo>
                  <a:pt x="787203" y="428701"/>
                  <a:pt x="773530" y="423343"/>
                  <a:pt x="765214" y="412628"/>
                </a:cubicBezTo>
                <a:cubicBezTo>
                  <a:pt x="756899" y="401912"/>
                  <a:pt x="752741" y="384724"/>
                  <a:pt x="752741" y="361064"/>
                </a:cubicBezTo>
                <a:cubicBezTo>
                  <a:pt x="752741" y="337404"/>
                  <a:pt x="757028" y="320302"/>
                  <a:pt x="765600" y="309758"/>
                </a:cubicBezTo>
                <a:cubicBezTo>
                  <a:pt x="774173" y="299214"/>
                  <a:pt x="787974" y="293942"/>
                  <a:pt x="807005" y="293942"/>
                </a:cubicBezTo>
                <a:close/>
                <a:moveTo>
                  <a:pt x="677384" y="293942"/>
                </a:moveTo>
                <a:cubicBezTo>
                  <a:pt x="693929" y="293942"/>
                  <a:pt x="705845" y="297371"/>
                  <a:pt x="713132" y="304229"/>
                </a:cubicBezTo>
                <a:cubicBezTo>
                  <a:pt x="720418" y="311087"/>
                  <a:pt x="724061" y="322059"/>
                  <a:pt x="724061" y="337147"/>
                </a:cubicBezTo>
                <a:lnTo>
                  <a:pt x="724061" y="390639"/>
                </a:lnTo>
                <a:cubicBezTo>
                  <a:pt x="724404" y="394754"/>
                  <a:pt x="725090" y="397626"/>
                  <a:pt x="726119" y="399255"/>
                </a:cubicBezTo>
                <a:cubicBezTo>
                  <a:pt x="727148" y="400883"/>
                  <a:pt x="729291" y="402041"/>
                  <a:pt x="732548" y="402727"/>
                </a:cubicBezTo>
                <a:lnTo>
                  <a:pt x="731520" y="428701"/>
                </a:lnTo>
                <a:cubicBezTo>
                  <a:pt x="722776" y="428701"/>
                  <a:pt x="715789" y="428101"/>
                  <a:pt x="710560" y="426901"/>
                </a:cubicBezTo>
                <a:cubicBezTo>
                  <a:pt x="705331" y="425701"/>
                  <a:pt x="700059" y="423301"/>
                  <a:pt x="694744" y="419700"/>
                </a:cubicBezTo>
                <a:cubicBezTo>
                  <a:pt x="682399" y="425701"/>
                  <a:pt x="669798" y="428701"/>
                  <a:pt x="656939" y="428701"/>
                </a:cubicBezTo>
                <a:cubicBezTo>
                  <a:pt x="630364" y="428701"/>
                  <a:pt x="617077" y="414642"/>
                  <a:pt x="617077" y="386525"/>
                </a:cubicBezTo>
                <a:cubicBezTo>
                  <a:pt x="617077" y="372809"/>
                  <a:pt x="620763" y="363079"/>
                  <a:pt x="628135" y="357335"/>
                </a:cubicBezTo>
                <a:cubicBezTo>
                  <a:pt x="635508" y="351592"/>
                  <a:pt x="646823" y="348205"/>
                  <a:pt x="662082" y="347177"/>
                </a:cubicBezTo>
                <a:lnTo>
                  <a:pt x="689600" y="345119"/>
                </a:lnTo>
                <a:lnTo>
                  <a:pt x="689600" y="337147"/>
                </a:lnTo>
                <a:cubicBezTo>
                  <a:pt x="689600" y="331832"/>
                  <a:pt x="688400" y="328189"/>
                  <a:pt x="686000" y="326217"/>
                </a:cubicBezTo>
                <a:cubicBezTo>
                  <a:pt x="683599" y="324245"/>
                  <a:pt x="679742" y="323259"/>
                  <a:pt x="674427" y="323259"/>
                </a:cubicBezTo>
                <a:lnTo>
                  <a:pt x="626078" y="325317"/>
                </a:lnTo>
                <a:lnTo>
                  <a:pt x="625049" y="301400"/>
                </a:lnTo>
                <a:cubicBezTo>
                  <a:pt x="643394" y="296428"/>
                  <a:pt x="660839" y="293942"/>
                  <a:pt x="677384" y="293942"/>
                </a:cubicBezTo>
                <a:close/>
                <a:moveTo>
                  <a:pt x="605666" y="293942"/>
                </a:moveTo>
                <a:lnTo>
                  <a:pt x="605666" y="328660"/>
                </a:lnTo>
                <a:cubicBezTo>
                  <a:pt x="591778" y="331575"/>
                  <a:pt x="579863" y="334575"/>
                  <a:pt x="569918" y="337661"/>
                </a:cubicBezTo>
                <a:lnTo>
                  <a:pt x="564775" y="339462"/>
                </a:lnTo>
                <a:lnTo>
                  <a:pt x="564775" y="425615"/>
                </a:lnTo>
                <a:lnTo>
                  <a:pt x="530314" y="425615"/>
                </a:lnTo>
                <a:lnTo>
                  <a:pt x="530314" y="297028"/>
                </a:lnTo>
                <a:lnTo>
                  <a:pt x="564518" y="297028"/>
                </a:lnTo>
                <a:lnTo>
                  <a:pt x="564518" y="310658"/>
                </a:lnTo>
                <a:cubicBezTo>
                  <a:pt x="578920" y="302085"/>
                  <a:pt x="592636" y="296513"/>
                  <a:pt x="605666" y="293942"/>
                </a:cubicBezTo>
                <a:close/>
                <a:moveTo>
                  <a:pt x="384362" y="250736"/>
                </a:moveTo>
                <a:lnTo>
                  <a:pt x="512949" y="250736"/>
                </a:lnTo>
                <a:lnTo>
                  <a:pt x="512949" y="282112"/>
                </a:lnTo>
                <a:lnTo>
                  <a:pt x="466658" y="282112"/>
                </a:lnTo>
                <a:lnTo>
                  <a:pt x="466658" y="425615"/>
                </a:lnTo>
                <a:lnTo>
                  <a:pt x="431168" y="425615"/>
                </a:lnTo>
                <a:lnTo>
                  <a:pt x="431168" y="282112"/>
                </a:lnTo>
                <a:lnTo>
                  <a:pt x="384362" y="282112"/>
                </a:lnTo>
                <a:close/>
                <a:moveTo>
                  <a:pt x="1006563" y="245593"/>
                </a:moveTo>
                <a:lnTo>
                  <a:pt x="1041025" y="245593"/>
                </a:lnTo>
                <a:lnTo>
                  <a:pt x="1041025" y="280568"/>
                </a:lnTo>
                <a:lnTo>
                  <a:pt x="1006563" y="280568"/>
                </a:lnTo>
                <a:close/>
                <a:moveTo>
                  <a:pt x="873214" y="245593"/>
                </a:moveTo>
                <a:lnTo>
                  <a:pt x="907675" y="245593"/>
                </a:lnTo>
                <a:lnTo>
                  <a:pt x="907675" y="347948"/>
                </a:lnTo>
                <a:lnTo>
                  <a:pt x="920791" y="345634"/>
                </a:lnTo>
                <a:lnTo>
                  <a:pt x="946251" y="297028"/>
                </a:lnTo>
                <a:lnTo>
                  <a:pt x="984827" y="297028"/>
                </a:lnTo>
                <a:lnTo>
                  <a:pt x="951395" y="357978"/>
                </a:lnTo>
                <a:lnTo>
                  <a:pt x="986628" y="425615"/>
                </a:lnTo>
                <a:lnTo>
                  <a:pt x="947794" y="425615"/>
                </a:lnTo>
                <a:lnTo>
                  <a:pt x="921820" y="375466"/>
                </a:lnTo>
                <a:lnTo>
                  <a:pt x="907675" y="377781"/>
                </a:lnTo>
                <a:lnTo>
                  <a:pt x="907675" y="425615"/>
                </a:lnTo>
                <a:lnTo>
                  <a:pt x="873214" y="425615"/>
                </a:lnTo>
                <a:close/>
                <a:moveTo>
                  <a:pt x="1177699" y="77153"/>
                </a:moveTo>
                <a:cubicBezTo>
                  <a:pt x="1171356" y="77153"/>
                  <a:pt x="1164926" y="78438"/>
                  <a:pt x="1158411" y="81010"/>
                </a:cubicBezTo>
                <a:lnTo>
                  <a:pt x="1155325" y="82296"/>
                </a:lnTo>
                <a:lnTo>
                  <a:pt x="1155325" y="149676"/>
                </a:lnTo>
                <a:cubicBezTo>
                  <a:pt x="1163040" y="150705"/>
                  <a:pt x="1169298" y="151219"/>
                  <a:pt x="1174099" y="151219"/>
                </a:cubicBezTo>
                <a:cubicBezTo>
                  <a:pt x="1184043" y="151219"/>
                  <a:pt x="1190858" y="148304"/>
                  <a:pt x="1194544" y="142475"/>
                </a:cubicBezTo>
                <a:cubicBezTo>
                  <a:pt x="1198230" y="136646"/>
                  <a:pt x="1200073" y="126702"/>
                  <a:pt x="1200073" y="112643"/>
                </a:cubicBezTo>
                <a:cubicBezTo>
                  <a:pt x="1200073" y="88983"/>
                  <a:pt x="1192615" y="77153"/>
                  <a:pt x="1177699" y="77153"/>
                </a:cubicBezTo>
                <a:close/>
                <a:moveTo>
                  <a:pt x="1316202" y="75609"/>
                </a:moveTo>
                <a:cubicBezTo>
                  <a:pt x="1307115" y="75609"/>
                  <a:pt x="1300815" y="78610"/>
                  <a:pt x="1297300" y="84611"/>
                </a:cubicBezTo>
                <a:cubicBezTo>
                  <a:pt x="1293785" y="90611"/>
                  <a:pt x="1292028" y="100213"/>
                  <a:pt x="1292028" y="113414"/>
                </a:cubicBezTo>
                <a:cubicBezTo>
                  <a:pt x="1292028" y="126616"/>
                  <a:pt x="1293785" y="136303"/>
                  <a:pt x="1297300" y="142475"/>
                </a:cubicBezTo>
                <a:cubicBezTo>
                  <a:pt x="1300815" y="148647"/>
                  <a:pt x="1307115" y="151733"/>
                  <a:pt x="1316202" y="151733"/>
                </a:cubicBezTo>
                <a:cubicBezTo>
                  <a:pt x="1325289" y="151733"/>
                  <a:pt x="1331590" y="148647"/>
                  <a:pt x="1335105" y="142475"/>
                </a:cubicBezTo>
                <a:cubicBezTo>
                  <a:pt x="1338619" y="136303"/>
                  <a:pt x="1340377" y="126616"/>
                  <a:pt x="1340377" y="113414"/>
                </a:cubicBezTo>
                <a:cubicBezTo>
                  <a:pt x="1340377" y="100213"/>
                  <a:pt x="1338619" y="90611"/>
                  <a:pt x="1335105" y="84611"/>
                </a:cubicBezTo>
                <a:cubicBezTo>
                  <a:pt x="1331590" y="78610"/>
                  <a:pt x="1325289" y="75609"/>
                  <a:pt x="1316202" y="75609"/>
                </a:cubicBezTo>
                <a:close/>
                <a:moveTo>
                  <a:pt x="857073" y="74581"/>
                </a:moveTo>
                <a:cubicBezTo>
                  <a:pt x="848929" y="74581"/>
                  <a:pt x="843186" y="76681"/>
                  <a:pt x="839843" y="80882"/>
                </a:cubicBezTo>
                <a:cubicBezTo>
                  <a:pt x="836499" y="85082"/>
                  <a:pt x="834742" y="92154"/>
                  <a:pt x="834571" y="102099"/>
                </a:cubicBezTo>
                <a:lnTo>
                  <a:pt x="879062" y="102099"/>
                </a:lnTo>
                <a:cubicBezTo>
                  <a:pt x="879062" y="91812"/>
                  <a:pt x="877433" y="84653"/>
                  <a:pt x="874176" y="80624"/>
                </a:cubicBezTo>
                <a:cubicBezTo>
                  <a:pt x="870918" y="76595"/>
                  <a:pt x="865217" y="74581"/>
                  <a:pt x="857073" y="74581"/>
                </a:cubicBezTo>
                <a:close/>
                <a:moveTo>
                  <a:pt x="504648" y="74581"/>
                </a:moveTo>
                <a:cubicBezTo>
                  <a:pt x="496505" y="74581"/>
                  <a:pt x="490761" y="76681"/>
                  <a:pt x="487418" y="80882"/>
                </a:cubicBezTo>
                <a:cubicBezTo>
                  <a:pt x="484074" y="85082"/>
                  <a:pt x="482317" y="92154"/>
                  <a:pt x="482146" y="102099"/>
                </a:cubicBezTo>
                <a:lnTo>
                  <a:pt x="526637" y="102099"/>
                </a:lnTo>
                <a:cubicBezTo>
                  <a:pt x="526637" y="91812"/>
                  <a:pt x="525008" y="84653"/>
                  <a:pt x="521751" y="80624"/>
                </a:cubicBezTo>
                <a:cubicBezTo>
                  <a:pt x="518493" y="76595"/>
                  <a:pt x="512792" y="74581"/>
                  <a:pt x="504648" y="74581"/>
                </a:cubicBezTo>
                <a:close/>
                <a:moveTo>
                  <a:pt x="127444" y="49378"/>
                </a:moveTo>
                <a:lnTo>
                  <a:pt x="164220" y="49378"/>
                </a:lnTo>
                <a:lnTo>
                  <a:pt x="184794" y="89240"/>
                </a:lnTo>
                <a:lnTo>
                  <a:pt x="205625" y="49378"/>
                </a:lnTo>
                <a:lnTo>
                  <a:pt x="242401" y="49378"/>
                </a:lnTo>
                <a:lnTo>
                  <a:pt x="205882" y="112385"/>
                </a:lnTo>
                <a:lnTo>
                  <a:pt x="242401" y="177965"/>
                </a:lnTo>
                <a:lnTo>
                  <a:pt x="205625" y="177965"/>
                </a:lnTo>
                <a:lnTo>
                  <a:pt x="184794" y="138617"/>
                </a:lnTo>
                <a:lnTo>
                  <a:pt x="164220" y="177965"/>
                </a:lnTo>
                <a:lnTo>
                  <a:pt x="127444" y="177965"/>
                </a:lnTo>
                <a:lnTo>
                  <a:pt x="162677" y="113414"/>
                </a:lnTo>
                <a:close/>
                <a:moveTo>
                  <a:pt x="1630537" y="46549"/>
                </a:moveTo>
                <a:cubicBezTo>
                  <a:pt x="1640652" y="46549"/>
                  <a:pt x="1654454" y="48177"/>
                  <a:pt x="1671942" y="51435"/>
                </a:cubicBezTo>
                <a:lnTo>
                  <a:pt x="1680429" y="52978"/>
                </a:lnTo>
                <a:lnTo>
                  <a:pt x="1679914" y="81525"/>
                </a:lnTo>
                <a:cubicBezTo>
                  <a:pt x="1658655" y="78781"/>
                  <a:pt x="1643781" y="77410"/>
                  <a:pt x="1635294" y="77410"/>
                </a:cubicBezTo>
                <a:cubicBezTo>
                  <a:pt x="1626808" y="77410"/>
                  <a:pt x="1621321" y="78181"/>
                  <a:pt x="1618835" y="79724"/>
                </a:cubicBezTo>
                <a:cubicBezTo>
                  <a:pt x="1616349" y="81267"/>
                  <a:pt x="1615106" y="83711"/>
                  <a:pt x="1615106" y="87054"/>
                </a:cubicBezTo>
                <a:cubicBezTo>
                  <a:pt x="1615106" y="90397"/>
                  <a:pt x="1616778" y="92712"/>
                  <a:pt x="1620121" y="93997"/>
                </a:cubicBezTo>
                <a:cubicBezTo>
                  <a:pt x="1623464" y="95283"/>
                  <a:pt x="1632037" y="97169"/>
                  <a:pt x="1645839" y="99655"/>
                </a:cubicBezTo>
                <a:cubicBezTo>
                  <a:pt x="1659640" y="102141"/>
                  <a:pt x="1669456" y="106213"/>
                  <a:pt x="1675285" y="111871"/>
                </a:cubicBezTo>
                <a:cubicBezTo>
                  <a:pt x="1681115" y="117529"/>
                  <a:pt x="1684029" y="126702"/>
                  <a:pt x="1684029" y="139389"/>
                </a:cubicBezTo>
                <a:cubicBezTo>
                  <a:pt x="1684029" y="167164"/>
                  <a:pt x="1666798" y="181051"/>
                  <a:pt x="1632337" y="181051"/>
                </a:cubicBezTo>
                <a:cubicBezTo>
                  <a:pt x="1621021" y="181051"/>
                  <a:pt x="1607305" y="179508"/>
                  <a:pt x="1591189" y="176422"/>
                </a:cubicBezTo>
                <a:lnTo>
                  <a:pt x="1582959" y="174879"/>
                </a:lnTo>
                <a:lnTo>
                  <a:pt x="1583988" y="146075"/>
                </a:lnTo>
                <a:cubicBezTo>
                  <a:pt x="1605248" y="148819"/>
                  <a:pt x="1620036" y="150190"/>
                  <a:pt x="1628351" y="150190"/>
                </a:cubicBezTo>
                <a:cubicBezTo>
                  <a:pt x="1636666" y="150190"/>
                  <a:pt x="1642324" y="149376"/>
                  <a:pt x="1645324" y="147747"/>
                </a:cubicBezTo>
                <a:cubicBezTo>
                  <a:pt x="1648325" y="146118"/>
                  <a:pt x="1649825" y="143675"/>
                  <a:pt x="1649825" y="140418"/>
                </a:cubicBezTo>
                <a:cubicBezTo>
                  <a:pt x="1649825" y="137160"/>
                  <a:pt x="1648239" y="134760"/>
                  <a:pt x="1645067" y="133217"/>
                </a:cubicBezTo>
                <a:cubicBezTo>
                  <a:pt x="1641895" y="131674"/>
                  <a:pt x="1633666" y="129788"/>
                  <a:pt x="1620378" y="127559"/>
                </a:cubicBezTo>
                <a:cubicBezTo>
                  <a:pt x="1607091" y="125330"/>
                  <a:pt x="1597190" y="121558"/>
                  <a:pt x="1590675" y="116243"/>
                </a:cubicBezTo>
                <a:cubicBezTo>
                  <a:pt x="1584160" y="110928"/>
                  <a:pt x="1580902" y="101456"/>
                  <a:pt x="1580902" y="87825"/>
                </a:cubicBezTo>
                <a:cubicBezTo>
                  <a:pt x="1580902" y="74195"/>
                  <a:pt x="1585531" y="63908"/>
                  <a:pt x="1594789" y="56964"/>
                </a:cubicBezTo>
                <a:cubicBezTo>
                  <a:pt x="1604048" y="50021"/>
                  <a:pt x="1615964" y="46549"/>
                  <a:pt x="1630537" y="46549"/>
                </a:cubicBezTo>
                <a:close/>
                <a:moveTo>
                  <a:pt x="1472441" y="46292"/>
                </a:moveTo>
                <a:lnTo>
                  <a:pt x="1472441" y="81010"/>
                </a:lnTo>
                <a:cubicBezTo>
                  <a:pt x="1458553" y="83925"/>
                  <a:pt x="1446638" y="86925"/>
                  <a:pt x="1436694" y="90011"/>
                </a:cubicBezTo>
                <a:lnTo>
                  <a:pt x="1431550" y="91812"/>
                </a:lnTo>
                <a:lnTo>
                  <a:pt x="1431550" y="177965"/>
                </a:lnTo>
                <a:lnTo>
                  <a:pt x="1397089" y="177965"/>
                </a:lnTo>
                <a:lnTo>
                  <a:pt x="1397089" y="49378"/>
                </a:lnTo>
                <a:lnTo>
                  <a:pt x="1431293" y="49378"/>
                </a:lnTo>
                <a:lnTo>
                  <a:pt x="1431293" y="63008"/>
                </a:lnTo>
                <a:cubicBezTo>
                  <a:pt x="1445695" y="54435"/>
                  <a:pt x="1459411" y="48863"/>
                  <a:pt x="1472441" y="46292"/>
                </a:cubicBezTo>
                <a:close/>
                <a:moveTo>
                  <a:pt x="1316202" y="46292"/>
                </a:moveTo>
                <a:cubicBezTo>
                  <a:pt x="1337462" y="46292"/>
                  <a:pt x="1352635" y="52164"/>
                  <a:pt x="1361722" y="63908"/>
                </a:cubicBezTo>
                <a:cubicBezTo>
                  <a:pt x="1370809" y="75652"/>
                  <a:pt x="1375353" y="92154"/>
                  <a:pt x="1375353" y="113414"/>
                </a:cubicBezTo>
                <a:cubicBezTo>
                  <a:pt x="1375353" y="158506"/>
                  <a:pt x="1355636" y="181051"/>
                  <a:pt x="1316202" y="181051"/>
                </a:cubicBezTo>
                <a:cubicBezTo>
                  <a:pt x="1276769" y="181051"/>
                  <a:pt x="1257052" y="158506"/>
                  <a:pt x="1257052" y="113414"/>
                </a:cubicBezTo>
                <a:cubicBezTo>
                  <a:pt x="1257052" y="92154"/>
                  <a:pt x="1261595" y="75652"/>
                  <a:pt x="1270682" y="63908"/>
                </a:cubicBezTo>
                <a:cubicBezTo>
                  <a:pt x="1279769" y="52164"/>
                  <a:pt x="1294942" y="46292"/>
                  <a:pt x="1316202" y="46292"/>
                </a:cubicBezTo>
                <a:close/>
                <a:moveTo>
                  <a:pt x="1184386" y="46292"/>
                </a:moveTo>
                <a:cubicBezTo>
                  <a:pt x="1201702" y="46292"/>
                  <a:pt x="1214475" y="51478"/>
                  <a:pt x="1222705" y="61851"/>
                </a:cubicBezTo>
                <a:cubicBezTo>
                  <a:pt x="1230934" y="72223"/>
                  <a:pt x="1235049" y="89840"/>
                  <a:pt x="1235049" y="114700"/>
                </a:cubicBezTo>
                <a:cubicBezTo>
                  <a:pt x="1235049" y="139560"/>
                  <a:pt x="1230506" y="156834"/>
                  <a:pt x="1221419" y="166521"/>
                </a:cubicBezTo>
                <a:cubicBezTo>
                  <a:pt x="1212332" y="176208"/>
                  <a:pt x="1197416" y="181051"/>
                  <a:pt x="1176670" y="181051"/>
                </a:cubicBezTo>
                <a:cubicBezTo>
                  <a:pt x="1171013" y="181051"/>
                  <a:pt x="1164926" y="180537"/>
                  <a:pt x="1158411" y="179508"/>
                </a:cubicBezTo>
                <a:lnTo>
                  <a:pt x="1155325" y="178994"/>
                </a:lnTo>
                <a:lnTo>
                  <a:pt x="1155325" y="231972"/>
                </a:lnTo>
                <a:lnTo>
                  <a:pt x="1120864" y="231972"/>
                </a:lnTo>
                <a:lnTo>
                  <a:pt x="1120864" y="49378"/>
                </a:lnTo>
                <a:lnTo>
                  <a:pt x="1155068" y="49378"/>
                </a:lnTo>
                <a:lnTo>
                  <a:pt x="1155068" y="56321"/>
                </a:lnTo>
                <a:cubicBezTo>
                  <a:pt x="1166212" y="49635"/>
                  <a:pt x="1175985" y="46292"/>
                  <a:pt x="1184386" y="46292"/>
                </a:cubicBezTo>
                <a:close/>
                <a:moveTo>
                  <a:pt x="856945" y="46292"/>
                </a:moveTo>
                <a:cubicBezTo>
                  <a:pt x="894321" y="46292"/>
                  <a:pt x="913009" y="65665"/>
                  <a:pt x="913009" y="104413"/>
                </a:cubicBezTo>
                <a:lnTo>
                  <a:pt x="910437" y="128330"/>
                </a:lnTo>
                <a:lnTo>
                  <a:pt x="834828" y="128330"/>
                </a:lnTo>
                <a:cubicBezTo>
                  <a:pt x="834999" y="136217"/>
                  <a:pt x="837099" y="141918"/>
                  <a:pt x="841129" y="145433"/>
                </a:cubicBezTo>
                <a:cubicBezTo>
                  <a:pt x="845158" y="148947"/>
                  <a:pt x="850944" y="150705"/>
                  <a:pt x="858488" y="150705"/>
                </a:cubicBezTo>
                <a:cubicBezTo>
                  <a:pt x="874433" y="150705"/>
                  <a:pt x="888663" y="150190"/>
                  <a:pt x="901179" y="149162"/>
                </a:cubicBezTo>
                <a:lnTo>
                  <a:pt x="908380" y="148390"/>
                </a:lnTo>
                <a:lnTo>
                  <a:pt x="908894" y="173850"/>
                </a:lnTo>
                <a:cubicBezTo>
                  <a:pt x="889177" y="178651"/>
                  <a:pt x="871347" y="181051"/>
                  <a:pt x="855402" y="181051"/>
                </a:cubicBezTo>
                <a:cubicBezTo>
                  <a:pt x="836028" y="181051"/>
                  <a:pt x="821969" y="175908"/>
                  <a:pt x="813225" y="165621"/>
                </a:cubicBezTo>
                <a:cubicBezTo>
                  <a:pt x="804481" y="155334"/>
                  <a:pt x="800109" y="138617"/>
                  <a:pt x="800109" y="115472"/>
                </a:cubicBezTo>
                <a:cubicBezTo>
                  <a:pt x="800109" y="69352"/>
                  <a:pt x="819054" y="46292"/>
                  <a:pt x="856945" y="46292"/>
                </a:cubicBezTo>
                <a:close/>
                <a:moveTo>
                  <a:pt x="652014" y="46292"/>
                </a:moveTo>
                <a:cubicBezTo>
                  <a:pt x="665902" y="46292"/>
                  <a:pt x="676617" y="50321"/>
                  <a:pt x="684161" y="58379"/>
                </a:cubicBezTo>
                <a:cubicBezTo>
                  <a:pt x="699935" y="50321"/>
                  <a:pt x="714337" y="46292"/>
                  <a:pt x="727367" y="46292"/>
                </a:cubicBezTo>
                <a:cubicBezTo>
                  <a:pt x="744340" y="46292"/>
                  <a:pt x="756127" y="51221"/>
                  <a:pt x="762728" y="61079"/>
                </a:cubicBezTo>
                <a:cubicBezTo>
                  <a:pt x="769329" y="70937"/>
                  <a:pt x="772630" y="86668"/>
                  <a:pt x="772630" y="108271"/>
                </a:cubicBezTo>
                <a:lnTo>
                  <a:pt x="772630" y="177965"/>
                </a:lnTo>
                <a:lnTo>
                  <a:pt x="738168" y="177965"/>
                </a:lnTo>
                <a:lnTo>
                  <a:pt x="738168" y="109299"/>
                </a:lnTo>
                <a:cubicBezTo>
                  <a:pt x="738168" y="98327"/>
                  <a:pt x="736968" y="90226"/>
                  <a:pt x="734568" y="84996"/>
                </a:cubicBezTo>
                <a:cubicBezTo>
                  <a:pt x="732167" y="79767"/>
                  <a:pt x="727367" y="77153"/>
                  <a:pt x="720166" y="77153"/>
                </a:cubicBezTo>
                <a:cubicBezTo>
                  <a:pt x="714679" y="77153"/>
                  <a:pt x="707993" y="78353"/>
                  <a:pt x="700106" y="80753"/>
                </a:cubicBezTo>
                <a:lnTo>
                  <a:pt x="696249" y="82039"/>
                </a:lnTo>
                <a:cubicBezTo>
                  <a:pt x="696934" y="94898"/>
                  <a:pt x="697277" y="104670"/>
                  <a:pt x="697277" y="111357"/>
                </a:cubicBezTo>
                <a:lnTo>
                  <a:pt x="697277" y="177965"/>
                </a:lnTo>
                <a:lnTo>
                  <a:pt x="662816" y="177965"/>
                </a:lnTo>
                <a:lnTo>
                  <a:pt x="662816" y="111871"/>
                </a:lnTo>
                <a:cubicBezTo>
                  <a:pt x="662816" y="99184"/>
                  <a:pt x="661701" y="90226"/>
                  <a:pt x="659472" y="84996"/>
                </a:cubicBezTo>
                <a:cubicBezTo>
                  <a:pt x="657244" y="79767"/>
                  <a:pt x="652357" y="77153"/>
                  <a:pt x="644813" y="77153"/>
                </a:cubicBezTo>
                <a:cubicBezTo>
                  <a:pt x="638127" y="77153"/>
                  <a:pt x="631526" y="78353"/>
                  <a:pt x="625011" y="80753"/>
                </a:cubicBezTo>
                <a:lnTo>
                  <a:pt x="621925" y="81782"/>
                </a:lnTo>
                <a:lnTo>
                  <a:pt x="621925" y="177965"/>
                </a:lnTo>
                <a:lnTo>
                  <a:pt x="587464" y="177965"/>
                </a:lnTo>
                <a:lnTo>
                  <a:pt x="587464" y="49378"/>
                </a:lnTo>
                <a:lnTo>
                  <a:pt x="621668" y="49378"/>
                </a:lnTo>
                <a:lnTo>
                  <a:pt x="621668" y="56579"/>
                </a:lnTo>
                <a:cubicBezTo>
                  <a:pt x="633498" y="49721"/>
                  <a:pt x="643613" y="46292"/>
                  <a:pt x="652014" y="46292"/>
                </a:cubicBezTo>
                <a:close/>
                <a:moveTo>
                  <a:pt x="504520" y="46292"/>
                </a:moveTo>
                <a:cubicBezTo>
                  <a:pt x="541896" y="46292"/>
                  <a:pt x="560584" y="65665"/>
                  <a:pt x="560584" y="104413"/>
                </a:cubicBezTo>
                <a:lnTo>
                  <a:pt x="558012" y="128330"/>
                </a:lnTo>
                <a:lnTo>
                  <a:pt x="482403" y="128330"/>
                </a:lnTo>
                <a:cubicBezTo>
                  <a:pt x="482574" y="136217"/>
                  <a:pt x="484674" y="141918"/>
                  <a:pt x="488704" y="145433"/>
                </a:cubicBezTo>
                <a:cubicBezTo>
                  <a:pt x="492733" y="148947"/>
                  <a:pt x="498519" y="150705"/>
                  <a:pt x="506063" y="150705"/>
                </a:cubicBezTo>
                <a:cubicBezTo>
                  <a:pt x="522008" y="150705"/>
                  <a:pt x="536238" y="150190"/>
                  <a:pt x="548754" y="149162"/>
                </a:cubicBezTo>
                <a:lnTo>
                  <a:pt x="555955" y="148390"/>
                </a:lnTo>
                <a:lnTo>
                  <a:pt x="556469" y="173850"/>
                </a:lnTo>
                <a:cubicBezTo>
                  <a:pt x="536752" y="178651"/>
                  <a:pt x="518922" y="181051"/>
                  <a:pt x="502977" y="181051"/>
                </a:cubicBezTo>
                <a:cubicBezTo>
                  <a:pt x="483603" y="181051"/>
                  <a:pt x="469544" y="175908"/>
                  <a:pt x="460800" y="165621"/>
                </a:cubicBezTo>
                <a:cubicBezTo>
                  <a:pt x="452056" y="155334"/>
                  <a:pt x="447684" y="138617"/>
                  <a:pt x="447684" y="115472"/>
                </a:cubicBezTo>
                <a:cubicBezTo>
                  <a:pt x="447684" y="69352"/>
                  <a:pt x="466629" y="46292"/>
                  <a:pt x="504520" y="46292"/>
                </a:cubicBezTo>
                <a:close/>
                <a:moveTo>
                  <a:pt x="434216" y="46292"/>
                </a:moveTo>
                <a:lnTo>
                  <a:pt x="434216" y="81010"/>
                </a:lnTo>
                <a:cubicBezTo>
                  <a:pt x="420328" y="83925"/>
                  <a:pt x="408412" y="86925"/>
                  <a:pt x="398468" y="90011"/>
                </a:cubicBezTo>
                <a:lnTo>
                  <a:pt x="393325" y="91812"/>
                </a:lnTo>
                <a:lnTo>
                  <a:pt x="393325" y="177965"/>
                </a:lnTo>
                <a:lnTo>
                  <a:pt x="358863" y="177965"/>
                </a:lnTo>
                <a:lnTo>
                  <a:pt x="358863" y="49378"/>
                </a:lnTo>
                <a:lnTo>
                  <a:pt x="393068" y="49378"/>
                </a:lnTo>
                <a:lnTo>
                  <a:pt x="393068" y="63008"/>
                </a:lnTo>
                <a:cubicBezTo>
                  <a:pt x="407469" y="54435"/>
                  <a:pt x="421185" y="48863"/>
                  <a:pt x="434216" y="46292"/>
                </a:cubicBezTo>
                <a:close/>
                <a:moveTo>
                  <a:pt x="1497482" y="13630"/>
                </a:moveTo>
                <a:lnTo>
                  <a:pt x="1531944" y="13630"/>
                </a:lnTo>
                <a:lnTo>
                  <a:pt x="1531944" y="49378"/>
                </a:lnTo>
                <a:lnTo>
                  <a:pt x="1563576" y="49378"/>
                </a:lnTo>
                <a:lnTo>
                  <a:pt x="1563576" y="78696"/>
                </a:lnTo>
                <a:lnTo>
                  <a:pt x="1531944" y="78696"/>
                </a:lnTo>
                <a:lnTo>
                  <a:pt x="1531944" y="131416"/>
                </a:lnTo>
                <a:cubicBezTo>
                  <a:pt x="1531944" y="136560"/>
                  <a:pt x="1532072" y="140203"/>
                  <a:pt x="1532329" y="142346"/>
                </a:cubicBezTo>
                <a:cubicBezTo>
                  <a:pt x="1532586" y="144490"/>
                  <a:pt x="1533529" y="146333"/>
                  <a:pt x="1535158" y="147876"/>
                </a:cubicBezTo>
                <a:cubicBezTo>
                  <a:pt x="1536787" y="149419"/>
                  <a:pt x="1539316" y="150190"/>
                  <a:pt x="1542745" y="150190"/>
                </a:cubicBezTo>
                <a:lnTo>
                  <a:pt x="1562290" y="149676"/>
                </a:lnTo>
                <a:lnTo>
                  <a:pt x="1563833" y="177194"/>
                </a:lnTo>
                <a:cubicBezTo>
                  <a:pt x="1552346" y="179765"/>
                  <a:pt x="1543602" y="181051"/>
                  <a:pt x="1537601" y="181051"/>
                </a:cubicBezTo>
                <a:cubicBezTo>
                  <a:pt x="1522171" y="181051"/>
                  <a:pt x="1511627" y="177579"/>
                  <a:pt x="1505969" y="170636"/>
                </a:cubicBezTo>
                <a:cubicBezTo>
                  <a:pt x="1500311" y="163692"/>
                  <a:pt x="1497482" y="150876"/>
                  <a:pt x="1497482" y="132188"/>
                </a:cubicBezTo>
                <a:lnTo>
                  <a:pt x="1497482" y="78696"/>
                </a:lnTo>
                <a:lnTo>
                  <a:pt x="1482309" y="78696"/>
                </a:lnTo>
                <a:lnTo>
                  <a:pt x="1482309" y="49378"/>
                </a:lnTo>
                <a:lnTo>
                  <a:pt x="1497482" y="49378"/>
                </a:lnTo>
                <a:close/>
                <a:moveTo>
                  <a:pt x="268757" y="13630"/>
                </a:moveTo>
                <a:lnTo>
                  <a:pt x="303218" y="13630"/>
                </a:lnTo>
                <a:lnTo>
                  <a:pt x="303218" y="49378"/>
                </a:lnTo>
                <a:lnTo>
                  <a:pt x="334851" y="49378"/>
                </a:lnTo>
                <a:lnTo>
                  <a:pt x="334851" y="78696"/>
                </a:lnTo>
                <a:lnTo>
                  <a:pt x="303218" y="78696"/>
                </a:lnTo>
                <a:lnTo>
                  <a:pt x="303218" y="131416"/>
                </a:lnTo>
                <a:cubicBezTo>
                  <a:pt x="303218" y="136560"/>
                  <a:pt x="303347" y="140203"/>
                  <a:pt x="303604" y="142346"/>
                </a:cubicBezTo>
                <a:cubicBezTo>
                  <a:pt x="303861" y="144490"/>
                  <a:pt x="304804" y="146333"/>
                  <a:pt x="306433" y="147876"/>
                </a:cubicBezTo>
                <a:cubicBezTo>
                  <a:pt x="308062" y="149419"/>
                  <a:pt x="310591" y="150190"/>
                  <a:pt x="314020" y="150190"/>
                </a:cubicBezTo>
                <a:lnTo>
                  <a:pt x="333565" y="149676"/>
                </a:lnTo>
                <a:lnTo>
                  <a:pt x="335108" y="177194"/>
                </a:lnTo>
                <a:cubicBezTo>
                  <a:pt x="323621" y="179765"/>
                  <a:pt x="314877" y="181051"/>
                  <a:pt x="308876" y="181051"/>
                </a:cubicBezTo>
                <a:cubicBezTo>
                  <a:pt x="293446" y="181051"/>
                  <a:pt x="282902" y="177579"/>
                  <a:pt x="277244" y="170636"/>
                </a:cubicBezTo>
                <a:cubicBezTo>
                  <a:pt x="271586" y="163692"/>
                  <a:pt x="268757" y="150876"/>
                  <a:pt x="268757" y="132188"/>
                </a:cubicBezTo>
                <a:lnTo>
                  <a:pt x="268757" y="78696"/>
                </a:lnTo>
                <a:lnTo>
                  <a:pt x="253584" y="78696"/>
                </a:lnTo>
                <a:lnTo>
                  <a:pt x="253584" y="49378"/>
                </a:lnTo>
                <a:lnTo>
                  <a:pt x="268757" y="49378"/>
                </a:lnTo>
                <a:close/>
                <a:moveTo>
                  <a:pt x="0" y="3086"/>
                </a:moveTo>
                <a:lnTo>
                  <a:pt x="113157" y="3086"/>
                </a:lnTo>
                <a:lnTo>
                  <a:pt x="113157" y="33947"/>
                </a:lnTo>
                <a:lnTo>
                  <a:pt x="35490" y="33947"/>
                </a:lnTo>
                <a:lnTo>
                  <a:pt x="35490" y="74838"/>
                </a:lnTo>
                <a:lnTo>
                  <a:pt x="97726" y="74838"/>
                </a:lnTo>
                <a:lnTo>
                  <a:pt x="97726" y="105185"/>
                </a:lnTo>
                <a:lnTo>
                  <a:pt x="35490" y="105185"/>
                </a:lnTo>
                <a:lnTo>
                  <a:pt x="35490" y="147104"/>
                </a:lnTo>
                <a:lnTo>
                  <a:pt x="113157" y="147104"/>
                </a:lnTo>
                <a:lnTo>
                  <a:pt x="113157" y="177965"/>
                </a:lnTo>
                <a:lnTo>
                  <a:pt x="0" y="177965"/>
                </a:lnTo>
                <a:close/>
                <a:moveTo>
                  <a:pt x="1031224" y="0"/>
                </a:moveTo>
                <a:cubicBezTo>
                  <a:pt x="1043911" y="0"/>
                  <a:pt x="1060027" y="1715"/>
                  <a:pt x="1079573" y="5144"/>
                </a:cubicBezTo>
                <a:lnTo>
                  <a:pt x="1088831" y="6944"/>
                </a:lnTo>
                <a:lnTo>
                  <a:pt x="1086002" y="34976"/>
                </a:lnTo>
                <a:cubicBezTo>
                  <a:pt x="1061828" y="32233"/>
                  <a:pt x="1044768" y="30861"/>
                  <a:pt x="1034824" y="30861"/>
                </a:cubicBezTo>
                <a:cubicBezTo>
                  <a:pt x="1016136" y="30861"/>
                  <a:pt x="1006792" y="37033"/>
                  <a:pt x="1006792" y="49378"/>
                </a:cubicBezTo>
                <a:cubicBezTo>
                  <a:pt x="1006792" y="54864"/>
                  <a:pt x="1009107" y="59065"/>
                  <a:pt x="1013736" y="61979"/>
                </a:cubicBezTo>
                <a:cubicBezTo>
                  <a:pt x="1018365" y="64894"/>
                  <a:pt x="1029209" y="69094"/>
                  <a:pt x="1046269" y="74581"/>
                </a:cubicBezTo>
                <a:cubicBezTo>
                  <a:pt x="1063328" y="80067"/>
                  <a:pt x="1075286" y="86282"/>
                  <a:pt x="1082144" y="93226"/>
                </a:cubicBezTo>
                <a:cubicBezTo>
                  <a:pt x="1089002" y="100170"/>
                  <a:pt x="1092431" y="110842"/>
                  <a:pt x="1092431" y="125244"/>
                </a:cubicBezTo>
                <a:cubicBezTo>
                  <a:pt x="1092431" y="143589"/>
                  <a:pt x="1086859" y="157477"/>
                  <a:pt x="1075715" y="166907"/>
                </a:cubicBezTo>
                <a:cubicBezTo>
                  <a:pt x="1064571" y="176336"/>
                  <a:pt x="1049998" y="181051"/>
                  <a:pt x="1031995" y="181051"/>
                </a:cubicBezTo>
                <a:cubicBezTo>
                  <a:pt x="1018622" y="181051"/>
                  <a:pt x="1002249" y="178994"/>
                  <a:pt x="982875" y="174879"/>
                </a:cubicBezTo>
                <a:lnTo>
                  <a:pt x="973617" y="173079"/>
                </a:lnTo>
                <a:lnTo>
                  <a:pt x="977217" y="145561"/>
                </a:lnTo>
                <a:cubicBezTo>
                  <a:pt x="1000191" y="148647"/>
                  <a:pt x="1017765" y="150190"/>
                  <a:pt x="1029938" y="150190"/>
                </a:cubicBezTo>
                <a:cubicBezTo>
                  <a:pt x="1048112" y="150190"/>
                  <a:pt x="1057198" y="142646"/>
                  <a:pt x="1057198" y="127559"/>
                </a:cubicBezTo>
                <a:cubicBezTo>
                  <a:pt x="1057198" y="122072"/>
                  <a:pt x="1055098" y="117786"/>
                  <a:pt x="1050898" y="114700"/>
                </a:cubicBezTo>
                <a:cubicBezTo>
                  <a:pt x="1046697" y="111614"/>
                  <a:pt x="1038339" y="108271"/>
                  <a:pt x="1025823" y="104670"/>
                </a:cubicBezTo>
                <a:cubicBezTo>
                  <a:pt x="1005935" y="99012"/>
                  <a:pt x="991919" y="92283"/>
                  <a:pt x="983775" y="84482"/>
                </a:cubicBezTo>
                <a:cubicBezTo>
                  <a:pt x="975631" y="76681"/>
                  <a:pt x="971559" y="65837"/>
                  <a:pt x="971559" y="51949"/>
                </a:cubicBezTo>
                <a:cubicBezTo>
                  <a:pt x="971559" y="34461"/>
                  <a:pt x="976874" y="21431"/>
                  <a:pt x="987504" y="12859"/>
                </a:cubicBezTo>
                <a:cubicBezTo>
                  <a:pt x="998134" y="4286"/>
                  <a:pt x="1012707" y="0"/>
                  <a:pt x="1031224" y="0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To Outline"/>
          <p:cNvSpPr/>
          <p:nvPr/>
        </p:nvSpPr>
        <p:spPr>
          <a:xfrm>
            <a:off x="9179341" y="2309558"/>
            <a:ext cx="1127693" cy="430758"/>
          </a:xfrm>
          <a:custGeom>
            <a:avLst/>
            <a:gdLst/>
            <a:ahLst/>
            <a:cxnLst/>
            <a:rect l="l" t="t" r="r" b="b"/>
            <a:pathLst>
              <a:path w="1127693" h="430758">
                <a:moveTo>
                  <a:pt x="694734" y="371094"/>
                </a:moveTo>
                <a:lnTo>
                  <a:pt x="671332" y="373151"/>
                </a:lnTo>
                <a:cubicBezTo>
                  <a:pt x="661730" y="374008"/>
                  <a:pt x="656930" y="379152"/>
                  <a:pt x="656930" y="388582"/>
                </a:cubicBezTo>
                <a:cubicBezTo>
                  <a:pt x="656930" y="398011"/>
                  <a:pt x="661130" y="402726"/>
                  <a:pt x="669531" y="402726"/>
                </a:cubicBezTo>
                <a:cubicBezTo>
                  <a:pt x="676046" y="402726"/>
                  <a:pt x="683162" y="401697"/>
                  <a:pt x="690877" y="399640"/>
                </a:cubicBezTo>
                <a:lnTo>
                  <a:pt x="694734" y="398611"/>
                </a:lnTo>
                <a:close/>
                <a:moveTo>
                  <a:pt x="537458" y="325831"/>
                </a:moveTo>
                <a:cubicBezTo>
                  <a:pt x="523570" y="325831"/>
                  <a:pt x="516626" y="338175"/>
                  <a:pt x="516626" y="362864"/>
                </a:cubicBezTo>
                <a:cubicBezTo>
                  <a:pt x="516626" y="376237"/>
                  <a:pt x="518170" y="385753"/>
                  <a:pt x="521256" y="391410"/>
                </a:cubicBezTo>
                <a:cubicBezTo>
                  <a:pt x="524342" y="397068"/>
                  <a:pt x="529442" y="399897"/>
                  <a:pt x="536558" y="399897"/>
                </a:cubicBezTo>
                <a:cubicBezTo>
                  <a:pt x="543673" y="399897"/>
                  <a:pt x="551174" y="398869"/>
                  <a:pt x="559060" y="396811"/>
                </a:cubicBezTo>
                <a:lnTo>
                  <a:pt x="562661" y="396040"/>
                </a:lnTo>
                <a:lnTo>
                  <a:pt x="562661" y="328403"/>
                </a:lnTo>
                <a:cubicBezTo>
                  <a:pt x="553231" y="326688"/>
                  <a:pt x="544830" y="325831"/>
                  <a:pt x="537458" y="325831"/>
                </a:cubicBezTo>
                <a:close/>
                <a:moveTo>
                  <a:pt x="340262" y="325316"/>
                </a:moveTo>
                <a:cubicBezTo>
                  <a:pt x="331175" y="325316"/>
                  <a:pt x="324874" y="328317"/>
                  <a:pt x="321359" y="334318"/>
                </a:cubicBezTo>
                <a:cubicBezTo>
                  <a:pt x="317844" y="340318"/>
                  <a:pt x="316087" y="349920"/>
                  <a:pt x="316087" y="363121"/>
                </a:cubicBezTo>
                <a:cubicBezTo>
                  <a:pt x="316087" y="376323"/>
                  <a:pt x="317844" y="386010"/>
                  <a:pt x="321359" y="392182"/>
                </a:cubicBezTo>
                <a:cubicBezTo>
                  <a:pt x="324874" y="398354"/>
                  <a:pt x="331175" y="401440"/>
                  <a:pt x="340262" y="401440"/>
                </a:cubicBezTo>
                <a:cubicBezTo>
                  <a:pt x="349348" y="401440"/>
                  <a:pt x="355649" y="398354"/>
                  <a:pt x="359164" y="392182"/>
                </a:cubicBezTo>
                <a:cubicBezTo>
                  <a:pt x="362679" y="386010"/>
                  <a:pt x="364436" y="376323"/>
                  <a:pt x="364436" y="363121"/>
                </a:cubicBezTo>
                <a:cubicBezTo>
                  <a:pt x="364436" y="349920"/>
                  <a:pt x="362679" y="340318"/>
                  <a:pt x="359164" y="334318"/>
                </a:cubicBezTo>
                <a:cubicBezTo>
                  <a:pt x="355649" y="328317"/>
                  <a:pt x="349348" y="325316"/>
                  <a:pt x="340262" y="325316"/>
                </a:cubicBezTo>
                <a:close/>
                <a:moveTo>
                  <a:pt x="1071758" y="324288"/>
                </a:moveTo>
                <a:cubicBezTo>
                  <a:pt x="1063614" y="324288"/>
                  <a:pt x="1057870" y="326388"/>
                  <a:pt x="1054527" y="330589"/>
                </a:cubicBezTo>
                <a:cubicBezTo>
                  <a:pt x="1051184" y="334789"/>
                  <a:pt x="1049426" y="341861"/>
                  <a:pt x="1049255" y="351806"/>
                </a:cubicBezTo>
                <a:lnTo>
                  <a:pt x="1093746" y="351806"/>
                </a:lnTo>
                <a:cubicBezTo>
                  <a:pt x="1093746" y="341519"/>
                  <a:pt x="1092118" y="334360"/>
                  <a:pt x="1088860" y="330331"/>
                </a:cubicBezTo>
                <a:cubicBezTo>
                  <a:pt x="1085602" y="326302"/>
                  <a:pt x="1079902" y="324288"/>
                  <a:pt x="1071758" y="324288"/>
                </a:cubicBezTo>
                <a:close/>
                <a:moveTo>
                  <a:pt x="421148" y="299085"/>
                </a:moveTo>
                <a:lnTo>
                  <a:pt x="455609" y="299085"/>
                </a:lnTo>
                <a:lnTo>
                  <a:pt x="455609" y="427672"/>
                </a:lnTo>
                <a:lnTo>
                  <a:pt x="421148" y="427672"/>
                </a:lnTo>
                <a:close/>
                <a:moveTo>
                  <a:pt x="151886" y="299085"/>
                </a:moveTo>
                <a:lnTo>
                  <a:pt x="187890" y="299085"/>
                </a:lnTo>
                <a:lnTo>
                  <a:pt x="208464" y="398354"/>
                </a:lnTo>
                <a:lnTo>
                  <a:pt x="215665" y="398354"/>
                </a:lnTo>
                <a:lnTo>
                  <a:pt x="237268" y="299085"/>
                </a:lnTo>
                <a:lnTo>
                  <a:pt x="272244" y="299085"/>
                </a:lnTo>
                <a:lnTo>
                  <a:pt x="241383" y="427672"/>
                </a:lnTo>
                <a:lnTo>
                  <a:pt x="182747" y="427672"/>
                </a:lnTo>
                <a:close/>
                <a:moveTo>
                  <a:pt x="1071629" y="295999"/>
                </a:moveTo>
                <a:cubicBezTo>
                  <a:pt x="1109005" y="295999"/>
                  <a:pt x="1127693" y="315372"/>
                  <a:pt x="1127693" y="354120"/>
                </a:cubicBezTo>
                <a:lnTo>
                  <a:pt x="1125122" y="378037"/>
                </a:lnTo>
                <a:lnTo>
                  <a:pt x="1049512" y="378037"/>
                </a:lnTo>
                <a:cubicBezTo>
                  <a:pt x="1049684" y="385924"/>
                  <a:pt x="1051784" y="391625"/>
                  <a:pt x="1055813" y="395139"/>
                </a:cubicBezTo>
                <a:cubicBezTo>
                  <a:pt x="1059842" y="398654"/>
                  <a:pt x="1065628" y="400412"/>
                  <a:pt x="1073172" y="400412"/>
                </a:cubicBezTo>
                <a:cubicBezTo>
                  <a:pt x="1089117" y="400412"/>
                  <a:pt x="1103347" y="399897"/>
                  <a:pt x="1115863" y="398869"/>
                </a:cubicBezTo>
                <a:lnTo>
                  <a:pt x="1123064" y="398097"/>
                </a:lnTo>
                <a:lnTo>
                  <a:pt x="1123578" y="423557"/>
                </a:lnTo>
                <a:cubicBezTo>
                  <a:pt x="1103862" y="428358"/>
                  <a:pt x="1086031" y="430758"/>
                  <a:pt x="1070086" y="430758"/>
                </a:cubicBezTo>
                <a:cubicBezTo>
                  <a:pt x="1050712" y="430758"/>
                  <a:pt x="1036653" y="425615"/>
                  <a:pt x="1027909" y="415328"/>
                </a:cubicBezTo>
                <a:cubicBezTo>
                  <a:pt x="1019166" y="405041"/>
                  <a:pt x="1014794" y="388324"/>
                  <a:pt x="1014794" y="365179"/>
                </a:cubicBezTo>
                <a:cubicBezTo>
                  <a:pt x="1014794" y="319059"/>
                  <a:pt x="1033739" y="295999"/>
                  <a:pt x="1071629" y="295999"/>
                </a:cubicBezTo>
                <a:close/>
                <a:moveTo>
                  <a:pt x="955015" y="295999"/>
                </a:moveTo>
                <a:cubicBezTo>
                  <a:pt x="963930" y="295999"/>
                  <a:pt x="975331" y="297370"/>
                  <a:pt x="989219" y="300113"/>
                </a:cubicBezTo>
                <a:lnTo>
                  <a:pt x="996163" y="301656"/>
                </a:lnTo>
                <a:lnTo>
                  <a:pt x="995134" y="328917"/>
                </a:lnTo>
                <a:cubicBezTo>
                  <a:pt x="981589" y="327545"/>
                  <a:pt x="971560" y="326860"/>
                  <a:pt x="965044" y="326860"/>
                </a:cubicBezTo>
                <a:cubicBezTo>
                  <a:pt x="953214" y="326860"/>
                  <a:pt x="945371" y="329388"/>
                  <a:pt x="941513" y="334446"/>
                </a:cubicBezTo>
                <a:cubicBezTo>
                  <a:pt x="937655" y="339504"/>
                  <a:pt x="935726" y="349062"/>
                  <a:pt x="935726" y="363121"/>
                </a:cubicBezTo>
                <a:cubicBezTo>
                  <a:pt x="935726" y="377180"/>
                  <a:pt x="937655" y="386824"/>
                  <a:pt x="941513" y="392053"/>
                </a:cubicBezTo>
                <a:cubicBezTo>
                  <a:pt x="945371" y="397283"/>
                  <a:pt x="953300" y="399897"/>
                  <a:pt x="965302" y="399897"/>
                </a:cubicBezTo>
                <a:lnTo>
                  <a:pt x="995134" y="397840"/>
                </a:lnTo>
                <a:lnTo>
                  <a:pt x="996163" y="425358"/>
                </a:lnTo>
                <a:cubicBezTo>
                  <a:pt x="977818" y="428958"/>
                  <a:pt x="963844" y="430758"/>
                  <a:pt x="954243" y="430758"/>
                </a:cubicBezTo>
                <a:cubicBezTo>
                  <a:pt x="935212" y="430758"/>
                  <a:pt x="921539" y="425400"/>
                  <a:pt x="913224" y="414685"/>
                </a:cubicBezTo>
                <a:cubicBezTo>
                  <a:pt x="904908" y="403969"/>
                  <a:pt x="900751" y="386781"/>
                  <a:pt x="900751" y="363121"/>
                </a:cubicBezTo>
                <a:cubicBezTo>
                  <a:pt x="900751" y="339461"/>
                  <a:pt x="905037" y="322359"/>
                  <a:pt x="913609" y="311815"/>
                </a:cubicBezTo>
                <a:cubicBezTo>
                  <a:pt x="922182" y="301271"/>
                  <a:pt x="935984" y="295999"/>
                  <a:pt x="955015" y="295999"/>
                </a:cubicBezTo>
                <a:close/>
                <a:moveTo>
                  <a:pt x="830399" y="295999"/>
                </a:moveTo>
                <a:cubicBezTo>
                  <a:pt x="847544" y="295999"/>
                  <a:pt x="859374" y="301056"/>
                  <a:pt x="865889" y="311172"/>
                </a:cubicBezTo>
                <a:cubicBezTo>
                  <a:pt x="872404" y="321287"/>
                  <a:pt x="875662" y="336889"/>
                  <a:pt x="875662" y="357978"/>
                </a:cubicBezTo>
                <a:lnTo>
                  <a:pt x="875662" y="427672"/>
                </a:lnTo>
                <a:lnTo>
                  <a:pt x="841200" y="427672"/>
                </a:lnTo>
                <a:lnTo>
                  <a:pt x="841200" y="359006"/>
                </a:lnTo>
                <a:cubicBezTo>
                  <a:pt x="841200" y="348034"/>
                  <a:pt x="839914" y="339933"/>
                  <a:pt x="837343" y="334703"/>
                </a:cubicBezTo>
                <a:cubicBezTo>
                  <a:pt x="834771" y="329474"/>
                  <a:pt x="829628" y="326860"/>
                  <a:pt x="821912" y="326860"/>
                </a:cubicBezTo>
                <a:cubicBezTo>
                  <a:pt x="814883" y="326860"/>
                  <a:pt x="808111" y="328060"/>
                  <a:pt x="801595" y="330460"/>
                </a:cubicBezTo>
                <a:lnTo>
                  <a:pt x="798509" y="331489"/>
                </a:lnTo>
                <a:lnTo>
                  <a:pt x="798509" y="427672"/>
                </a:lnTo>
                <a:lnTo>
                  <a:pt x="764048" y="427672"/>
                </a:lnTo>
                <a:lnTo>
                  <a:pt x="764048" y="299085"/>
                </a:lnTo>
                <a:lnTo>
                  <a:pt x="798252" y="299085"/>
                </a:lnTo>
                <a:lnTo>
                  <a:pt x="798252" y="306286"/>
                </a:lnTo>
                <a:cubicBezTo>
                  <a:pt x="809911" y="299428"/>
                  <a:pt x="820626" y="295999"/>
                  <a:pt x="830399" y="295999"/>
                </a:cubicBezTo>
                <a:close/>
                <a:moveTo>
                  <a:pt x="682519" y="295999"/>
                </a:moveTo>
                <a:cubicBezTo>
                  <a:pt x="699064" y="295999"/>
                  <a:pt x="710979" y="299428"/>
                  <a:pt x="718266" y="306286"/>
                </a:cubicBezTo>
                <a:cubicBezTo>
                  <a:pt x="725553" y="313144"/>
                  <a:pt x="729196" y="324116"/>
                  <a:pt x="729196" y="339204"/>
                </a:cubicBezTo>
                <a:lnTo>
                  <a:pt x="729196" y="392696"/>
                </a:lnTo>
                <a:cubicBezTo>
                  <a:pt x="729539" y="396811"/>
                  <a:pt x="730225" y="399683"/>
                  <a:pt x="731253" y="401312"/>
                </a:cubicBezTo>
                <a:cubicBezTo>
                  <a:pt x="732282" y="402940"/>
                  <a:pt x="734425" y="404098"/>
                  <a:pt x="737683" y="404784"/>
                </a:cubicBezTo>
                <a:lnTo>
                  <a:pt x="736654" y="430758"/>
                </a:lnTo>
                <a:cubicBezTo>
                  <a:pt x="727910" y="430758"/>
                  <a:pt x="720923" y="430158"/>
                  <a:pt x="715694" y="428958"/>
                </a:cubicBezTo>
                <a:cubicBezTo>
                  <a:pt x="710465" y="427758"/>
                  <a:pt x="705193" y="425358"/>
                  <a:pt x="699878" y="421757"/>
                </a:cubicBezTo>
                <a:cubicBezTo>
                  <a:pt x="687534" y="427758"/>
                  <a:pt x="674932" y="430758"/>
                  <a:pt x="662073" y="430758"/>
                </a:cubicBezTo>
                <a:cubicBezTo>
                  <a:pt x="635498" y="430758"/>
                  <a:pt x="622211" y="416699"/>
                  <a:pt x="622211" y="388582"/>
                </a:cubicBezTo>
                <a:cubicBezTo>
                  <a:pt x="622211" y="374866"/>
                  <a:pt x="625897" y="365136"/>
                  <a:pt x="633270" y="359392"/>
                </a:cubicBezTo>
                <a:cubicBezTo>
                  <a:pt x="640642" y="353649"/>
                  <a:pt x="651958" y="350262"/>
                  <a:pt x="667217" y="349234"/>
                </a:cubicBezTo>
                <a:lnTo>
                  <a:pt x="694734" y="347176"/>
                </a:lnTo>
                <a:lnTo>
                  <a:pt x="694734" y="339204"/>
                </a:lnTo>
                <a:cubicBezTo>
                  <a:pt x="694734" y="333889"/>
                  <a:pt x="693534" y="330246"/>
                  <a:pt x="691134" y="328274"/>
                </a:cubicBezTo>
                <a:cubicBezTo>
                  <a:pt x="688734" y="326302"/>
                  <a:pt x="684876" y="325316"/>
                  <a:pt x="679561" y="325316"/>
                </a:cubicBezTo>
                <a:lnTo>
                  <a:pt x="631212" y="327374"/>
                </a:lnTo>
                <a:lnTo>
                  <a:pt x="630184" y="303457"/>
                </a:lnTo>
                <a:cubicBezTo>
                  <a:pt x="648529" y="298485"/>
                  <a:pt x="665974" y="295999"/>
                  <a:pt x="682519" y="295999"/>
                </a:cubicBezTo>
                <a:close/>
                <a:moveTo>
                  <a:pt x="340262" y="295999"/>
                </a:moveTo>
                <a:cubicBezTo>
                  <a:pt x="361521" y="295999"/>
                  <a:pt x="376695" y="301871"/>
                  <a:pt x="385782" y="313615"/>
                </a:cubicBezTo>
                <a:cubicBezTo>
                  <a:pt x="394868" y="325359"/>
                  <a:pt x="399412" y="341861"/>
                  <a:pt x="399412" y="363121"/>
                </a:cubicBezTo>
                <a:cubicBezTo>
                  <a:pt x="399412" y="408213"/>
                  <a:pt x="379695" y="430758"/>
                  <a:pt x="340262" y="430758"/>
                </a:cubicBezTo>
                <a:cubicBezTo>
                  <a:pt x="300828" y="430758"/>
                  <a:pt x="281111" y="408213"/>
                  <a:pt x="281111" y="363121"/>
                </a:cubicBezTo>
                <a:cubicBezTo>
                  <a:pt x="281111" y="341861"/>
                  <a:pt x="285655" y="325359"/>
                  <a:pt x="294742" y="313615"/>
                </a:cubicBezTo>
                <a:cubicBezTo>
                  <a:pt x="303828" y="301871"/>
                  <a:pt x="319002" y="295999"/>
                  <a:pt x="340262" y="295999"/>
                </a:cubicBezTo>
                <a:close/>
                <a:moveTo>
                  <a:pt x="66866" y="282111"/>
                </a:moveTo>
                <a:lnTo>
                  <a:pt x="49120" y="365179"/>
                </a:lnTo>
                <a:lnTo>
                  <a:pt x="96955" y="365179"/>
                </a:lnTo>
                <a:lnTo>
                  <a:pt x="79210" y="282111"/>
                </a:lnTo>
                <a:close/>
                <a:moveTo>
                  <a:pt x="39348" y="252793"/>
                </a:moveTo>
                <a:lnTo>
                  <a:pt x="106728" y="252793"/>
                </a:lnTo>
                <a:lnTo>
                  <a:pt x="146075" y="427672"/>
                </a:lnTo>
                <a:lnTo>
                  <a:pt x="110585" y="427672"/>
                </a:lnTo>
                <a:lnTo>
                  <a:pt x="103642" y="396040"/>
                </a:lnTo>
                <a:lnTo>
                  <a:pt x="42434" y="396040"/>
                </a:lnTo>
                <a:lnTo>
                  <a:pt x="35490" y="427672"/>
                </a:lnTo>
                <a:lnTo>
                  <a:pt x="0" y="427672"/>
                </a:lnTo>
                <a:close/>
                <a:moveTo>
                  <a:pt x="562661" y="247650"/>
                </a:moveTo>
                <a:lnTo>
                  <a:pt x="597122" y="247650"/>
                </a:lnTo>
                <a:lnTo>
                  <a:pt x="597122" y="427672"/>
                </a:lnTo>
                <a:lnTo>
                  <a:pt x="562918" y="427672"/>
                </a:lnTo>
                <a:lnTo>
                  <a:pt x="562918" y="422271"/>
                </a:lnTo>
                <a:cubicBezTo>
                  <a:pt x="550916" y="427929"/>
                  <a:pt x="540544" y="430758"/>
                  <a:pt x="531800" y="430758"/>
                </a:cubicBezTo>
                <a:cubicBezTo>
                  <a:pt x="513112" y="430758"/>
                  <a:pt x="500082" y="425358"/>
                  <a:pt x="492709" y="414556"/>
                </a:cubicBezTo>
                <a:cubicBezTo>
                  <a:pt x="485337" y="403755"/>
                  <a:pt x="481651" y="386653"/>
                  <a:pt x="481651" y="363250"/>
                </a:cubicBezTo>
                <a:cubicBezTo>
                  <a:pt x="481651" y="339847"/>
                  <a:pt x="486066" y="322788"/>
                  <a:pt x="494895" y="312072"/>
                </a:cubicBezTo>
                <a:cubicBezTo>
                  <a:pt x="503725" y="301356"/>
                  <a:pt x="517055" y="295999"/>
                  <a:pt x="534886" y="295999"/>
                </a:cubicBezTo>
                <a:cubicBezTo>
                  <a:pt x="540372" y="295999"/>
                  <a:pt x="548002" y="296856"/>
                  <a:pt x="557774" y="298570"/>
                </a:cubicBezTo>
                <a:lnTo>
                  <a:pt x="562661" y="299599"/>
                </a:lnTo>
                <a:close/>
                <a:moveTo>
                  <a:pt x="421148" y="247650"/>
                </a:moveTo>
                <a:lnTo>
                  <a:pt x="455609" y="247650"/>
                </a:lnTo>
                <a:lnTo>
                  <a:pt x="455609" y="282625"/>
                </a:lnTo>
                <a:lnTo>
                  <a:pt x="421148" y="282625"/>
                </a:lnTo>
                <a:close/>
                <a:moveTo>
                  <a:pt x="826037" y="77666"/>
                </a:moveTo>
                <a:cubicBezTo>
                  <a:pt x="816950" y="77666"/>
                  <a:pt x="810649" y="80667"/>
                  <a:pt x="807134" y="86668"/>
                </a:cubicBezTo>
                <a:cubicBezTo>
                  <a:pt x="803620" y="92668"/>
                  <a:pt x="801862" y="102270"/>
                  <a:pt x="801862" y="115471"/>
                </a:cubicBezTo>
                <a:cubicBezTo>
                  <a:pt x="801862" y="128673"/>
                  <a:pt x="803620" y="138360"/>
                  <a:pt x="807134" y="144532"/>
                </a:cubicBezTo>
                <a:cubicBezTo>
                  <a:pt x="810649" y="150704"/>
                  <a:pt x="816950" y="153790"/>
                  <a:pt x="826037" y="153790"/>
                </a:cubicBezTo>
                <a:cubicBezTo>
                  <a:pt x="835123" y="153790"/>
                  <a:pt x="841424" y="150704"/>
                  <a:pt x="844939" y="144532"/>
                </a:cubicBezTo>
                <a:cubicBezTo>
                  <a:pt x="848454" y="138360"/>
                  <a:pt x="850211" y="128673"/>
                  <a:pt x="850211" y="115471"/>
                </a:cubicBezTo>
                <a:cubicBezTo>
                  <a:pt x="850211" y="102270"/>
                  <a:pt x="848454" y="92668"/>
                  <a:pt x="844939" y="86668"/>
                </a:cubicBezTo>
                <a:cubicBezTo>
                  <a:pt x="841424" y="80667"/>
                  <a:pt x="835123" y="77666"/>
                  <a:pt x="826037" y="77666"/>
                </a:cubicBezTo>
                <a:close/>
                <a:moveTo>
                  <a:pt x="302162" y="77666"/>
                </a:moveTo>
                <a:cubicBezTo>
                  <a:pt x="293075" y="77666"/>
                  <a:pt x="286774" y="80667"/>
                  <a:pt x="283259" y="86668"/>
                </a:cubicBezTo>
                <a:cubicBezTo>
                  <a:pt x="279744" y="92668"/>
                  <a:pt x="277987" y="102270"/>
                  <a:pt x="277987" y="115471"/>
                </a:cubicBezTo>
                <a:cubicBezTo>
                  <a:pt x="277987" y="128673"/>
                  <a:pt x="279744" y="138360"/>
                  <a:pt x="283259" y="144532"/>
                </a:cubicBezTo>
                <a:cubicBezTo>
                  <a:pt x="286774" y="150704"/>
                  <a:pt x="293075" y="153790"/>
                  <a:pt x="302162" y="153790"/>
                </a:cubicBezTo>
                <a:cubicBezTo>
                  <a:pt x="311248" y="153790"/>
                  <a:pt x="317549" y="150704"/>
                  <a:pt x="321064" y="144532"/>
                </a:cubicBezTo>
                <a:cubicBezTo>
                  <a:pt x="324579" y="138360"/>
                  <a:pt x="326336" y="128673"/>
                  <a:pt x="326336" y="115471"/>
                </a:cubicBezTo>
                <a:cubicBezTo>
                  <a:pt x="326336" y="102270"/>
                  <a:pt x="324579" y="92668"/>
                  <a:pt x="321064" y="86668"/>
                </a:cubicBezTo>
                <a:cubicBezTo>
                  <a:pt x="317549" y="80667"/>
                  <a:pt x="311248" y="77666"/>
                  <a:pt x="302162" y="77666"/>
                </a:cubicBezTo>
                <a:close/>
                <a:moveTo>
                  <a:pt x="706898" y="51435"/>
                </a:moveTo>
                <a:lnTo>
                  <a:pt x="741359" y="51435"/>
                </a:lnTo>
                <a:lnTo>
                  <a:pt x="741359" y="180022"/>
                </a:lnTo>
                <a:lnTo>
                  <a:pt x="706898" y="180022"/>
                </a:lnTo>
                <a:close/>
                <a:moveTo>
                  <a:pt x="516398" y="51435"/>
                </a:moveTo>
                <a:lnTo>
                  <a:pt x="550859" y="51435"/>
                </a:lnTo>
                <a:lnTo>
                  <a:pt x="550859" y="180022"/>
                </a:lnTo>
                <a:lnTo>
                  <a:pt x="516398" y="180022"/>
                </a:lnTo>
                <a:close/>
                <a:moveTo>
                  <a:pt x="626021" y="48606"/>
                </a:moveTo>
                <a:cubicBezTo>
                  <a:pt x="636137" y="48606"/>
                  <a:pt x="649938" y="50234"/>
                  <a:pt x="667426" y="53492"/>
                </a:cubicBezTo>
                <a:lnTo>
                  <a:pt x="675913" y="55035"/>
                </a:lnTo>
                <a:lnTo>
                  <a:pt x="675399" y="83582"/>
                </a:lnTo>
                <a:cubicBezTo>
                  <a:pt x="654139" y="80838"/>
                  <a:pt x="639266" y="79467"/>
                  <a:pt x="630779" y="79467"/>
                </a:cubicBezTo>
                <a:cubicBezTo>
                  <a:pt x="622292" y="79467"/>
                  <a:pt x="616806" y="80238"/>
                  <a:pt x="614320" y="81781"/>
                </a:cubicBezTo>
                <a:cubicBezTo>
                  <a:pt x="611834" y="83324"/>
                  <a:pt x="610591" y="85767"/>
                  <a:pt x="610591" y="89111"/>
                </a:cubicBezTo>
                <a:cubicBezTo>
                  <a:pt x="610591" y="92454"/>
                  <a:pt x="612262" y="94769"/>
                  <a:pt x="615606" y="96054"/>
                </a:cubicBezTo>
                <a:cubicBezTo>
                  <a:pt x="618949" y="97340"/>
                  <a:pt x="627521" y="99226"/>
                  <a:pt x="641323" y="101712"/>
                </a:cubicBezTo>
                <a:cubicBezTo>
                  <a:pt x="655125" y="104198"/>
                  <a:pt x="664940" y="108270"/>
                  <a:pt x="670770" y="113928"/>
                </a:cubicBezTo>
                <a:cubicBezTo>
                  <a:pt x="676599" y="119586"/>
                  <a:pt x="679513" y="128759"/>
                  <a:pt x="679513" y="141446"/>
                </a:cubicBezTo>
                <a:cubicBezTo>
                  <a:pt x="679513" y="169221"/>
                  <a:pt x="662283" y="183108"/>
                  <a:pt x="627821" y="183108"/>
                </a:cubicBezTo>
                <a:cubicBezTo>
                  <a:pt x="616506" y="183108"/>
                  <a:pt x="602790" y="181565"/>
                  <a:pt x="586673" y="178479"/>
                </a:cubicBezTo>
                <a:lnTo>
                  <a:pt x="578444" y="176936"/>
                </a:lnTo>
                <a:lnTo>
                  <a:pt x="579472" y="148132"/>
                </a:lnTo>
                <a:cubicBezTo>
                  <a:pt x="600732" y="150876"/>
                  <a:pt x="615520" y="152247"/>
                  <a:pt x="623835" y="152247"/>
                </a:cubicBezTo>
                <a:cubicBezTo>
                  <a:pt x="632150" y="152247"/>
                  <a:pt x="637808" y="151433"/>
                  <a:pt x="640809" y="149804"/>
                </a:cubicBezTo>
                <a:cubicBezTo>
                  <a:pt x="643809" y="148175"/>
                  <a:pt x="645309" y="145732"/>
                  <a:pt x="645309" y="142475"/>
                </a:cubicBezTo>
                <a:cubicBezTo>
                  <a:pt x="645309" y="139217"/>
                  <a:pt x="643723" y="136817"/>
                  <a:pt x="640551" y="135274"/>
                </a:cubicBezTo>
                <a:cubicBezTo>
                  <a:pt x="637380" y="133731"/>
                  <a:pt x="629150" y="131845"/>
                  <a:pt x="615863" y="129616"/>
                </a:cubicBezTo>
                <a:cubicBezTo>
                  <a:pt x="602575" y="127387"/>
                  <a:pt x="592674" y="123615"/>
                  <a:pt x="586159" y="118300"/>
                </a:cubicBezTo>
                <a:cubicBezTo>
                  <a:pt x="579644" y="112985"/>
                  <a:pt x="576386" y="103513"/>
                  <a:pt x="576386" y="89882"/>
                </a:cubicBezTo>
                <a:cubicBezTo>
                  <a:pt x="576386" y="76252"/>
                  <a:pt x="581015" y="65965"/>
                  <a:pt x="590274" y="59021"/>
                </a:cubicBezTo>
                <a:cubicBezTo>
                  <a:pt x="599532" y="52078"/>
                  <a:pt x="611448" y="48606"/>
                  <a:pt x="626021" y="48606"/>
                </a:cubicBezTo>
                <a:close/>
                <a:moveTo>
                  <a:pt x="973274" y="48349"/>
                </a:moveTo>
                <a:cubicBezTo>
                  <a:pt x="990419" y="48349"/>
                  <a:pt x="1002249" y="53406"/>
                  <a:pt x="1008764" y="63522"/>
                </a:cubicBezTo>
                <a:cubicBezTo>
                  <a:pt x="1015279" y="73637"/>
                  <a:pt x="1018537" y="89239"/>
                  <a:pt x="1018537" y="110328"/>
                </a:cubicBezTo>
                <a:lnTo>
                  <a:pt x="1018537" y="180022"/>
                </a:lnTo>
                <a:lnTo>
                  <a:pt x="984075" y="180022"/>
                </a:lnTo>
                <a:lnTo>
                  <a:pt x="984075" y="111356"/>
                </a:lnTo>
                <a:cubicBezTo>
                  <a:pt x="984075" y="100384"/>
                  <a:pt x="982790" y="92283"/>
                  <a:pt x="980218" y="87053"/>
                </a:cubicBezTo>
                <a:cubicBezTo>
                  <a:pt x="977646" y="81824"/>
                  <a:pt x="972502" y="79210"/>
                  <a:pt x="964787" y="79210"/>
                </a:cubicBezTo>
                <a:cubicBezTo>
                  <a:pt x="957758" y="79210"/>
                  <a:pt x="950985" y="80410"/>
                  <a:pt x="944470" y="82810"/>
                </a:cubicBezTo>
                <a:lnTo>
                  <a:pt x="941384" y="83839"/>
                </a:lnTo>
                <a:lnTo>
                  <a:pt x="941384" y="180022"/>
                </a:lnTo>
                <a:lnTo>
                  <a:pt x="906923" y="180022"/>
                </a:lnTo>
                <a:lnTo>
                  <a:pt x="906923" y="51435"/>
                </a:lnTo>
                <a:lnTo>
                  <a:pt x="941127" y="51435"/>
                </a:lnTo>
                <a:lnTo>
                  <a:pt x="941127" y="58636"/>
                </a:lnTo>
                <a:cubicBezTo>
                  <a:pt x="952786" y="51778"/>
                  <a:pt x="963501" y="48349"/>
                  <a:pt x="973274" y="48349"/>
                </a:cubicBezTo>
                <a:close/>
                <a:moveTo>
                  <a:pt x="826037" y="48349"/>
                </a:moveTo>
                <a:cubicBezTo>
                  <a:pt x="847296" y="48349"/>
                  <a:pt x="862470" y="54221"/>
                  <a:pt x="871556" y="65965"/>
                </a:cubicBezTo>
                <a:cubicBezTo>
                  <a:pt x="880643" y="77709"/>
                  <a:pt x="885187" y="94211"/>
                  <a:pt x="885187" y="115471"/>
                </a:cubicBezTo>
                <a:cubicBezTo>
                  <a:pt x="885187" y="160563"/>
                  <a:pt x="865470" y="183108"/>
                  <a:pt x="826037" y="183108"/>
                </a:cubicBezTo>
                <a:cubicBezTo>
                  <a:pt x="786603" y="183108"/>
                  <a:pt x="766886" y="160563"/>
                  <a:pt x="766886" y="115471"/>
                </a:cubicBezTo>
                <a:cubicBezTo>
                  <a:pt x="766886" y="94211"/>
                  <a:pt x="771430" y="77709"/>
                  <a:pt x="780517" y="65965"/>
                </a:cubicBezTo>
                <a:cubicBezTo>
                  <a:pt x="789603" y="54221"/>
                  <a:pt x="804777" y="48349"/>
                  <a:pt x="826037" y="48349"/>
                </a:cubicBezTo>
                <a:close/>
                <a:moveTo>
                  <a:pt x="302162" y="48349"/>
                </a:moveTo>
                <a:cubicBezTo>
                  <a:pt x="323421" y="48349"/>
                  <a:pt x="338595" y="54221"/>
                  <a:pt x="347682" y="65965"/>
                </a:cubicBezTo>
                <a:cubicBezTo>
                  <a:pt x="356768" y="77709"/>
                  <a:pt x="361312" y="94211"/>
                  <a:pt x="361312" y="115471"/>
                </a:cubicBezTo>
                <a:cubicBezTo>
                  <a:pt x="361312" y="160563"/>
                  <a:pt x="341595" y="183108"/>
                  <a:pt x="302162" y="183108"/>
                </a:cubicBezTo>
                <a:cubicBezTo>
                  <a:pt x="262728" y="183108"/>
                  <a:pt x="243011" y="160563"/>
                  <a:pt x="243011" y="115471"/>
                </a:cubicBezTo>
                <a:cubicBezTo>
                  <a:pt x="243011" y="94211"/>
                  <a:pt x="247555" y="77709"/>
                  <a:pt x="256642" y="65965"/>
                </a:cubicBezTo>
                <a:cubicBezTo>
                  <a:pt x="265728" y="54221"/>
                  <a:pt x="280902" y="48349"/>
                  <a:pt x="302162" y="48349"/>
                </a:cubicBezTo>
                <a:close/>
                <a:moveTo>
                  <a:pt x="169831" y="2057"/>
                </a:moveTo>
                <a:cubicBezTo>
                  <a:pt x="184575" y="2057"/>
                  <a:pt x="201635" y="4372"/>
                  <a:pt x="221009" y="9001"/>
                </a:cubicBezTo>
                <a:lnTo>
                  <a:pt x="219980" y="37290"/>
                </a:lnTo>
                <a:cubicBezTo>
                  <a:pt x="203006" y="34718"/>
                  <a:pt x="188905" y="33432"/>
                  <a:pt x="177675" y="33432"/>
                </a:cubicBezTo>
                <a:cubicBezTo>
                  <a:pt x="166445" y="33432"/>
                  <a:pt x="158429" y="34933"/>
                  <a:pt x="153629" y="37933"/>
                </a:cubicBezTo>
                <a:cubicBezTo>
                  <a:pt x="148828" y="40933"/>
                  <a:pt x="145271" y="46634"/>
                  <a:pt x="142956" y="55035"/>
                </a:cubicBezTo>
                <a:cubicBezTo>
                  <a:pt x="140641" y="63436"/>
                  <a:pt x="139484" y="77752"/>
                  <a:pt x="139484" y="97983"/>
                </a:cubicBezTo>
                <a:cubicBezTo>
                  <a:pt x="139484" y="118214"/>
                  <a:pt x="141842" y="132230"/>
                  <a:pt x="146556" y="140031"/>
                </a:cubicBezTo>
                <a:cubicBezTo>
                  <a:pt x="151271" y="147832"/>
                  <a:pt x="160701" y="151733"/>
                  <a:pt x="174846" y="151733"/>
                </a:cubicBezTo>
                <a:cubicBezTo>
                  <a:pt x="188990" y="151733"/>
                  <a:pt x="204035" y="150533"/>
                  <a:pt x="219980" y="148132"/>
                </a:cubicBezTo>
                <a:lnTo>
                  <a:pt x="220751" y="177193"/>
                </a:lnTo>
                <a:cubicBezTo>
                  <a:pt x="202578" y="181137"/>
                  <a:pt x="186204" y="183108"/>
                  <a:pt x="171631" y="183108"/>
                </a:cubicBezTo>
                <a:cubicBezTo>
                  <a:pt x="157058" y="183108"/>
                  <a:pt x="145399" y="181308"/>
                  <a:pt x="136655" y="177708"/>
                </a:cubicBezTo>
                <a:cubicBezTo>
                  <a:pt x="127911" y="174107"/>
                  <a:pt x="121053" y="168364"/>
                  <a:pt x="116081" y="160477"/>
                </a:cubicBezTo>
                <a:cubicBezTo>
                  <a:pt x="111109" y="152590"/>
                  <a:pt x="107680" y="143332"/>
                  <a:pt x="105794" y="132702"/>
                </a:cubicBezTo>
                <a:cubicBezTo>
                  <a:pt x="103908" y="122072"/>
                  <a:pt x="102965" y="108699"/>
                  <a:pt x="102965" y="92583"/>
                </a:cubicBezTo>
                <a:cubicBezTo>
                  <a:pt x="102965" y="58807"/>
                  <a:pt x="107723" y="35275"/>
                  <a:pt x="117238" y="21988"/>
                </a:cubicBezTo>
                <a:cubicBezTo>
                  <a:pt x="126754" y="8701"/>
                  <a:pt x="144285" y="2057"/>
                  <a:pt x="169831" y="2057"/>
                </a:cubicBezTo>
                <a:close/>
                <a:moveTo>
                  <a:pt x="706898" y="0"/>
                </a:moveTo>
                <a:lnTo>
                  <a:pt x="741359" y="0"/>
                </a:lnTo>
                <a:lnTo>
                  <a:pt x="741359" y="34975"/>
                </a:lnTo>
                <a:lnTo>
                  <a:pt x="706898" y="34975"/>
                </a:lnTo>
                <a:close/>
                <a:moveTo>
                  <a:pt x="516398" y="0"/>
                </a:moveTo>
                <a:lnTo>
                  <a:pt x="550859" y="0"/>
                </a:lnTo>
                <a:lnTo>
                  <a:pt x="550859" y="34975"/>
                </a:lnTo>
                <a:lnTo>
                  <a:pt x="516398" y="34975"/>
                </a:lnTo>
                <a:close/>
                <a:moveTo>
                  <a:pt x="451266" y="0"/>
                </a:moveTo>
                <a:lnTo>
                  <a:pt x="485727" y="0"/>
                </a:lnTo>
                <a:lnTo>
                  <a:pt x="485727" y="180022"/>
                </a:lnTo>
                <a:lnTo>
                  <a:pt x="451266" y="180022"/>
                </a:lnTo>
                <a:close/>
                <a:moveTo>
                  <a:pt x="384591" y="0"/>
                </a:moveTo>
                <a:lnTo>
                  <a:pt x="419052" y="0"/>
                </a:lnTo>
                <a:lnTo>
                  <a:pt x="419052" y="180022"/>
                </a:lnTo>
                <a:lnTo>
                  <a:pt x="384591" y="180022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To Outline"/>
          <p:cNvSpPr/>
          <p:nvPr/>
        </p:nvSpPr>
        <p:spPr>
          <a:xfrm>
            <a:off x="8527564" y="5659788"/>
            <a:ext cx="1675504" cy="481679"/>
          </a:xfrm>
          <a:custGeom>
            <a:avLst/>
            <a:gdLst/>
            <a:ahLst/>
            <a:cxnLst/>
            <a:rect l="l" t="t" r="r" b="b"/>
            <a:pathLst>
              <a:path w="1675504" h="481679">
                <a:moveTo>
                  <a:pt x="994390" y="371094"/>
                </a:moveTo>
                <a:lnTo>
                  <a:pt x="970987" y="373151"/>
                </a:lnTo>
                <a:cubicBezTo>
                  <a:pt x="961386" y="374008"/>
                  <a:pt x="956586" y="379152"/>
                  <a:pt x="956586" y="388582"/>
                </a:cubicBezTo>
                <a:cubicBezTo>
                  <a:pt x="956586" y="398011"/>
                  <a:pt x="960786" y="402726"/>
                  <a:pt x="969187" y="402726"/>
                </a:cubicBezTo>
                <a:cubicBezTo>
                  <a:pt x="975702" y="402726"/>
                  <a:pt x="982818" y="401698"/>
                  <a:pt x="990533" y="399640"/>
                </a:cubicBezTo>
                <a:lnTo>
                  <a:pt x="994390" y="398611"/>
                </a:lnTo>
                <a:close/>
                <a:moveTo>
                  <a:pt x="232390" y="371094"/>
                </a:moveTo>
                <a:lnTo>
                  <a:pt x="208988" y="373151"/>
                </a:lnTo>
                <a:cubicBezTo>
                  <a:pt x="199386" y="374008"/>
                  <a:pt x="194586" y="379152"/>
                  <a:pt x="194586" y="388582"/>
                </a:cubicBezTo>
                <a:cubicBezTo>
                  <a:pt x="194586" y="398011"/>
                  <a:pt x="198786" y="402726"/>
                  <a:pt x="207187" y="402726"/>
                </a:cubicBezTo>
                <a:cubicBezTo>
                  <a:pt x="213702" y="402726"/>
                  <a:pt x="220818" y="401698"/>
                  <a:pt x="228533" y="399640"/>
                </a:cubicBezTo>
                <a:lnTo>
                  <a:pt x="232390" y="398611"/>
                </a:lnTo>
                <a:close/>
                <a:moveTo>
                  <a:pt x="494214" y="325831"/>
                </a:moveTo>
                <a:cubicBezTo>
                  <a:pt x="480326" y="325831"/>
                  <a:pt x="473383" y="338175"/>
                  <a:pt x="473383" y="362864"/>
                </a:cubicBezTo>
                <a:cubicBezTo>
                  <a:pt x="473383" y="376237"/>
                  <a:pt x="474926" y="385753"/>
                  <a:pt x="478012" y="391411"/>
                </a:cubicBezTo>
                <a:cubicBezTo>
                  <a:pt x="481098" y="397068"/>
                  <a:pt x="486198" y="399897"/>
                  <a:pt x="493314" y="399897"/>
                </a:cubicBezTo>
                <a:cubicBezTo>
                  <a:pt x="500429" y="399897"/>
                  <a:pt x="507930" y="398869"/>
                  <a:pt x="515816" y="396811"/>
                </a:cubicBezTo>
                <a:lnTo>
                  <a:pt x="519417" y="396040"/>
                </a:lnTo>
                <a:lnTo>
                  <a:pt x="519417" y="328403"/>
                </a:lnTo>
                <a:cubicBezTo>
                  <a:pt x="509987" y="326688"/>
                  <a:pt x="501586" y="325831"/>
                  <a:pt x="494214" y="325831"/>
                </a:cubicBezTo>
                <a:close/>
                <a:moveTo>
                  <a:pt x="1378029" y="299085"/>
                </a:moveTo>
                <a:lnTo>
                  <a:pt x="1412490" y="299085"/>
                </a:lnTo>
                <a:lnTo>
                  <a:pt x="1412490" y="427672"/>
                </a:lnTo>
                <a:lnTo>
                  <a:pt x="1378029" y="427672"/>
                </a:lnTo>
                <a:close/>
                <a:moveTo>
                  <a:pt x="1118549" y="299085"/>
                </a:moveTo>
                <a:lnTo>
                  <a:pt x="1152496" y="299085"/>
                </a:lnTo>
                <a:lnTo>
                  <a:pt x="1175899" y="398354"/>
                </a:lnTo>
                <a:lnTo>
                  <a:pt x="1181814" y="398354"/>
                </a:lnTo>
                <a:lnTo>
                  <a:pt x="1205217" y="299085"/>
                </a:lnTo>
                <a:lnTo>
                  <a:pt x="1239164" y="299085"/>
                </a:lnTo>
                <a:lnTo>
                  <a:pt x="1193901" y="481679"/>
                </a:lnTo>
                <a:lnTo>
                  <a:pt x="1160211" y="481679"/>
                </a:lnTo>
                <a:lnTo>
                  <a:pt x="1174356" y="427672"/>
                </a:lnTo>
                <a:lnTo>
                  <a:pt x="1150181" y="427672"/>
                </a:lnTo>
                <a:close/>
                <a:moveTo>
                  <a:pt x="1487652" y="296256"/>
                </a:moveTo>
                <a:cubicBezTo>
                  <a:pt x="1497768" y="296256"/>
                  <a:pt x="1511569" y="297885"/>
                  <a:pt x="1529057" y="301142"/>
                </a:cubicBezTo>
                <a:lnTo>
                  <a:pt x="1537544" y="302685"/>
                </a:lnTo>
                <a:lnTo>
                  <a:pt x="1537030" y="331232"/>
                </a:lnTo>
                <a:cubicBezTo>
                  <a:pt x="1515770" y="328488"/>
                  <a:pt x="1500897" y="327117"/>
                  <a:pt x="1492410" y="327117"/>
                </a:cubicBezTo>
                <a:cubicBezTo>
                  <a:pt x="1483923" y="327117"/>
                  <a:pt x="1478437" y="327888"/>
                  <a:pt x="1475951" y="329431"/>
                </a:cubicBezTo>
                <a:cubicBezTo>
                  <a:pt x="1473465" y="330974"/>
                  <a:pt x="1472222" y="333418"/>
                  <a:pt x="1472222" y="336761"/>
                </a:cubicBezTo>
                <a:cubicBezTo>
                  <a:pt x="1472222" y="340104"/>
                  <a:pt x="1473893" y="342419"/>
                  <a:pt x="1477236" y="343705"/>
                </a:cubicBezTo>
                <a:cubicBezTo>
                  <a:pt x="1480580" y="344990"/>
                  <a:pt x="1489152" y="346876"/>
                  <a:pt x="1502954" y="349362"/>
                </a:cubicBezTo>
                <a:cubicBezTo>
                  <a:pt x="1516756" y="351848"/>
                  <a:pt x="1526571" y="355920"/>
                  <a:pt x="1532400" y="361578"/>
                </a:cubicBezTo>
                <a:cubicBezTo>
                  <a:pt x="1538230" y="367236"/>
                  <a:pt x="1541144" y="376409"/>
                  <a:pt x="1541144" y="389096"/>
                </a:cubicBezTo>
                <a:cubicBezTo>
                  <a:pt x="1541144" y="416871"/>
                  <a:pt x="1523914" y="430758"/>
                  <a:pt x="1489452" y="430758"/>
                </a:cubicBezTo>
                <a:cubicBezTo>
                  <a:pt x="1478136" y="430758"/>
                  <a:pt x="1464420" y="429215"/>
                  <a:pt x="1448304" y="426129"/>
                </a:cubicBezTo>
                <a:lnTo>
                  <a:pt x="1440075" y="424586"/>
                </a:lnTo>
                <a:lnTo>
                  <a:pt x="1441104" y="395783"/>
                </a:lnTo>
                <a:cubicBezTo>
                  <a:pt x="1462363" y="398526"/>
                  <a:pt x="1477151" y="399897"/>
                  <a:pt x="1485466" y="399897"/>
                </a:cubicBezTo>
                <a:cubicBezTo>
                  <a:pt x="1493782" y="399897"/>
                  <a:pt x="1499439" y="399083"/>
                  <a:pt x="1502440" y="397454"/>
                </a:cubicBezTo>
                <a:cubicBezTo>
                  <a:pt x="1505440" y="395825"/>
                  <a:pt x="1506940" y="393382"/>
                  <a:pt x="1506940" y="390125"/>
                </a:cubicBezTo>
                <a:cubicBezTo>
                  <a:pt x="1506940" y="386867"/>
                  <a:pt x="1505354" y="384467"/>
                  <a:pt x="1502182" y="382924"/>
                </a:cubicBezTo>
                <a:cubicBezTo>
                  <a:pt x="1499011" y="381381"/>
                  <a:pt x="1490781" y="379495"/>
                  <a:pt x="1477494" y="377266"/>
                </a:cubicBezTo>
                <a:cubicBezTo>
                  <a:pt x="1464206" y="375037"/>
                  <a:pt x="1454305" y="371265"/>
                  <a:pt x="1447790" y="365950"/>
                </a:cubicBezTo>
                <a:cubicBezTo>
                  <a:pt x="1441275" y="360635"/>
                  <a:pt x="1438017" y="351163"/>
                  <a:pt x="1438017" y="337532"/>
                </a:cubicBezTo>
                <a:cubicBezTo>
                  <a:pt x="1438017" y="323902"/>
                  <a:pt x="1442646" y="313615"/>
                  <a:pt x="1451905" y="306671"/>
                </a:cubicBezTo>
                <a:cubicBezTo>
                  <a:pt x="1461163" y="299728"/>
                  <a:pt x="1473079" y="296256"/>
                  <a:pt x="1487652" y="296256"/>
                </a:cubicBezTo>
                <a:close/>
                <a:moveTo>
                  <a:pt x="1297152" y="296256"/>
                </a:moveTo>
                <a:cubicBezTo>
                  <a:pt x="1307268" y="296256"/>
                  <a:pt x="1321069" y="297885"/>
                  <a:pt x="1338557" y="301142"/>
                </a:cubicBezTo>
                <a:lnTo>
                  <a:pt x="1347044" y="302685"/>
                </a:lnTo>
                <a:lnTo>
                  <a:pt x="1346530" y="331232"/>
                </a:lnTo>
                <a:cubicBezTo>
                  <a:pt x="1325270" y="328488"/>
                  <a:pt x="1310397" y="327117"/>
                  <a:pt x="1301910" y="327117"/>
                </a:cubicBezTo>
                <a:cubicBezTo>
                  <a:pt x="1293423" y="327117"/>
                  <a:pt x="1287936" y="327888"/>
                  <a:pt x="1285451" y="329431"/>
                </a:cubicBezTo>
                <a:cubicBezTo>
                  <a:pt x="1282965" y="330974"/>
                  <a:pt x="1281722" y="333418"/>
                  <a:pt x="1281722" y="336761"/>
                </a:cubicBezTo>
                <a:cubicBezTo>
                  <a:pt x="1281722" y="340104"/>
                  <a:pt x="1283393" y="342419"/>
                  <a:pt x="1286736" y="343705"/>
                </a:cubicBezTo>
                <a:cubicBezTo>
                  <a:pt x="1290080" y="344990"/>
                  <a:pt x="1298652" y="346876"/>
                  <a:pt x="1312454" y="349362"/>
                </a:cubicBezTo>
                <a:cubicBezTo>
                  <a:pt x="1326256" y="351848"/>
                  <a:pt x="1336071" y="355920"/>
                  <a:pt x="1341900" y="361578"/>
                </a:cubicBezTo>
                <a:cubicBezTo>
                  <a:pt x="1347730" y="367236"/>
                  <a:pt x="1350644" y="376409"/>
                  <a:pt x="1350644" y="389096"/>
                </a:cubicBezTo>
                <a:cubicBezTo>
                  <a:pt x="1350644" y="416871"/>
                  <a:pt x="1333414" y="430758"/>
                  <a:pt x="1298952" y="430758"/>
                </a:cubicBezTo>
                <a:cubicBezTo>
                  <a:pt x="1287636" y="430758"/>
                  <a:pt x="1273920" y="429215"/>
                  <a:pt x="1257804" y="426129"/>
                </a:cubicBezTo>
                <a:lnTo>
                  <a:pt x="1249575" y="424586"/>
                </a:lnTo>
                <a:lnTo>
                  <a:pt x="1250603" y="395783"/>
                </a:lnTo>
                <a:cubicBezTo>
                  <a:pt x="1271863" y="398526"/>
                  <a:pt x="1286651" y="399897"/>
                  <a:pt x="1294966" y="399897"/>
                </a:cubicBezTo>
                <a:cubicBezTo>
                  <a:pt x="1303281" y="399897"/>
                  <a:pt x="1308939" y="399083"/>
                  <a:pt x="1311940" y="397454"/>
                </a:cubicBezTo>
                <a:cubicBezTo>
                  <a:pt x="1314940" y="395825"/>
                  <a:pt x="1316440" y="393382"/>
                  <a:pt x="1316440" y="390125"/>
                </a:cubicBezTo>
                <a:cubicBezTo>
                  <a:pt x="1316440" y="386867"/>
                  <a:pt x="1314854" y="384467"/>
                  <a:pt x="1311682" y="382924"/>
                </a:cubicBezTo>
                <a:cubicBezTo>
                  <a:pt x="1308511" y="381381"/>
                  <a:pt x="1300281" y="379495"/>
                  <a:pt x="1286994" y="377266"/>
                </a:cubicBezTo>
                <a:cubicBezTo>
                  <a:pt x="1273706" y="375037"/>
                  <a:pt x="1263805" y="371265"/>
                  <a:pt x="1257290" y="365950"/>
                </a:cubicBezTo>
                <a:cubicBezTo>
                  <a:pt x="1250775" y="360635"/>
                  <a:pt x="1247517" y="351163"/>
                  <a:pt x="1247517" y="337532"/>
                </a:cubicBezTo>
                <a:cubicBezTo>
                  <a:pt x="1247517" y="323902"/>
                  <a:pt x="1252146" y="313615"/>
                  <a:pt x="1261405" y="306671"/>
                </a:cubicBezTo>
                <a:cubicBezTo>
                  <a:pt x="1270663" y="299728"/>
                  <a:pt x="1282579" y="296256"/>
                  <a:pt x="1297152" y="296256"/>
                </a:cubicBezTo>
                <a:close/>
                <a:moveTo>
                  <a:pt x="982175" y="295999"/>
                </a:moveTo>
                <a:cubicBezTo>
                  <a:pt x="998720" y="295999"/>
                  <a:pt x="1010635" y="299428"/>
                  <a:pt x="1017922" y="306286"/>
                </a:cubicBezTo>
                <a:cubicBezTo>
                  <a:pt x="1025208" y="313144"/>
                  <a:pt x="1028852" y="324116"/>
                  <a:pt x="1028852" y="339204"/>
                </a:cubicBezTo>
                <a:lnTo>
                  <a:pt x="1028852" y="392696"/>
                </a:lnTo>
                <a:cubicBezTo>
                  <a:pt x="1029195" y="396811"/>
                  <a:pt x="1029881" y="399683"/>
                  <a:pt x="1030909" y="401312"/>
                </a:cubicBezTo>
                <a:cubicBezTo>
                  <a:pt x="1031938" y="402941"/>
                  <a:pt x="1034081" y="404098"/>
                  <a:pt x="1037339" y="404784"/>
                </a:cubicBezTo>
                <a:lnTo>
                  <a:pt x="1036310" y="430758"/>
                </a:lnTo>
                <a:cubicBezTo>
                  <a:pt x="1027566" y="430758"/>
                  <a:pt x="1020579" y="430158"/>
                  <a:pt x="1015350" y="428958"/>
                </a:cubicBezTo>
                <a:cubicBezTo>
                  <a:pt x="1010121" y="427758"/>
                  <a:pt x="1004849" y="425358"/>
                  <a:pt x="999534" y="421757"/>
                </a:cubicBezTo>
                <a:cubicBezTo>
                  <a:pt x="987190" y="427758"/>
                  <a:pt x="974588" y="430758"/>
                  <a:pt x="961729" y="430758"/>
                </a:cubicBezTo>
                <a:cubicBezTo>
                  <a:pt x="935154" y="430758"/>
                  <a:pt x="921867" y="416699"/>
                  <a:pt x="921867" y="388582"/>
                </a:cubicBezTo>
                <a:cubicBezTo>
                  <a:pt x="921867" y="374866"/>
                  <a:pt x="925553" y="365136"/>
                  <a:pt x="932926" y="359392"/>
                </a:cubicBezTo>
                <a:cubicBezTo>
                  <a:pt x="940298" y="353649"/>
                  <a:pt x="951614" y="350263"/>
                  <a:pt x="966873" y="349234"/>
                </a:cubicBezTo>
                <a:lnTo>
                  <a:pt x="994390" y="347176"/>
                </a:lnTo>
                <a:lnTo>
                  <a:pt x="994390" y="339204"/>
                </a:lnTo>
                <a:cubicBezTo>
                  <a:pt x="994390" y="333889"/>
                  <a:pt x="993190" y="330246"/>
                  <a:pt x="990790" y="328274"/>
                </a:cubicBezTo>
                <a:cubicBezTo>
                  <a:pt x="988390" y="326302"/>
                  <a:pt x="984532" y="325317"/>
                  <a:pt x="979217" y="325317"/>
                </a:cubicBezTo>
                <a:lnTo>
                  <a:pt x="930868" y="327374"/>
                </a:lnTo>
                <a:lnTo>
                  <a:pt x="929839" y="303457"/>
                </a:lnTo>
                <a:cubicBezTo>
                  <a:pt x="948185" y="298485"/>
                  <a:pt x="965630" y="295999"/>
                  <a:pt x="982175" y="295999"/>
                </a:cubicBezTo>
                <a:close/>
                <a:moveTo>
                  <a:pt x="853830" y="295999"/>
                </a:moveTo>
                <a:cubicBezTo>
                  <a:pt x="870975" y="295999"/>
                  <a:pt x="882805" y="301056"/>
                  <a:pt x="889320" y="311172"/>
                </a:cubicBezTo>
                <a:cubicBezTo>
                  <a:pt x="895835" y="321288"/>
                  <a:pt x="899093" y="336889"/>
                  <a:pt x="899093" y="357978"/>
                </a:cubicBezTo>
                <a:lnTo>
                  <a:pt x="899093" y="427672"/>
                </a:lnTo>
                <a:lnTo>
                  <a:pt x="864631" y="427672"/>
                </a:lnTo>
                <a:lnTo>
                  <a:pt x="864631" y="359007"/>
                </a:lnTo>
                <a:cubicBezTo>
                  <a:pt x="864631" y="348034"/>
                  <a:pt x="863345" y="339933"/>
                  <a:pt x="860774" y="334703"/>
                </a:cubicBezTo>
                <a:cubicBezTo>
                  <a:pt x="858202" y="329474"/>
                  <a:pt x="853058" y="326860"/>
                  <a:pt x="845343" y="326860"/>
                </a:cubicBezTo>
                <a:cubicBezTo>
                  <a:pt x="838314" y="326860"/>
                  <a:pt x="831542" y="328060"/>
                  <a:pt x="825026" y="330460"/>
                </a:cubicBezTo>
                <a:lnTo>
                  <a:pt x="821940" y="331489"/>
                </a:lnTo>
                <a:lnTo>
                  <a:pt x="821940" y="427672"/>
                </a:lnTo>
                <a:lnTo>
                  <a:pt x="787479" y="427672"/>
                </a:lnTo>
                <a:lnTo>
                  <a:pt x="787479" y="299085"/>
                </a:lnTo>
                <a:lnTo>
                  <a:pt x="821683" y="299085"/>
                </a:lnTo>
                <a:lnTo>
                  <a:pt x="821683" y="306286"/>
                </a:lnTo>
                <a:cubicBezTo>
                  <a:pt x="833342" y="299428"/>
                  <a:pt x="844057" y="295999"/>
                  <a:pt x="853830" y="295999"/>
                </a:cubicBezTo>
                <a:close/>
                <a:moveTo>
                  <a:pt x="368055" y="295999"/>
                </a:moveTo>
                <a:cubicBezTo>
                  <a:pt x="385200" y="295999"/>
                  <a:pt x="397030" y="301056"/>
                  <a:pt x="403545" y="311172"/>
                </a:cubicBezTo>
                <a:cubicBezTo>
                  <a:pt x="410060" y="321288"/>
                  <a:pt x="413318" y="336889"/>
                  <a:pt x="413318" y="357978"/>
                </a:cubicBezTo>
                <a:lnTo>
                  <a:pt x="413318" y="427672"/>
                </a:lnTo>
                <a:lnTo>
                  <a:pt x="378856" y="427672"/>
                </a:lnTo>
                <a:lnTo>
                  <a:pt x="378856" y="359007"/>
                </a:lnTo>
                <a:cubicBezTo>
                  <a:pt x="378856" y="348034"/>
                  <a:pt x="377570" y="339933"/>
                  <a:pt x="374999" y="334703"/>
                </a:cubicBezTo>
                <a:cubicBezTo>
                  <a:pt x="372427" y="329474"/>
                  <a:pt x="367284" y="326860"/>
                  <a:pt x="359568" y="326860"/>
                </a:cubicBezTo>
                <a:cubicBezTo>
                  <a:pt x="352539" y="326860"/>
                  <a:pt x="345767" y="328060"/>
                  <a:pt x="339251" y="330460"/>
                </a:cubicBezTo>
                <a:lnTo>
                  <a:pt x="336165" y="331489"/>
                </a:lnTo>
                <a:lnTo>
                  <a:pt x="336165" y="427672"/>
                </a:lnTo>
                <a:lnTo>
                  <a:pt x="301704" y="427672"/>
                </a:lnTo>
                <a:lnTo>
                  <a:pt x="301704" y="299085"/>
                </a:lnTo>
                <a:lnTo>
                  <a:pt x="335908" y="299085"/>
                </a:lnTo>
                <a:lnTo>
                  <a:pt x="335908" y="306286"/>
                </a:lnTo>
                <a:cubicBezTo>
                  <a:pt x="347567" y="299428"/>
                  <a:pt x="358282" y="295999"/>
                  <a:pt x="368055" y="295999"/>
                </a:cubicBezTo>
                <a:close/>
                <a:moveTo>
                  <a:pt x="220175" y="295999"/>
                </a:moveTo>
                <a:cubicBezTo>
                  <a:pt x="236720" y="295999"/>
                  <a:pt x="248635" y="299428"/>
                  <a:pt x="255922" y="306286"/>
                </a:cubicBezTo>
                <a:cubicBezTo>
                  <a:pt x="263209" y="313144"/>
                  <a:pt x="266852" y="324116"/>
                  <a:pt x="266852" y="339204"/>
                </a:cubicBezTo>
                <a:lnTo>
                  <a:pt x="266852" y="392696"/>
                </a:lnTo>
                <a:cubicBezTo>
                  <a:pt x="267195" y="396811"/>
                  <a:pt x="267881" y="399683"/>
                  <a:pt x="268909" y="401312"/>
                </a:cubicBezTo>
                <a:cubicBezTo>
                  <a:pt x="269938" y="402941"/>
                  <a:pt x="272081" y="404098"/>
                  <a:pt x="275339" y="404784"/>
                </a:cubicBezTo>
                <a:lnTo>
                  <a:pt x="274310" y="430758"/>
                </a:lnTo>
                <a:cubicBezTo>
                  <a:pt x="265566" y="430758"/>
                  <a:pt x="258579" y="430158"/>
                  <a:pt x="253350" y="428958"/>
                </a:cubicBezTo>
                <a:cubicBezTo>
                  <a:pt x="248121" y="427758"/>
                  <a:pt x="242849" y="425358"/>
                  <a:pt x="237534" y="421757"/>
                </a:cubicBezTo>
                <a:cubicBezTo>
                  <a:pt x="225190" y="427758"/>
                  <a:pt x="212588" y="430758"/>
                  <a:pt x="199729" y="430758"/>
                </a:cubicBezTo>
                <a:cubicBezTo>
                  <a:pt x="173154" y="430758"/>
                  <a:pt x="159867" y="416699"/>
                  <a:pt x="159867" y="388582"/>
                </a:cubicBezTo>
                <a:cubicBezTo>
                  <a:pt x="159867" y="374866"/>
                  <a:pt x="163553" y="365136"/>
                  <a:pt x="170926" y="359392"/>
                </a:cubicBezTo>
                <a:cubicBezTo>
                  <a:pt x="178298" y="353649"/>
                  <a:pt x="189614" y="350263"/>
                  <a:pt x="204873" y="349234"/>
                </a:cubicBezTo>
                <a:lnTo>
                  <a:pt x="232390" y="347176"/>
                </a:lnTo>
                <a:lnTo>
                  <a:pt x="232390" y="339204"/>
                </a:lnTo>
                <a:cubicBezTo>
                  <a:pt x="232390" y="333889"/>
                  <a:pt x="231190" y="330246"/>
                  <a:pt x="228790" y="328274"/>
                </a:cubicBezTo>
                <a:cubicBezTo>
                  <a:pt x="226390" y="326302"/>
                  <a:pt x="222532" y="325317"/>
                  <a:pt x="217217" y="325317"/>
                </a:cubicBezTo>
                <a:lnTo>
                  <a:pt x="168868" y="327374"/>
                </a:lnTo>
                <a:lnTo>
                  <a:pt x="167840" y="303457"/>
                </a:lnTo>
                <a:cubicBezTo>
                  <a:pt x="186185" y="298485"/>
                  <a:pt x="203630" y="295999"/>
                  <a:pt x="220175" y="295999"/>
                </a:cubicBezTo>
                <a:close/>
                <a:moveTo>
                  <a:pt x="690372" y="282111"/>
                </a:moveTo>
                <a:lnTo>
                  <a:pt x="672626" y="365179"/>
                </a:lnTo>
                <a:lnTo>
                  <a:pt x="720461" y="365179"/>
                </a:lnTo>
                <a:lnTo>
                  <a:pt x="702716" y="282111"/>
                </a:lnTo>
                <a:close/>
                <a:moveTo>
                  <a:pt x="662854" y="252793"/>
                </a:moveTo>
                <a:lnTo>
                  <a:pt x="730234" y="252793"/>
                </a:lnTo>
                <a:lnTo>
                  <a:pt x="769581" y="427672"/>
                </a:lnTo>
                <a:lnTo>
                  <a:pt x="734091" y="427672"/>
                </a:lnTo>
                <a:lnTo>
                  <a:pt x="727148" y="396040"/>
                </a:lnTo>
                <a:lnTo>
                  <a:pt x="665940" y="396040"/>
                </a:lnTo>
                <a:lnTo>
                  <a:pt x="658996" y="427672"/>
                </a:lnTo>
                <a:lnTo>
                  <a:pt x="623506" y="427672"/>
                </a:lnTo>
                <a:close/>
                <a:moveTo>
                  <a:pt x="1378029" y="247650"/>
                </a:moveTo>
                <a:lnTo>
                  <a:pt x="1412490" y="247650"/>
                </a:lnTo>
                <a:lnTo>
                  <a:pt x="1412490" y="282626"/>
                </a:lnTo>
                <a:lnTo>
                  <a:pt x="1378029" y="282626"/>
                </a:lnTo>
                <a:close/>
                <a:moveTo>
                  <a:pt x="1065247" y="247650"/>
                </a:moveTo>
                <a:lnTo>
                  <a:pt x="1099708" y="247650"/>
                </a:lnTo>
                <a:lnTo>
                  <a:pt x="1099708" y="427672"/>
                </a:lnTo>
                <a:lnTo>
                  <a:pt x="1065247" y="427672"/>
                </a:lnTo>
                <a:close/>
                <a:moveTo>
                  <a:pt x="519417" y="247650"/>
                </a:moveTo>
                <a:lnTo>
                  <a:pt x="553878" y="247650"/>
                </a:lnTo>
                <a:lnTo>
                  <a:pt x="553878" y="427672"/>
                </a:lnTo>
                <a:lnTo>
                  <a:pt x="519674" y="427672"/>
                </a:lnTo>
                <a:lnTo>
                  <a:pt x="519674" y="422272"/>
                </a:lnTo>
                <a:cubicBezTo>
                  <a:pt x="507672" y="427929"/>
                  <a:pt x="497300" y="430758"/>
                  <a:pt x="488556" y="430758"/>
                </a:cubicBezTo>
                <a:cubicBezTo>
                  <a:pt x="469868" y="430758"/>
                  <a:pt x="456838" y="425358"/>
                  <a:pt x="449465" y="414556"/>
                </a:cubicBezTo>
                <a:cubicBezTo>
                  <a:pt x="442093" y="403755"/>
                  <a:pt x="438407" y="386653"/>
                  <a:pt x="438407" y="363250"/>
                </a:cubicBezTo>
                <a:cubicBezTo>
                  <a:pt x="438407" y="339847"/>
                  <a:pt x="442822" y="322788"/>
                  <a:pt x="451651" y="312072"/>
                </a:cubicBezTo>
                <a:cubicBezTo>
                  <a:pt x="460481" y="301356"/>
                  <a:pt x="473811" y="295999"/>
                  <a:pt x="491642" y="295999"/>
                </a:cubicBezTo>
                <a:cubicBezTo>
                  <a:pt x="497128" y="295999"/>
                  <a:pt x="504758" y="296856"/>
                  <a:pt x="514530" y="298570"/>
                </a:cubicBezTo>
                <a:lnTo>
                  <a:pt x="519417" y="299599"/>
                </a:lnTo>
                <a:close/>
                <a:moveTo>
                  <a:pt x="1593465" y="185166"/>
                </a:moveTo>
                <a:cubicBezTo>
                  <a:pt x="1588836" y="189795"/>
                  <a:pt x="1586522" y="194681"/>
                  <a:pt x="1586522" y="199825"/>
                </a:cubicBezTo>
                <a:cubicBezTo>
                  <a:pt x="1586522" y="207197"/>
                  <a:pt x="1595566" y="210883"/>
                  <a:pt x="1613654" y="210883"/>
                </a:cubicBezTo>
                <a:cubicBezTo>
                  <a:pt x="1631742" y="210883"/>
                  <a:pt x="1640786" y="206597"/>
                  <a:pt x="1640786" y="198024"/>
                </a:cubicBezTo>
                <a:cubicBezTo>
                  <a:pt x="1640786" y="193395"/>
                  <a:pt x="1639243" y="190438"/>
                  <a:pt x="1636156" y="189152"/>
                </a:cubicBezTo>
                <a:cubicBezTo>
                  <a:pt x="1633070" y="187866"/>
                  <a:pt x="1626555" y="187137"/>
                  <a:pt x="1616611" y="186966"/>
                </a:cubicBezTo>
                <a:close/>
                <a:moveTo>
                  <a:pt x="1070590" y="123444"/>
                </a:moveTo>
                <a:lnTo>
                  <a:pt x="1047187" y="125501"/>
                </a:lnTo>
                <a:cubicBezTo>
                  <a:pt x="1037586" y="126358"/>
                  <a:pt x="1032786" y="131502"/>
                  <a:pt x="1032786" y="140932"/>
                </a:cubicBezTo>
                <a:cubicBezTo>
                  <a:pt x="1032786" y="150361"/>
                  <a:pt x="1036986" y="155076"/>
                  <a:pt x="1045387" y="155076"/>
                </a:cubicBezTo>
                <a:cubicBezTo>
                  <a:pt x="1051902" y="155076"/>
                  <a:pt x="1059018" y="154048"/>
                  <a:pt x="1066733" y="151990"/>
                </a:cubicBezTo>
                <a:lnTo>
                  <a:pt x="1070590" y="150961"/>
                </a:lnTo>
                <a:close/>
                <a:moveTo>
                  <a:pt x="206140" y="79210"/>
                </a:moveTo>
                <a:cubicBezTo>
                  <a:pt x="199796" y="79210"/>
                  <a:pt x="193367" y="80496"/>
                  <a:pt x="186851" y="83067"/>
                </a:cubicBezTo>
                <a:lnTo>
                  <a:pt x="183765" y="84353"/>
                </a:lnTo>
                <a:lnTo>
                  <a:pt x="183765" y="151733"/>
                </a:lnTo>
                <a:cubicBezTo>
                  <a:pt x="191481" y="152762"/>
                  <a:pt x="197738" y="153276"/>
                  <a:pt x="202539" y="153276"/>
                </a:cubicBezTo>
                <a:cubicBezTo>
                  <a:pt x="212483" y="153276"/>
                  <a:pt x="219298" y="150361"/>
                  <a:pt x="222984" y="144532"/>
                </a:cubicBezTo>
                <a:cubicBezTo>
                  <a:pt x="226671" y="138703"/>
                  <a:pt x="228514" y="128759"/>
                  <a:pt x="228514" y="114700"/>
                </a:cubicBezTo>
                <a:cubicBezTo>
                  <a:pt x="228514" y="91040"/>
                  <a:pt x="221056" y="79210"/>
                  <a:pt x="206140" y="79210"/>
                </a:cubicBezTo>
                <a:close/>
                <a:moveTo>
                  <a:pt x="344643" y="77667"/>
                </a:moveTo>
                <a:cubicBezTo>
                  <a:pt x="335556" y="77667"/>
                  <a:pt x="329255" y="80667"/>
                  <a:pt x="325740" y="86668"/>
                </a:cubicBezTo>
                <a:cubicBezTo>
                  <a:pt x="322226" y="92668"/>
                  <a:pt x="320468" y="102270"/>
                  <a:pt x="320468" y="115471"/>
                </a:cubicBezTo>
                <a:cubicBezTo>
                  <a:pt x="320468" y="128673"/>
                  <a:pt x="322226" y="138360"/>
                  <a:pt x="325740" y="144532"/>
                </a:cubicBezTo>
                <a:cubicBezTo>
                  <a:pt x="329255" y="150704"/>
                  <a:pt x="335556" y="153790"/>
                  <a:pt x="344643" y="153790"/>
                </a:cubicBezTo>
                <a:cubicBezTo>
                  <a:pt x="353729" y="153790"/>
                  <a:pt x="360030" y="150704"/>
                  <a:pt x="363545" y="144532"/>
                </a:cubicBezTo>
                <a:cubicBezTo>
                  <a:pt x="367060" y="138360"/>
                  <a:pt x="368817" y="128673"/>
                  <a:pt x="368817" y="115471"/>
                </a:cubicBezTo>
                <a:cubicBezTo>
                  <a:pt x="368817" y="102270"/>
                  <a:pt x="367060" y="92668"/>
                  <a:pt x="363545" y="86668"/>
                </a:cubicBezTo>
                <a:cubicBezTo>
                  <a:pt x="360030" y="80667"/>
                  <a:pt x="353729" y="77667"/>
                  <a:pt x="344643" y="77667"/>
                </a:cubicBezTo>
                <a:close/>
                <a:moveTo>
                  <a:pt x="1608253" y="75609"/>
                </a:moveTo>
                <a:cubicBezTo>
                  <a:pt x="1595137" y="75609"/>
                  <a:pt x="1588579" y="81910"/>
                  <a:pt x="1588579" y="94512"/>
                </a:cubicBezTo>
                <a:cubicBezTo>
                  <a:pt x="1588579" y="107113"/>
                  <a:pt x="1595137" y="113414"/>
                  <a:pt x="1608253" y="113414"/>
                </a:cubicBezTo>
                <a:cubicBezTo>
                  <a:pt x="1621369" y="113414"/>
                  <a:pt x="1627927" y="107113"/>
                  <a:pt x="1627927" y="94512"/>
                </a:cubicBezTo>
                <a:cubicBezTo>
                  <a:pt x="1627927" y="81910"/>
                  <a:pt x="1621369" y="75609"/>
                  <a:pt x="1608253" y="75609"/>
                </a:cubicBezTo>
                <a:close/>
                <a:moveTo>
                  <a:pt x="1349454" y="51435"/>
                </a:moveTo>
                <a:lnTo>
                  <a:pt x="1383915" y="51435"/>
                </a:lnTo>
                <a:lnTo>
                  <a:pt x="1383915" y="180022"/>
                </a:lnTo>
                <a:lnTo>
                  <a:pt x="1349454" y="180022"/>
                </a:lnTo>
                <a:close/>
                <a:moveTo>
                  <a:pt x="1139904" y="51435"/>
                </a:moveTo>
                <a:lnTo>
                  <a:pt x="1174365" y="51435"/>
                </a:lnTo>
                <a:lnTo>
                  <a:pt x="1174365" y="180022"/>
                </a:lnTo>
                <a:lnTo>
                  <a:pt x="1139904" y="180022"/>
                </a:lnTo>
                <a:close/>
                <a:moveTo>
                  <a:pt x="1608124" y="48863"/>
                </a:moveTo>
                <a:cubicBezTo>
                  <a:pt x="1615497" y="48863"/>
                  <a:pt x="1622783" y="49720"/>
                  <a:pt x="1629984" y="51435"/>
                </a:cubicBezTo>
                <a:lnTo>
                  <a:pt x="1634099" y="52206"/>
                </a:lnTo>
                <a:lnTo>
                  <a:pt x="1675504" y="50920"/>
                </a:lnTo>
                <a:lnTo>
                  <a:pt x="1675504" y="78438"/>
                </a:lnTo>
                <a:lnTo>
                  <a:pt x="1656216" y="76895"/>
                </a:lnTo>
                <a:cubicBezTo>
                  <a:pt x="1659988" y="82724"/>
                  <a:pt x="1661874" y="88554"/>
                  <a:pt x="1661874" y="94383"/>
                </a:cubicBezTo>
                <a:cubicBezTo>
                  <a:pt x="1661874" y="111528"/>
                  <a:pt x="1657502" y="123358"/>
                  <a:pt x="1648758" y="129873"/>
                </a:cubicBezTo>
                <a:cubicBezTo>
                  <a:pt x="1640014" y="136388"/>
                  <a:pt x="1626298" y="139646"/>
                  <a:pt x="1607610" y="139646"/>
                </a:cubicBezTo>
                <a:cubicBezTo>
                  <a:pt x="1603666" y="139646"/>
                  <a:pt x="1600152" y="139303"/>
                  <a:pt x="1597066" y="138617"/>
                </a:cubicBezTo>
                <a:cubicBezTo>
                  <a:pt x="1595351" y="143075"/>
                  <a:pt x="1594494" y="146718"/>
                  <a:pt x="1594494" y="149547"/>
                </a:cubicBezTo>
                <a:cubicBezTo>
                  <a:pt x="1594494" y="152376"/>
                  <a:pt x="1595951" y="154305"/>
                  <a:pt x="1598866" y="155333"/>
                </a:cubicBezTo>
                <a:cubicBezTo>
                  <a:pt x="1601781" y="156362"/>
                  <a:pt x="1608639" y="156962"/>
                  <a:pt x="1619440" y="157134"/>
                </a:cubicBezTo>
                <a:cubicBezTo>
                  <a:pt x="1641043" y="157305"/>
                  <a:pt x="1655788" y="160177"/>
                  <a:pt x="1663674" y="165749"/>
                </a:cubicBezTo>
                <a:cubicBezTo>
                  <a:pt x="1671561" y="171321"/>
                  <a:pt x="1675504" y="181437"/>
                  <a:pt x="1675504" y="196096"/>
                </a:cubicBezTo>
                <a:cubicBezTo>
                  <a:pt x="1675504" y="210755"/>
                  <a:pt x="1669846" y="221599"/>
                  <a:pt x="1658531" y="228628"/>
                </a:cubicBezTo>
                <a:cubicBezTo>
                  <a:pt x="1647215" y="235658"/>
                  <a:pt x="1631913" y="239172"/>
                  <a:pt x="1612625" y="239172"/>
                </a:cubicBezTo>
                <a:cubicBezTo>
                  <a:pt x="1593337" y="239172"/>
                  <a:pt x="1578506" y="236601"/>
                  <a:pt x="1568134" y="231457"/>
                </a:cubicBezTo>
                <a:cubicBezTo>
                  <a:pt x="1557761" y="226314"/>
                  <a:pt x="1552575" y="216970"/>
                  <a:pt x="1552575" y="203425"/>
                </a:cubicBezTo>
                <a:cubicBezTo>
                  <a:pt x="1552575" y="192624"/>
                  <a:pt x="1558747" y="182423"/>
                  <a:pt x="1571091" y="172821"/>
                </a:cubicBezTo>
                <a:cubicBezTo>
                  <a:pt x="1564748" y="168535"/>
                  <a:pt x="1561576" y="162020"/>
                  <a:pt x="1561576" y="153276"/>
                </a:cubicBezTo>
                <a:cubicBezTo>
                  <a:pt x="1561576" y="149847"/>
                  <a:pt x="1564148" y="144189"/>
                  <a:pt x="1569291" y="136302"/>
                </a:cubicBezTo>
                <a:lnTo>
                  <a:pt x="1571606" y="132702"/>
                </a:lnTo>
                <a:cubicBezTo>
                  <a:pt x="1559947" y="124301"/>
                  <a:pt x="1554118" y="111914"/>
                  <a:pt x="1554118" y="95540"/>
                </a:cubicBezTo>
                <a:cubicBezTo>
                  <a:pt x="1554118" y="79167"/>
                  <a:pt x="1559047" y="67294"/>
                  <a:pt x="1568905" y="59922"/>
                </a:cubicBezTo>
                <a:cubicBezTo>
                  <a:pt x="1578764" y="52549"/>
                  <a:pt x="1591837" y="48863"/>
                  <a:pt x="1608124" y="48863"/>
                </a:cubicBezTo>
                <a:close/>
                <a:moveTo>
                  <a:pt x="658977" y="48606"/>
                </a:moveTo>
                <a:cubicBezTo>
                  <a:pt x="669093" y="48606"/>
                  <a:pt x="682894" y="50235"/>
                  <a:pt x="700382" y="53492"/>
                </a:cubicBezTo>
                <a:lnTo>
                  <a:pt x="708869" y="55035"/>
                </a:lnTo>
                <a:lnTo>
                  <a:pt x="708355" y="83582"/>
                </a:lnTo>
                <a:cubicBezTo>
                  <a:pt x="687095" y="80838"/>
                  <a:pt x="672222" y="79467"/>
                  <a:pt x="663735" y="79467"/>
                </a:cubicBezTo>
                <a:cubicBezTo>
                  <a:pt x="655248" y="79467"/>
                  <a:pt x="649762" y="80238"/>
                  <a:pt x="647276" y="81781"/>
                </a:cubicBezTo>
                <a:cubicBezTo>
                  <a:pt x="644790" y="83324"/>
                  <a:pt x="643547" y="85768"/>
                  <a:pt x="643547" y="89111"/>
                </a:cubicBezTo>
                <a:cubicBezTo>
                  <a:pt x="643547" y="92454"/>
                  <a:pt x="645218" y="94769"/>
                  <a:pt x="648562" y="96055"/>
                </a:cubicBezTo>
                <a:cubicBezTo>
                  <a:pt x="651905" y="97340"/>
                  <a:pt x="660477" y="99226"/>
                  <a:pt x="674279" y="101712"/>
                </a:cubicBezTo>
                <a:cubicBezTo>
                  <a:pt x="688081" y="104198"/>
                  <a:pt x="697896" y="108270"/>
                  <a:pt x="703726" y="113928"/>
                </a:cubicBezTo>
                <a:cubicBezTo>
                  <a:pt x="709555" y="119586"/>
                  <a:pt x="712469" y="128759"/>
                  <a:pt x="712469" y="141446"/>
                </a:cubicBezTo>
                <a:cubicBezTo>
                  <a:pt x="712469" y="169221"/>
                  <a:pt x="695239" y="183108"/>
                  <a:pt x="660777" y="183108"/>
                </a:cubicBezTo>
                <a:cubicBezTo>
                  <a:pt x="649462" y="183108"/>
                  <a:pt x="635746" y="181565"/>
                  <a:pt x="619629" y="178479"/>
                </a:cubicBezTo>
                <a:lnTo>
                  <a:pt x="611400" y="176936"/>
                </a:lnTo>
                <a:lnTo>
                  <a:pt x="612428" y="148133"/>
                </a:lnTo>
                <a:cubicBezTo>
                  <a:pt x="633688" y="150876"/>
                  <a:pt x="648476" y="152247"/>
                  <a:pt x="656791" y="152247"/>
                </a:cubicBezTo>
                <a:cubicBezTo>
                  <a:pt x="665106" y="152247"/>
                  <a:pt x="670764" y="151433"/>
                  <a:pt x="673765" y="149804"/>
                </a:cubicBezTo>
                <a:cubicBezTo>
                  <a:pt x="676765" y="148175"/>
                  <a:pt x="678265" y="145732"/>
                  <a:pt x="678265" y="142475"/>
                </a:cubicBezTo>
                <a:cubicBezTo>
                  <a:pt x="678265" y="139217"/>
                  <a:pt x="676679" y="136817"/>
                  <a:pt x="673507" y="135274"/>
                </a:cubicBezTo>
                <a:cubicBezTo>
                  <a:pt x="670336" y="133731"/>
                  <a:pt x="662106" y="131845"/>
                  <a:pt x="648819" y="129616"/>
                </a:cubicBezTo>
                <a:cubicBezTo>
                  <a:pt x="635531" y="127387"/>
                  <a:pt x="625630" y="123615"/>
                  <a:pt x="619115" y="118300"/>
                </a:cubicBezTo>
                <a:cubicBezTo>
                  <a:pt x="612600" y="112985"/>
                  <a:pt x="609342" y="103513"/>
                  <a:pt x="609342" y="89882"/>
                </a:cubicBezTo>
                <a:cubicBezTo>
                  <a:pt x="609342" y="76252"/>
                  <a:pt x="613971" y="65965"/>
                  <a:pt x="623230" y="59021"/>
                </a:cubicBezTo>
                <a:cubicBezTo>
                  <a:pt x="632488" y="52078"/>
                  <a:pt x="644404" y="48606"/>
                  <a:pt x="658977" y="48606"/>
                </a:cubicBezTo>
                <a:close/>
                <a:moveTo>
                  <a:pt x="1482480" y="48349"/>
                </a:moveTo>
                <a:cubicBezTo>
                  <a:pt x="1499625" y="48349"/>
                  <a:pt x="1511455" y="53406"/>
                  <a:pt x="1517970" y="63522"/>
                </a:cubicBezTo>
                <a:cubicBezTo>
                  <a:pt x="1524485" y="73638"/>
                  <a:pt x="1527743" y="89239"/>
                  <a:pt x="1527743" y="110328"/>
                </a:cubicBezTo>
                <a:lnTo>
                  <a:pt x="1527743" y="180022"/>
                </a:lnTo>
                <a:lnTo>
                  <a:pt x="1493281" y="180022"/>
                </a:lnTo>
                <a:lnTo>
                  <a:pt x="1493281" y="111357"/>
                </a:lnTo>
                <a:cubicBezTo>
                  <a:pt x="1493281" y="100384"/>
                  <a:pt x="1491996" y="92283"/>
                  <a:pt x="1489424" y="87053"/>
                </a:cubicBezTo>
                <a:cubicBezTo>
                  <a:pt x="1486852" y="81824"/>
                  <a:pt x="1481709" y="79210"/>
                  <a:pt x="1473993" y="79210"/>
                </a:cubicBezTo>
                <a:cubicBezTo>
                  <a:pt x="1466964" y="79210"/>
                  <a:pt x="1460192" y="80410"/>
                  <a:pt x="1453676" y="82810"/>
                </a:cubicBezTo>
                <a:lnTo>
                  <a:pt x="1450590" y="83839"/>
                </a:lnTo>
                <a:lnTo>
                  <a:pt x="1450590" y="180022"/>
                </a:lnTo>
                <a:lnTo>
                  <a:pt x="1416129" y="180022"/>
                </a:lnTo>
                <a:lnTo>
                  <a:pt x="1416129" y="51435"/>
                </a:lnTo>
                <a:lnTo>
                  <a:pt x="1450333" y="51435"/>
                </a:lnTo>
                <a:lnTo>
                  <a:pt x="1450333" y="58636"/>
                </a:lnTo>
                <a:cubicBezTo>
                  <a:pt x="1461992" y="51778"/>
                  <a:pt x="1472707" y="48349"/>
                  <a:pt x="1482480" y="48349"/>
                </a:cubicBezTo>
                <a:close/>
                <a:moveTo>
                  <a:pt x="1272930" y="48349"/>
                </a:moveTo>
                <a:cubicBezTo>
                  <a:pt x="1290075" y="48349"/>
                  <a:pt x="1301905" y="53406"/>
                  <a:pt x="1308420" y="63522"/>
                </a:cubicBezTo>
                <a:cubicBezTo>
                  <a:pt x="1314935" y="73638"/>
                  <a:pt x="1318193" y="89239"/>
                  <a:pt x="1318193" y="110328"/>
                </a:cubicBezTo>
                <a:lnTo>
                  <a:pt x="1318193" y="180022"/>
                </a:lnTo>
                <a:lnTo>
                  <a:pt x="1283731" y="180022"/>
                </a:lnTo>
                <a:lnTo>
                  <a:pt x="1283731" y="111357"/>
                </a:lnTo>
                <a:cubicBezTo>
                  <a:pt x="1283731" y="100384"/>
                  <a:pt x="1282446" y="92283"/>
                  <a:pt x="1279874" y="87053"/>
                </a:cubicBezTo>
                <a:cubicBezTo>
                  <a:pt x="1277302" y="81824"/>
                  <a:pt x="1272158" y="79210"/>
                  <a:pt x="1264443" y="79210"/>
                </a:cubicBezTo>
                <a:cubicBezTo>
                  <a:pt x="1257414" y="79210"/>
                  <a:pt x="1250642" y="80410"/>
                  <a:pt x="1244126" y="82810"/>
                </a:cubicBezTo>
                <a:lnTo>
                  <a:pt x="1241040" y="83839"/>
                </a:lnTo>
                <a:lnTo>
                  <a:pt x="1241040" y="180022"/>
                </a:lnTo>
                <a:lnTo>
                  <a:pt x="1206579" y="180022"/>
                </a:lnTo>
                <a:lnTo>
                  <a:pt x="1206579" y="51435"/>
                </a:lnTo>
                <a:lnTo>
                  <a:pt x="1240783" y="51435"/>
                </a:lnTo>
                <a:lnTo>
                  <a:pt x="1240783" y="58636"/>
                </a:lnTo>
                <a:cubicBezTo>
                  <a:pt x="1252442" y="51778"/>
                  <a:pt x="1263157" y="48349"/>
                  <a:pt x="1272930" y="48349"/>
                </a:cubicBezTo>
                <a:close/>
                <a:moveTo>
                  <a:pt x="1058374" y="48349"/>
                </a:moveTo>
                <a:cubicBezTo>
                  <a:pt x="1074920" y="48349"/>
                  <a:pt x="1086835" y="51778"/>
                  <a:pt x="1094122" y="58636"/>
                </a:cubicBezTo>
                <a:cubicBezTo>
                  <a:pt x="1101408" y="65494"/>
                  <a:pt x="1105052" y="76466"/>
                  <a:pt x="1105052" y="91554"/>
                </a:cubicBezTo>
                <a:lnTo>
                  <a:pt x="1105052" y="145046"/>
                </a:lnTo>
                <a:cubicBezTo>
                  <a:pt x="1105395" y="149161"/>
                  <a:pt x="1106080" y="152033"/>
                  <a:pt x="1107109" y="153662"/>
                </a:cubicBezTo>
                <a:cubicBezTo>
                  <a:pt x="1108138" y="155291"/>
                  <a:pt x="1110281" y="156448"/>
                  <a:pt x="1113538" y="157134"/>
                </a:cubicBezTo>
                <a:lnTo>
                  <a:pt x="1112510" y="183108"/>
                </a:lnTo>
                <a:cubicBezTo>
                  <a:pt x="1103766" y="183108"/>
                  <a:pt x="1096779" y="182508"/>
                  <a:pt x="1091550" y="181308"/>
                </a:cubicBezTo>
                <a:cubicBezTo>
                  <a:pt x="1086321" y="180108"/>
                  <a:pt x="1081049" y="177708"/>
                  <a:pt x="1075734" y="174107"/>
                </a:cubicBezTo>
                <a:cubicBezTo>
                  <a:pt x="1063389" y="180108"/>
                  <a:pt x="1050788" y="183108"/>
                  <a:pt x="1037929" y="183108"/>
                </a:cubicBezTo>
                <a:cubicBezTo>
                  <a:pt x="1011354" y="183108"/>
                  <a:pt x="998067" y="169049"/>
                  <a:pt x="998067" y="140932"/>
                </a:cubicBezTo>
                <a:cubicBezTo>
                  <a:pt x="998067" y="127216"/>
                  <a:pt x="1001753" y="117486"/>
                  <a:pt x="1009126" y="111742"/>
                </a:cubicBezTo>
                <a:cubicBezTo>
                  <a:pt x="1016498" y="105999"/>
                  <a:pt x="1027814" y="102613"/>
                  <a:pt x="1043073" y="101584"/>
                </a:cubicBezTo>
                <a:lnTo>
                  <a:pt x="1070590" y="99526"/>
                </a:lnTo>
                <a:lnTo>
                  <a:pt x="1070590" y="91554"/>
                </a:lnTo>
                <a:cubicBezTo>
                  <a:pt x="1070590" y="86239"/>
                  <a:pt x="1069390" y="82596"/>
                  <a:pt x="1066990" y="80624"/>
                </a:cubicBezTo>
                <a:cubicBezTo>
                  <a:pt x="1064590" y="78652"/>
                  <a:pt x="1060732" y="77667"/>
                  <a:pt x="1055417" y="77667"/>
                </a:cubicBezTo>
                <a:lnTo>
                  <a:pt x="1007068" y="79724"/>
                </a:lnTo>
                <a:lnTo>
                  <a:pt x="1006040" y="55807"/>
                </a:lnTo>
                <a:cubicBezTo>
                  <a:pt x="1024385" y="50835"/>
                  <a:pt x="1041830" y="48349"/>
                  <a:pt x="1058374" y="48349"/>
                </a:cubicBezTo>
                <a:close/>
                <a:moveTo>
                  <a:pt x="986656" y="48349"/>
                </a:moveTo>
                <a:lnTo>
                  <a:pt x="986656" y="83067"/>
                </a:lnTo>
                <a:cubicBezTo>
                  <a:pt x="972769" y="85982"/>
                  <a:pt x="960853" y="88982"/>
                  <a:pt x="950909" y="92068"/>
                </a:cubicBezTo>
                <a:lnTo>
                  <a:pt x="945765" y="93869"/>
                </a:lnTo>
                <a:lnTo>
                  <a:pt x="945765" y="180022"/>
                </a:lnTo>
                <a:lnTo>
                  <a:pt x="911304" y="180022"/>
                </a:lnTo>
                <a:lnTo>
                  <a:pt x="911304" y="51435"/>
                </a:lnTo>
                <a:lnTo>
                  <a:pt x="945508" y="51435"/>
                </a:lnTo>
                <a:lnTo>
                  <a:pt x="945508" y="65065"/>
                </a:lnTo>
                <a:cubicBezTo>
                  <a:pt x="959910" y="56493"/>
                  <a:pt x="973626" y="50920"/>
                  <a:pt x="986656" y="48349"/>
                </a:cubicBezTo>
                <a:close/>
                <a:moveTo>
                  <a:pt x="500881" y="48349"/>
                </a:moveTo>
                <a:lnTo>
                  <a:pt x="500881" y="83067"/>
                </a:lnTo>
                <a:cubicBezTo>
                  <a:pt x="486994" y="85982"/>
                  <a:pt x="475078" y="88982"/>
                  <a:pt x="465134" y="92068"/>
                </a:cubicBezTo>
                <a:lnTo>
                  <a:pt x="459990" y="93869"/>
                </a:lnTo>
                <a:lnTo>
                  <a:pt x="459990" y="180022"/>
                </a:lnTo>
                <a:lnTo>
                  <a:pt x="425529" y="180022"/>
                </a:lnTo>
                <a:lnTo>
                  <a:pt x="425529" y="51435"/>
                </a:lnTo>
                <a:lnTo>
                  <a:pt x="459733" y="51435"/>
                </a:lnTo>
                <a:lnTo>
                  <a:pt x="459733" y="65065"/>
                </a:lnTo>
                <a:cubicBezTo>
                  <a:pt x="474135" y="56493"/>
                  <a:pt x="487851" y="50920"/>
                  <a:pt x="500881" y="48349"/>
                </a:cubicBezTo>
                <a:close/>
                <a:moveTo>
                  <a:pt x="344643" y="48349"/>
                </a:moveTo>
                <a:cubicBezTo>
                  <a:pt x="365902" y="48349"/>
                  <a:pt x="381076" y="54221"/>
                  <a:pt x="390163" y="65965"/>
                </a:cubicBezTo>
                <a:cubicBezTo>
                  <a:pt x="399249" y="77709"/>
                  <a:pt x="403793" y="94212"/>
                  <a:pt x="403793" y="115471"/>
                </a:cubicBezTo>
                <a:cubicBezTo>
                  <a:pt x="403793" y="160563"/>
                  <a:pt x="384076" y="183108"/>
                  <a:pt x="344643" y="183108"/>
                </a:cubicBezTo>
                <a:cubicBezTo>
                  <a:pt x="305209" y="183108"/>
                  <a:pt x="285492" y="160563"/>
                  <a:pt x="285492" y="115471"/>
                </a:cubicBezTo>
                <a:cubicBezTo>
                  <a:pt x="285492" y="94212"/>
                  <a:pt x="290036" y="77709"/>
                  <a:pt x="299123" y="65965"/>
                </a:cubicBezTo>
                <a:cubicBezTo>
                  <a:pt x="308210" y="54221"/>
                  <a:pt x="323383" y="48349"/>
                  <a:pt x="344643" y="48349"/>
                </a:cubicBezTo>
                <a:close/>
                <a:moveTo>
                  <a:pt x="212826" y="48349"/>
                </a:moveTo>
                <a:cubicBezTo>
                  <a:pt x="230143" y="48349"/>
                  <a:pt x="242916" y="53535"/>
                  <a:pt x="251145" y="63908"/>
                </a:cubicBezTo>
                <a:cubicBezTo>
                  <a:pt x="259375" y="74280"/>
                  <a:pt x="263490" y="91897"/>
                  <a:pt x="263490" y="116757"/>
                </a:cubicBezTo>
                <a:cubicBezTo>
                  <a:pt x="263490" y="141617"/>
                  <a:pt x="258946" y="158891"/>
                  <a:pt x="249859" y="168578"/>
                </a:cubicBezTo>
                <a:cubicBezTo>
                  <a:pt x="240772" y="178265"/>
                  <a:pt x="225856" y="183108"/>
                  <a:pt x="205111" y="183108"/>
                </a:cubicBezTo>
                <a:cubicBezTo>
                  <a:pt x="199453" y="183108"/>
                  <a:pt x="193367" y="182594"/>
                  <a:pt x="186851" y="181565"/>
                </a:cubicBezTo>
                <a:lnTo>
                  <a:pt x="183765" y="181051"/>
                </a:lnTo>
                <a:lnTo>
                  <a:pt x="183765" y="234029"/>
                </a:lnTo>
                <a:lnTo>
                  <a:pt x="149304" y="234029"/>
                </a:lnTo>
                <a:lnTo>
                  <a:pt x="149304" y="51435"/>
                </a:lnTo>
                <a:lnTo>
                  <a:pt x="183508" y="51435"/>
                </a:lnTo>
                <a:lnTo>
                  <a:pt x="183508" y="58378"/>
                </a:lnTo>
                <a:cubicBezTo>
                  <a:pt x="194652" y="51692"/>
                  <a:pt x="204425" y="48349"/>
                  <a:pt x="212826" y="48349"/>
                </a:cubicBezTo>
                <a:close/>
                <a:moveTo>
                  <a:pt x="525922" y="15687"/>
                </a:moveTo>
                <a:lnTo>
                  <a:pt x="560384" y="15687"/>
                </a:lnTo>
                <a:lnTo>
                  <a:pt x="560384" y="51435"/>
                </a:lnTo>
                <a:lnTo>
                  <a:pt x="592016" y="51435"/>
                </a:lnTo>
                <a:lnTo>
                  <a:pt x="592016" y="80753"/>
                </a:lnTo>
                <a:lnTo>
                  <a:pt x="560384" y="80753"/>
                </a:lnTo>
                <a:lnTo>
                  <a:pt x="560384" y="133474"/>
                </a:lnTo>
                <a:cubicBezTo>
                  <a:pt x="560384" y="138617"/>
                  <a:pt x="560512" y="142260"/>
                  <a:pt x="560770" y="144403"/>
                </a:cubicBezTo>
                <a:cubicBezTo>
                  <a:pt x="561027" y="146547"/>
                  <a:pt x="561970" y="148390"/>
                  <a:pt x="563598" y="149933"/>
                </a:cubicBezTo>
                <a:cubicBezTo>
                  <a:pt x="565227" y="151476"/>
                  <a:pt x="567756" y="152247"/>
                  <a:pt x="571185" y="152247"/>
                </a:cubicBezTo>
                <a:lnTo>
                  <a:pt x="590730" y="151733"/>
                </a:lnTo>
                <a:lnTo>
                  <a:pt x="592274" y="179251"/>
                </a:lnTo>
                <a:cubicBezTo>
                  <a:pt x="580786" y="181822"/>
                  <a:pt x="572042" y="183108"/>
                  <a:pt x="566042" y="183108"/>
                </a:cubicBezTo>
                <a:cubicBezTo>
                  <a:pt x="550611" y="183108"/>
                  <a:pt x="540067" y="179636"/>
                  <a:pt x="534409" y="172693"/>
                </a:cubicBezTo>
                <a:cubicBezTo>
                  <a:pt x="528751" y="165749"/>
                  <a:pt x="525922" y="152933"/>
                  <a:pt x="525922" y="134245"/>
                </a:cubicBezTo>
                <a:lnTo>
                  <a:pt x="525922" y="80753"/>
                </a:lnTo>
                <a:lnTo>
                  <a:pt x="510749" y="80753"/>
                </a:lnTo>
                <a:lnTo>
                  <a:pt x="510749" y="51435"/>
                </a:lnTo>
                <a:lnTo>
                  <a:pt x="525922" y="51435"/>
                </a:lnTo>
                <a:close/>
                <a:moveTo>
                  <a:pt x="765352" y="5143"/>
                </a:moveTo>
                <a:lnTo>
                  <a:pt x="893940" y="5143"/>
                </a:lnTo>
                <a:lnTo>
                  <a:pt x="893940" y="36519"/>
                </a:lnTo>
                <a:lnTo>
                  <a:pt x="847648" y="36519"/>
                </a:lnTo>
                <a:lnTo>
                  <a:pt x="847648" y="180022"/>
                </a:lnTo>
                <a:lnTo>
                  <a:pt x="812158" y="180022"/>
                </a:lnTo>
                <a:lnTo>
                  <a:pt x="812158" y="36519"/>
                </a:lnTo>
                <a:lnTo>
                  <a:pt x="765352" y="36519"/>
                </a:lnTo>
                <a:close/>
                <a:moveTo>
                  <a:pt x="59664" y="2057"/>
                </a:moveTo>
                <a:cubicBezTo>
                  <a:pt x="72351" y="2057"/>
                  <a:pt x="88468" y="3772"/>
                  <a:pt x="108013" y="7201"/>
                </a:cubicBezTo>
                <a:lnTo>
                  <a:pt x="117271" y="9001"/>
                </a:lnTo>
                <a:lnTo>
                  <a:pt x="114442" y="37033"/>
                </a:lnTo>
                <a:cubicBezTo>
                  <a:pt x="90268" y="34290"/>
                  <a:pt x="73209" y="32918"/>
                  <a:pt x="63265" y="32918"/>
                </a:cubicBezTo>
                <a:cubicBezTo>
                  <a:pt x="44576" y="32918"/>
                  <a:pt x="35232" y="39090"/>
                  <a:pt x="35232" y="51435"/>
                </a:cubicBezTo>
                <a:cubicBezTo>
                  <a:pt x="35232" y="56921"/>
                  <a:pt x="37547" y="61122"/>
                  <a:pt x="42176" y="64036"/>
                </a:cubicBezTo>
                <a:cubicBezTo>
                  <a:pt x="46805" y="66951"/>
                  <a:pt x="57650" y="71151"/>
                  <a:pt x="74709" y="76638"/>
                </a:cubicBezTo>
                <a:cubicBezTo>
                  <a:pt x="91768" y="82124"/>
                  <a:pt x="103727" y="88339"/>
                  <a:pt x="110585" y="95283"/>
                </a:cubicBezTo>
                <a:cubicBezTo>
                  <a:pt x="117443" y="102227"/>
                  <a:pt x="120872" y="112900"/>
                  <a:pt x="120872" y="127301"/>
                </a:cubicBezTo>
                <a:cubicBezTo>
                  <a:pt x="120872" y="145647"/>
                  <a:pt x="115300" y="159534"/>
                  <a:pt x="104155" y="168964"/>
                </a:cubicBezTo>
                <a:cubicBezTo>
                  <a:pt x="93011" y="178393"/>
                  <a:pt x="78438" y="183108"/>
                  <a:pt x="60436" y="183108"/>
                </a:cubicBezTo>
                <a:cubicBezTo>
                  <a:pt x="47063" y="183108"/>
                  <a:pt x="30689" y="181051"/>
                  <a:pt x="11315" y="176936"/>
                </a:cubicBezTo>
                <a:lnTo>
                  <a:pt x="2057" y="175136"/>
                </a:lnTo>
                <a:lnTo>
                  <a:pt x="5657" y="147618"/>
                </a:lnTo>
                <a:cubicBezTo>
                  <a:pt x="28632" y="150704"/>
                  <a:pt x="46205" y="152247"/>
                  <a:pt x="58378" y="152247"/>
                </a:cubicBezTo>
                <a:cubicBezTo>
                  <a:pt x="76552" y="152247"/>
                  <a:pt x="85639" y="144704"/>
                  <a:pt x="85639" y="129616"/>
                </a:cubicBezTo>
                <a:cubicBezTo>
                  <a:pt x="85639" y="124130"/>
                  <a:pt x="83539" y="119843"/>
                  <a:pt x="79338" y="116757"/>
                </a:cubicBezTo>
                <a:cubicBezTo>
                  <a:pt x="75137" y="113671"/>
                  <a:pt x="66779" y="110328"/>
                  <a:pt x="54263" y="106727"/>
                </a:cubicBezTo>
                <a:cubicBezTo>
                  <a:pt x="34375" y="101070"/>
                  <a:pt x="20359" y="94340"/>
                  <a:pt x="12215" y="86539"/>
                </a:cubicBezTo>
                <a:cubicBezTo>
                  <a:pt x="4071" y="78738"/>
                  <a:pt x="0" y="67894"/>
                  <a:pt x="0" y="54007"/>
                </a:cubicBezTo>
                <a:cubicBezTo>
                  <a:pt x="0" y="36519"/>
                  <a:pt x="5314" y="23488"/>
                  <a:pt x="15944" y="14916"/>
                </a:cubicBezTo>
                <a:cubicBezTo>
                  <a:pt x="26574" y="6343"/>
                  <a:pt x="41147" y="2057"/>
                  <a:pt x="59664" y="2057"/>
                </a:cubicBezTo>
                <a:close/>
                <a:moveTo>
                  <a:pt x="1349454" y="0"/>
                </a:moveTo>
                <a:lnTo>
                  <a:pt x="1383915" y="0"/>
                </a:lnTo>
                <a:lnTo>
                  <a:pt x="1383915" y="34976"/>
                </a:lnTo>
                <a:lnTo>
                  <a:pt x="1349454" y="34976"/>
                </a:lnTo>
                <a:close/>
                <a:moveTo>
                  <a:pt x="1139904" y="0"/>
                </a:moveTo>
                <a:lnTo>
                  <a:pt x="1174365" y="0"/>
                </a:lnTo>
                <a:lnTo>
                  <a:pt x="1174365" y="34976"/>
                </a:lnTo>
                <a:lnTo>
                  <a:pt x="1139904" y="34976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To Outline"/>
          <p:cNvSpPr/>
          <p:nvPr/>
        </p:nvSpPr>
        <p:spPr>
          <a:xfrm>
            <a:off x="2834764" y="5655176"/>
            <a:ext cx="1094479" cy="486822"/>
          </a:xfrm>
          <a:custGeom>
            <a:avLst/>
            <a:gdLst/>
            <a:ahLst/>
            <a:cxnLst/>
            <a:rect l="l" t="t" r="r" b="b"/>
            <a:pathLst>
              <a:path w="1094479" h="486822">
                <a:moveTo>
                  <a:pt x="1012441" y="432816"/>
                </a:moveTo>
                <a:cubicBezTo>
                  <a:pt x="1007811" y="437445"/>
                  <a:pt x="1005497" y="442331"/>
                  <a:pt x="1005497" y="447475"/>
                </a:cubicBezTo>
                <a:cubicBezTo>
                  <a:pt x="1005497" y="454847"/>
                  <a:pt x="1014541" y="458533"/>
                  <a:pt x="1032629" y="458533"/>
                </a:cubicBezTo>
                <a:cubicBezTo>
                  <a:pt x="1050717" y="458533"/>
                  <a:pt x="1059761" y="454247"/>
                  <a:pt x="1059761" y="445674"/>
                </a:cubicBezTo>
                <a:cubicBezTo>
                  <a:pt x="1059761" y="441045"/>
                  <a:pt x="1058218" y="438088"/>
                  <a:pt x="1055132" y="436802"/>
                </a:cubicBezTo>
                <a:cubicBezTo>
                  <a:pt x="1052046" y="435516"/>
                  <a:pt x="1045530" y="434787"/>
                  <a:pt x="1035586" y="434616"/>
                </a:cubicBezTo>
                <a:close/>
                <a:moveTo>
                  <a:pt x="561789" y="324288"/>
                </a:moveTo>
                <a:cubicBezTo>
                  <a:pt x="553645" y="324288"/>
                  <a:pt x="547901" y="326388"/>
                  <a:pt x="544558" y="330589"/>
                </a:cubicBezTo>
                <a:cubicBezTo>
                  <a:pt x="541215" y="334789"/>
                  <a:pt x="539458" y="341862"/>
                  <a:pt x="539286" y="351806"/>
                </a:cubicBezTo>
                <a:lnTo>
                  <a:pt x="583777" y="351806"/>
                </a:lnTo>
                <a:cubicBezTo>
                  <a:pt x="583777" y="341519"/>
                  <a:pt x="582149" y="334361"/>
                  <a:pt x="578891" y="330332"/>
                </a:cubicBezTo>
                <a:cubicBezTo>
                  <a:pt x="575633" y="326302"/>
                  <a:pt x="569933" y="324288"/>
                  <a:pt x="561789" y="324288"/>
                </a:cubicBezTo>
                <a:close/>
                <a:moveTo>
                  <a:pt x="1027228" y="323259"/>
                </a:moveTo>
                <a:cubicBezTo>
                  <a:pt x="1014112" y="323259"/>
                  <a:pt x="1007554" y="329560"/>
                  <a:pt x="1007554" y="342162"/>
                </a:cubicBezTo>
                <a:cubicBezTo>
                  <a:pt x="1007554" y="354763"/>
                  <a:pt x="1014112" y="361064"/>
                  <a:pt x="1027228" y="361064"/>
                </a:cubicBezTo>
                <a:cubicBezTo>
                  <a:pt x="1040344" y="361064"/>
                  <a:pt x="1046902" y="354763"/>
                  <a:pt x="1046902" y="342162"/>
                </a:cubicBezTo>
                <a:cubicBezTo>
                  <a:pt x="1046902" y="329560"/>
                  <a:pt x="1040344" y="323259"/>
                  <a:pt x="1027228" y="323259"/>
                </a:cubicBezTo>
                <a:close/>
                <a:moveTo>
                  <a:pt x="768429" y="299085"/>
                </a:moveTo>
                <a:lnTo>
                  <a:pt x="802890" y="299085"/>
                </a:lnTo>
                <a:lnTo>
                  <a:pt x="802890" y="427672"/>
                </a:lnTo>
                <a:lnTo>
                  <a:pt x="768429" y="427672"/>
                </a:lnTo>
                <a:close/>
                <a:moveTo>
                  <a:pt x="632774" y="299085"/>
                </a:moveTo>
                <a:lnTo>
                  <a:pt x="666721" y="299085"/>
                </a:lnTo>
                <a:lnTo>
                  <a:pt x="690124" y="398354"/>
                </a:lnTo>
                <a:lnTo>
                  <a:pt x="696039" y="398354"/>
                </a:lnTo>
                <a:lnTo>
                  <a:pt x="719442" y="299085"/>
                </a:lnTo>
                <a:lnTo>
                  <a:pt x="753389" y="299085"/>
                </a:lnTo>
                <a:lnTo>
                  <a:pt x="708126" y="481679"/>
                </a:lnTo>
                <a:lnTo>
                  <a:pt x="674436" y="481679"/>
                </a:lnTo>
                <a:lnTo>
                  <a:pt x="688581" y="427672"/>
                </a:lnTo>
                <a:lnTo>
                  <a:pt x="664406" y="427672"/>
                </a:lnTo>
                <a:close/>
                <a:moveTo>
                  <a:pt x="375342" y="299085"/>
                </a:moveTo>
                <a:lnTo>
                  <a:pt x="411346" y="299085"/>
                </a:lnTo>
                <a:lnTo>
                  <a:pt x="431920" y="398354"/>
                </a:lnTo>
                <a:lnTo>
                  <a:pt x="439121" y="398354"/>
                </a:lnTo>
                <a:lnTo>
                  <a:pt x="460724" y="299085"/>
                </a:lnTo>
                <a:lnTo>
                  <a:pt x="495700" y="299085"/>
                </a:lnTo>
                <a:lnTo>
                  <a:pt x="464839" y="427672"/>
                </a:lnTo>
                <a:lnTo>
                  <a:pt x="406203" y="427672"/>
                </a:lnTo>
                <a:close/>
                <a:moveTo>
                  <a:pt x="148018" y="299085"/>
                </a:moveTo>
                <a:lnTo>
                  <a:pt x="182480" y="299085"/>
                </a:lnTo>
                <a:lnTo>
                  <a:pt x="182480" y="366979"/>
                </a:lnTo>
                <a:cubicBezTo>
                  <a:pt x="182480" y="379666"/>
                  <a:pt x="183508" y="388324"/>
                  <a:pt x="185566" y="392954"/>
                </a:cubicBezTo>
                <a:cubicBezTo>
                  <a:pt x="187623" y="397583"/>
                  <a:pt x="192595" y="399897"/>
                  <a:pt x="200482" y="399897"/>
                </a:cubicBezTo>
                <a:cubicBezTo>
                  <a:pt x="208026" y="399897"/>
                  <a:pt x="215141" y="398697"/>
                  <a:pt x="221827" y="396297"/>
                </a:cubicBezTo>
                <a:lnTo>
                  <a:pt x="225171" y="395268"/>
                </a:lnTo>
                <a:lnTo>
                  <a:pt x="225171" y="299085"/>
                </a:lnTo>
                <a:lnTo>
                  <a:pt x="259632" y="299085"/>
                </a:lnTo>
                <a:lnTo>
                  <a:pt x="259632" y="427672"/>
                </a:lnTo>
                <a:lnTo>
                  <a:pt x="225428" y="427672"/>
                </a:lnTo>
                <a:lnTo>
                  <a:pt x="225428" y="420471"/>
                </a:lnTo>
                <a:cubicBezTo>
                  <a:pt x="213083" y="427329"/>
                  <a:pt x="202368" y="430758"/>
                  <a:pt x="193281" y="430758"/>
                </a:cubicBezTo>
                <a:cubicBezTo>
                  <a:pt x="175450" y="430758"/>
                  <a:pt x="163449" y="425829"/>
                  <a:pt x="157276" y="415971"/>
                </a:cubicBezTo>
                <a:cubicBezTo>
                  <a:pt x="151104" y="406112"/>
                  <a:pt x="148018" y="389610"/>
                  <a:pt x="148018" y="366465"/>
                </a:cubicBezTo>
                <a:close/>
                <a:moveTo>
                  <a:pt x="1027100" y="296513"/>
                </a:moveTo>
                <a:cubicBezTo>
                  <a:pt x="1034472" y="296513"/>
                  <a:pt x="1041758" y="297370"/>
                  <a:pt x="1048959" y="299085"/>
                </a:cubicBezTo>
                <a:lnTo>
                  <a:pt x="1053074" y="299856"/>
                </a:lnTo>
                <a:lnTo>
                  <a:pt x="1094479" y="298570"/>
                </a:lnTo>
                <a:lnTo>
                  <a:pt x="1094479" y="326088"/>
                </a:lnTo>
                <a:lnTo>
                  <a:pt x="1075191" y="324545"/>
                </a:lnTo>
                <a:cubicBezTo>
                  <a:pt x="1078963" y="330374"/>
                  <a:pt x="1080849" y="336204"/>
                  <a:pt x="1080849" y="342033"/>
                </a:cubicBezTo>
                <a:cubicBezTo>
                  <a:pt x="1080849" y="359178"/>
                  <a:pt x="1076477" y="371008"/>
                  <a:pt x="1067733" y="377523"/>
                </a:cubicBezTo>
                <a:cubicBezTo>
                  <a:pt x="1058989" y="384038"/>
                  <a:pt x="1045273" y="387296"/>
                  <a:pt x="1026585" y="387296"/>
                </a:cubicBezTo>
                <a:cubicBezTo>
                  <a:pt x="1022642" y="387296"/>
                  <a:pt x="1019127" y="386953"/>
                  <a:pt x="1016041" y="386267"/>
                </a:cubicBezTo>
                <a:cubicBezTo>
                  <a:pt x="1014326" y="390725"/>
                  <a:pt x="1013469" y="394368"/>
                  <a:pt x="1013469" y="397197"/>
                </a:cubicBezTo>
                <a:cubicBezTo>
                  <a:pt x="1013469" y="400026"/>
                  <a:pt x="1014926" y="401955"/>
                  <a:pt x="1017841" y="402983"/>
                </a:cubicBezTo>
                <a:cubicBezTo>
                  <a:pt x="1020756" y="404012"/>
                  <a:pt x="1027614" y="404612"/>
                  <a:pt x="1038415" y="404784"/>
                </a:cubicBezTo>
                <a:cubicBezTo>
                  <a:pt x="1060018" y="404955"/>
                  <a:pt x="1074763" y="407827"/>
                  <a:pt x="1082649" y="413399"/>
                </a:cubicBezTo>
                <a:cubicBezTo>
                  <a:pt x="1090536" y="418971"/>
                  <a:pt x="1094479" y="429087"/>
                  <a:pt x="1094479" y="443746"/>
                </a:cubicBezTo>
                <a:cubicBezTo>
                  <a:pt x="1094479" y="458405"/>
                  <a:pt x="1088822" y="469249"/>
                  <a:pt x="1077506" y="476278"/>
                </a:cubicBezTo>
                <a:cubicBezTo>
                  <a:pt x="1066190" y="483308"/>
                  <a:pt x="1050888" y="486822"/>
                  <a:pt x="1031600" y="486822"/>
                </a:cubicBezTo>
                <a:cubicBezTo>
                  <a:pt x="1012312" y="486822"/>
                  <a:pt x="997481" y="484251"/>
                  <a:pt x="987109" y="479107"/>
                </a:cubicBezTo>
                <a:cubicBezTo>
                  <a:pt x="976736" y="473964"/>
                  <a:pt x="971550" y="464620"/>
                  <a:pt x="971550" y="451075"/>
                </a:cubicBezTo>
                <a:cubicBezTo>
                  <a:pt x="971550" y="440274"/>
                  <a:pt x="977722" y="430073"/>
                  <a:pt x="990066" y="420471"/>
                </a:cubicBezTo>
                <a:cubicBezTo>
                  <a:pt x="983723" y="416185"/>
                  <a:pt x="980551" y="409670"/>
                  <a:pt x="980551" y="400926"/>
                </a:cubicBezTo>
                <a:cubicBezTo>
                  <a:pt x="980551" y="397497"/>
                  <a:pt x="983123" y="391839"/>
                  <a:pt x="988266" y="383952"/>
                </a:cubicBezTo>
                <a:lnTo>
                  <a:pt x="990581" y="380352"/>
                </a:lnTo>
                <a:cubicBezTo>
                  <a:pt x="978922" y="371951"/>
                  <a:pt x="973093" y="359564"/>
                  <a:pt x="973093" y="343190"/>
                </a:cubicBezTo>
                <a:cubicBezTo>
                  <a:pt x="973093" y="326817"/>
                  <a:pt x="978022" y="314944"/>
                  <a:pt x="987880" y="307571"/>
                </a:cubicBezTo>
                <a:cubicBezTo>
                  <a:pt x="997739" y="300199"/>
                  <a:pt x="1010812" y="296513"/>
                  <a:pt x="1027100" y="296513"/>
                </a:cubicBezTo>
                <a:close/>
                <a:moveTo>
                  <a:pt x="901455" y="295999"/>
                </a:moveTo>
                <a:cubicBezTo>
                  <a:pt x="918600" y="295999"/>
                  <a:pt x="930430" y="301056"/>
                  <a:pt x="936945" y="311172"/>
                </a:cubicBezTo>
                <a:cubicBezTo>
                  <a:pt x="943460" y="321288"/>
                  <a:pt x="946718" y="336889"/>
                  <a:pt x="946718" y="357978"/>
                </a:cubicBezTo>
                <a:lnTo>
                  <a:pt x="946718" y="427672"/>
                </a:lnTo>
                <a:lnTo>
                  <a:pt x="912257" y="427672"/>
                </a:lnTo>
                <a:lnTo>
                  <a:pt x="912257" y="359007"/>
                </a:lnTo>
                <a:cubicBezTo>
                  <a:pt x="912257" y="348034"/>
                  <a:pt x="910971" y="339933"/>
                  <a:pt x="908399" y="334703"/>
                </a:cubicBezTo>
                <a:cubicBezTo>
                  <a:pt x="905827" y="329474"/>
                  <a:pt x="900684" y="326860"/>
                  <a:pt x="892968" y="326860"/>
                </a:cubicBezTo>
                <a:cubicBezTo>
                  <a:pt x="885939" y="326860"/>
                  <a:pt x="879167" y="328060"/>
                  <a:pt x="872652" y="330460"/>
                </a:cubicBezTo>
                <a:lnTo>
                  <a:pt x="869565" y="331489"/>
                </a:lnTo>
                <a:lnTo>
                  <a:pt x="869565" y="427672"/>
                </a:lnTo>
                <a:lnTo>
                  <a:pt x="835104" y="427672"/>
                </a:lnTo>
                <a:lnTo>
                  <a:pt x="835104" y="299085"/>
                </a:lnTo>
                <a:lnTo>
                  <a:pt x="869308" y="299085"/>
                </a:lnTo>
                <a:lnTo>
                  <a:pt x="869308" y="306286"/>
                </a:lnTo>
                <a:cubicBezTo>
                  <a:pt x="880967" y="299428"/>
                  <a:pt x="891683" y="295999"/>
                  <a:pt x="901455" y="295999"/>
                </a:cubicBezTo>
                <a:close/>
                <a:moveTo>
                  <a:pt x="561660" y="295999"/>
                </a:moveTo>
                <a:cubicBezTo>
                  <a:pt x="599036" y="295999"/>
                  <a:pt x="617724" y="315372"/>
                  <a:pt x="617724" y="354120"/>
                </a:cubicBezTo>
                <a:lnTo>
                  <a:pt x="615153" y="378037"/>
                </a:lnTo>
                <a:lnTo>
                  <a:pt x="539543" y="378037"/>
                </a:lnTo>
                <a:cubicBezTo>
                  <a:pt x="539715" y="385924"/>
                  <a:pt x="541815" y="391625"/>
                  <a:pt x="545844" y="395140"/>
                </a:cubicBezTo>
                <a:cubicBezTo>
                  <a:pt x="549873" y="398654"/>
                  <a:pt x="555660" y="400412"/>
                  <a:pt x="563203" y="400412"/>
                </a:cubicBezTo>
                <a:cubicBezTo>
                  <a:pt x="579148" y="400412"/>
                  <a:pt x="593379" y="399897"/>
                  <a:pt x="605894" y="398869"/>
                </a:cubicBezTo>
                <a:lnTo>
                  <a:pt x="613095" y="398097"/>
                </a:lnTo>
                <a:lnTo>
                  <a:pt x="613610" y="423557"/>
                </a:lnTo>
                <a:cubicBezTo>
                  <a:pt x="593893" y="428358"/>
                  <a:pt x="576062" y="430758"/>
                  <a:pt x="560117" y="430758"/>
                </a:cubicBezTo>
                <a:cubicBezTo>
                  <a:pt x="540743" y="430758"/>
                  <a:pt x="526685" y="425615"/>
                  <a:pt x="517941" y="415328"/>
                </a:cubicBezTo>
                <a:cubicBezTo>
                  <a:pt x="509197" y="405041"/>
                  <a:pt x="504825" y="388324"/>
                  <a:pt x="504825" y="365179"/>
                </a:cubicBezTo>
                <a:cubicBezTo>
                  <a:pt x="504825" y="319059"/>
                  <a:pt x="523770" y="295999"/>
                  <a:pt x="561660" y="295999"/>
                </a:cubicBezTo>
                <a:close/>
                <a:moveTo>
                  <a:pt x="367531" y="295999"/>
                </a:moveTo>
                <a:lnTo>
                  <a:pt x="367531" y="330717"/>
                </a:lnTo>
                <a:cubicBezTo>
                  <a:pt x="353644" y="333632"/>
                  <a:pt x="341728" y="336632"/>
                  <a:pt x="331784" y="339718"/>
                </a:cubicBezTo>
                <a:lnTo>
                  <a:pt x="326640" y="341519"/>
                </a:lnTo>
                <a:lnTo>
                  <a:pt x="326640" y="427672"/>
                </a:lnTo>
                <a:lnTo>
                  <a:pt x="292179" y="427672"/>
                </a:lnTo>
                <a:lnTo>
                  <a:pt x="292179" y="299085"/>
                </a:lnTo>
                <a:lnTo>
                  <a:pt x="326383" y="299085"/>
                </a:lnTo>
                <a:lnTo>
                  <a:pt x="326383" y="312715"/>
                </a:lnTo>
                <a:cubicBezTo>
                  <a:pt x="340785" y="304143"/>
                  <a:pt x="354501" y="298570"/>
                  <a:pt x="367531" y="295999"/>
                </a:cubicBezTo>
                <a:close/>
                <a:moveTo>
                  <a:pt x="59664" y="249707"/>
                </a:moveTo>
                <a:cubicBezTo>
                  <a:pt x="72352" y="249707"/>
                  <a:pt x="88468" y="251422"/>
                  <a:pt x="108013" y="254851"/>
                </a:cubicBezTo>
                <a:lnTo>
                  <a:pt x="117271" y="256651"/>
                </a:lnTo>
                <a:lnTo>
                  <a:pt x="114442" y="284683"/>
                </a:lnTo>
                <a:cubicBezTo>
                  <a:pt x="90268" y="281940"/>
                  <a:pt x="73209" y="280568"/>
                  <a:pt x="63265" y="280568"/>
                </a:cubicBezTo>
                <a:cubicBezTo>
                  <a:pt x="44577" y="280568"/>
                  <a:pt x="35233" y="286740"/>
                  <a:pt x="35233" y="299085"/>
                </a:cubicBezTo>
                <a:cubicBezTo>
                  <a:pt x="35233" y="304571"/>
                  <a:pt x="37547" y="308772"/>
                  <a:pt x="42176" y="311686"/>
                </a:cubicBezTo>
                <a:cubicBezTo>
                  <a:pt x="46805" y="314601"/>
                  <a:pt x="57650" y="318801"/>
                  <a:pt x="74709" y="324288"/>
                </a:cubicBezTo>
                <a:cubicBezTo>
                  <a:pt x="91768" y="329774"/>
                  <a:pt x="103727" y="335989"/>
                  <a:pt x="110585" y="342933"/>
                </a:cubicBezTo>
                <a:cubicBezTo>
                  <a:pt x="117443" y="349877"/>
                  <a:pt x="120872" y="360550"/>
                  <a:pt x="120872" y="374951"/>
                </a:cubicBezTo>
                <a:cubicBezTo>
                  <a:pt x="120872" y="393296"/>
                  <a:pt x="115300" y="407184"/>
                  <a:pt x="104156" y="416614"/>
                </a:cubicBezTo>
                <a:cubicBezTo>
                  <a:pt x="93011" y="426043"/>
                  <a:pt x="78438" y="430758"/>
                  <a:pt x="60436" y="430758"/>
                </a:cubicBezTo>
                <a:cubicBezTo>
                  <a:pt x="47063" y="430758"/>
                  <a:pt x="30689" y="428701"/>
                  <a:pt x="11315" y="424586"/>
                </a:cubicBezTo>
                <a:lnTo>
                  <a:pt x="2057" y="422786"/>
                </a:lnTo>
                <a:lnTo>
                  <a:pt x="5657" y="395268"/>
                </a:lnTo>
                <a:cubicBezTo>
                  <a:pt x="28632" y="398354"/>
                  <a:pt x="46205" y="399897"/>
                  <a:pt x="58378" y="399897"/>
                </a:cubicBezTo>
                <a:cubicBezTo>
                  <a:pt x="76552" y="399897"/>
                  <a:pt x="85639" y="392354"/>
                  <a:pt x="85639" y="377266"/>
                </a:cubicBezTo>
                <a:cubicBezTo>
                  <a:pt x="85639" y="371780"/>
                  <a:pt x="83539" y="367493"/>
                  <a:pt x="79338" y="364407"/>
                </a:cubicBezTo>
                <a:cubicBezTo>
                  <a:pt x="75138" y="361321"/>
                  <a:pt x="66779" y="357978"/>
                  <a:pt x="54264" y="354377"/>
                </a:cubicBezTo>
                <a:cubicBezTo>
                  <a:pt x="34375" y="348720"/>
                  <a:pt x="20359" y="341990"/>
                  <a:pt x="12215" y="334189"/>
                </a:cubicBezTo>
                <a:cubicBezTo>
                  <a:pt x="4072" y="326388"/>
                  <a:pt x="0" y="315544"/>
                  <a:pt x="0" y="301656"/>
                </a:cubicBezTo>
                <a:cubicBezTo>
                  <a:pt x="0" y="284169"/>
                  <a:pt x="5315" y="271138"/>
                  <a:pt x="15944" y="262566"/>
                </a:cubicBezTo>
                <a:cubicBezTo>
                  <a:pt x="26574" y="253993"/>
                  <a:pt x="41148" y="249707"/>
                  <a:pt x="59664" y="249707"/>
                </a:cubicBezTo>
                <a:close/>
                <a:moveTo>
                  <a:pt x="768429" y="247650"/>
                </a:moveTo>
                <a:lnTo>
                  <a:pt x="802890" y="247650"/>
                </a:lnTo>
                <a:lnTo>
                  <a:pt x="802890" y="282626"/>
                </a:lnTo>
                <a:lnTo>
                  <a:pt x="768429" y="282626"/>
                </a:lnTo>
                <a:close/>
                <a:moveTo>
                  <a:pt x="480041" y="123444"/>
                </a:moveTo>
                <a:lnTo>
                  <a:pt x="456638" y="125501"/>
                </a:lnTo>
                <a:cubicBezTo>
                  <a:pt x="447036" y="126358"/>
                  <a:pt x="442236" y="131502"/>
                  <a:pt x="442236" y="140932"/>
                </a:cubicBezTo>
                <a:cubicBezTo>
                  <a:pt x="442236" y="150361"/>
                  <a:pt x="446436" y="155076"/>
                  <a:pt x="454837" y="155076"/>
                </a:cubicBezTo>
                <a:cubicBezTo>
                  <a:pt x="461353" y="155076"/>
                  <a:pt x="468468" y="154048"/>
                  <a:pt x="476183" y="151990"/>
                </a:cubicBezTo>
                <a:lnTo>
                  <a:pt x="480041" y="150961"/>
                </a:lnTo>
                <a:close/>
                <a:moveTo>
                  <a:pt x="741864" y="78181"/>
                </a:moveTo>
                <a:cubicBezTo>
                  <a:pt x="727976" y="78181"/>
                  <a:pt x="721033" y="90525"/>
                  <a:pt x="721033" y="115214"/>
                </a:cubicBezTo>
                <a:cubicBezTo>
                  <a:pt x="721033" y="128587"/>
                  <a:pt x="722576" y="138103"/>
                  <a:pt x="725662" y="143761"/>
                </a:cubicBezTo>
                <a:cubicBezTo>
                  <a:pt x="728748" y="149418"/>
                  <a:pt x="733848" y="152247"/>
                  <a:pt x="740964" y="152247"/>
                </a:cubicBezTo>
                <a:cubicBezTo>
                  <a:pt x="748079" y="152247"/>
                  <a:pt x="755580" y="151219"/>
                  <a:pt x="763467" y="149161"/>
                </a:cubicBezTo>
                <a:lnTo>
                  <a:pt x="767067" y="148390"/>
                </a:lnTo>
                <a:lnTo>
                  <a:pt x="767067" y="80753"/>
                </a:lnTo>
                <a:cubicBezTo>
                  <a:pt x="757637" y="79038"/>
                  <a:pt x="749236" y="78181"/>
                  <a:pt x="741864" y="78181"/>
                </a:cubicBezTo>
                <a:close/>
                <a:moveTo>
                  <a:pt x="615705" y="48349"/>
                </a:moveTo>
                <a:cubicBezTo>
                  <a:pt x="632850" y="48349"/>
                  <a:pt x="644680" y="53406"/>
                  <a:pt x="651195" y="63522"/>
                </a:cubicBezTo>
                <a:cubicBezTo>
                  <a:pt x="657710" y="73638"/>
                  <a:pt x="660968" y="89239"/>
                  <a:pt x="660968" y="110328"/>
                </a:cubicBezTo>
                <a:lnTo>
                  <a:pt x="660968" y="180022"/>
                </a:lnTo>
                <a:lnTo>
                  <a:pt x="626506" y="180022"/>
                </a:lnTo>
                <a:lnTo>
                  <a:pt x="626506" y="111357"/>
                </a:lnTo>
                <a:cubicBezTo>
                  <a:pt x="626506" y="100384"/>
                  <a:pt x="625221" y="92283"/>
                  <a:pt x="622649" y="87053"/>
                </a:cubicBezTo>
                <a:cubicBezTo>
                  <a:pt x="620077" y="81824"/>
                  <a:pt x="614934" y="79210"/>
                  <a:pt x="607218" y="79210"/>
                </a:cubicBezTo>
                <a:cubicBezTo>
                  <a:pt x="600189" y="79210"/>
                  <a:pt x="593417" y="80410"/>
                  <a:pt x="586902" y="82810"/>
                </a:cubicBezTo>
                <a:lnTo>
                  <a:pt x="583815" y="83839"/>
                </a:lnTo>
                <a:lnTo>
                  <a:pt x="583815" y="180022"/>
                </a:lnTo>
                <a:lnTo>
                  <a:pt x="549354" y="180022"/>
                </a:lnTo>
                <a:lnTo>
                  <a:pt x="549354" y="51435"/>
                </a:lnTo>
                <a:lnTo>
                  <a:pt x="583558" y="51435"/>
                </a:lnTo>
                <a:lnTo>
                  <a:pt x="583558" y="58636"/>
                </a:lnTo>
                <a:cubicBezTo>
                  <a:pt x="595217" y="51778"/>
                  <a:pt x="605933" y="48349"/>
                  <a:pt x="615705" y="48349"/>
                </a:cubicBezTo>
                <a:close/>
                <a:moveTo>
                  <a:pt x="467825" y="48349"/>
                </a:moveTo>
                <a:cubicBezTo>
                  <a:pt x="484370" y="48349"/>
                  <a:pt x="496285" y="51778"/>
                  <a:pt x="503572" y="58636"/>
                </a:cubicBezTo>
                <a:cubicBezTo>
                  <a:pt x="510859" y="65494"/>
                  <a:pt x="514502" y="76466"/>
                  <a:pt x="514502" y="91554"/>
                </a:cubicBezTo>
                <a:lnTo>
                  <a:pt x="514502" y="145046"/>
                </a:lnTo>
                <a:cubicBezTo>
                  <a:pt x="514845" y="149161"/>
                  <a:pt x="515531" y="152033"/>
                  <a:pt x="516559" y="153662"/>
                </a:cubicBezTo>
                <a:cubicBezTo>
                  <a:pt x="517588" y="155291"/>
                  <a:pt x="519731" y="156448"/>
                  <a:pt x="522989" y="157134"/>
                </a:cubicBezTo>
                <a:lnTo>
                  <a:pt x="521960" y="183108"/>
                </a:lnTo>
                <a:cubicBezTo>
                  <a:pt x="513216" y="183108"/>
                  <a:pt x="506230" y="182508"/>
                  <a:pt x="501000" y="181308"/>
                </a:cubicBezTo>
                <a:cubicBezTo>
                  <a:pt x="495771" y="180108"/>
                  <a:pt x="490499" y="177708"/>
                  <a:pt x="485184" y="174107"/>
                </a:cubicBezTo>
                <a:cubicBezTo>
                  <a:pt x="472840" y="180108"/>
                  <a:pt x="460238" y="183108"/>
                  <a:pt x="447379" y="183108"/>
                </a:cubicBezTo>
                <a:cubicBezTo>
                  <a:pt x="420805" y="183108"/>
                  <a:pt x="407517" y="169049"/>
                  <a:pt x="407517" y="140932"/>
                </a:cubicBezTo>
                <a:cubicBezTo>
                  <a:pt x="407517" y="127216"/>
                  <a:pt x="411203" y="117486"/>
                  <a:pt x="418576" y="111742"/>
                </a:cubicBezTo>
                <a:cubicBezTo>
                  <a:pt x="425948" y="105999"/>
                  <a:pt x="437264" y="102613"/>
                  <a:pt x="452523" y="101584"/>
                </a:cubicBezTo>
                <a:lnTo>
                  <a:pt x="480041" y="99526"/>
                </a:lnTo>
                <a:lnTo>
                  <a:pt x="480041" y="91554"/>
                </a:lnTo>
                <a:cubicBezTo>
                  <a:pt x="480041" y="86239"/>
                  <a:pt x="478840" y="82596"/>
                  <a:pt x="476440" y="80624"/>
                </a:cubicBezTo>
                <a:cubicBezTo>
                  <a:pt x="474040" y="78652"/>
                  <a:pt x="470182" y="77667"/>
                  <a:pt x="464867" y="77667"/>
                </a:cubicBezTo>
                <a:lnTo>
                  <a:pt x="416518" y="79724"/>
                </a:lnTo>
                <a:lnTo>
                  <a:pt x="415490" y="55807"/>
                </a:lnTo>
                <a:cubicBezTo>
                  <a:pt x="433835" y="50835"/>
                  <a:pt x="451280" y="48349"/>
                  <a:pt x="467825" y="48349"/>
                </a:cubicBezTo>
                <a:close/>
                <a:moveTo>
                  <a:pt x="295265" y="5143"/>
                </a:moveTo>
                <a:lnTo>
                  <a:pt x="330755" y="5143"/>
                </a:lnTo>
                <a:lnTo>
                  <a:pt x="330755" y="148647"/>
                </a:lnTo>
                <a:lnTo>
                  <a:pt x="394792" y="148647"/>
                </a:lnTo>
                <a:lnTo>
                  <a:pt x="394792" y="180022"/>
                </a:lnTo>
                <a:lnTo>
                  <a:pt x="295265" y="180022"/>
                </a:lnTo>
                <a:close/>
                <a:moveTo>
                  <a:pt x="767067" y="0"/>
                </a:moveTo>
                <a:lnTo>
                  <a:pt x="801528" y="0"/>
                </a:lnTo>
                <a:lnTo>
                  <a:pt x="801528" y="180022"/>
                </a:lnTo>
                <a:lnTo>
                  <a:pt x="767324" y="180022"/>
                </a:lnTo>
                <a:lnTo>
                  <a:pt x="767324" y="174622"/>
                </a:lnTo>
                <a:cubicBezTo>
                  <a:pt x="755323" y="180279"/>
                  <a:pt x="744950" y="183108"/>
                  <a:pt x="736206" y="183108"/>
                </a:cubicBezTo>
                <a:cubicBezTo>
                  <a:pt x="717518" y="183108"/>
                  <a:pt x="704488" y="177708"/>
                  <a:pt x="697115" y="166906"/>
                </a:cubicBezTo>
                <a:cubicBezTo>
                  <a:pt x="689743" y="156105"/>
                  <a:pt x="686057" y="139003"/>
                  <a:pt x="686057" y="115600"/>
                </a:cubicBezTo>
                <a:cubicBezTo>
                  <a:pt x="686057" y="92197"/>
                  <a:pt x="690472" y="75138"/>
                  <a:pt x="699301" y="64422"/>
                </a:cubicBezTo>
                <a:cubicBezTo>
                  <a:pt x="708131" y="53706"/>
                  <a:pt x="721461" y="48349"/>
                  <a:pt x="739292" y="48349"/>
                </a:cubicBezTo>
                <a:cubicBezTo>
                  <a:pt x="744778" y="48349"/>
                  <a:pt x="752408" y="49206"/>
                  <a:pt x="762181" y="50920"/>
                </a:cubicBezTo>
                <a:lnTo>
                  <a:pt x="767067" y="51949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To Outline"/>
          <p:cNvSpPr/>
          <p:nvPr/>
        </p:nvSpPr>
        <p:spPr>
          <a:xfrm>
            <a:off x="4394062" y="278649"/>
            <a:ext cx="3383373" cy="204550"/>
          </a:xfrm>
          <a:custGeom>
            <a:avLst/>
            <a:gdLst/>
            <a:ahLst/>
            <a:cxnLst/>
            <a:rect l="l" t="t" r="r" b="b"/>
            <a:pathLst>
              <a:path w="3383373" h="204550">
                <a:moveTo>
                  <a:pt x="1776993" y="123444"/>
                </a:moveTo>
                <a:lnTo>
                  <a:pt x="1753590" y="125501"/>
                </a:lnTo>
                <a:cubicBezTo>
                  <a:pt x="1743989" y="126358"/>
                  <a:pt x="1739188" y="131502"/>
                  <a:pt x="1739188" y="140931"/>
                </a:cubicBezTo>
                <a:cubicBezTo>
                  <a:pt x="1739188" y="150361"/>
                  <a:pt x="1743389" y="155076"/>
                  <a:pt x="1751790" y="155076"/>
                </a:cubicBezTo>
                <a:cubicBezTo>
                  <a:pt x="1758305" y="155076"/>
                  <a:pt x="1765420" y="154047"/>
                  <a:pt x="1773135" y="151990"/>
                </a:cubicBezTo>
                <a:lnTo>
                  <a:pt x="1776993" y="150961"/>
                </a:lnTo>
                <a:close/>
                <a:moveTo>
                  <a:pt x="595893" y="123444"/>
                </a:moveTo>
                <a:lnTo>
                  <a:pt x="572490" y="125501"/>
                </a:lnTo>
                <a:cubicBezTo>
                  <a:pt x="562889" y="126358"/>
                  <a:pt x="558088" y="131502"/>
                  <a:pt x="558088" y="140931"/>
                </a:cubicBezTo>
                <a:cubicBezTo>
                  <a:pt x="558088" y="150361"/>
                  <a:pt x="562289" y="155076"/>
                  <a:pt x="570690" y="155076"/>
                </a:cubicBezTo>
                <a:cubicBezTo>
                  <a:pt x="577205" y="155076"/>
                  <a:pt x="584320" y="154047"/>
                  <a:pt x="592036" y="151990"/>
                </a:cubicBezTo>
                <a:lnTo>
                  <a:pt x="595893" y="150961"/>
                </a:lnTo>
                <a:close/>
                <a:moveTo>
                  <a:pt x="1133941" y="78181"/>
                </a:moveTo>
                <a:cubicBezTo>
                  <a:pt x="1120054" y="78181"/>
                  <a:pt x="1113110" y="90525"/>
                  <a:pt x="1113110" y="115214"/>
                </a:cubicBezTo>
                <a:cubicBezTo>
                  <a:pt x="1113110" y="128587"/>
                  <a:pt x="1114653" y="138103"/>
                  <a:pt x="1117739" y="143760"/>
                </a:cubicBezTo>
                <a:cubicBezTo>
                  <a:pt x="1120825" y="149418"/>
                  <a:pt x="1125926" y="152247"/>
                  <a:pt x="1133041" y="152247"/>
                </a:cubicBezTo>
                <a:cubicBezTo>
                  <a:pt x="1140156" y="152247"/>
                  <a:pt x="1147657" y="151218"/>
                  <a:pt x="1155544" y="149161"/>
                </a:cubicBezTo>
                <a:lnTo>
                  <a:pt x="1159145" y="148389"/>
                </a:lnTo>
                <a:lnTo>
                  <a:pt x="1159145" y="80752"/>
                </a:lnTo>
                <a:cubicBezTo>
                  <a:pt x="1149715" y="79038"/>
                  <a:pt x="1141314" y="78181"/>
                  <a:pt x="1133941" y="78181"/>
                </a:cubicBezTo>
                <a:close/>
                <a:moveTo>
                  <a:pt x="2677891" y="76638"/>
                </a:moveTo>
                <a:cubicBezTo>
                  <a:pt x="2669747" y="76638"/>
                  <a:pt x="2664004" y="78738"/>
                  <a:pt x="2660661" y="82938"/>
                </a:cubicBezTo>
                <a:cubicBezTo>
                  <a:pt x="2657317" y="87139"/>
                  <a:pt x="2655560" y="94211"/>
                  <a:pt x="2655388" y="104155"/>
                </a:cubicBezTo>
                <a:lnTo>
                  <a:pt x="2699880" y="104155"/>
                </a:lnTo>
                <a:cubicBezTo>
                  <a:pt x="2699880" y="93868"/>
                  <a:pt x="2698251" y="86710"/>
                  <a:pt x="2694994" y="82681"/>
                </a:cubicBezTo>
                <a:cubicBezTo>
                  <a:pt x="2691736" y="78652"/>
                  <a:pt x="2686035" y="76638"/>
                  <a:pt x="2677891" y="76638"/>
                </a:cubicBezTo>
                <a:close/>
                <a:moveTo>
                  <a:pt x="2154016" y="76638"/>
                </a:moveTo>
                <a:cubicBezTo>
                  <a:pt x="2145872" y="76638"/>
                  <a:pt x="2140129" y="78738"/>
                  <a:pt x="2136786" y="82938"/>
                </a:cubicBezTo>
                <a:cubicBezTo>
                  <a:pt x="2133442" y="87139"/>
                  <a:pt x="2131685" y="94211"/>
                  <a:pt x="2131514" y="104155"/>
                </a:cubicBezTo>
                <a:lnTo>
                  <a:pt x="2176005" y="104155"/>
                </a:lnTo>
                <a:cubicBezTo>
                  <a:pt x="2176005" y="93868"/>
                  <a:pt x="2174376" y="86710"/>
                  <a:pt x="2171119" y="82681"/>
                </a:cubicBezTo>
                <a:cubicBezTo>
                  <a:pt x="2167861" y="78652"/>
                  <a:pt x="2162160" y="76638"/>
                  <a:pt x="2154016" y="76638"/>
                </a:cubicBezTo>
                <a:close/>
                <a:moveTo>
                  <a:pt x="1468217" y="76638"/>
                </a:moveTo>
                <a:cubicBezTo>
                  <a:pt x="1460073" y="76638"/>
                  <a:pt x="1454329" y="78738"/>
                  <a:pt x="1450986" y="82938"/>
                </a:cubicBezTo>
                <a:cubicBezTo>
                  <a:pt x="1447642" y="87139"/>
                  <a:pt x="1445885" y="94211"/>
                  <a:pt x="1445714" y="104155"/>
                </a:cubicBezTo>
                <a:lnTo>
                  <a:pt x="1490205" y="104155"/>
                </a:lnTo>
                <a:cubicBezTo>
                  <a:pt x="1490205" y="93868"/>
                  <a:pt x="1488576" y="86710"/>
                  <a:pt x="1485319" y="82681"/>
                </a:cubicBezTo>
                <a:cubicBezTo>
                  <a:pt x="1482061" y="78652"/>
                  <a:pt x="1476360" y="76638"/>
                  <a:pt x="1468217" y="76638"/>
                </a:cubicBezTo>
                <a:close/>
                <a:moveTo>
                  <a:pt x="1001492" y="76638"/>
                </a:moveTo>
                <a:cubicBezTo>
                  <a:pt x="993348" y="76638"/>
                  <a:pt x="987604" y="78738"/>
                  <a:pt x="984261" y="82938"/>
                </a:cubicBezTo>
                <a:cubicBezTo>
                  <a:pt x="980917" y="87139"/>
                  <a:pt x="979160" y="94211"/>
                  <a:pt x="978989" y="104155"/>
                </a:cubicBezTo>
                <a:lnTo>
                  <a:pt x="1023480" y="104155"/>
                </a:lnTo>
                <a:cubicBezTo>
                  <a:pt x="1023480" y="93868"/>
                  <a:pt x="1021851" y="86710"/>
                  <a:pt x="1018594" y="82681"/>
                </a:cubicBezTo>
                <a:cubicBezTo>
                  <a:pt x="1015336" y="78652"/>
                  <a:pt x="1009635" y="76638"/>
                  <a:pt x="1001492" y="76638"/>
                </a:cubicBezTo>
                <a:close/>
                <a:moveTo>
                  <a:pt x="2379706" y="51435"/>
                </a:moveTo>
                <a:lnTo>
                  <a:pt x="2414168" y="51435"/>
                </a:lnTo>
                <a:lnTo>
                  <a:pt x="2414168" y="180022"/>
                </a:lnTo>
                <a:lnTo>
                  <a:pt x="2379706" y="180022"/>
                </a:lnTo>
                <a:close/>
                <a:moveTo>
                  <a:pt x="1646282" y="51435"/>
                </a:moveTo>
                <a:lnTo>
                  <a:pt x="1680743" y="51435"/>
                </a:lnTo>
                <a:lnTo>
                  <a:pt x="1680743" y="180022"/>
                </a:lnTo>
                <a:lnTo>
                  <a:pt x="1646282" y="180022"/>
                </a:lnTo>
                <a:close/>
                <a:moveTo>
                  <a:pt x="3153250" y="49337"/>
                </a:moveTo>
                <a:lnTo>
                  <a:pt x="3128659" y="127362"/>
                </a:lnTo>
                <a:lnTo>
                  <a:pt x="3185879" y="127362"/>
                </a:lnTo>
                <a:lnTo>
                  <a:pt x="3161257" y="49337"/>
                </a:lnTo>
                <a:close/>
                <a:moveTo>
                  <a:pt x="2803655" y="48606"/>
                </a:moveTo>
                <a:cubicBezTo>
                  <a:pt x="2813770" y="48606"/>
                  <a:pt x="2827572" y="50234"/>
                  <a:pt x="2845060" y="53492"/>
                </a:cubicBezTo>
                <a:lnTo>
                  <a:pt x="2853547" y="55035"/>
                </a:lnTo>
                <a:lnTo>
                  <a:pt x="2853032" y="83581"/>
                </a:lnTo>
                <a:cubicBezTo>
                  <a:pt x="2831772" y="80838"/>
                  <a:pt x="2816899" y="79467"/>
                  <a:pt x="2808413" y="79467"/>
                </a:cubicBezTo>
                <a:cubicBezTo>
                  <a:pt x="2799926" y="79467"/>
                  <a:pt x="2794439" y="80238"/>
                  <a:pt x="2791953" y="81781"/>
                </a:cubicBezTo>
                <a:cubicBezTo>
                  <a:pt x="2789467" y="83324"/>
                  <a:pt x="2788224" y="85767"/>
                  <a:pt x="2788224" y="89111"/>
                </a:cubicBezTo>
                <a:cubicBezTo>
                  <a:pt x="2788224" y="92454"/>
                  <a:pt x="2789896" y="94769"/>
                  <a:pt x="2793239" y="96054"/>
                </a:cubicBezTo>
                <a:cubicBezTo>
                  <a:pt x="2796582" y="97340"/>
                  <a:pt x="2805155" y="99226"/>
                  <a:pt x="2818957" y="101712"/>
                </a:cubicBezTo>
                <a:cubicBezTo>
                  <a:pt x="2832758" y="104198"/>
                  <a:pt x="2842574" y="108270"/>
                  <a:pt x="2848403" y="113928"/>
                </a:cubicBezTo>
                <a:cubicBezTo>
                  <a:pt x="2854232" y="119586"/>
                  <a:pt x="2857147" y="128758"/>
                  <a:pt x="2857147" y="141446"/>
                </a:cubicBezTo>
                <a:cubicBezTo>
                  <a:pt x="2857147" y="169221"/>
                  <a:pt x="2839916" y="183108"/>
                  <a:pt x="2805455" y="183108"/>
                </a:cubicBezTo>
                <a:cubicBezTo>
                  <a:pt x="2794139" y="183108"/>
                  <a:pt x="2780423" y="181565"/>
                  <a:pt x="2764307" y="178479"/>
                </a:cubicBezTo>
                <a:lnTo>
                  <a:pt x="2756077" y="176936"/>
                </a:lnTo>
                <a:lnTo>
                  <a:pt x="2757106" y="148132"/>
                </a:lnTo>
                <a:cubicBezTo>
                  <a:pt x="2778366" y="150876"/>
                  <a:pt x="2793153" y="152247"/>
                  <a:pt x="2801469" y="152247"/>
                </a:cubicBezTo>
                <a:cubicBezTo>
                  <a:pt x="2809784" y="152247"/>
                  <a:pt x="2815442" y="151433"/>
                  <a:pt x="2818442" y="149804"/>
                </a:cubicBezTo>
                <a:cubicBezTo>
                  <a:pt x="2821443" y="148175"/>
                  <a:pt x="2822943" y="145732"/>
                  <a:pt x="2822943" y="142474"/>
                </a:cubicBezTo>
                <a:cubicBezTo>
                  <a:pt x="2822943" y="139217"/>
                  <a:pt x="2821357" y="136817"/>
                  <a:pt x="2818185" y="135274"/>
                </a:cubicBezTo>
                <a:cubicBezTo>
                  <a:pt x="2815013" y="133731"/>
                  <a:pt x="2806784" y="131845"/>
                  <a:pt x="2793496" y="129616"/>
                </a:cubicBezTo>
                <a:cubicBezTo>
                  <a:pt x="2780209" y="127387"/>
                  <a:pt x="2770308" y="123615"/>
                  <a:pt x="2763793" y="118300"/>
                </a:cubicBezTo>
                <a:cubicBezTo>
                  <a:pt x="2757277" y="112985"/>
                  <a:pt x="2754020" y="103512"/>
                  <a:pt x="2754020" y="89882"/>
                </a:cubicBezTo>
                <a:cubicBezTo>
                  <a:pt x="2754020" y="76252"/>
                  <a:pt x="2758649" y="65965"/>
                  <a:pt x="2767907" y="59021"/>
                </a:cubicBezTo>
                <a:cubicBezTo>
                  <a:pt x="2777166" y="52077"/>
                  <a:pt x="2789081" y="48606"/>
                  <a:pt x="2803655" y="48606"/>
                </a:cubicBezTo>
                <a:close/>
                <a:moveTo>
                  <a:pt x="2677763" y="48348"/>
                </a:moveTo>
                <a:cubicBezTo>
                  <a:pt x="2715139" y="48348"/>
                  <a:pt x="2733827" y="67722"/>
                  <a:pt x="2733827" y="106470"/>
                </a:cubicBezTo>
                <a:lnTo>
                  <a:pt x="2731255" y="130387"/>
                </a:lnTo>
                <a:lnTo>
                  <a:pt x="2655646" y="130387"/>
                </a:lnTo>
                <a:cubicBezTo>
                  <a:pt x="2655817" y="138274"/>
                  <a:pt x="2657917" y="143975"/>
                  <a:pt x="2661947" y="147489"/>
                </a:cubicBezTo>
                <a:cubicBezTo>
                  <a:pt x="2665975" y="151004"/>
                  <a:pt x="2671762" y="152761"/>
                  <a:pt x="2679306" y="152761"/>
                </a:cubicBezTo>
                <a:cubicBezTo>
                  <a:pt x="2695251" y="152761"/>
                  <a:pt x="2709481" y="152247"/>
                  <a:pt x="2721997" y="151218"/>
                </a:cubicBezTo>
                <a:lnTo>
                  <a:pt x="2729198" y="150447"/>
                </a:lnTo>
                <a:lnTo>
                  <a:pt x="2729712" y="175907"/>
                </a:lnTo>
                <a:cubicBezTo>
                  <a:pt x="2709995" y="180708"/>
                  <a:pt x="2692164" y="183108"/>
                  <a:pt x="2676220" y="183108"/>
                </a:cubicBezTo>
                <a:cubicBezTo>
                  <a:pt x="2656846" y="183108"/>
                  <a:pt x="2642787" y="177965"/>
                  <a:pt x="2634043" y="167678"/>
                </a:cubicBezTo>
                <a:cubicBezTo>
                  <a:pt x="2625299" y="157391"/>
                  <a:pt x="2620927" y="140674"/>
                  <a:pt x="2620927" y="117529"/>
                </a:cubicBezTo>
                <a:cubicBezTo>
                  <a:pt x="2620927" y="71408"/>
                  <a:pt x="2639872" y="48348"/>
                  <a:pt x="2677763" y="48348"/>
                </a:cubicBezTo>
                <a:close/>
                <a:moveTo>
                  <a:pt x="2494473" y="48348"/>
                </a:moveTo>
                <a:cubicBezTo>
                  <a:pt x="2503388" y="48348"/>
                  <a:pt x="2514790" y="49720"/>
                  <a:pt x="2528677" y="52463"/>
                </a:cubicBezTo>
                <a:lnTo>
                  <a:pt x="2535621" y="54006"/>
                </a:lnTo>
                <a:lnTo>
                  <a:pt x="2534592" y="81267"/>
                </a:lnTo>
                <a:cubicBezTo>
                  <a:pt x="2521048" y="79895"/>
                  <a:pt x="2511018" y="79209"/>
                  <a:pt x="2504503" y="79209"/>
                </a:cubicBezTo>
                <a:cubicBezTo>
                  <a:pt x="2492673" y="79209"/>
                  <a:pt x="2484829" y="81738"/>
                  <a:pt x="2480972" y="86796"/>
                </a:cubicBezTo>
                <a:cubicBezTo>
                  <a:pt x="2477114" y="91854"/>
                  <a:pt x="2475185" y="101412"/>
                  <a:pt x="2475185" y="115471"/>
                </a:cubicBezTo>
                <a:cubicBezTo>
                  <a:pt x="2475185" y="129530"/>
                  <a:pt x="2477114" y="139174"/>
                  <a:pt x="2480972" y="144403"/>
                </a:cubicBezTo>
                <a:cubicBezTo>
                  <a:pt x="2484829" y="149633"/>
                  <a:pt x="2492759" y="152247"/>
                  <a:pt x="2504760" y="152247"/>
                </a:cubicBezTo>
                <a:lnTo>
                  <a:pt x="2534592" y="150190"/>
                </a:lnTo>
                <a:lnTo>
                  <a:pt x="2535621" y="177707"/>
                </a:lnTo>
                <a:cubicBezTo>
                  <a:pt x="2517276" y="181308"/>
                  <a:pt x="2503303" y="183108"/>
                  <a:pt x="2493702" y="183108"/>
                </a:cubicBezTo>
                <a:cubicBezTo>
                  <a:pt x="2474671" y="183108"/>
                  <a:pt x="2460997" y="177750"/>
                  <a:pt x="2452682" y="167035"/>
                </a:cubicBezTo>
                <a:cubicBezTo>
                  <a:pt x="2444367" y="156319"/>
                  <a:pt x="2440209" y="139131"/>
                  <a:pt x="2440209" y="115471"/>
                </a:cubicBezTo>
                <a:cubicBezTo>
                  <a:pt x="2440209" y="91811"/>
                  <a:pt x="2444496" y="74709"/>
                  <a:pt x="2453068" y="64165"/>
                </a:cubicBezTo>
                <a:cubicBezTo>
                  <a:pt x="2461640" y="53621"/>
                  <a:pt x="2475442" y="48348"/>
                  <a:pt x="2494473" y="48348"/>
                </a:cubicBezTo>
                <a:close/>
                <a:moveTo>
                  <a:pt x="2153888" y="48348"/>
                </a:moveTo>
                <a:cubicBezTo>
                  <a:pt x="2191264" y="48348"/>
                  <a:pt x="2209952" y="67722"/>
                  <a:pt x="2209952" y="106470"/>
                </a:cubicBezTo>
                <a:lnTo>
                  <a:pt x="2207380" y="130387"/>
                </a:lnTo>
                <a:lnTo>
                  <a:pt x="2131771" y="130387"/>
                </a:lnTo>
                <a:cubicBezTo>
                  <a:pt x="2131942" y="138274"/>
                  <a:pt x="2134043" y="143975"/>
                  <a:pt x="2138072" y="147489"/>
                </a:cubicBezTo>
                <a:cubicBezTo>
                  <a:pt x="2142100" y="151004"/>
                  <a:pt x="2147887" y="152761"/>
                  <a:pt x="2155431" y="152761"/>
                </a:cubicBezTo>
                <a:cubicBezTo>
                  <a:pt x="2171376" y="152761"/>
                  <a:pt x="2185606" y="152247"/>
                  <a:pt x="2198122" y="151218"/>
                </a:cubicBezTo>
                <a:lnTo>
                  <a:pt x="2205323" y="150447"/>
                </a:lnTo>
                <a:lnTo>
                  <a:pt x="2205837" y="175907"/>
                </a:lnTo>
                <a:cubicBezTo>
                  <a:pt x="2186120" y="180708"/>
                  <a:pt x="2168290" y="183108"/>
                  <a:pt x="2152345" y="183108"/>
                </a:cubicBezTo>
                <a:cubicBezTo>
                  <a:pt x="2132971" y="183108"/>
                  <a:pt x="2118912" y="177965"/>
                  <a:pt x="2110168" y="167678"/>
                </a:cubicBezTo>
                <a:cubicBezTo>
                  <a:pt x="2101424" y="157391"/>
                  <a:pt x="2097052" y="140674"/>
                  <a:pt x="2097052" y="117529"/>
                </a:cubicBezTo>
                <a:cubicBezTo>
                  <a:pt x="2097052" y="71408"/>
                  <a:pt x="2115997" y="48348"/>
                  <a:pt x="2153888" y="48348"/>
                </a:cubicBezTo>
                <a:close/>
                <a:moveTo>
                  <a:pt x="1764777" y="48348"/>
                </a:moveTo>
                <a:cubicBezTo>
                  <a:pt x="1781322" y="48348"/>
                  <a:pt x="1793238" y="51777"/>
                  <a:pt x="1800525" y="58635"/>
                </a:cubicBezTo>
                <a:cubicBezTo>
                  <a:pt x="1807811" y="65493"/>
                  <a:pt x="1811455" y="76466"/>
                  <a:pt x="1811455" y="91554"/>
                </a:cubicBezTo>
                <a:lnTo>
                  <a:pt x="1811455" y="145046"/>
                </a:lnTo>
                <a:cubicBezTo>
                  <a:pt x="1811797" y="149161"/>
                  <a:pt x="1812483" y="152033"/>
                  <a:pt x="1813512" y="153662"/>
                </a:cubicBezTo>
                <a:cubicBezTo>
                  <a:pt x="1814541" y="155290"/>
                  <a:pt x="1816684" y="156448"/>
                  <a:pt x="1819941" y="157133"/>
                </a:cubicBezTo>
                <a:lnTo>
                  <a:pt x="1818913" y="183108"/>
                </a:lnTo>
                <a:cubicBezTo>
                  <a:pt x="1810169" y="183108"/>
                  <a:pt x="1803182" y="182508"/>
                  <a:pt x="1797953" y="181308"/>
                </a:cubicBezTo>
                <a:cubicBezTo>
                  <a:pt x="1792724" y="180108"/>
                  <a:pt x="1787452" y="177707"/>
                  <a:pt x="1782137" y="174107"/>
                </a:cubicBezTo>
                <a:cubicBezTo>
                  <a:pt x="1769792" y="180108"/>
                  <a:pt x="1757191" y="183108"/>
                  <a:pt x="1744332" y="183108"/>
                </a:cubicBezTo>
                <a:cubicBezTo>
                  <a:pt x="1717757" y="183108"/>
                  <a:pt x="1704470" y="169049"/>
                  <a:pt x="1704470" y="140931"/>
                </a:cubicBezTo>
                <a:cubicBezTo>
                  <a:pt x="1704470" y="127215"/>
                  <a:pt x="1708156" y="117486"/>
                  <a:pt x="1715528" y="111742"/>
                </a:cubicBezTo>
                <a:cubicBezTo>
                  <a:pt x="1722901" y="105998"/>
                  <a:pt x="1734216" y="102612"/>
                  <a:pt x="1749475" y="101584"/>
                </a:cubicBezTo>
                <a:lnTo>
                  <a:pt x="1776993" y="99526"/>
                </a:lnTo>
                <a:lnTo>
                  <a:pt x="1776993" y="91554"/>
                </a:lnTo>
                <a:cubicBezTo>
                  <a:pt x="1776993" y="86239"/>
                  <a:pt x="1775793" y="82596"/>
                  <a:pt x="1773393" y="80624"/>
                </a:cubicBezTo>
                <a:cubicBezTo>
                  <a:pt x="1770992" y="78652"/>
                  <a:pt x="1767135" y="77666"/>
                  <a:pt x="1761820" y="77666"/>
                </a:cubicBezTo>
                <a:lnTo>
                  <a:pt x="1713471" y="79724"/>
                </a:lnTo>
                <a:lnTo>
                  <a:pt x="1712442" y="55806"/>
                </a:lnTo>
                <a:cubicBezTo>
                  <a:pt x="1730787" y="50834"/>
                  <a:pt x="1748232" y="48348"/>
                  <a:pt x="1764777" y="48348"/>
                </a:cubicBezTo>
                <a:close/>
                <a:moveTo>
                  <a:pt x="1626384" y="48348"/>
                </a:moveTo>
                <a:lnTo>
                  <a:pt x="1626384" y="83067"/>
                </a:lnTo>
                <a:cubicBezTo>
                  <a:pt x="1612496" y="85982"/>
                  <a:pt x="1600581" y="88982"/>
                  <a:pt x="1590637" y="92068"/>
                </a:cubicBezTo>
                <a:lnTo>
                  <a:pt x="1585493" y="93868"/>
                </a:lnTo>
                <a:lnTo>
                  <a:pt x="1585493" y="180022"/>
                </a:lnTo>
                <a:lnTo>
                  <a:pt x="1551032" y="180022"/>
                </a:lnTo>
                <a:lnTo>
                  <a:pt x="1551032" y="51435"/>
                </a:lnTo>
                <a:lnTo>
                  <a:pt x="1585236" y="51435"/>
                </a:lnTo>
                <a:lnTo>
                  <a:pt x="1585236" y="65065"/>
                </a:lnTo>
                <a:cubicBezTo>
                  <a:pt x="1599638" y="56492"/>
                  <a:pt x="1613354" y="50920"/>
                  <a:pt x="1626384" y="48348"/>
                </a:cubicBezTo>
                <a:close/>
                <a:moveTo>
                  <a:pt x="1468088" y="48348"/>
                </a:moveTo>
                <a:cubicBezTo>
                  <a:pt x="1505464" y="48348"/>
                  <a:pt x="1524152" y="67722"/>
                  <a:pt x="1524152" y="106470"/>
                </a:cubicBezTo>
                <a:lnTo>
                  <a:pt x="1521580" y="130387"/>
                </a:lnTo>
                <a:lnTo>
                  <a:pt x="1445971" y="130387"/>
                </a:lnTo>
                <a:cubicBezTo>
                  <a:pt x="1446142" y="138274"/>
                  <a:pt x="1448243" y="143975"/>
                  <a:pt x="1452272" y="147489"/>
                </a:cubicBezTo>
                <a:cubicBezTo>
                  <a:pt x="1456301" y="151004"/>
                  <a:pt x="1462087" y="152761"/>
                  <a:pt x="1469631" y="152761"/>
                </a:cubicBezTo>
                <a:cubicBezTo>
                  <a:pt x="1485576" y="152761"/>
                  <a:pt x="1499806" y="152247"/>
                  <a:pt x="1512322" y="151218"/>
                </a:cubicBezTo>
                <a:lnTo>
                  <a:pt x="1519523" y="150447"/>
                </a:lnTo>
                <a:lnTo>
                  <a:pt x="1520037" y="175907"/>
                </a:lnTo>
                <a:cubicBezTo>
                  <a:pt x="1500321" y="180708"/>
                  <a:pt x="1482490" y="183108"/>
                  <a:pt x="1466545" y="183108"/>
                </a:cubicBezTo>
                <a:cubicBezTo>
                  <a:pt x="1447171" y="183108"/>
                  <a:pt x="1433112" y="177965"/>
                  <a:pt x="1424368" y="167678"/>
                </a:cubicBezTo>
                <a:cubicBezTo>
                  <a:pt x="1415624" y="157391"/>
                  <a:pt x="1411252" y="140674"/>
                  <a:pt x="1411252" y="117529"/>
                </a:cubicBezTo>
                <a:cubicBezTo>
                  <a:pt x="1411252" y="71408"/>
                  <a:pt x="1430197" y="48348"/>
                  <a:pt x="1468088" y="48348"/>
                </a:cubicBezTo>
                <a:close/>
                <a:moveTo>
                  <a:pt x="1001363" y="48348"/>
                </a:moveTo>
                <a:cubicBezTo>
                  <a:pt x="1038739" y="48348"/>
                  <a:pt x="1057427" y="67722"/>
                  <a:pt x="1057427" y="106470"/>
                </a:cubicBezTo>
                <a:lnTo>
                  <a:pt x="1054855" y="130387"/>
                </a:lnTo>
                <a:lnTo>
                  <a:pt x="979246" y="130387"/>
                </a:lnTo>
                <a:cubicBezTo>
                  <a:pt x="979417" y="138274"/>
                  <a:pt x="981518" y="143975"/>
                  <a:pt x="985547" y="147489"/>
                </a:cubicBezTo>
                <a:cubicBezTo>
                  <a:pt x="989576" y="151004"/>
                  <a:pt x="995362" y="152761"/>
                  <a:pt x="1002906" y="152761"/>
                </a:cubicBezTo>
                <a:cubicBezTo>
                  <a:pt x="1018851" y="152761"/>
                  <a:pt x="1033081" y="152247"/>
                  <a:pt x="1045597" y="151218"/>
                </a:cubicBezTo>
                <a:lnTo>
                  <a:pt x="1052798" y="150447"/>
                </a:lnTo>
                <a:lnTo>
                  <a:pt x="1053312" y="175907"/>
                </a:lnTo>
                <a:cubicBezTo>
                  <a:pt x="1033596" y="180708"/>
                  <a:pt x="1015765" y="183108"/>
                  <a:pt x="999820" y="183108"/>
                </a:cubicBezTo>
                <a:cubicBezTo>
                  <a:pt x="980446" y="183108"/>
                  <a:pt x="966387" y="177965"/>
                  <a:pt x="957643" y="167678"/>
                </a:cubicBezTo>
                <a:cubicBezTo>
                  <a:pt x="948899" y="157391"/>
                  <a:pt x="944527" y="140674"/>
                  <a:pt x="944527" y="117529"/>
                </a:cubicBezTo>
                <a:cubicBezTo>
                  <a:pt x="944527" y="71408"/>
                  <a:pt x="963472" y="48348"/>
                  <a:pt x="1001363" y="48348"/>
                </a:cubicBezTo>
                <a:close/>
                <a:moveTo>
                  <a:pt x="874433" y="48348"/>
                </a:moveTo>
                <a:cubicBezTo>
                  <a:pt x="891578" y="48348"/>
                  <a:pt x="903408" y="53406"/>
                  <a:pt x="909923" y="63522"/>
                </a:cubicBezTo>
                <a:cubicBezTo>
                  <a:pt x="916438" y="73637"/>
                  <a:pt x="919696" y="89239"/>
                  <a:pt x="919696" y="110328"/>
                </a:cubicBezTo>
                <a:lnTo>
                  <a:pt x="919696" y="180022"/>
                </a:lnTo>
                <a:lnTo>
                  <a:pt x="885234" y="180022"/>
                </a:lnTo>
                <a:lnTo>
                  <a:pt x="885234" y="111356"/>
                </a:lnTo>
                <a:cubicBezTo>
                  <a:pt x="885234" y="100383"/>
                  <a:pt x="883948" y="92282"/>
                  <a:pt x="881377" y="87053"/>
                </a:cubicBezTo>
                <a:cubicBezTo>
                  <a:pt x="878805" y="81824"/>
                  <a:pt x="873661" y="79209"/>
                  <a:pt x="865946" y="79209"/>
                </a:cubicBezTo>
                <a:cubicBezTo>
                  <a:pt x="858917" y="79209"/>
                  <a:pt x="852144" y="80410"/>
                  <a:pt x="845629" y="82810"/>
                </a:cubicBezTo>
                <a:lnTo>
                  <a:pt x="842543" y="83839"/>
                </a:lnTo>
                <a:lnTo>
                  <a:pt x="842543" y="180022"/>
                </a:lnTo>
                <a:lnTo>
                  <a:pt x="808082" y="180022"/>
                </a:lnTo>
                <a:lnTo>
                  <a:pt x="808082" y="51435"/>
                </a:lnTo>
                <a:lnTo>
                  <a:pt x="842286" y="51435"/>
                </a:lnTo>
                <a:lnTo>
                  <a:pt x="842286" y="58635"/>
                </a:lnTo>
                <a:cubicBezTo>
                  <a:pt x="853944" y="51777"/>
                  <a:pt x="864660" y="48348"/>
                  <a:pt x="874433" y="48348"/>
                </a:cubicBezTo>
                <a:close/>
                <a:moveTo>
                  <a:pt x="731558" y="48348"/>
                </a:moveTo>
                <a:cubicBezTo>
                  <a:pt x="748703" y="48348"/>
                  <a:pt x="760533" y="53406"/>
                  <a:pt x="767048" y="63522"/>
                </a:cubicBezTo>
                <a:cubicBezTo>
                  <a:pt x="773563" y="73637"/>
                  <a:pt x="776821" y="89239"/>
                  <a:pt x="776821" y="110328"/>
                </a:cubicBezTo>
                <a:lnTo>
                  <a:pt x="776821" y="180022"/>
                </a:lnTo>
                <a:lnTo>
                  <a:pt x="742359" y="180022"/>
                </a:lnTo>
                <a:lnTo>
                  <a:pt x="742359" y="111356"/>
                </a:lnTo>
                <a:cubicBezTo>
                  <a:pt x="742359" y="100383"/>
                  <a:pt x="741073" y="92282"/>
                  <a:pt x="738502" y="87053"/>
                </a:cubicBezTo>
                <a:cubicBezTo>
                  <a:pt x="735930" y="81824"/>
                  <a:pt x="730786" y="79209"/>
                  <a:pt x="723071" y="79209"/>
                </a:cubicBezTo>
                <a:cubicBezTo>
                  <a:pt x="716042" y="79209"/>
                  <a:pt x="709269" y="80410"/>
                  <a:pt x="702754" y="82810"/>
                </a:cubicBezTo>
                <a:lnTo>
                  <a:pt x="699668" y="83839"/>
                </a:lnTo>
                <a:lnTo>
                  <a:pt x="699668" y="180022"/>
                </a:lnTo>
                <a:lnTo>
                  <a:pt x="665207" y="180022"/>
                </a:lnTo>
                <a:lnTo>
                  <a:pt x="665207" y="51435"/>
                </a:lnTo>
                <a:lnTo>
                  <a:pt x="699411" y="51435"/>
                </a:lnTo>
                <a:lnTo>
                  <a:pt x="699411" y="58635"/>
                </a:lnTo>
                <a:cubicBezTo>
                  <a:pt x="711070" y="51777"/>
                  <a:pt x="721785" y="48348"/>
                  <a:pt x="731558" y="48348"/>
                </a:cubicBezTo>
                <a:close/>
                <a:moveTo>
                  <a:pt x="583677" y="48348"/>
                </a:moveTo>
                <a:cubicBezTo>
                  <a:pt x="600222" y="48348"/>
                  <a:pt x="612138" y="51777"/>
                  <a:pt x="619425" y="58635"/>
                </a:cubicBezTo>
                <a:cubicBezTo>
                  <a:pt x="626711" y="65493"/>
                  <a:pt x="630355" y="76466"/>
                  <a:pt x="630355" y="91554"/>
                </a:cubicBezTo>
                <a:lnTo>
                  <a:pt x="630355" y="145046"/>
                </a:lnTo>
                <a:cubicBezTo>
                  <a:pt x="630698" y="149161"/>
                  <a:pt x="631383" y="152033"/>
                  <a:pt x="632412" y="153662"/>
                </a:cubicBezTo>
                <a:cubicBezTo>
                  <a:pt x="633441" y="155290"/>
                  <a:pt x="635584" y="156448"/>
                  <a:pt x="638841" y="157133"/>
                </a:cubicBezTo>
                <a:lnTo>
                  <a:pt x="637813" y="183108"/>
                </a:lnTo>
                <a:cubicBezTo>
                  <a:pt x="629069" y="183108"/>
                  <a:pt x="622082" y="182508"/>
                  <a:pt x="616853" y="181308"/>
                </a:cubicBezTo>
                <a:cubicBezTo>
                  <a:pt x="611624" y="180108"/>
                  <a:pt x="606352" y="177707"/>
                  <a:pt x="601037" y="174107"/>
                </a:cubicBezTo>
                <a:cubicBezTo>
                  <a:pt x="588692" y="180108"/>
                  <a:pt x="576091" y="183108"/>
                  <a:pt x="563232" y="183108"/>
                </a:cubicBezTo>
                <a:cubicBezTo>
                  <a:pt x="536657" y="183108"/>
                  <a:pt x="523370" y="169049"/>
                  <a:pt x="523370" y="140931"/>
                </a:cubicBezTo>
                <a:cubicBezTo>
                  <a:pt x="523370" y="127215"/>
                  <a:pt x="527056" y="117486"/>
                  <a:pt x="534428" y="111742"/>
                </a:cubicBezTo>
                <a:cubicBezTo>
                  <a:pt x="541801" y="105998"/>
                  <a:pt x="553116" y="102612"/>
                  <a:pt x="568375" y="101584"/>
                </a:cubicBezTo>
                <a:lnTo>
                  <a:pt x="595893" y="99526"/>
                </a:lnTo>
                <a:lnTo>
                  <a:pt x="595893" y="91554"/>
                </a:lnTo>
                <a:cubicBezTo>
                  <a:pt x="595893" y="86239"/>
                  <a:pt x="594693" y="82596"/>
                  <a:pt x="592293" y="80624"/>
                </a:cubicBezTo>
                <a:cubicBezTo>
                  <a:pt x="589892" y="78652"/>
                  <a:pt x="586035" y="77666"/>
                  <a:pt x="580720" y="77666"/>
                </a:cubicBezTo>
                <a:lnTo>
                  <a:pt x="532371" y="79724"/>
                </a:lnTo>
                <a:lnTo>
                  <a:pt x="531342" y="55806"/>
                </a:lnTo>
                <a:cubicBezTo>
                  <a:pt x="549687" y="50834"/>
                  <a:pt x="567132" y="48348"/>
                  <a:pt x="583677" y="48348"/>
                </a:cubicBezTo>
                <a:close/>
                <a:moveTo>
                  <a:pt x="377333" y="48348"/>
                </a:moveTo>
                <a:cubicBezTo>
                  <a:pt x="391220" y="48348"/>
                  <a:pt x="401936" y="52377"/>
                  <a:pt x="409479" y="60436"/>
                </a:cubicBezTo>
                <a:cubicBezTo>
                  <a:pt x="425253" y="52377"/>
                  <a:pt x="439655" y="48348"/>
                  <a:pt x="452685" y="48348"/>
                </a:cubicBezTo>
                <a:cubicBezTo>
                  <a:pt x="469658" y="48348"/>
                  <a:pt x="481446" y="53278"/>
                  <a:pt x="488046" y="63136"/>
                </a:cubicBezTo>
                <a:cubicBezTo>
                  <a:pt x="494647" y="72994"/>
                  <a:pt x="497948" y="88725"/>
                  <a:pt x="497948" y="110328"/>
                </a:cubicBezTo>
                <a:lnTo>
                  <a:pt x="497948" y="180022"/>
                </a:lnTo>
                <a:lnTo>
                  <a:pt x="463486" y="180022"/>
                </a:lnTo>
                <a:lnTo>
                  <a:pt x="463486" y="111356"/>
                </a:lnTo>
                <a:cubicBezTo>
                  <a:pt x="463486" y="100383"/>
                  <a:pt x="462286" y="92282"/>
                  <a:pt x="459886" y="87053"/>
                </a:cubicBezTo>
                <a:cubicBezTo>
                  <a:pt x="457485" y="81824"/>
                  <a:pt x="452685" y="79209"/>
                  <a:pt x="445484" y="79209"/>
                </a:cubicBezTo>
                <a:cubicBezTo>
                  <a:pt x="439998" y="79209"/>
                  <a:pt x="433311" y="80410"/>
                  <a:pt x="425424" y="82810"/>
                </a:cubicBezTo>
                <a:lnTo>
                  <a:pt x="421567" y="84096"/>
                </a:lnTo>
                <a:cubicBezTo>
                  <a:pt x="422252" y="96955"/>
                  <a:pt x="422595" y="106727"/>
                  <a:pt x="422595" y="113414"/>
                </a:cubicBezTo>
                <a:lnTo>
                  <a:pt x="422595" y="180022"/>
                </a:lnTo>
                <a:lnTo>
                  <a:pt x="388134" y="180022"/>
                </a:lnTo>
                <a:lnTo>
                  <a:pt x="388134" y="113928"/>
                </a:lnTo>
                <a:cubicBezTo>
                  <a:pt x="388134" y="101241"/>
                  <a:pt x="387019" y="92282"/>
                  <a:pt x="384791" y="87053"/>
                </a:cubicBezTo>
                <a:cubicBezTo>
                  <a:pt x="382562" y="81824"/>
                  <a:pt x="377675" y="79209"/>
                  <a:pt x="370132" y="79209"/>
                </a:cubicBezTo>
                <a:cubicBezTo>
                  <a:pt x="363445" y="79209"/>
                  <a:pt x="356844" y="80410"/>
                  <a:pt x="350329" y="82810"/>
                </a:cubicBezTo>
                <a:lnTo>
                  <a:pt x="347243" y="83839"/>
                </a:lnTo>
                <a:lnTo>
                  <a:pt x="347243" y="180022"/>
                </a:lnTo>
                <a:lnTo>
                  <a:pt x="312782" y="180022"/>
                </a:lnTo>
                <a:lnTo>
                  <a:pt x="312782" y="51435"/>
                </a:lnTo>
                <a:lnTo>
                  <a:pt x="346986" y="51435"/>
                </a:lnTo>
                <a:lnTo>
                  <a:pt x="346986" y="58635"/>
                </a:lnTo>
                <a:cubicBezTo>
                  <a:pt x="358816" y="51777"/>
                  <a:pt x="368931" y="48348"/>
                  <a:pt x="377333" y="48348"/>
                </a:cubicBezTo>
                <a:close/>
                <a:moveTo>
                  <a:pt x="236258" y="48348"/>
                </a:moveTo>
                <a:cubicBezTo>
                  <a:pt x="253403" y="48348"/>
                  <a:pt x="265233" y="53406"/>
                  <a:pt x="271748" y="63522"/>
                </a:cubicBezTo>
                <a:cubicBezTo>
                  <a:pt x="278263" y="73637"/>
                  <a:pt x="281521" y="89239"/>
                  <a:pt x="281521" y="110328"/>
                </a:cubicBezTo>
                <a:lnTo>
                  <a:pt x="281521" y="180022"/>
                </a:lnTo>
                <a:lnTo>
                  <a:pt x="247059" y="180022"/>
                </a:lnTo>
                <a:lnTo>
                  <a:pt x="247059" y="111356"/>
                </a:lnTo>
                <a:cubicBezTo>
                  <a:pt x="247059" y="100383"/>
                  <a:pt x="245773" y="92282"/>
                  <a:pt x="243202" y="87053"/>
                </a:cubicBezTo>
                <a:cubicBezTo>
                  <a:pt x="240630" y="81824"/>
                  <a:pt x="235486" y="79209"/>
                  <a:pt x="227771" y="79209"/>
                </a:cubicBezTo>
                <a:cubicBezTo>
                  <a:pt x="220742" y="79209"/>
                  <a:pt x="213969" y="80410"/>
                  <a:pt x="207454" y="82810"/>
                </a:cubicBezTo>
                <a:lnTo>
                  <a:pt x="204368" y="83839"/>
                </a:lnTo>
                <a:lnTo>
                  <a:pt x="204368" y="180022"/>
                </a:lnTo>
                <a:lnTo>
                  <a:pt x="169907" y="180022"/>
                </a:lnTo>
                <a:lnTo>
                  <a:pt x="169907" y="51435"/>
                </a:lnTo>
                <a:lnTo>
                  <a:pt x="204111" y="51435"/>
                </a:lnTo>
                <a:lnTo>
                  <a:pt x="204111" y="58635"/>
                </a:lnTo>
                <a:cubicBezTo>
                  <a:pt x="215770" y="51777"/>
                  <a:pt x="226485" y="48348"/>
                  <a:pt x="236258" y="48348"/>
                </a:cubicBezTo>
                <a:close/>
                <a:moveTo>
                  <a:pt x="3226900" y="38864"/>
                </a:moveTo>
                <a:lnTo>
                  <a:pt x="3237501" y="38864"/>
                </a:lnTo>
                <a:lnTo>
                  <a:pt x="3274000" y="169549"/>
                </a:lnTo>
                <a:lnTo>
                  <a:pt x="3283451" y="169549"/>
                </a:lnTo>
                <a:lnTo>
                  <a:pt x="3319949" y="38864"/>
                </a:lnTo>
                <a:lnTo>
                  <a:pt x="3330582" y="38864"/>
                </a:lnTo>
                <a:lnTo>
                  <a:pt x="3291623" y="180022"/>
                </a:lnTo>
                <a:lnTo>
                  <a:pt x="3265824" y="180022"/>
                </a:lnTo>
                <a:close/>
                <a:moveTo>
                  <a:pt x="3145330" y="38864"/>
                </a:moveTo>
                <a:lnTo>
                  <a:pt x="3169180" y="38864"/>
                </a:lnTo>
                <a:lnTo>
                  <a:pt x="3211857" y="180022"/>
                </a:lnTo>
                <a:lnTo>
                  <a:pt x="3201281" y="180022"/>
                </a:lnTo>
                <a:lnTo>
                  <a:pt x="3188526" y="137832"/>
                </a:lnTo>
                <a:lnTo>
                  <a:pt x="3125981" y="137832"/>
                </a:lnTo>
                <a:lnTo>
                  <a:pt x="3113226" y="180022"/>
                </a:lnTo>
                <a:lnTo>
                  <a:pt x="3102681" y="180022"/>
                </a:lnTo>
                <a:close/>
                <a:moveTo>
                  <a:pt x="2981104" y="38864"/>
                </a:moveTo>
                <a:lnTo>
                  <a:pt x="2992168" y="38864"/>
                </a:lnTo>
                <a:lnTo>
                  <a:pt x="2992168" y="139561"/>
                </a:lnTo>
                <a:cubicBezTo>
                  <a:pt x="2992168" y="150956"/>
                  <a:pt x="2995162" y="159097"/>
                  <a:pt x="3001149" y="163984"/>
                </a:cubicBezTo>
                <a:cubicBezTo>
                  <a:pt x="3007136" y="168871"/>
                  <a:pt x="3016130" y="171315"/>
                  <a:pt x="3028131" y="171315"/>
                </a:cubicBezTo>
                <a:cubicBezTo>
                  <a:pt x="3040131" y="171315"/>
                  <a:pt x="3049225" y="168895"/>
                  <a:pt x="3055414" y="164054"/>
                </a:cubicBezTo>
                <a:cubicBezTo>
                  <a:pt x="3061602" y="159214"/>
                  <a:pt x="3064696" y="151050"/>
                  <a:pt x="3064696" y="139561"/>
                </a:cubicBezTo>
                <a:lnTo>
                  <a:pt x="3064696" y="38864"/>
                </a:lnTo>
                <a:lnTo>
                  <a:pt x="3075760" y="38864"/>
                </a:lnTo>
                <a:lnTo>
                  <a:pt x="3075760" y="139561"/>
                </a:lnTo>
                <a:cubicBezTo>
                  <a:pt x="3075760" y="154458"/>
                  <a:pt x="3071653" y="165221"/>
                  <a:pt x="3063440" y="171848"/>
                </a:cubicBezTo>
                <a:cubicBezTo>
                  <a:pt x="3055226" y="178474"/>
                  <a:pt x="3043452" y="181788"/>
                  <a:pt x="3028117" y="181788"/>
                </a:cubicBezTo>
                <a:cubicBezTo>
                  <a:pt x="3012781" y="181788"/>
                  <a:pt x="3001112" y="178477"/>
                  <a:pt x="2993109" y="171854"/>
                </a:cubicBezTo>
                <a:cubicBezTo>
                  <a:pt x="2985106" y="165231"/>
                  <a:pt x="2981104" y="154467"/>
                  <a:pt x="2981104" y="139561"/>
                </a:cubicBezTo>
                <a:close/>
                <a:moveTo>
                  <a:pt x="1320574" y="34461"/>
                </a:moveTo>
                <a:lnTo>
                  <a:pt x="1302829" y="117529"/>
                </a:lnTo>
                <a:lnTo>
                  <a:pt x="1350664" y="117529"/>
                </a:lnTo>
                <a:lnTo>
                  <a:pt x="1332919" y="34461"/>
                </a:lnTo>
                <a:close/>
                <a:moveTo>
                  <a:pt x="3353469" y="29053"/>
                </a:moveTo>
                <a:lnTo>
                  <a:pt x="3363730" y="29053"/>
                </a:lnTo>
                <a:cubicBezTo>
                  <a:pt x="3365480" y="33502"/>
                  <a:pt x="3367417" y="38848"/>
                  <a:pt x="3369541" y="45091"/>
                </a:cubicBezTo>
                <a:cubicBezTo>
                  <a:pt x="3371665" y="51335"/>
                  <a:pt x="3374502" y="62275"/>
                  <a:pt x="3378050" y="77912"/>
                </a:cubicBezTo>
                <a:cubicBezTo>
                  <a:pt x="3381599" y="93550"/>
                  <a:pt x="3383373" y="107243"/>
                  <a:pt x="3383373" y="118991"/>
                </a:cubicBezTo>
                <a:cubicBezTo>
                  <a:pt x="3383373" y="130739"/>
                  <a:pt x="3381789" y="143640"/>
                  <a:pt x="3378622" y="157694"/>
                </a:cubicBezTo>
                <a:cubicBezTo>
                  <a:pt x="3375455" y="171748"/>
                  <a:pt x="3372278" y="182894"/>
                  <a:pt x="3369090" y="191133"/>
                </a:cubicBezTo>
                <a:lnTo>
                  <a:pt x="3363680" y="204550"/>
                </a:lnTo>
                <a:lnTo>
                  <a:pt x="3353469" y="204550"/>
                </a:lnTo>
                <a:cubicBezTo>
                  <a:pt x="3357955" y="191892"/>
                  <a:pt x="3362184" y="177133"/>
                  <a:pt x="3366155" y="160271"/>
                </a:cubicBezTo>
                <a:cubicBezTo>
                  <a:pt x="3370126" y="143410"/>
                  <a:pt x="3372112" y="129609"/>
                  <a:pt x="3372112" y="118871"/>
                </a:cubicBezTo>
                <a:cubicBezTo>
                  <a:pt x="3372112" y="108132"/>
                  <a:pt x="3370583" y="95446"/>
                  <a:pt x="3367527" y="80814"/>
                </a:cubicBezTo>
                <a:cubicBezTo>
                  <a:pt x="3364470" y="66182"/>
                  <a:pt x="3361386" y="54326"/>
                  <a:pt x="3358273" y="45246"/>
                </a:cubicBezTo>
                <a:close/>
                <a:moveTo>
                  <a:pt x="2937819" y="29053"/>
                </a:moveTo>
                <a:lnTo>
                  <a:pt x="2948167" y="29053"/>
                </a:lnTo>
                <a:cubicBezTo>
                  <a:pt x="2943666" y="42240"/>
                  <a:pt x="2939433" y="57800"/>
                  <a:pt x="2935468" y="75734"/>
                </a:cubicBezTo>
                <a:cubicBezTo>
                  <a:pt x="2931505" y="93665"/>
                  <a:pt x="2929524" y="108047"/>
                  <a:pt x="2929524" y="118880"/>
                </a:cubicBezTo>
                <a:cubicBezTo>
                  <a:pt x="2929524" y="129713"/>
                  <a:pt x="2931078" y="142026"/>
                  <a:pt x="2934187" y="155819"/>
                </a:cubicBezTo>
                <a:cubicBezTo>
                  <a:pt x="2937296" y="169612"/>
                  <a:pt x="2940338" y="180539"/>
                  <a:pt x="2943313" y="188598"/>
                </a:cubicBezTo>
                <a:lnTo>
                  <a:pt x="2948167" y="204550"/>
                </a:lnTo>
                <a:lnTo>
                  <a:pt x="2937975" y="204550"/>
                </a:lnTo>
                <a:cubicBezTo>
                  <a:pt x="2936204" y="200516"/>
                  <a:pt x="2934247" y="195622"/>
                  <a:pt x="2932105" y="189869"/>
                </a:cubicBezTo>
                <a:cubicBezTo>
                  <a:pt x="2929964" y="184115"/>
                  <a:pt x="2927121" y="173825"/>
                  <a:pt x="2923578" y="159001"/>
                </a:cubicBezTo>
                <a:cubicBezTo>
                  <a:pt x="2920035" y="144176"/>
                  <a:pt x="2918263" y="130848"/>
                  <a:pt x="2918263" y="119018"/>
                </a:cubicBezTo>
                <a:cubicBezTo>
                  <a:pt x="2918263" y="107187"/>
                  <a:pt x="2919876" y="93900"/>
                  <a:pt x="2923101" y="79158"/>
                </a:cubicBezTo>
                <a:cubicBezTo>
                  <a:pt x="2926327" y="64415"/>
                  <a:pt x="2929520" y="52564"/>
                  <a:pt x="2932681" y="43605"/>
                </a:cubicBezTo>
                <a:close/>
                <a:moveTo>
                  <a:pt x="1939252" y="5143"/>
                </a:moveTo>
                <a:lnTo>
                  <a:pt x="1976542" y="5143"/>
                </a:lnTo>
                <a:lnTo>
                  <a:pt x="2006889" y="149161"/>
                </a:lnTo>
                <a:lnTo>
                  <a:pt x="2018461" y="149161"/>
                </a:lnTo>
                <a:lnTo>
                  <a:pt x="2048808" y="5143"/>
                </a:lnTo>
                <a:lnTo>
                  <a:pt x="2086098" y="5143"/>
                </a:lnTo>
                <a:lnTo>
                  <a:pt x="2045465" y="180022"/>
                </a:lnTo>
                <a:lnTo>
                  <a:pt x="1979885" y="180022"/>
                </a:lnTo>
                <a:close/>
                <a:moveTo>
                  <a:pt x="1293056" y="5143"/>
                </a:moveTo>
                <a:lnTo>
                  <a:pt x="1360436" y="5143"/>
                </a:lnTo>
                <a:lnTo>
                  <a:pt x="1399784" y="180022"/>
                </a:lnTo>
                <a:lnTo>
                  <a:pt x="1364294" y="180022"/>
                </a:lnTo>
                <a:lnTo>
                  <a:pt x="1357350" y="148389"/>
                </a:lnTo>
                <a:lnTo>
                  <a:pt x="1296143" y="148389"/>
                </a:lnTo>
                <a:lnTo>
                  <a:pt x="1289199" y="180022"/>
                </a:lnTo>
                <a:lnTo>
                  <a:pt x="1253709" y="180022"/>
                </a:lnTo>
                <a:close/>
                <a:moveTo>
                  <a:pt x="0" y="5143"/>
                </a:moveTo>
                <a:lnTo>
                  <a:pt x="35490" y="5143"/>
                </a:lnTo>
                <a:lnTo>
                  <a:pt x="35490" y="121643"/>
                </a:lnTo>
                <a:cubicBezTo>
                  <a:pt x="35490" y="142046"/>
                  <a:pt x="45863" y="152247"/>
                  <a:pt x="66608" y="152247"/>
                </a:cubicBezTo>
                <a:cubicBezTo>
                  <a:pt x="87353" y="152247"/>
                  <a:pt x="97726" y="142046"/>
                  <a:pt x="97726" y="121643"/>
                </a:cubicBezTo>
                <a:lnTo>
                  <a:pt x="97726" y="5143"/>
                </a:lnTo>
                <a:lnTo>
                  <a:pt x="133216" y="5143"/>
                </a:lnTo>
                <a:lnTo>
                  <a:pt x="133216" y="120872"/>
                </a:lnTo>
                <a:cubicBezTo>
                  <a:pt x="133216" y="142303"/>
                  <a:pt x="127687" y="158034"/>
                  <a:pt x="116629" y="168063"/>
                </a:cubicBezTo>
                <a:cubicBezTo>
                  <a:pt x="105570" y="178093"/>
                  <a:pt x="88897" y="183108"/>
                  <a:pt x="66608" y="183108"/>
                </a:cubicBezTo>
                <a:cubicBezTo>
                  <a:pt x="44320" y="183108"/>
                  <a:pt x="27646" y="178093"/>
                  <a:pt x="16587" y="168063"/>
                </a:cubicBezTo>
                <a:cubicBezTo>
                  <a:pt x="5529" y="158034"/>
                  <a:pt x="0" y="142303"/>
                  <a:pt x="0" y="120872"/>
                </a:cubicBezTo>
                <a:close/>
                <a:moveTo>
                  <a:pt x="2562224" y="0"/>
                </a:moveTo>
                <a:lnTo>
                  <a:pt x="2596686" y="0"/>
                </a:lnTo>
                <a:lnTo>
                  <a:pt x="2596686" y="180022"/>
                </a:lnTo>
                <a:lnTo>
                  <a:pt x="2562224" y="180022"/>
                </a:lnTo>
                <a:close/>
                <a:moveTo>
                  <a:pt x="2379706" y="0"/>
                </a:moveTo>
                <a:lnTo>
                  <a:pt x="2414168" y="0"/>
                </a:lnTo>
                <a:lnTo>
                  <a:pt x="2414168" y="34975"/>
                </a:lnTo>
                <a:lnTo>
                  <a:pt x="2379706" y="34975"/>
                </a:lnTo>
                <a:close/>
                <a:moveTo>
                  <a:pt x="2236832" y="0"/>
                </a:moveTo>
                <a:lnTo>
                  <a:pt x="2271293" y="0"/>
                </a:lnTo>
                <a:lnTo>
                  <a:pt x="2271293" y="57607"/>
                </a:lnTo>
                <a:cubicBezTo>
                  <a:pt x="2283123" y="51435"/>
                  <a:pt x="2293753" y="48348"/>
                  <a:pt x="2303183" y="48348"/>
                </a:cubicBezTo>
                <a:cubicBezTo>
                  <a:pt x="2320328" y="48348"/>
                  <a:pt x="2332158" y="53406"/>
                  <a:pt x="2338673" y="63522"/>
                </a:cubicBezTo>
                <a:cubicBezTo>
                  <a:pt x="2345188" y="73637"/>
                  <a:pt x="2348446" y="89239"/>
                  <a:pt x="2348446" y="110328"/>
                </a:cubicBezTo>
                <a:lnTo>
                  <a:pt x="2348446" y="180022"/>
                </a:lnTo>
                <a:lnTo>
                  <a:pt x="2313984" y="180022"/>
                </a:lnTo>
                <a:lnTo>
                  <a:pt x="2313984" y="111099"/>
                </a:lnTo>
                <a:cubicBezTo>
                  <a:pt x="2313984" y="100298"/>
                  <a:pt x="2312698" y="92282"/>
                  <a:pt x="2310126" y="87053"/>
                </a:cubicBezTo>
                <a:cubicBezTo>
                  <a:pt x="2307555" y="81824"/>
                  <a:pt x="2302411" y="79209"/>
                  <a:pt x="2294696" y="79209"/>
                </a:cubicBezTo>
                <a:cubicBezTo>
                  <a:pt x="2288009" y="79209"/>
                  <a:pt x="2281323" y="80238"/>
                  <a:pt x="2274636" y="82296"/>
                </a:cubicBezTo>
                <a:lnTo>
                  <a:pt x="2271293" y="83324"/>
                </a:lnTo>
                <a:lnTo>
                  <a:pt x="2271293" y="180022"/>
                </a:lnTo>
                <a:lnTo>
                  <a:pt x="2236832" y="180022"/>
                </a:lnTo>
                <a:close/>
                <a:moveTo>
                  <a:pt x="1847850" y="0"/>
                </a:moveTo>
                <a:lnTo>
                  <a:pt x="1882311" y="0"/>
                </a:lnTo>
                <a:lnTo>
                  <a:pt x="1882311" y="180022"/>
                </a:lnTo>
                <a:lnTo>
                  <a:pt x="1847850" y="180022"/>
                </a:lnTo>
                <a:close/>
                <a:moveTo>
                  <a:pt x="1646282" y="0"/>
                </a:moveTo>
                <a:lnTo>
                  <a:pt x="1680743" y="0"/>
                </a:lnTo>
                <a:lnTo>
                  <a:pt x="1680743" y="34975"/>
                </a:lnTo>
                <a:lnTo>
                  <a:pt x="1646282" y="34975"/>
                </a:lnTo>
                <a:close/>
                <a:moveTo>
                  <a:pt x="1159145" y="0"/>
                </a:moveTo>
                <a:lnTo>
                  <a:pt x="1193606" y="0"/>
                </a:lnTo>
                <a:lnTo>
                  <a:pt x="1193606" y="180022"/>
                </a:lnTo>
                <a:lnTo>
                  <a:pt x="1159402" y="180022"/>
                </a:lnTo>
                <a:lnTo>
                  <a:pt x="1159402" y="174621"/>
                </a:lnTo>
                <a:cubicBezTo>
                  <a:pt x="1147400" y="180279"/>
                  <a:pt x="1137027" y="183108"/>
                  <a:pt x="1128283" y="183108"/>
                </a:cubicBezTo>
                <a:cubicBezTo>
                  <a:pt x="1109596" y="183108"/>
                  <a:pt x="1096565" y="177707"/>
                  <a:pt x="1089193" y="166906"/>
                </a:cubicBezTo>
                <a:cubicBezTo>
                  <a:pt x="1081821" y="156105"/>
                  <a:pt x="1078134" y="139003"/>
                  <a:pt x="1078134" y="115600"/>
                </a:cubicBezTo>
                <a:cubicBezTo>
                  <a:pt x="1078134" y="92197"/>
                  <a:pt x="1082549" y="75137"/>
                  <a:pt x="1091379" y="64422"/>
                </a:cubicBezTo>
                <a:cubicBezTo>
                  <a:pt x="1100209" y="53706"/>
                  <a:pt x="1113539" y="48348"/>
                  <a:pt x="1131370" y="48348"/>
                </a:cubicBezTo>
                <a:cubicBezTo>
                  <a:pt x="1136856" y="48348"/>
                  <a:pt x="1144486" y="49206"/>
                  <a:pt x="1154258" y="50920"/>
                </a:cubicBezTo>
                <a:lnTo>
                  <a:pt x="1159145" y="51949"/>
                </a:ln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5451746" y="3185602"/>
            <a:ext cx="1361250" cy="1361248"/>
          </a:xfrm>
          <a:prstGeom prst="ellipse">
            <a:avLst/>
          </a:prstGeom>
          <a:noFill/>
          <a:ln w="76200" cap="flat" cmpd="sng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9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90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600"/>
                            </p:stCondLst>
                            <p:childTnLst>
                              <p:par>
                                <p:cTn id="40" presetID="23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300"/>
                            </p:stCondLst>
                            <p:childTnLst>
                              <p:par>
                                <p:cTn id="45" presetID="23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7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4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1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8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42" grpId="0" animBg="1"/>
      <p:bldP spid="44" grpId="0" animBg="1"/>
      <p:bldP spid="47" grpId="0" animBg="1"/>
      <p:bldP spid="54" grpId="0" animBg="1"/>
      <p:bldP spid="56" grpId="0" animBg="1"/>
      <p:bldP spid="58" grpId="0" animBg="1"/>
      <p:bldP spid="60" grpId="0" animBg="1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ll_logos_rgb-wdron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912" y="1696861"/>
            <a:ext cx="7264400" cy="3619500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pic>
        <p:nvPicPr>
          <p:cNvPr id="21" name="Picture 20" descr="drone-8725078749_33c2eb1ab9_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722" y="889000"/>
            <a:ext cx="4628444" cy="3081999"/>
          </a:xfrm>
          <a:prstGeom prst="rect">
            <a:avLst/>
          </a:prstGeom>
        </p:spPr>
      </p:pic>
      <p:pic>
        <p:nvPicPr>
          <p:cNvPr id="3" name="Picture 2" descr="uavarrow.eps"/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3724">
            <a:off x="9377462" y="2137021"/>
            <a:ext cx="590102" cy="601672"/>
          </a:xfrm>
          <a:prstGeom prst="rect">
            <a:avLst/>
          </a:prstGeom>
        </p:spPr>
      </p:pic>
      <p:pic>
        <p:nvPicPr>
          <p:cNvPr id="4" name="Picture 3" descr="uav.eps"/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618" y="2543725"/>
            <a:ext cx="526732" cy="2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1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/>
          <p:cNvSpPr/>
          <p:nvPr/>
        </p:nvSpPr>
        <p:spPr>
          <a:xfrm>
            <a:off x="703539" y="2109611"/>
            <a:ext cx="3304018" cy="1033306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703539" y="3151159"/>
            <a:ext cx="3304018" cy="1033306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703539" y="4197540"/>
            <a:ext cx="3304018" cy="1037609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703539" y="5252529"/>
            <a:ext cx="3304018" cy="1049162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00680" y="772266"/>
            <a:ext cx="1715206" cy="1051919"/>
          </a:xfrm>
          <a:prstGeom prst="rect">
            <a:avLst/>
          </a:prstGeom>
          <a:solidFill>
            <a:schemeClr val="bg1">
              <a:alpha val="7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1629833" y="772266"/>
            <a:ext cx="2279288" cy="1051919"/>
          </a:xfrm>
          <a:prstGeom prst="rect">
            <a:avLst/>
          </a:prstGeom>
          <a:solidFill>
            <a:schemeClr val="bg1"/>
          </a:solidFill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007444" y="772266"/>
            <a:ext cx="1715206" cy="1051919"/>
          </a:xfrm>
          <a:prstGeom prst="rect">
            <a:avLst/>
          </a:prstGeom>
          <a:solidFill>
            <a:schemeClr val="bg1">
              <a:alpha val="7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9820973" y="772266"/>
            <a:ext cx="1715206" cy="1051919"/>
          </a:xfrm>
          <a:prstGeom prst="rect">
            <a:avLst/>
          </a:prstGeom>
          <a:solidFill>
            <a:schemeClr val="bg1">
              <a:alpha val="7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7914208" y="772266"/>
            <a:ext cx="1715206" cy="1051919"/>
          </a:xfrm>
          <a:prstGeom prst="rect">
            <a:avLst/>
          </a:prstGeom>
          <a:solidFill>
            <a:schemeClr val="bg1">
              <a:alpha val="7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3dr_logo_colo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787" y="1121833"/>
            <a:ext cx="1521088" cy="285966"/>
          </a:xfrm>
          <a:prstGeom prst="rect">
            <a:avLst/>
          </a:prstGeom>
        </p:spPr>
      </p:pic>
      <p:pic>
        <p:nvPicPr>
          <p:cNvPr id="6" name="Picture 5" descr="garmin_logo_tran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707" y="1036040"/>
            <a:ext cx="1436075" cy="389808"/>
          </a:xfrm>
          <a:prstGeom prst="rect">
            <a:avLst/>
          </a:prstGeom>
        </p:spPr>
      </p:pic>
      <p:pic>
        <p:nvPicPr>
          <p:cNvPr id="7" name="Picture 6" descr="xensr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101" y="1082684"/>
            <a:ext cx="1286684" cy="413724"/>
          </a:xfrm>
          <a:prstGeom prst="rect">
            <a:avLst/>
          </a:prstGeom>
        </p:spPr>
      </p:pic>
      <p:pic>
        <p:nvPicPr>
          <p:cNvPr id="8" name="Picture 7" descr="LogoGrand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498" y="1093476"/>
            <a:ext cx="1513177" cy="424100"/>
          </a:xfrm>
          <a:prstGeom prst="rect">
            <a:avLst/>
          </a:prstGeom>
        </p:spPr>
      </p:pic>
      <p:cxnSp>
        <p:nvCxnSpPr>
          <p:cNvPr id="83" name="Straight Connector 82"/>
          <p:cNvCxnSpPr/>
          <p:nvPr/>
        </p:nvCxnSpPr>
        <p:spPr>
          <a:xfrm flipV="1">
            <a:off x="718110" y="2101972"/>
            <a:ext cx="1084045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V="1">
            <a:off x="718110" y="3146784"/>
            <a:ext cx="1084045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718110" y="4191595"/>
            <a:ext cx="1084045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718110" y="5243455"/>
            <a:ext cx="1084045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718110" y="6300021"/>
            <a:ext cx="1084045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PinPtr-LOGO-081714.eps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4" y="1097843"/>
            <a:ext cx="1958044" cy="447324"/>
          </a:xfrm>
          <a:prstGeom prst="rect">
            <a:avLst/>
          </a:prstGeom>
        </p:spPr>
      </p:pic>
      <p:cxnSp>
        <p:nvCxnSpPr>
          <p:cNvPr id="136" name="Straight Connector 135"/>
          <p:cNvCxnSpPr/>
          <p:nvPr/>
        </p:nvCxnSpPr>
        <p:spPr>
          <a:xfrm>
            <a:off x="4000500" y="2102556"/>
            <a:ext cx="1" cy="41980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5919611" y="2102556"/>
            <a:ext cx="1" cy="41980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7817555" y="2102556"/>
            <a:ext cx="1" cy="41980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9736667" y="2102556"/>
            <a:ext cx="1" cy="41980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11557000" y="2102556"/>
            <a:ext cx="1" cy="41980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2229556" y="2102556"/>
            <a:ext cx="1" cy="41980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dash.eps"/>
          <p:cNvPicPr>
            <a:picLocks noChangeAspect="1"/>
          </p:cNvPicPr>
          <p:nvPr/>
        </p:nvPicPr>
        <p:blipFill>
          <a:blip r:embed="rId8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843" y="5737027"/>
            <a:ext cx="438424" cy="82946"/>
          </a:xfrm>
          <a:prstGeom prst="rect">
            <a:avLst/>
          </a:prstGeom>
        </p:spPr>
      </p:pic>
      <p:pic>
        <p:nvPicPr>
          <p:cNvPr id="26" name="Picture 25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738" y="2330793"/>
            <a:ext cx="495301" cy="606090"/>
          </a:xfrm>
          <a:prstGeom prst="rect">
            <a:avLst/>
          </a:prstGeom>
        </p:spPr>
      </p:pic>
      <p:pic>
        <p:nvPicPr>
          <p:cNvPr id="27" name="Picture 26" descr="x.eps"/>
          <p:cNvPicPr>
            <a:picLocks noChangeAspect="1"/>
          </p:cNvPicPr>
          <p:nvPr/>
        </p:nvPicPr>
        <p:blipFill>
          <a:blip r:embed="rId10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656" y="4505319"/>
            <a:ext cx="302686" cy="360552"/>
          </a:xfrm>
          <a:prstGeom prst="rect">
            <a:avLst/>
          </a:prstGeom>
        </p:spPr>
      </p:pic>
      <p:pic>
        <p:nvPicPr>
          <p:cNvPr id="143" name="Picture 142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1" y="5376334"/>
            <a:ext cx="599647" cy="733778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pic>
        <p:nvPicPr>
          <p:cNvPr id="144" name="Picture 143" descr="x.eps"/>
          <p:cNvPicPr>
            <a:picLocks noChangeAspect="1"/>
          </p:cNvPicPr>
          <p:nvPr/>
        </p:nvPicPr>
        <p:blipFill>
          <a:blip r:embed="rId10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656" y="5556597"/>
            <a:ext cx="302686" cy="360552"/>
          </a:xfrm>
          <a:prstGeom prst="rect">
            <a:avLst/>
          </a:prstGeom>
        </p:spPr>
      </p:pic>
      <p:pic>
        <p:nvPicPr>
          <p:cNvPr id="145" name="Picture 144" descr="x.eps"/>
          <p:cNvPicPr>
            <a:picLocks noChangeAspect="1"/>
          </p:cNvPicPr>
          <p:nvPr/>
        </p:nvPicPr>
        <p:blipFill>
          <a:blip r:embed="rId10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656" y="4505319"/>
            <a:ext cx="302686" cy="360552"/>
          </a:xfrm>
          <a:prstGeom prst="rect">
            <a:avLst/>
          </a:prstGeom>
        </p:spPr>
      </p:pic>
      <p:pic>
        <p:nvPicPr>
          <p:cNvPr id="146" name="Picture 145" descr="x.eps"/>
          <p:cNvPicPr>
            <a:picLocks noChangeAspect="1"/>
          </p:cNvPicPr>
          <p:nvPr/>
        </p:nvPicPr>
        <p:blipFill>
          <a:blip r:embed="rId10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656" y="3503430"/>
            <a:ext cx="302686" cy="360552"/>
          </a:xfrm>
          <a:prstGeom prst="rect">
            <a:avLst/>
          </a:prstGeom>
        </p:spPr>
      </p:pic>
      <p:pic>
        <p:nvPicPr>
          <p:cNvPr id="147" name="Picture 146" descr="x.eps"/>
          <p:cNvPicPr>
            <a:picLocks noChangeAspect="1"/>
          </p:cNvPicPr>
          <p:nvPr/>
        </p:nvPicPr>
        <p:blipFill>
          <a:blip r:embed="rId10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545" y="2480375"/>
            <a:ext cx="302686" cy="360552"/>
          </a:xfrm>
          <a:prstGeom prst="rect">
            <a:avLst/>
          </a:prstGeom>
        </p:spPr>
      </p:pic>
      <p:pic>
        <p:nvPicPr>
          <p:cNvPr id="148" name="Picture 147" descr="x.eps"/>
          <p:cNvPicPr>
            <a:picLocks noChangeAspect="1"/>
          </p:cNvPicPr>
          <p:nvPr/>
        </p:nvPicPr>
        <p:blipFill>
          <a:blip r:embed="rId10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434" y="5542486"/>
            <a:ext cx="302686" cy="360552"/>
          </a:xfrm>
          <a:prstGeom prst="rect">
            <a:avLst/>
          </a:prstGeom>
        </p:spPr>
      </p:pic>
      <p:pic>
        <p:nvPicPr>
          <p:cNvPr id="149" name="Picture 148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572" y="3353849"/>
            <a:ext cx="495301" cy="606090"/>
          </a:xfrm>
          <a:prstGeom prst="rect">
            <a:avLst/>
          </a:prstGeom>
        </p:spPr>
      </p:pic>
      <p:pic>
        <p:nvPicPr>
          <p:cNvPr id="150" name="Picture 149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60" y="4376905"/>
            <a:ext cx="495301" cy="606090"/>
          </a:xfrm>
          <a:prstGeom prst="rect">
            <a:avLst/>
          </a:prstGeom>
        </p:spPr>
      </p:pic>
      <p:pic>
        <p:nvPicPr>
          <p:cNvPr id="151" name="Picture 150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349" y="4376905"/>
            <a:ext cx="495301" cy="606090"/>
          </a:xfrm>
          <a:prstGeom prst="rect">
            <a:avLst/>
          </a:prstGeom>
        </p:spPr>
      </p:pic>
      <p:pic>
        <p:nvPicPr>
          <p:cNvPr id="152" name="Picture 151" descr="dash.eps"/>
          <p:cNvPicPr>
            <a:picLocks noChangeAspect="1"/>
          </p:cNvPicPr>
          <p:nvPr/>
        </p:nvPicPr>
        <p:blipFill>
          <a:blip r:embed="rId8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09" y="5694694"/>
            <a:ext cx="438424" cy="82946"/>
          </a:xfrm>
          <a:prstGeom prst="rect">
            <a:avLst/>
          </a:prstGeom>
        </p:spPr>
      </p:pic>
      <p:pic>
        <p:nvPicPr>
          <p:cNvPr id="154" name="Picture 153" descr="dash.eps"/>
          <p:cNvPicPr>
            <a:picLocks noChangeAspect="1"/>
          </p:cNvPicPr>
          <p:nvPr/>
        </p:nvPicPr>
        <p:blipFill>
          <a:blip r:embed="rId8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09" y="2583194"/>
            <a:ext cx="438424" cy="82946"/>
          </a:xfrm>
          <a:prstGeom prst="rect">
            <a:avLst/>
          </a:prstGeom>
        </p:spPr>
      </p:pic>
      <p:pic>
        <p:nvPicPr>
          <p:cNvPr id="156" name="Picture 155" descr="dash.eps"/>
          <p:cNvPicPr>
            <a:picLocks noChangeAspect="1"/>
          </p:cNvPicPr>
          <p:nvPr/>
        </p:nvPicPr>
        <p:blipFill>
          <a:blip r:embed="rId8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620" y="2583194"/>
            <a:ext cx="438424" cy="82946"/>
          </a:xfrm>
          <a:prstGeom prst="rect">
            <a:avLst/>
          </a:prstGeom>
        </p:spPr>
      </p:pic>
      <p:pic>
        <p:nvPicPr>
          <p:cNvPr id="157" name="Picture 156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1" y="4346223"/>
            <a:ext cx="599647" cy="733778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pic>
        <p:nvPicPr>
          <p:cNvPr id="158" name="Picture 157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1" y="3323167"/>
            <a:ext cx="599647" cy="733778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pic>
        <p:nvPicPr>
          <p:cNvPr id="159" name="Picture 158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1" y="2271889"/>
            <a:ext cx="599647" cy="733778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  <p:sp>
        <p:nvSpPr>
          <p:cNvPr id="52" name="Text To Outline"/>
          <p:cNvSpPr/>
          <p:nvPr/>
        </p:nvSpPr>
        <p:spPr>
          <a:xfrm>
            <a:off x="836273" y="5665237"/>
            <a:ext cx="1192114" cy="211857"/>
          </a:xfrm>
          <a:custGeom>
            <a:avLst/>
            <a:gdLst/>
            <a:ahLst/>
            <a:cxnLst/>
            <a:rect l="l" t="t" r="r" b="b"/>
            <a:pathLst>
              <a:path w="1192114" h="211857">
                <a:moveTo>
                  <a:pt x="822313" y="106933"/>
                </a:moveTo>
                <a:cubicBezTo>
                  <a:pt x="815020" y="109910"/>
                  <a:pt x="804082" y="112440"/>
                  <a:pt x="789496" y="114523"/>
                </a:cubicBezTo>
                <a:cubicBezTo>
                  <a:pt x="781236" y="115714"/>
                  <a:pt x="775395" y="117054"/>
                  <a:pt x="771972" y="118542"/>
                </a:cubicBezTo>
                <a:cubicBezTo>
                  <a:pt x="768549" y="120030"/>
                  <a:pt x="765907" y="122207"/>
                  <a:pt x="764047" y="125072"/>
                </a:cubicBezTo>
                <a:cubicBezTo>
                  <a:pt x="762186" y="127937"/>
                  <a:pt x="761256" y="131118"/>
                  <a:pt x="761256" y="134615"/>
                </a:cubicBezTo>
                <a:cubicBezTo>
                  <a:pt x="761256" y="139973"/>
                  <a:pt x="763284" y="144438"/>
                  <a:pt x="767340" y="148010"/>
                </a:cubicBezTo>
                <a:cubicBezTo>
                  <a:pt x="771395" y="151582"/>
                  <a:pt x="777330" y="153368"/>
                  <a:pt x="785143" y="153368"/>
                </a:cubicBezTo>
                <a:cubicBezTo>
                  <a:pt x="792882" y="153368"/>
                  <a:pt x="799766" y="151675"/>
                  <a:pt x="805793" y="148289"/>
                </a:cubicBezTo>
                <a:cubicBezTo>
                  <a:pt x="811821" y="144903"/>
                  <a:pt x="816248" y="140271"/>
                  <a:pt x="819076" y="134392"/>
                </a:cubicBezTo>
                <a:cubicBezTo>
                  <a:pt x="821234" y="129853"/>
                  <a:pt x="822313" y="123155"/>
                  <a:pt x="822313" y="114300"/>
                </a:cubicBezTo>
                <a:close/>
                <a:moveTo>
                  <a:pt x="337543" y="61838"/>
                </a:moveTo>
                <a:cubicBezTo>
                  <a:pt x="327497" y="61838"/>
                  <a:pt x="319162" y="65596"/>
                  <a:pt x="312540" y="73112"/>
                </a:cubicBezTo>
                <a:cubicBezTo>
                  <a:pt x="305917" y="80628"/>
                  <a:pt x="302605" y="91976"/>
                  <a:pt x="302605" y="107156"/>
                </a:cubicBezTo>
                <a:cubicBezTo>
                  <a:pt x="302605" y="122337"/>
                  <a:pt x="305917" y="133704"/>
                  <a:pt x="312540" y="141257"/>
                </a:cubicBezTo>
                <a:cubicBezTo>
                  <a:pt x="319162" y="148810"/>
                  <a:pt x="327497" y="152586"/>
                  <a:pt x="337543" y="152586"/>
                </a:cubicBezTo>
                <a:cubicBezTo>
                  <a:pt x="347514" y="152586"/>
                  <a:pt x="355811" y="148791"/>
                  <a:pt x="362434" y="141201"/>
                </a:cubicBezTo>
                <a:cubicBezTo>
                  <a:pt x="369057" y="133611"/>
                  <a:pt x="372368" y="122039"/>
                  <a:pt x="372368" y="106487"/>
                </a:cubicBezTo>
                <a:cubicBezTo>
                  <a:pt x="372368" y="91827"/>
                  <a:pt x="369038" y="80721"/>
                  <a:pt x="362378" y="73168"/>
                </a:cubicBezTo>
                <a:cubicBezTo>
                  <a:pt x="355718" y="65615"/>
                  <a:pt x="347440" y="61838"/>
                  <a:pt x="337543" y="61838"/>
                </a:cubicBezTo>
                <a:close/>
                <a:moveTo>
                  <a:pt x="213718" y="61838"/>
                </a:moveTo>
                <a:cubicBezTo>
                  <a:pt x="203672" y="61838"/>
                  <a:pt x="195337" y="65596"/>
                  <a:pt x="188714" y="73112"/>
                </a:cubicBezTo>
                <a:cubicBezTo>
                  <a:pt x="182092" y="80628"/>
                  <a:pt x="178780" y="91976"/>
                  <a:pt x="178780" y="107156"/>
                </a:cubicBezTo>
                <a:cubicBezTo>
                  <a:pt x="178780" y="122337"/>
                  <a:pt x="182092" y="133704"/>
                  <a:pt x="188714" y="141257"/>
                </a:cubicBezTo>
                <a:cubicBezTo>
                  <a:pt x="195337" y="148810"/>
                  <a:pt x="203672" y="152586"/>
                  <a:pt x="213718" y="152586"/>
                </a:cubicBezTo>
                <a:cubicBezTo>
                  <a:pt x="223689" y="152586"/>
                  <a:pt x="231986" y="148791"/>
                  <a:pt x="238609" y="141201"/>
                </a:cubicBezTo>
                <a:cubicBezTo>
                  <a:pt x="245232" y="133611"/>
                  <a:pt x="248543" y="122039"/>
                  <a:pt x="248543" y="106487"/>
                </a:cubicBezTo>
                <a:cubicBezTo>
                  <a:pt x="248543" y="91827"/>
                  <a:pt x="245213" y="80721"/>
                  <a:pt x="238553" y="73168"/>
                </a:cubicBezTo>
                <a:cubicBezTo>
                  <a:pt x="231893" y="65615"/>
                  <a:pt x="223615" y="61838"/>
                  <a:pt x="213718" y="61838"/>
                </a:cubicBezTo>
                <a:close/>
                <a:moveTo>
                  <a:pt x="1138424" y="61727"/>
                </a:moveTo>
                <a:cubicBezTo>
                  <a:pt x="1129197" y="61727"/>
                  <a:pt x="1121439" y="64815"/>
                  <a:pt x="1115151" y="70991"/>
                </a:cubicBezTo>
                <a:cubicBezTo>
                  <a:pt x="1108863" y="77168"/>
                  <a:pt x="1105384" y="85428"/>
                  <a:pt x="1104714" y="95771"/>
                </a:cubicBezTo>
                <a:lnTo>
                  <a:pt x="1170906" y="95771"/>
                </a:lnTo>
                <a:cubicBezTo>
                  <a:pt x="1170013" y="85800"/>
                  <a:pt x="1167483" y="78321"/>
                  <a:pt x="1163315" y="73335"/>
                </a:cubicBezTo>
                <a:cubicBezTo>
                  <a:pt x="1156916" y="65596"/>
                  <a:pt x="1148619" y="61727"/>
                  <a:pt x="1138424" y="61727"/>
                </a:cubicBezTo>
                <a:close/>
                <a:moveTo>
                  <a:pt x="595499" y="61727"/>
                </a:moveTo>
                <a:cubicBezTo>
                  <a:pt x="586272" y="61727"/>
                  <a:pt x="578514" y="64815"/>
                  <a:pt x="572226" y="70991"/>
                </a:cubicBezTo>
                <a:cubicBezTo>
                  <a:pt x="565938" y="77168"/>
                  <a:pt x="562459" y="85428"/>
                  <a:pt x="561789" y="95771"/>
                </a:cubicBezTo>
                <a:lnTo>
                  <a:pt x="627981" y="95771"/>
                </a:lnTo>
                <a:cubicBezTo>
                  <a:pt x="627088" y="85800"/>
                  <a:pt x="624558" y="78321"/>
                  <a:pt x="620390" y="73335"/>
                </a:cubicBezTo>
                <a:cubicBezTo>
                  <a:pt x="613991" y="65596"/>
                  <a:pt x="605694" y="61727"/>
                  <a:pt x="595499" y="61727"/>
                </a:cubicBezTo>
                <a:close/>
                <a:moveTo>
                  <a:pt x="464047" y="60945"/>
                </a:moveTo>
                <a:cubicBezTo>
                  <a:pt x="455489" y="60945"/>
                  <a:pt x="447917" y="64945"/>
                  <a:pt x="441332" y="72945"/>
                </a:cubicBezTo>
                <a:cubicBezTo>
                  <a:pt x="434746" y="80944"/>
                  <a:pt x="431453" y="92571"/>
                  <a:pt x="431453" y="107826"/>
                </a:cubicBezTo>
                <a:cubicBezTo>
                  <a:pt x="431453" y="123081"/>
                  <a:pt x="434541" y="134355"/>
                  <a:pt x="440718" y="141647"/>
                </a:cubicBezTo>
                <a:cubicBezTo>
                  <a:pt x="446894" y="148940"/>
                  <a:pt x="454373" y="152586"/>
                  <a:pt x="463154" y="152586"/>
                </a:cubicBezTo>
                <a:cubicBezTo>
                  <a:pt x="472083" y="152586"/>
                  <a:pt x="479729" y="148810"/>
                  <a:pt x="486092" y="141257"/>
                </a:cubicBezTo>
                <a:cubicBezTo>
                  <a:pt x="492454" y="133704"/>
                  <a:pt x="495635" y="122002"/>
                  <a:pt x="495635" y="106152"/>
                </a:cubicBezTo>
                <a:cubicBezTo>
                  <a:pt x="495635" y="91046"/>
                  <a:pt x="492529" y="79735"/>
                  <a:pt x="486315" y="72219"/>
                </a:cubicBezTo>
                <a:cubicBezTo>
                  <a:pt x="480101" y="64703"/>
                  <a:pt x="472679" y="60945"/>
                  <a:pt x="464047" y="60945"/>
                </a:cubicBezTo>
                <a:close/>
                <a:moveTo>
                  <a:pt x="972592" y="47886"/>
                </a:moveTo>
                <a:lnTo>
                  <a:pt x="993800" y="47886"/>
                </a:lnTo>
                <a:lnTo>
                  <a:pt x="1019250" y="118877"/>
                </a:lnTo>
                <a:cubicBezTo>
                  <a:pt x="1022003" y="126541"/>
                  <a:pt x="1024533" y="134504"/>
                  <a:pt x="1026840" y="142764"/>
                </a:cubicBezTo>
                <a:cubicBezTo>
                  <a:pt x="1028626" y="136513"/>
                  <a:pt x="1031119" y="128997"/>
                  <a:pt x="1034319" y="120216"/>
                </a:cubicBezTo>
                <a:lnTo>
                  <a:pt x="1060661" y="47886"/>
                </a:lnTo>
                <a:lnTo>
                  <a:pt x="1081311" y="47886"/>
                </a:lnTo>
                <a:lnTo>
                  <a:pt x="1036439" y="166427"/>
                </a:lnTo>
                <a:lnTo>
                  <a:pt x="1017687" y="166427"/>
                </a:lnTo>
                <a:close/>
                <a:moveTo>
                  <a:pt x="937246" y="47886"/>
                </a:moveTo>
                <a:lnTo>
                  <a:pt x="957337" y="47886"/>
                </a:lnTo>
                <a:lnTo>
                  <a:pt x="957337" y="166427"/>
                </a:lnTo>
                <a:lnTo>
                  <a:pt x="937246" y="166427"/>
                </a:lnTo>
                <a:close/>
                <a:moveTo>
                  <a:pt x="1138201" y="45207"/>
                </a:moveTo>
                <a:cubicBezTo>
                  <a:pt x="1154051" y="45207"/>
                  <a:pt x="1166999" y="50602"/>
                  <a:pt x="1177045" y="61392"/>
                </a:cubicBezTo>
                <a:cubicBezTo>
                  <a:pt x="1187091" y="72182"/>
                  <a:pt x="1192114" y="87362"/>
                  <a:pt x="1192114" y="106933"/>
                </a:cubicBezTo>
                <a:cubicBezTo>
                  <a:pt x="1192114" y="108124"/>
                  <a:pt x="1192077" y="109910"/>
                  <a:pt x="1192002" y="112291"/>
                </a:cubicBezTo>
                <a:lnTo>
                  <a:pt x="1103598" y="112291"/>
                </a:lnTo>
                <a:cubicBezTo>
                  <a:pt x="1104342" y="125313"/>
                  <a:pt x="1108026" y="135285"/>
                  <a:pt x="1114649" y="142205"/>
                </a:cubicBezTo>
                <a:cubicBezTo>
                  <a:pt x="1121271" y="149126"/>
                  <a:pt x="1129531" y="152586"/>
                  <a:pt x="1139429" y="152586"/>
                </a:cubicBezTo>
                <a:cubicBezTo>
                  <a:pt x="1146796" y="152586"/>
                  <a:pt x="1153084" y="150651"/>
                  <a:pt x="1158292" y="146782"/>
                </a:cubicBezTo>
                <a:cubicBezTo>
                  <a:pt x="1163501" y="142912"/>
                  <a:pt x="1167632" y="136736"/>
                  <a:pt x="1170683" y="128253"/>
                </a:cubicBezTo>
                <a:lnTo>
                  <a:pt x="1191444" y="130820"/>
                </a:lnTo>
                <a:cubicBezTo>
                  <a:pt x="1188170" y="142950"/>
                  <a:pt x="1182105" y="152363"/>
                  <a:pt x="1173250" y="159060"/>
                </a:cubicBezTo>
                <a:cubicBezTo>
                  <a:pt x="1164395" y="165758"/>
                  <a:pt x="1153084" y="169106"/>
                  <a:pt x="1139317" y="169106"/>
                </a:cubicBezTo>
                <a:cubicBezTo>
                  <a:pt x="1121978" y="169106"/>
                  <a:pt x="1108230" y="163767"/>
                  <a:pt x="1098073" y="153089"/>
                </a:cubicBezTo>
                <a:cubicBezTo>
                  <a:pt x="1087915" y="142410"/>
                  <a:pt x="1082837" y="127434"/>
                  <a:pt x="1082837" y="108161"/>
                </a:cubicBezTo>
                <a:cubicBezTo>
                  <a:pt x="1082837" y="88218"/>
                  <a:pt x="1087971" y="72740"/>
                  <a:pt x="1098240" y="61727"/>
                </a:cubicBezTo>
                <a:cubicBezTo>
                  <a:pt x="1108509" y="50713"/>
                  <a:pt x="1121830" y="45207"/>
                  <a:pt x="1138201" y="45207"/>
                </a:cubicBezTo>
                <a:close/>
                <a:moveTo>
                  <a:pt x="796752" y="45207"/>
                </a:moveTo>
                <a:cubicBezTo>
                  <a:pt x="806872" y="45207"/>
                  <a:pt x="815095" y="46397"/>
                  <a:pt x="821420" y="48779"/>
                </a:cubicBezTo>
                <a:cubicBezTo>
                  <a:pt x="827745" y="51160"/>
                  <a:pt x="832396" y="54155"/>
                  <a:pt x="835373" y="57764"/>
                </a:cubicBezTo>
                <a:cubicBezTo>
                  <a:pt x="838349" y="61373"/>
                  <a:pt x="840433" y="65931"/>
                  <a:pt x="841623" y="71438"/>
                </a:cubicBezTo>
                <a:cubicBezTo>
                  <a:pt x="842293" y="74861"/>
                  <a:pt x="842628" y="81037"/>
                  <a:pt x="842628" y="89967"/>
                </a:cubicBezTo>
                <a:lnTo>
                  <a:pt x="842628" y="116756"/>
                </a:lnTo>
                <a:cubicBezTo>
                  <a:pt x="842628" y="135434"/>
                  <a:pt x="843056" y="147247"/>
                  <a:pt x="843912" y="152196"/>
                </a:cubicBezTo>
                <a:cubicBezTo>
                  <a:pt x="844767" y="157144"/>
                  <a:pt x="846460" y="161888"/>
                  <a:pt x="848990" y="166427"/>
                </a:cubicBezTo>
                <a:lnTo>
                  <a:pt x="828006" y="166427"/>
                </a:lnTo>
                <a:cubicBezTo>
                  <a:pt x="825922" y="162260"/>
                  <a:pt x="824583" y="157386"/>
                  <a:pt x="823987" y="151805"/>
                </a:cubicBezTo>
                <a:cubicBezTo>
                  <a:pt x="816546" y="158130"/>
                  <a:pt x="809384" y="162595"/>
                  <a:pt x="802500" y="165199"/>
                </a:cubicBezTo>
                <a:cubicBezTo>
                  <a:pt x="795617" y="167804"/>
                  <a:pt x="788231" y="169106"/>
                  <a:pt x="780343" y="169106"/>
                </a:cubicBezTo>
                <a:cubicBezTo>
                  <a:pt x="767321" y="169106"/>
                  <a:pt x="757312" y="165925"/>
                  <a:pt x="750317" y="159563"/>
                </a:cubicBezTo>
                <a:cubicBezTo>
                  <a:pt x="743323" y="153200"/>
                  <a:pt x="739825" y="145070"/>
                  <a:pt x="739825" y="135173"/>
                </a:cubicBezTo>
                <a:cubicBezTo>
                  <a:pt x="739825" y="129369"/>
                  <a:pt x="741146" y="124067"/>
                  <a:pt x="743788" y="119267"/>
                </a:cubicBezTo>
                <a:cubicBezTo>
                  <a:pt x="746429" y="114468"/>
                  <a:pt x="749890" y="110617"/>
                  <a:pt x="754168" y="107715"/>
                </a:cubicBezTo>
                <a:cubicBezTo>
                  <a:pt x="758447" y="104812"/>
                  <a:pt x="763265" y="102617"/>
                  <a:pt x="768623" y="101129"/>
                </a:cubicBezTo>
                <a:cubicBezTo>
                  <a:pt x="772567" y="100087"/>
                  <a:pt x="778520" y="99083"/>
                  <a:pt x="786483" y="98115"/>
                </a:cubicBezTo>
                <a:cubicBezTo>
                  <a:pt x="802705" y="96180"/>
                  <a:pt x="814648" y="93874"/>
                  <a:pt x="822313" y="91195"/>
                </a:cubicBezTo>
                <a:cubicBezTo>
                  <a:pt x="822387" y="88441"/>
                  <a:pt x="822425" y="86693"/>
                  <a:pt x="822425" y="85948"/>
                </a:cubicBezTo>
                <a:cubicBezTo>
                  <a:pt x="822425" y="77763"/>
                  <a:pt x="820527" y="71996"/>
                  <a:pt x="816732" y="68647"/>
                </a:cubicBezTo>
                <a:cubicBezTo>
                  <a:pt x="811597" y="64108"/>
                  <a:pt x="803970" y="61838"/>
                  <a:pt x="793850" y="61838"/>
                </a:cubicBezTo>
                <a:cubicBezTo>
                  <a:pt x="784399" y="61838"/>
                  <a:pt x="777423" y="63494"/>
                  <a:pt x="772921" y="66805"/>
                </a:cubicBezTo>
                <a:cubicBezTo>
                  <a:pt x="768419" y="70117"/>
                  <a:pt x="765089" y="75977"/>
                  <a:pt x="762931" y="84386"/>
                </a:cubicBezTo>
                <a:lnTo>
                  <a:pt x="743285" y="81707"/>
                </a:lnTo>
                <a:cubicBezTo>
                  <a:pt x="745071" y="73298"/>
                  <a:pt x="748011" y="66508"/>
                  <a:pt x="752103" y="61336"/>
                </a:cubicBezTo>
                <a:cubicBezTo>
                  <a:pt x="756196" y="56164"/>
                  <a:pt x="762112" y="52183"/>
                  <a:pt x="769851" y="49393"/>
                </a:cubicBezTo>
                <a:cubicBezTo>
                  <a:pt x="777590" y="46602"/>
                  <a:pt x="786557" y="45207"/>
                  <a:pt x="796752" y="45207"/>
                </a:cubicBezTo>
                <a:close/>
                <a:moveTo>
                  <a:pt x="713966" y="45207"/>
                </a:moveTo>
                <a:cubicBezTo>
                  <a:pt x="720738" y="45207"/>
                  <a:pt x="727621" y="47365"/>
                  <a:pt x="734616" y="51681"/>
                </a:cubicBezTo>
                <a:lnTo>
                  <a:pt x="727696" y="70321"/>
                </a:lnTo>
                <a:cubicBezTo>
                  <a:pt x="722784" y="67419"/>
                  <a:pt x="717873" y="65968"/>
                  <a:pt x="712962" y="65968"/>
                </a:cubicBezTo>
                <a:cubicBezTo>
                  <a:pt x="708571" y="65968"/>
                  <a:pt x="704627" y="67289"/>
                  <a:pt x="701130" y="69931"/>
                </a:cubicBezTo>
                <a:cubicBezTo>
                  <a:pt x="697632" y="72572"/>
                  <a:pt x="695139" y="76237"/>
                  <a:pt x="693651" y="80925"/>
                </a:cubicBezTo>
                <a:cubicBezTo>
                  <a:pt x="691419" y="88069"/>
                  <a:pt x="690302" y="95883"/>
                  <a:pt x="690302" y="104366"/>
                </a:cubicBezTo>
                <a:lnTo>
                  <a:pt x="690302" y="166427"/>
                </a:lnTo>
                <a:lnTo>
                  <a:pt x="670211" y="166427"/>
                </a:lnTo>
                <a:lnTo>
                  <a:pt x="670211" y="47886"/>
                </a:lnTo>
                <a:lnTo>
                  <a:pt x="688293" y="47886"/>
                </a:lnTo>
                <a:lnTo>
                  <a:pt x="688293" y="65857"/>
                </a:lnTo>
                <a:cubicBezTo>
                  <a:pt x="692907" y="57448"/>
                  <a:pt x="697167" y="51904"/>
                  <a:pt x="701074" y="49225"/>
                </a:cubicBezTo>
                <a:cubicBezTo>
                  <a:pt x="704981" y="46546"/>
                  <a:pt x="709278" y="45207"/>
                  <a:pt x="713966" y="45207"/>
                </a:cubicBezTo>
                <a:close/>
                <a:moveTo>
                  <a:pt x="595276" y="45207"/>
                </a:moveTo>
                <a:cubicBezTo>
                  <a:pt x="611126" y="45207"/>
                  <a:pt x="624074" y="50602"/>
                  <a:pt x="634120" y="61392"/>
                </a:cubicBezTo>
                <a:cubicBezTo>
                  <a:pt x="644166" y="72182"/>
                  <a:pt x="649189" y="87362"/>
                  <a:pt x="649189" y="106933"/>
                </a:cubicBezTo>
                <a:cubicBezTo>
                  <a:pt x="649189" y="108124"/>
                  <a:pt x="649152" y="109910"/>
                  <a:pt x="649077" y="112291"/>
                </a:cubicBezTo>
                <a:lnTo>
                  <a:pt x="560673" y="112291"/>
                </a:lnTo>
                <a:cubicBezTo>
                  <a:pt x="561417" y="125313"/>
                  <a:pt x="565101" y="135285"/>
                  <a:pt x="571724" y="142205"/>
                </a:cubicBezTo>
                <a:cubicBezTo>
                  <a:pt x="578347" y="149126"/>
                  <a:pt x="586607" y="152586"/>
                  <a:pt x="596504" y="152586"/>
                </a:cubicBezTo>
                <a:cubicBezTo>
                  <a:pt x="603871" y="152586"/>
                  <a:pt x="610159" y="150651"/>
                  <a:pt x="615368" y="146782"/>
                </a:cubicBezTo>
                <a:cubicBezTo>
                  <a:pt x="620577" y="142912"/>
                  <a:pt x="624706" y="136736"/>
                  <a:pt x="627757" y="128253"/>
                </a:cubicBezTo>
                <a:lnTo>
                  <a:pt x="648519" y="130820"/>
                </a:lnTo>
                <a:cubicBezTo>
                  <a:pt x="645245" y="142950"/>
                  <a:pt x="639180" y="152363"/>
                  <a:pt x="630325" y="159060"/>
                </a:cubicBezTo>
                <a:cubicBezTo>
                  <a:pt x="621469" y="165758"/>
                  <a:pt x="610159" y="169106"/>
                  <a:pt x="596392" y="169106"/>
                </a:cubicBezTo>
                <a:cubicBezTo>
                  <a:pt x="579053" y="169106"/>
                  <a:pt x="565305" y="163767"/>
                  <a:pt x="555148" y="153089"/>
                </a:cubicBezTo>
                <a:cubicBezTo>
                  <a:pt x="544990" y="142410"/>
                  <a:pt x="539912" y="127434"/>
                  <a:pt x="539912" y="108161"/>
                </a:cubicBezTo>
                <a:cubicBezTo>
                  <a:pt x="539912" y="88218"/>
                  <a:pt x="545046" y="72740"/>
                  <a:pt x="555315" y="61727"/>
                </a:cubicBezTo>
                <a:cubicBezTo>
                  <a:pt x="565585" y="50713"/>
                  <a:pt x="578905" y="45207"/>
                  <a:pt x="595276" y="45207"/>
                </a:cubicBezTo>
                <a:close/>
                <a:moveTo>
                  <a:pt x="465944" y="45207"/>
                </a:moveTo>
                <a:cubicBezTo>
                  <a:pt x="476064" y="45207"/>
                  <a:pt x="484994" y="47811"/>
                  <a:pt x="492733" y="53020"/>
                </a:cubicBezTo>
                <a:cubicBezTo>
                  <a:pt x="500472" y="58229"/>
                  <a:pt x="506314" y="65578"/>
                  <a:pt x="510258" y="75065"/>
                </a:cubicBezTo>
                <a:cubicBezTo>
                  <a:pt x="514202" y="84553"/>
                  <a:pt x="516174" y="94953"/>
                  <a:pt x="516174" y="106263"/>
                </a:cubicBezTo>
                <a:cubicBezTo>
                  <a:pt x="516174" y="118393"/>
                  <a:pt x="513997" y="129313"/>
                  <a:pt x="509644" y="139024"/>
                </a:cubicBezTo>
                <a:cubicBezTo>
                  <a:pt x="505291" y="148735"/>
                  <a:pt x="498965" y="156177"/>
                  <a:pt x="490668" y="161348"/>
                </a:cubicBezTo>
                <a:cubicBezTo>
                  <a:pt x="482371" y="166520"/>
                  <a:pt x="473646" y="169106"/>
                  <a:pt x="464493" y="169106"/>
                </a:cubicBezTo>
                <a:cubicBezTo>
                  <a:pt x="457796" y="169106"/>
                  <a:pt x="451787" y="167692"/>
                  <a:pt x="446466" y="164865"/>
                </a:cubicBezTo>
                <a:cubicBezTo>
                  <a:pt x="441146" y="162037"/>
                  <a:pt x="436774" y="158465"/>
                  <a:pt x="433351" y="154149"/>
                </a:cubicBezTo>
                <a:lnTo>
                  <a:pt x="433351" y="211857"/>
                </a:lnTo>
                <a:lnTo>
                  <a:pt x="413259" y="211857"/>
                </a:lnTo>
                <a:lnTo>
                  <a:pt x="413259" y="47886"/>
                </a:lnTo>
                <a:lnTo>
                  <a:pt x="431565" y="47886"/>
                </a:lnTo>
                <a:lnTo>
                  <a:pt x="431565" y="63289"/>
                </a:lnTo>
                <a:cubicBezTo>
                  <a:pt x="435881" y="57262"/>
                  <a:pt x="440755" y="52741"/>
                  <a:pt x="446187" y="49727"/>
                </a:cubicBezTo>
                <a:cubicBezTo>
                  <a:pt x="451619" y="46714"/>
                  <a:pt x="458205" y="45207"/>
                  <a:pt x="465944" y="45207"/>
                </a:cubicBezTo>
                <a:close/>
                <a:moveTo>
                  <a:pt x="337543" y="45207"/>
                </a:moveTo>
                <a:cubicBezTo>
                  <a:pt x="353839" y="45207"/>
                  <a:pt x="367159" y="50546"/>
                  <a:pt x="377503" y="61224"/>
                </a:cubicBezTo>
                <a:cubicBezTo>
                  <a:pt x="387847" y="71903"/>
                  <a:pt x="393018" y="86655"/>
                  <a:pt x="393018" y="105482"/>
                </a:cubicBezTo>
                <a:cubicBezTo>
                  <a:pt x="393018" y="120737"/>
                  <a:pt x="390730" y="132736"/>
                  <a:pt x="386154" y="141480"/>
                </a:cubicBezTo>
                <a:cubicBezTo>
                  <a:pt x="381577" y="150224"/>
                  <a:pt x="374917" y="157014"/>
                  <a:pt x="366173" y="161851"/>
                </a:cubicBezTo>
                <a:cubicBezTo>
                  <a:pt x="357430" y="166688"/>
                  <a:pt x="347886" y="169106"/>
                  <a:pt x="337543" y="169106"/>
                </a:cubicBezTo>
                <a:cubicBezTo>
                  <a:pt x="320948" y="169106"/>
                  <a:pt x="307535" y="163786"/>
                  <a:pt x="297303" y="153144"/>
                </a:cubicBezTo>
                <a:cubicBezTo>
                  <a:pt x="287071" y="142503"/>
                  <a:pt x="281955" y="127174"/>
                  <a:pt x="281955" y="107156"/>
                </a:cubicBezTo>
                <a:cubicBezTo>
                  <a:pt x="281955" y="85204"/>
                  <a:pt x="288057" y="68945"/>
                  <a:pt x="300261" y="58378"/>
                </a:cubicBezTo>
                <a:cubicBezTo>
                  <a:pt x="310456" y="49597"/>
                  <a:pt x="322883" y="45207"/>
                  <a:pt x="337543" y="45207"/>
                </a:cubicBezTo>
                <a:close/>
                <a:moveTo>
                  <a:pt x="213718" y="45207"/>
                </a:moveTo>
                <a:cubicBezTo>
                  <a:pt x="230014" y="45207"/>
                  <a:pt x="243334" y="50546"/>
                  <a:pt x="253678" y="61224"/>
                </a:cubicBezTo>
                <a:cubicBezTo>
                  <a:pt x="264022" y="71903"/>
                  <a:pt x="269193" y="86655"/>
                  <a:pt x="269193" y="105482"/>
                </a:cubicBezTo>
                <a:cubicBezTo>
                  <a:pt x="269193" y="120737"/>
                  <a:pt x="266905" y="132736"/>
                  <a:pt x="262329" y="141480"/>
                </a:cubicBezTo>
                <a:cubicBezTo>
                  <a:pt x="257752" y="150224"/>
                  <a:pt x="251092" y="157014"/>
                  <a:pt x="242348" y="161851"/>
                </a:cubicBezTo>
                <a:cubicBezTo>
                  <a:pt x="233605" y="166688"/>
                  <a:pt x="224061" y="169106"/>
                  <a:pt x="213718" y="169106"/>
                </a:cubicBezTo>
                <a:cubicBezTo>
                  <a:pt x="197123" y="169106"/>
                  <a:pt x="183710" y="163786"/>
                  <a:pt x="173478" y="153144"/>
                </a:cubicBezTo>
                <a:cubicBezTo>
                  <a:pt x="163246" y="142503"/>
                  <a:pt x="158130" y="127174"/>
                  <a:pt x="158130" y="107156"/>
                </a:cubicBezTo>
                <a:cubicBezTo>
                  <a:pt x="158130" y="85204"/>
                  <a:pt x="164232" y="68945"/>
                  <a:pt x="176436" y="58378"/>
                </a:cubicBezTo>
                <a:cubicBezTo>
                  <a:pt x="186631" y="49597"/>
                  <a:pt x="199058" y="45207"/>
                  <a:pt x="213718" y="45207"/>
                </a:cubicBezTo>
                <a:close/>
                <a:moveTo>
                  <a:pt x="894123" y="6474"/>
                </a:moveTo>
                <a:lnTo>
                  <a:pt x="894123" y="47886"/>
                </a:lnTo>
                <a:lnTo>
                  <a:pt x="914326" y="47886"/>
                </a:lnTo>
                <a:lnTo>
                  <a:pt x="914326" y="63513"/>
                </a:lnTo>
                <a:lnTo>
                  <a:pt x="894123" y="63513"/>
                </a:lnTo>
                <a:lnTo>
                  <a:pt x="894123" y="132829"/>
                </a:lnTo>
                <a:cubicBezTo>
                  <a:pt x="894123" y="138559"/>
                  <a:pt x="894476" y="142243"/>
                  <a:pt x="895183" y="143880"/>
                </a:cubicBezTo>
                <a:cubicBezTo>
                  <a:pt x="895890" y="145517"/>
                  <a:pt x="897043" y="146819"/>
                  <a:pt x="898643" y="147787"/>
                </a:cubicBezTo>
                <a:cubicBezTo>
                  <a:pt x="900243" y="148754"/>
                  <a:pt x="902531" y="149238"/>
                  <a:pt x="905508" y="149238"/>
                </a:cubicBezTo>
                <a:cubicBezTo>
                  <a:pt x="907740" y="149238"/>
                  <a:pt x="910680" y="148977"/>
                  <a:pt x="914326" y="148456"/>
                </a:cubicBezTo>
                <a:lnTo>
                  <a:pt x="917228" y="166204"/>
                </a:lnTo>
                <a:cubicBezTo>
                  <a:pt x="911573" y="167395"/>
                  <a:pt x="906513" y="167990"/>
                  <a:pt x="902048" y="167990"/>
                </a:cubicBezTo>
                <a:cubicBezTo>
                  <a:pt x="894755" y="167990"/>
                  <a:pt x="889100" y="166837"/>
                  <a:pt x="885081" y="164530"/>
                </a:cubicBezTo>
                <a:cubicBezTo>
                  <a:pt x="881063" y="162223"/>
                  <a:pt x="878235" y="159190"/>
                  <a:pt x="876598" y="155433"/>
                </a:cubicBezTo>
                <a:cubicBezTo>
                  <a:pt x="874961" y="151675"/>
                  <a:pt x="874142" y="143768"/>
                  <a:pt x="874142" y="131713"/>
                </a:cubicBezTo>
                <a:lnTo>
                  <a:pt x="874142" y="63513"/>
                </a:lnTo>
                <a:lnTo>
                  <a:pt x="859408" y="63513"/>
                </a:lnTo>
                <a:lnTo>
                  <a:pt x="859408" y="47886"/>
                </a:lnTo>
                <a:lnTo>
                  <a:pt x="874142" y="47886"/>
                </a:lnTo>
                <a:lnTo>
                  <a:pt x="874142" y="18529"/>
                </a:lnTo>
                <a:close/>
                <a:moveTo>
                  <a:pt x="937246" y="2791"/>
                </a:moveTo>
                <a:lnTo>
                  <a:pt x="957337" y="2791"/>
                </a:lnTo>
                <a:lnTo>
                  <a:pt x="957337" y="25896"/>
                </a:lnTo>
                <a:lnTo>
                  <a:pt x="937246" y="25896"/>
                </a:lnTo>
                <a:close/>
                <a:moveTo>
                  <a:pt x="77242" y="0"/>
                </a:moveTo>
                <a:cubicBezTo>
                  <a:pt x="93613" y="0"/>
                  <a:pt x="107380" y="4167"/>
                  <a:pt x="118542" y="12502"/>
                </a:cubicBezTo>
                <a:cubicBezTo>
                  <a:pt x="129704" y="20836"/>
                  <a:pt x="137480" y="32556"/>
                  <a:pt x="141871" y="47662"/>
                </a:cubicBezTo>
                <a:lnTo>
                  <a:pt x="120551" y="52685"/>
                </a:lnTo>
                <a:cubicBezTo>
                  <a:pt x="116756" y="40779"/>
                  <a:pt x="111249" y="32110"/>
                  <a:pt x="104031" y="26678"/>
                </a:cubicBezTo>
                <a:cubicBezTo>
                  <a:pt x="96813" y="21245"/>
                  <a:pt x="87735" y="18529"/>
                  <a:pt x="76796" y="18529"/>
                </a:cubicBezTo>
                <a:cubicBezTo>
                  <a:pt x="64220" y="18529"/>
                  <a:pt x="53709" y="21543"/>
                  <a:pt x="45263" y="27571"/>
                </a:cubicBezTo>
                <a:cubicBezTo>
                  <a:pt x="36817" y="33598"/>
                  <a:pt x="30882" y="41691"/>
                  <a:pt x="27459" y="51848"/>
                </a:cubicBezTo>
                <a:cubicBezTo>
                  <a:pt x="24036" y="62006"/>
                  <a:pt x="22325" y="72479"/>
                  <a:pt x="22325" y="83270"/>
                </a:cubicBezTo>
                <a:cubicBezTo>
                  <a:pt x="22325" y="97185"/>
                  <a:pt x="24352" y="109333"/>
                  <a:pt x="28408" y="119714"/>
                </a:cubicBezTo>
                <a:cubicBezTo>
                  <a:pt x="32464" y="130095"/>
                  <a:pt x="38770" y="137852"/>
                  <a:pt x="47328" y="142987"/>
                </a:cubicBezTo>
                <a:cubicBezTo>
                  <a:pt x="55885" y="148121"/>
                  <a:pt x="65150" y="150689"/>
                  <a:pt x="75121" y="150689"/>
                </a:cubicBezTo>
                <a:cubicBezTo>
                  <a:pt x="87251" y="150689"/>
                  <a:pt x="97520" y="147191"/>
                  <a:pt x="105929" y="140196"/>
                </a:cubicBezTo>
                <a:cubicBezTo>
                  <a:pt x="114338" y="133201"/>
                  <a:pt x="120030" y="122821"/>
                  <a:pt x="123007" y="109054"/>
                </a:cubicBezTo>
                <a:lnTo>
                  <a:pt x="144661" y="114523"/>
                </a:lnTo>
                <a:cubicBezTo>
                  <a:pt x="140122" y="132308"/>
                  <a:pt x="131955" y="145870"/>
                  <a:pt x="120161" y="155209"/>
                </a:cubicBezTo>
                <a:cubicBezTo>
                  <a:pt x="108366" y="164548"/>
                  <a:pt x="93948" y="169218"/>
                  <a:pt x="76907" y="169218"/>
                </a:cubicBezTo>
                <a:cubicBezTo>
                  <a:pt x="59271" y="169218"/>
                  <a:pt x="44928" y="165627"/>
                  <a:pt x="33877" y="158446"/>
                </a:cubicBezTo>
                <a:cubicBezTo>
                  <a:pt x="22827" y="151265"/>
                  <a:pt x="14418" y="140866"/>
                  <a:pt x="8651" y="127248"/>
                </a:cubicBezTo>
                <a:cubicBezTo>
                  <a:pt x="2884" y="113630"/>
                  <a:pt x="0" y="99008"/>
                  <a:pt x="0" y="83381"/>
                </a:cubicBezTo>
                <a:cubicBezTo>
                  <a:pt x="0" y="66340"/>
                  <a:pt x="3256" y="51476"/>
                  <a:pt x="9767" y="38789"/>
                </a:cubicBezTo>
                <a:cubicBezTo>
                  <a:pt x="16278" y="26101"/>
                  <a:pt x="25543" y="16464"/>
                  <a:pt x="37561" y="9879"/>
                </a:cubicBezTo>
                <a:cubicBezTo>
                  <a:pt x="49579" y="3293"/>
                  <a:pt x="62806" y="0"/>
                  <a:pt x="77242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To Outline"/>
          <p:cNvSpPr/>
          <p:nvPr/>
        </p:nvSpPr>
        <p:spPr>
          <a:xfrm>
            <a:off x="903965" y="4482108"/>
            <a:ext cx="1122164" cy="487970"/>
          </a:xfrm>
          <a:custGeom>
            <a:avLst/>
            <a:gdLst/>
            <a:ahLst/>
            <a:cxnLst/>
            <a:rect l="l" t="t" r="r" b="b"/>
            <a:pathLst>
              <a:path w="1122164" h="487970">
                <a:moveTo>
                  <a:pt x="720738" y="335272"/>
                </a:moveTo>
                <a:cubicBezTo>
                  <a:pt x="710692" y="335272"/>
                  <a:pt x="702357" y="339030"/>
                  <a:pt x="695734" y="346546"/>
                </a:cubicBezTo>
                <a:cubicBezTo>
                  <a:pt x="689112" y="354062"/>
                  <a:pt x="685800" y="365410"/>
                  <a:pt x="685800" y="380590"/>
                </a:cubicBezTo>
                <a:cubicBezTo>
                  <a:pt x="685800" y="395771"/>
                  <a:pt x="689112" y="407138"/>
                  <a:pt x="695734" y="414691"/>
                </a:cubicBezTo>
                <a:cubicBezTo>
                  <a:pt x="702357" y="422244"/>
                  <a:pt x="710692" y="426020"/>
                  <a:pt x="720738" y="426020"/>
                </a:cubicBezTo>
                <a:cubicBezTo>
                  <a:pt x="730709" y="426020"/>
                  <a:pt x="739006" y="422225"/>
                  <a:pt x="745629" y="414635"/>
                </a:cubicBezTo>
                <a:cubicBezTo>
                  <a:pt x="752252" y="407045"/>
                  <a:pt x="755563" y="395473"/>
                  <a:pt x="755563" y="379921"/>
                </a:cubicBezTo>
                <a:cubicBezTo>
                  <a:pt x="755563" y="365261"/>
                  <a:pt x="752233" y="354155"/>
                  <a:pt x="745573" y="346602"/>
                </a:cubicBezTo>
                <a:cubicBezTo>
                  <a:pt x="738913" y="339049"/>
                  <a:pt x="730635" y="335272"/>
                  <a:pt x="720738" y="335272"/>
                </a:cubicBezTo>
                <a:close/>
                <a:moveTo>
                  <a:pt x="451024" y="335272"/>
                </a:moveTo>
                <a:cubicBezTo>
                  <a:pt x="442094" y="335272"/>
                  <a:pt x="434504" y="338900"/>
                  <a:pt x="428253" y="346155"/>
                </a:cubicBezTo>
                <a:cubicBezTo>
                  <a:pt x="422002" y="353411"/>
                  <a:pt x="418877" y="364182"/>
                  <a:pt x="418877" y="378470"/>
                </a:cubicBezTo>
                <a:cubicBezTo>
                  <a:pt x="418877" y="394022"/>
                  <a:pt x="421965" y="405370"/>
                  <a:pt x="428142" y="412514"/>
                </a:cubicBezTo>
                <a:cubicBezTo>
                  <a:pt x="434318" y="419658"/>
                  <a:pt x="442057" y="423230"/>
                  <a:pt x="451359" y="423230"/>
                </a:cubicBezTo>
                <a:cubicBezTo>
                  <a:pt x="460586" y="423230"/>
                  <a:pt x="468325" y="419676"/>
                  <a:pt x="474576" y="412570"/>
                </a:cubicBezTo>
                <a:cubicBezTo>
                  <a:pt x="480827" y="405463"/>
                  <a:pt x="483952" y="394320"/>
                  <a:pt x="483952" y="379139"/>
                </a:cubicBezTo>
                <a:cubicBezTo>
                  <a:pt x="483952" y="364629"/>
                  <a:pt x="480734" y="353690"/>
                  <a:pt x="474297" y="346323"/>
                </a:cubicBezTo>
                <a:cubicBezTo>
                  <a:pt x="467860" y="338956"/>
                  <a:pt x="460102" y="335272"/>
                  <a:pt x="451024" y="335272"/>
                </a:cubicBezTo>
                <a:close/>
                <a:moveTo>
                  <a:pt x="977541" y="321320"/>
                </a:moveTo>
                <a:lnTo>
                  <a:pt x="997632" y="321320"/>
                </a:lnTo>
                <a:lnTo>
                  <a:pt x="997632" y="439861"/>
                </a:lnTo>
                <a:lnTo>
                  <a:pt x="977541" y="439861"/>
                </a:lnTo>
                <a:close/>
                <a:moveTo>
                  <a:pt x="1072939" y="318641"/>
                </a:moveTo>
                <a:cubicBezTo>
                  <a:pt x="1085813" y="318641"/>
                  <a:pt x="1096343" y="321896"/>
                  <a:pt x="1104528" y="328408"/>
                </a:cubicBezTo>
                <a:cubicBezTo>
                  <a:pt x="1112714" y="334919"/>
                  <a:pt x="1117960" y="344165"/>
                  <a:pt x="1120267" y="356145"/>
                </a:cubicBezTo>
                <a:lnTo>
                  <a:pt x="1100733" y="359159"/>
                </a:lnTo>
                <a:cubicBezTo>
                  <a:pt x="1098873" y="351197"/>
                  <a:pt x="1095580" y="345207"/>
                  <a:pt x="1090855" y="341188"/>
                </a:cubicBezTo>
                <a:cubicBezTo>
                  <a:pt x="1086129" y="337170"/>
                  <a:pt x="1080418" y="335161"/>
                  <a:pt x="1073721" y="335161"/>
                </a:cubicBezTo>
                <a:cubicBezTo>
                  <a:pt x="1063600" y="335161"/>
                  <a:pt x="1055378" y="338788"/>
                  <a:pt x="1049052" y="346044"/>
                </a:cubicBezTo>
                <a:cubicBezTo>
                  <a:pt x="1042727" y="353299"/>
                  <a:pt x="1039565" y="364777"/>
                  <a:pt x="1039565" y="380479"/>
                </a:cubicBezTo>
                <a:cubicBezTo>
                  <a:pt x="1039565" y="396403"/>
                  <a:pt x="1042616" y="407975"/>
                  <a:pt x="1048718" y="415193"/>
                </a:cubicBezTo>
                <a:cubicBezTo>
                  <a:pt x="1054820" y="422411"/>
                  <a:pt x="1062782" y="426020"/>
                  <a:pt x="1072604" y="426020"/>
                </a:cubicBezTo>
                <a:cubicBezTo>
                  <a:pt x="1080492" y="426020"/>
                  <a:pt x="1087078" y="423602"/>
                  <a:pt x="1092361" y="418765"/>
                </a:cubicBezTo>
                <a:cubicBezTo>
                  <a:pt x="1097645" y="413928"/>
                  <a:pt x="1100993" y="406487"/>
                  <a:pt x="1102407" y="396441"/>
                </a:cubicBezTo>
                <a:lnTo>
                  <a:pt x="1122164" y="399008"/>
                </a:lnTo>
                <a:cubicBezTo>
                  <a:pt x="1120006" y="412626"/>
                  <a:pt x="1114481" y="423285"/>
                  <a:pt x="1105589" y="430987"/>
                </a:cubicBezTo>
                <a:cubicBezTo>
                  <a:pt x="1096696" y="438689"/>
                  <a:pt x="1085776" y="442540"/>
                  <a:pt x="1072828" y="442540"/>
                </a:cubicBezTo>
                <a:cubicBezTo>
                  <a:pt x="1056605" y="442540"/>
                  <a:pt x="1043564" y="437238"/>
                  <a:pt x="1033705" y="426634"/>
                </a:cubicBezTo>
                <a:cubicBezTo>
                  <a:pt x="1023845" y="416030"/>
                  <a:pt x="1018915" y="400831"/>
                  <a:pt x="1018915" y="381037"/>
                </a:cubicBezTo>
                <a:cubicBezTo>
                  <a:pt x="1018915" y="368238"/>
                  <a:pt x="1021036" y="357038"/>
                  <a:pt x="1025277" y="347439"/>
                </a:cubicBezTo>
                <a:cubicBezTo>
                  <a:pt x="1029519" y="337840"/>
                  <a:pt x="1035974" y="330640"/>
                  <a:pt x="1044643" y="325840"/>
                </a:cubicBezTo>
                <a:cubicBezTo>
                  <a:pt x="1053313" y="321041"/>
                  <a:pt x="1062745" y="318641"/>
                  <a:pt x="1072939" y="318641"/>
                </a:cubicBezTo>
                <a:close/>
                <a:moveTo>
                  <a:pt x="835410" y="318641"/>
                </a:moveTo>
                <a:cubicBezTo>
                  <a:pt x="844711" y="318641"/>
                  <a:pt x="852878" y="319980"/>
                  <a:pt x="859911" y="322659"/>
                </a:cubicBezTo>
                <a:cubicBezTo>
                  <a:pt x="866943" y="325338"/>
                  <a:pt x="872133" y="328966"/>
                  <a:pt x="875482" y="333542"/>
                </a:cubicBezTo>
                <a:cubicBezTo>
                  <a:pt x="878830" y="338119"/>
                  <a:pt x="881137" y="344239"/>
                  <a:pt x="882402" y="351904"/>
                </a:cubicBezTo>
                <a:lnTo>
                  <a:pt x="862757" y="354583"/>
                </a:lnTo>
                <a:cubicBezTo>
                  <a:pt x="861864" y="348481"/>
                  <a:pt x="859278" y="343718"/>
                  <a:pt x="854999" y="340295"/>
                </a:cubicBezTo>
                <a:cubicBezTo>
                  <a:pt x="850720" y="336872"/>
                  <a:pt x="844674" y="335161"/>
                  <a:pt x="836861" y="335161"/>
                </a:cubicBezTo>
                <a:cubicBezTo>
                  <a:pt x="827633" y="335161"/>
                  <a:pt x="821048" y="336686"/>
                  <a:pt x="817104" y="339737"/>
                </a:cubicBezTo>
                <a:cubicBezTo>
                  <a:pt x="813160" y="342788"/>
                  <a:pt x="811188" y="346360"/>
                  <a:pt x="811188" y="350453"/>
                </a:cubicBezTo>
                <a:cubicBezTo>
                  <a:pt x="811188" y="353057"/>
                  <a:pt x="812006" y="355401"/>
                  <a:pt x="813644" y="357485"/>
                </a:cubicBezTo>
                <a:cubicBezTo>
                  <a:pt x="815281" y="359643"/>
                  <a:pt x="817848" y="361429"/>
                  <a:pt x="821345" y="362843"/>
                </a:cubicBezTo>
                <a:cubicBezTo>
                  <a:pt x="823355" y="363587"/>
                  <a:pt x="829271" y="365298"/>
                  <a:pt x="839093" y="367977"/>
                </a:cubicBezTo>
                <a:cubicBezTo>
                  <a:pt x="853306" y="371772"/>
                  <a:pt x="863222" y="374879"/>
                  <a:pt x="868840" y="377298"/>
                </a:cubicBezTo>
                <a:cubicBezTo>
                  <a:pt x="874458" y="379716"/>
                  <a:pt x="878868" y="383232"/>
                  <a:pt x="882067" y="387846"/>
                </a:cubicBezTo>
                <a:cubicBezTo>
                  <a:pt x="885267" y="392459"/>
                  <a:pt x="886867" y="398189"/>
                  <a:pt x="886867" y="405035"/>
                </a:cubicBezTo>
                <a:cubicBezTo>
                  <a:pt x="886867" y="411733"/>
                  <a:pt x="884914" y="418039"/>
                  <a:pt x="881007" y="423955"/>
                </a:cubicBezTo>
                <a:cubicBezTo>
                  <a:pt x="877100" y="429871"/>
                  <a:pt x="871463" y="434448"/>
                  <a:pt x="864096" y="437685"/>
                </a:cubicBezTo>
                <a:cubicBezTo>
                  <a:pt x="856729" y="440922"/>
                  <a:pt x="848395" y="442540"/>
                  <a:pt x="839093" y="442540"/>
                </a:cubicBezTo>
                <a:cubicBezTo>
                  <a:pt x="823689" y="442540"/>
                  <a:pt x="811951" y="439340"/>
                  <a:pt x="803877" y="432941"/>
                </a:cubicBezTo>
                <a:cubicBezTo>
                  <a:pt x="795803" y="426541"/>
                  <a:pt x="790650" y="417053"/>
                  <a:pt x="788417" y="404477"/>
                </a:cubicBezTo>
                <a:lnTo>
                  <a:pt x="808286" y="401352"/>
                </a:lnTo>
                <a:cubicBezTo>
                  <a:pt x="809402" y="409314"/>
                  <a:pt x="812509" y="415416"/>
                  <a:pt x="817606" y="419658"/>
                </a:cubicBezTo>
                <a:cubicBezTo>
                  <a:pt x="822703" y="423899"/>
                  <a:pt x="829829" y="426020"/>
                  <a:pt x="838982" y="426020"/>
                </a:cubicBezTo>
                <a:cubicBezTo>
                  <a:pt x="848209" y="426020"/>
                  <a:pt x="855055" y="424141"/>
                  <a:pt x="859520" y="420383"/>
                </a:cubicBezTo>
                <a:cubicBezTo>
                  <a:pt x="863985" y="416625"/>
                  <a:pt x="866217" y="412216"/>
                  <a:pt x="866217" y="407156"/>
                </a:cubicBezTo>
                <a:cubicBezTo>
                  <a:pt x="866217" y="402617"/>
                  <a:pt x="864245" y="399045"/>
                  <a:pt x="860301" y="396441"/>
                </a:cubicBezTo>
                <a:cubicBezTo>
                  <a:pt x="857548" y="394655"/>
                  <a:pt x="850702" y="392385"/>
                  <a:pt x="839763" y="389632"/>
                </a:cubicBezTo>
                <a:cubicBezTo>
                  <a:pt x="825029" y="385911"/>
                  <a:pt x="814816" y="382693"/>
                  <a:pt x="809123" y="379977"/>
                </a:cubicBezTo>
                <a:cubicBezTo>
                  <a:pt x="803430" y="377260"/>
                  <a:pt x="799114" y="373502"/>
                  <a:pt x="796175" y="368703"/>
                </a:cubicBezTo>
                <a:cubicBezTo>
                  <a:pt x="793236" y="363903"/>
                  <a:pt x="791766" y="358601"/>
                  <a:pt x="791766" y="352797"/>
                </a:cubicBezTo>
                <a:cubicBezTo>
                  <a:pt x="791766" y="347513"/>
                  <a:pt x="792975" y="342621"/>
                  <a:pt x="795394" y="338119"/>
                </a:cubicBezTo>
                <a:cubicBezTo>
                  <a:pt x="797812" y="333617"/>
                  <a:pt x="801105" y="329877"/>
                  <a:pt x="805272" y="326901"/>
                </a:cubicBezTo>
                <a:cubicBezTo>
                  <a:pt x="808397" y="324594"/>
                  <a:pt x="812658" y="322640"/>
                  <a:pt x="818053" y="321041"/>
                </a:cubicBezTo>
                <a:cubicBezTo>
                  <a:pt x="823448" y="319441"/>
                  <a:pt x="829233" y="318641"/>
                  <a:pt x="835410" y="318641"/>
                </a:cubicBezTo>
                <a:close/>
                <a:moveTo>
                  <a:pt x="720738" y="318641"/>
                </a:moveTo>
                <a:cubicBezTo>
                  <a:pt x="737034" y="318641"/>
                  <a:pt x="750354" y="323980"/>
                  <a:pt x="760698" y="334658"/>
                </a:cubicBezTo>
                <a:cubicBezTo>
                  <a:pt x="771042" y="345337"/>
                  <a:pt x="776213" y="360089"/>
                  <a:pt x="776213" y="378916"/>
                </a:cubicBezTo>
                <a:cubicBezTo>
                  <a:pt x="776213" y="394171"/>
                  <a:pt x="773925" y="406170"/>
                  <a:pt x="769349" y="414914"/>
                </a:cubicBezTo>
                <a:cubicBezTo>
                  <a:pt x="764772" y="423658"/>
                  <a:pt x="758112" y="430448"/>
                  <a:pt x="749368" y="435285"/>
                </a:cubicBezTo>
                <a:cubicBezTo>
                  <a:pt x="740625" y="440122"/>
                  <a:pt x="731081" y="442540"/>
                  <a:pt x="720738" y="442540"/>
                </a:cubicBezTo>
                <a:cubicBezTo>
                  <a:pt x="704143" y="442540"/>
                  <a:pt x="690730" y="437220"/>
                  <a:pt x="680498" y="426578"/>
                </a:cubicBezTo>
                <a:cubicBezTo>
                  <a:pt x="670266" y="415937"/>
                  <a:pt x="665150" y="400608"/>
                  <a:pt x="665150" y="380590"/>
                </a:cubicBezTo>
                <a:cubicBezTo>
                  <a:pt x="665150" y="358638"/>
                  <a:pt x="671252" y="342379"/>
                  <a:pt x="683456" y="331812"/>
                </a:cubicBezTo>
                <a:cubicBezTo>
                  <a:pt x="693651" y="323031"/>
                  <a:pt x="706078" y="318641"/>
                  <a:pt x="720738" y="318641"/>
                </a:cubicBezTo>
                <a:close/>
                <a:moveTo>
                  <a:pt x="595089" y="318641"/>
                </a:moveTo>
                <a:cubicBezTo>
                  <a:pt x="602233" y="318641"/>
                  <a:pt x="608800" y="319924"/>
                  <a:pt x="614791" y="322492"/>
                </a:cubicBezTo>
                <a:cubicBezTo>
                  <a:pt x="620781" y="325059"/>
                  <a:pt x="625264" y="328426"/>
                  <a:pt x="628241" y="332593"/>
                </a:cubicBezTo>
                <a:cubicBezTo>
                  <a:pt x="631218" y="336761"/>
                  <a:pt x="633301" y="341709"/>
                  <a:pt x="634492" y="347439"/>
                </a:cubicBezTo>
                <a:cubicBezTo>
                  <a:pt x="635236" y="351160"/>
                  <a:pt x="635608" y="357671"/>
                  <a:pt x="635608" y="366973"/>
                </a:cubicBezTo>
                <a:lnTo>
                  <a:pt x="635608" y="439861"/>
                </a:lnTo>
                <a:lnTo>
                  <a:pt x="615516" y="439861"/>
                </a:lnTo>
                <a:lnTo>
                  <a:pt x="615516" y="367754"/>
                </a:lnTo>
                <a:cubicBezTo>
                  <a:pt x="615516" y="359568"/>
                  <a:pt x="614735" y="353448"/>
                  <a:pt x="613172" y="349392"/>
                </a:cubicBezTo>
                <a:cubicBezTo>
                  <a:pt x="611609" y="345337"/>
                  <a:pt x="608838" y="342100"/>
                  <a:pt x="604856" y="339681"/>
                </a:cubicBezTo>
                <a:cubicBezTo>
                  <a:pt x="600875" y="337263"/>
                  <a:pt x="596206" y="336054"/>
                  <a:pt x="590848" y="336054"/>
                </a:cubicBezTo>
                <a:cubicBezTo>
                  <a:pt x="582290" y="336054"/>
                  <a:pt x="574905" y="338770"/>
                  <a:pt x="568691" y="344202"/>
                </a:cubicBezTo>
                <a:cubicBezTo>
                  <a:pt x="562478" y="349634"/>
                  <a:pt x="559371" y="359941"/>
                  <a:pt x="559371" y="375121"/>
                </a:cubicBezTo>
                <a:lnTo>
                  <a:pt x="559371" y="439861"/>
                </a:lnTo>
                <a:lnTo>
                  <a:pt x="539279" y="439861"/>
                </a:lnTo>
                <a:lnTo>
                  <a:pt x="539279" y="321320"/>
                </a:lnTo>
                <a:lnTo>
                  <a:pt x="557362" y="321320"/>
                </a:lnTo>
                <a:lnTo>
                  <a:pt x="557362" y="338174"/>
                </a:lnTo>
                <a:cubicBezTo>
                  <a:pt x="566068" y="325152"/>
                  <a:pt x="578644" y="318641"/>
                  <a:pt x="595089" y="318641"/>
                </a:cubicBezTo>
                <a:close/>
                <a:moveTo>
                  <a:pt x="449573" y="318641"/>
                </a:moveTo>
                <a:cubicBezTo>
                  <a:pt x="463563" y="318641"/>
                  <a:pt x="475097" y="324296"/>
                  <a:pt x="484175" y="335607"/>
                </a:cubicBezTo>
                <a:lnTo>
                  <a:pt x="484175" y="321320"/>
                </a:lnTo>
                <a:lnTo>
                  <a:pt x="502704" y="321320"/>
                </a:lnTo>
                <a:lnTo>
                  <a:pt x="502704" y="423788"/>
                </a:lnTo>
                <a:cubicBezTo>
                  <a:pt x="502704" y="442242"/>
                  <a:pt x="500825" y="455321"/>
                  <a:pt x="497068" y="463023"/>
                </a:cubicBezTo>
                <a:cubicBezTo>
                  <a:pt x="493310" y="470724"/>
                  <a:pt x="487357" y="476808"/>
                  <a:pt x="479208" y="481273"/>
                </a:cubicBezTo>
                <a:cubicBezTo>
                  <a:pt x="471060" y="485737"/>
                  <a:pt x="461033" y="487970"/>
                  <a:pt x="449126" y="487970"/>
                </a:cubicBezTo>
                <a:cubicBezTo>
                  <a:pt x="434988" y="487970"/>
                  <a:pt x="423565" y="484789"/>
                  <a:pt x="414859" y="478426"/>
                </a:cubicBezTo>
                <a:cubicBezTo>
                  <a:pt x="406152" y="472064"/>
                  <a:pt x="401948" y="462483"/>
                  <a:pt x="402245" y="449684"/>
                </a:cubicBezTo>
                <a:lnTo>
                  <a:pt x="421779" y="452586"/>
                </a:lnTo>
                <a:cubicBezTo>
                  <a:pt x="422598" y="458614"/>
                  <a:pt x="424867" y="463004"/>
                  <a:pt x="428588" y="465757"/>
                </a:cubicBezTo>
                <a:cubicBezTo>
                  <a:pt x="433574" y="469478"/>
                  <a:pt x="440383" y="471338"/>
                  <a:pt x="449015" y="471338"/>
                </a:cubicBezTo>
                <a:cubicBezTo>
                  <a:pt x="458316" y="471338"/>
                  <a:pt x="465497" y="469478"/>
                  <a:pt x="470558" y="465757"/>
                </a:cubicBezTo>
                <a:cubicBezTo>
                  <a:pt x="475618" y="462037"/>
                  <a:pt x="479041" y="456828"/>
                  <a:pt x="480827" y="450130"/>
                </a:cubicBezTo>
                <a:cubicBezTo>
                  <a:pt x="481869" y="446038"/>
                  <a:pt x="482352" y="437443"/>
                  <a:pt x="482278" y="424346"/>
                </a:cubicBezTo>
                <a:cubicBezTo>
                  <a:pt x="473497" y="434689"/>
                  <a:pt x="462558" y="439861"/>
                  <a:pt x="449461" y="439861"/>
                </a:cubicBezTo>
                <a:cubicBezTo>
                  <a:pt x="433164" y="439861"/>
                  <a:pt x="420551" y="433983"/>
                  <a:pt x="411622" y="422225"/>
                </a:cubicBezTo>
                <a:cubicBezTo>
                  <a:pt x="402692" y="410468"/>
                  <a:pt x="398227" y="396366"/>
                  <a:pt x="398227" y="379921"/>
                </a:cubicBezTo>
                <a:cubicBezTo>
                  <a:pt x="398227" y="368610"/>
                  <a:pt x="400273" y="358173"/>
                  <a:pt x="404366" y="348611"/>
                </a:cubicBezTo>
                <a:cubicBezTo>
                  <a:pt x="408459" y="339049"/>
                  <a:pt x="414394" y="331663"/>
                  <a:pt x="422170" y="326454"/>
                </a:cubicBezTo>
                <a:cubicBezTo>
                  <a:pt x="429946" y="321245"/>
                  <a:pt x="439080" y="318641"/>
                  <a:pt x="449573" y="318641"/>
                </a:cubicBezTo>
                <a:close/>
                <a:moveTo>
                  <a:pt x="321655" y="293414"/>
                </a:moveTo>
                <a:cubicBezTo>
                  <a:pt x="319571" y="303907"/>
                  <a:pt x="316632" y="314325"/>
                  <a:pt x="312837" y="324668"/>
                </a:cubicBezTo>
                <a:lnTo>
                  <a:pt x="294866" y="372665"/>
                </a:lnTo>
                <a:lnTo>
                  <a:pt x="350342" y="372665"/>
                </a:lnTo>
                <a:lnTo>
                  <a:pt x="333264" y="327347"/>
                </a:lnTo>
                <a:cubicBezTo>
                  <a:pt x="328055" y="313581"/>
                  <a:pt x="324185" y="302270"/>
                  <a:pt x="321655" y="293414"/>
                </a:cubicBezTo>
                <a:close/>
                <a:moveTo>
                  <a:pt x="934418" y="279908"/>
                </a:moveTo>
                <a:lnTo>
                  <a:pt x="934418" y="321320"/>
                </a:lnTo>
                <a:lnTo>
                  <a:pt x="954621" y="321320"/>
                </a:lnTo>
                <a:lnTo>
                  <a:pt x="954621" y="336947"/>
                </a:lnTo>
                <a:lnTo>
                  <a:pt x="934418" y="336947"/>
                </a:lnTo>
                <a:lnTo>
                  <a:pt x="934418" y="406263"/>
                </a:lnTo>
                <a:cubicBezTo>
                  <a:pt x="934418" y="411993"/>
                  <a:pt x="934771" y="415677"/>
                  <a:pt x="935478" y="417314"/>
                </a:cubicBezTo>
                <a:cubicBezTo>
                  <a:pt x="936185" y="418951"/>
                  <a:pt x="937338" y="420253"/>
                  <a:pt x="938938" y="421221"/>
                </a:cubicBezTo>
                <a:cubicBezTo>
                  <a:pt x="940538" y="422188"/>
                  <a:pt x="942826" y="422672"/>
                  <a:pt x="945803" y="422672"/>
                </a:cubicBezTo>
                <a:cubicBezTo>
                  <a:pt x="948035" y="422672"/>
                  <a:pt x="950975" y="422411"/>
                  <a:pt x="954621" y="421890"/>
                </a:cubicBezTo>
                <a:lnTo>
                  <a:pt x="957523" y="439638"/>
                </a:lnTo>
                <a:cubicBezTo>
                  <a:pt x="951868" y="440829"/>
                  <a:pt x="946808" y="441424"/>
                  <a:pt x="942343" y="441424"/>
                </a:cubicBezTo>
                <a:cubicBezTo>
                  <a:pt x="935050" y="441424"/>
                  <a:pt x="929395" y="440270"/>
                  <a:pt x="925376" y="437964"/>
                </a:cubicBezTo>
                <a:cubicBezTo>
                  <a:pt x="921358" y="435657"/>
                  <a:pt x="918530" y="432624"/>
                  <a:pt x="916893" y="428867"/>
                </a:cubicBezTo>
                <a:cubicBezTo>
                  <a:pt x="915256" y="425109"/>
                  <a:pt x="914437" y="417202"/>
                  <a:pt x="914437" y="405147"/>
                </a:cubicBezTo>
                <a:lnTo>
                  <a:pt x="914437" y="336947"/>
                </a:lnTo>
                <a:lnTo>
                  <a:pt x="899703" y="336947"/>
                </a:lnTo>
                <a:lnTo>
                  <a:pt x="899703" y="321320"/>
                </a:lnTo>
                <a:lnTo>
                  <a:pt x="914437" y="321320"/>
                </a:lnTo>
                <a:lnTo>
                  <a:pt x="914437" y="291963"/>
                </a:lnTo>
                <a:close/>
                <a:moveTo>
                  <a:pt x="977541" y="276225"/>
                </a:moveTo>
                <a:lnTo>
                  <a:pt x="997632" y="276225"/>
                </a:lnTo>
                <a:lnTo>
                  <a:pt x="997632" y="299330"/>
                </a:lnTo>
                <a:lnTo>
                  <a:pt x="977541" y="299330"/>
                </a:lnTo>
                <a:close/>
                <a:moveTo>
                  <a:pt x="310493" y="276225"/>
                </a:moveTo>
                <a:lnTo>
                  <a:pt x="333822" y="276225"/>
                </a:lnTo>
                <a:lnTo>
                  <a:pt x="400794" y="439861"/>
                </a:lnTo>
                <a:lnTo>
                  <a:pt x="376126" y="439861"/>
                </a:lnTo>
                <a:lnTo>
                  <a:pt x="357039" y="390301"/>
                </a:lnTo>
                <a:lnTo>
                  <a:pt x="288615" y="390301"/>
                </a:lnTo>
                <a:lnTo>
                  <a:pt x="270644" y="439861"/>
                </a:lnTo>
                <a:lnTo>
                  <a:pt x="247650" y="439861"/>
                </a:lnTo>
                <a:close/>
                <a:moveTo>
                  <a:pt x="719733" y="104142"/>
                </a:moveTo>
                <a:cubicBezTo>
                  <a:pt x="712440" y="107119"/>
                  <a:pt x="701502" y="109649"/>
                  <a:pt x="686916" y="111732"/>
                </a:cubicBezTo>
                <a:cubicBezTo>
                  <a:pt x="678656" y="112923"/>
                  <a:pt x="672815" y="114263"/>
                  <a:pt x="669392" y="115751"/>
                </a:cubicBezTo>
                <a:cubicBezTo>
                  <a:pt x="665969" y="117239"/>
                  <a:pt x="663327" y="119416"/>
                  <a:pt x="661467" y="122281"/>
                </a:cubicBezTo>
                <a:cubicBezTo>
                  <a:pt x="659606" y="125146"/>
                  <a:pt x="658676" y="128327"/>
                  <a:pt x="658676" y="131824"/>
                </a:cubicBezTo>
                <a:cubicBezTo>
                  <a:pt x="658676" y="137182"/>
                  <a:pt x="660704" y="141647"/>
                  <a:pt x="664760" y="145219"/>
                </a:cubicBezTo>
                <a:cubicBezTo>
                  <a:pt x="668815" y="148791"/>
                  <a:pt x="674750" y="150577"/>
                  <a:pt x="682563" y="150577"/>
                </a:cubicBezTo>
                <a:cubicBezTo>
                  <a:pt x="690302" y="150577"/>
                  <a:pt x="697186" y="148884"/>
                  <a:pt x="703213" y="145498"/>
                </a:cubicBezTo>
                <a:cubicBezTo>
                  <a:pt x="709241" y="142112"/>
                  <a:pt x="713668" y="137480"/>
                  <a:pt x="716496" y="131601"/>
                </a:cubicBezTo>
                <a:cubicBezTo>
                  <a:pt x="718654" y="127062"/>
                  <a:pt x="719733" y="120364"/>
                  <a:pt x="719733" y="111509"/>
                </a:cubicBezTo>
                <a:close/>
                <a:moveTo>
                  <a:pt x="930288" y="59047"/>
                </a:moveTo>
                <a:cubicBezTo>
                  <a:pt x="920242" y="59047"/>
                  <a:pt x="911907" y="62805"/>
                  <a:pt x="905284" y="70321"/>
                </a:cubicBezTo>
                <a:cubicBezTo>
                  <a:pt x="898662" y="77837"/>
                  <a:pt x="895350" y="89185"/>
                  <a:pt x="895350" y="104365"/>
                </a:cubicBezTo>
                <a:cubicBezTo>
                  <a:pt x="895350" y="119546"/>
                  <a:pt x="898662" y="130913"/>
                  <a:pt x="905284" y="138466"/>
                </a:cubicBezTo>
                <a:cubicBezTo>
                  <a:pt x="911907" y="146019"/>
                  <a:pt x="920242" y="149795"/>
                  <a:pt x="930288" y="149795"/>
                </a:cubicBezTo>
                <a:cubicBezTo>
                  <a:pt x="940259" y="149795"/>
                  <a:pt x="948556" y="146000"/>
                  <a:pt x="955179" y="138410"/>
                </a:cubicBezTo>
                <a:cubicBezTo>
                  <a:pt x="961802" y="130820"/>
                  <a:pt x="965113" y="119248"/>
                  <a:pt x="965113" y="103696"/>
                </a:cubicBezTo>
                <a:cubicBezTo>
                  <a:pt x="965113" y="89036"/>
                  <a:pt x="961783" y="77930"/>
                  <a:pt x="955123" y="70377"/>
                </a:cubicBezTo>
                <a:cubicBezTo>
                  <a:pt x="948463" y="62824"/>
                  <a:pt x="940185" y="59047"/>
                  <a:pt x="930288" y="59047"/>
                </a:cubicBezTo>
                <a:close/>
                <a:moveTo>
                  <a:pt x="342417" y="58154"/>
                </a:moveTo>
                <a:cubicBezTo>
                  <a:pt x="333859" y="58154"/>
                  <a:pt x="326287" y="62154"/>
                  <a:pt x="319702" y="70154"/>
                </a:cubicBezTo>
                <a:cubicBezTo>
                  <a:pt x="313116" y="78153"/>
                  <a:pt x="309823" y="89780"/>
                  <a:pt x="309823" y="105035"/>
                </a:cubicBezTo>
                <a:cubicBezTo>
                  <a:pt x="309823" y="120290"/>
                  <a:pt x="312911" y="131564"/>
                  <a:pt x="319088" y="138856"/>
                </a:cubicBezTo>
                <a:cubicBezTo>
                  <a:pt x="325264" y="146149"/>
                  <a:pt x="332743" y="149795"/>
                  <a:pt x="341524" y="149795"/>
                </a:cubicBezTo>
                <a:cubicBezTo>
                  <a:pt x="350453" y="149795"/>
                  <a:pt x="358099" y="146019"/>
                  <a:pt x="364462" y="138466"/>
                </a:cubicBezTo>
                <a:cubicBezTo>
                  <a:pt x="370824" y="130913"/>
                  <a:pt x="374005" y="119211"/>
                  <a:pt x="374005" y="103361"/>
                </a:cubicBezTo>
                <a:cubicBezTo>
                  <a:pt x="374005" y="88255"/>
                  <a:pt x="370898" y="76944"/>
                  <a:pt x="364685" y="69428"/>
                </a:cubicBezTo>
                <a:cubicBezTo>
                  <a:pt x="358471" y="61912"/>
                  <a:pt x="351049" y="58154"/>
                  <a:pt x="342417" y="58154"/>
                </a:cubicBezTo>
                <a:close/>
                <a:moveTo>
                  <a:pt x="209067" y="58154"/>
                </a:moveTo>
                <a:cubicBezTo>
                  <a:pt x="200509" y="58154"/>
                  <a:pt x="192937" y="62154"/>
                  <a:pt x="186352" y="70154"/>
                </a:cubicBezTo>
                <a:cubicBezTo>
                  <a:pt x="179766" y="78153"/>
                  <a:pt x="176473" y="89780"/>
                  <a:pt x="176473" y="105035"/>
                </a:cubicBezTo>
                <a:cubicBezTo>
                  <a:pt x="176473" y="120290"/>
                  <a:pt x="179561" y="131564"/>
                  <a:pt x="185738" y="138856"/>
                </a:cubicBezTo>
                <a:cubicBezTo>
                  <a:pt x="191914" y="146149"/>
                  <a:pt x="199393" y="149795"/>
                  <a:pt x="208174" y="149795"/>
                </a:cubicBezTo>
                <a:cubicBezTo>
                  <a:pt x="217103" y="149795"/>
                  <a:pt x="224749" y="146019"/>
                  <a:pt x="231112" y="138466"/>
                </a:cubicBezTo>
                <a:cubicBezTo>
                  <a:pt x="237474" y="130913"/>
                  <a:pt x="240655" y="119211"/>
                  <a:pt x="240655" y="103361"/>
                </a:cubicBezTo>
                <a:cubicBezTo>
                  <a:pt x="240655" y="88255"/>
                  <a:pt x="237549" y="76944"/>
                  <a:pt x="231335" y="69428"/>
                </a:cubicBezTo>
                <a:cubicBezTo>
                  <a:pt x="225121" y="61912"/>
                  <a:pt x="217699" y="58154"/>
                  <a:pt x="209067" y="58154"/>
                </a:cubicBezTo>
                <a:close/>
                <a:moveTo>
                  <a:pt x="834666" y="45095"/>
                </a:moveTo>
                <a:lnTo>
                  <a:pt x="854757" y="45095"/>
                </a:lnTo>
                <a:lnTo>
                  <a:pt x="854757" y="163636"/>
                </a:lnTo>
                <a:lnTo>
                  <a:pt x="834666" y="163636"/>
                </a:lnTo>
                <a:close/>
                <a:moveTo>
                  <a:pt x="482241" y="45095"/>
                </a:moveTo>
                <a:lnTo>
                  <a:pt x="502332" y="45095"/>
                </a:lnTo>
                <a:lnTo>
                  <a:pt x="502332" y="163636"/>
                </a:lnTo>
                <a:lnTo>
                  <a:pt x="482241" y="163636"/>
                </a:lnTo>
                <a:close/>
                <a:moveTo>
                  <a:pt x="1061814" y="42416"/>
                </a:moveTo>
                <a:cubicBezTo>
                  <a:pt x="1068958" y="42416"/>
                  <a:pt x="1075525" y="43699"/>
                  <a:pt x="1081516" y="46267"/>
                </a:cubicBezTo>
                <a:cubicBezTo>
                  <a:pt x="1087506" y="48834"/>
                  <a:pt x="1091989" y="52201"/>
                  <a:pt x="1094966" y="56368"/>
                </a:cubicBezTo>
                <a:cubicBezTo>
                  <a:pt x="1097942" y="60536"/>
                  <a:pt x="1100026" y="65484"/>
                  <a:pt x="1101217" y="71214"/>
                </a:cubicBezTo>
                <a:cubicBezTo>
                  <a:pt x="1101961" y="74935"/>
                  <a:pt x="1102333" y="81446"/>
                  <a:pt x="1102333" y="90748"/>
                </a:cubicBezTo>
                <a:lnTo>
                  <a:pt x="1102333" y="163636"/>
                </a:lnTo>
                <a:lnTo>
                  <a:pt x="1082241" y="163636"/>
                </a:lnTo>
                <a:lnTo>
                  <a:pt x="1082241" y="91529"/>
                </a:lnTo>
                <a:cubicBezTo>
                  <a:pt x="1082241" y="83343"/>
                  <a:pt x="1081460" y="77223"/>
                  <a:pt x="1079897" y="73167"/>
                </a:cubicBezTo>
                <a:cubicBezTo>
                  <a:pt x="1078334" y="69112"/>
                  <a:pt x="1075562" y="65875"/>
                  <a:pt x="1071581" y="63456"/>
                </a:cubicBezTo>
                <a:cubicBezTo>
                  <a:pt x="1067600" y="61038"/>
                  <a:pt x="1062931" y="59829"/>
                  <a:pt x="1057573" y="59829"/>
                </a:cubicBezTo>
                <a:cubicBezTo>
                  <a:pt x="1049015" y="59829"/>
                  <a:pt x="1041630" y="62545"/>
                  <a:pt x="1035416" y="67977"/>
                </a:cubicBezTo>
                <a:cubicBezTo>
                  <a:pt x="1029202" y="73409"/>
                  <a:pt x="1026096" y="83716"/>
                  <a:pt x="1026096" y="98896"/>
                </a:cubicBezTo>
                <a:lnTo>
                  <a:pt x="1026096" y="163636"/>
                </a:lnTo>
                <a:lnTo>
                  <a:pt x="1006004" y="163636"/>
                </a:lnTo>
                <a:lnTo>
                  <a:pt x="1006004" y="45095"/>
                </a:lnTo>
                <a:lnTo>
                  <a:pt x="1024087" y="45095"/>
                </a:lnTo>
                <a:lnTo>
                  <a:pt x="1024087" y="61949"/>
                </a:lnTo>
                <a:cubicBezTo>
                  <a:pt x="1032793" y="48927"/>
                  <a:pt x="1045369" y="42416"/>
                  <a:pt x="1061814" y="42416"/>
                </a:cubicBezTo>
                <a:close/>
                <a:moveTo>
                  <a:pt x="930288" y="42416"/>
                </a:moveTo>
                <a:cubicBezTo>
                  <a:pt x="946584" y="42416"/>
                  <a:pt x="959904" y="47755"/>
                  <a:pt x="970248" y="58433"/>
                </a:cubicBezTo>
                <a:cubicBezTo>
                  <a:pt x="980592" y="69112"/>
                  <a:pt x="985763" y="83864"/>
                  <a:pt x="985763" y="102691"/>
                </a:cubicBezTo>
                <a:cubicBezTo>
                  <a:pt x="985763" y="117946"/>
                  <a:pt x="983475" y="129945"/>
                  <a:pt x="978899" y="138689"/>
                </a:cubicBezTo>
                <a:cubicBezTo>
                  <a:pt x="974322" y="147433"/>
                  <a:pt x="967662" y="154223"/>
                  <a:pt x="958918" y="159060"/>
                </a:cubicBezTo>
                <a:cubicBezTo>
                  <a:pt x="950175" y="163897"/>
                  <a:pt x="940631" y="166315"/>
                  <a:pt x="930288" y="166315"/>
                </a:cubicBezTo>
                <a:cubicBezTo>
                  <a:pt x="913693" y="166315"/>
                  <a:pt x="900280" y="160995"/>
                  <a:pt x="890048" y="150353"/>
                </a:cubicBezTo>
                <a:cubicBezTo>
                  <a:pt x="879816" y="139712"/>
                  <a:pt x="874700" y="124383"/>
                  <a:pt x="874700" y="104365"/>
                </a:cubicBezTo>
                <a:cubicBezTo>
                  <a:pt x="874700" y="82413"/>
                  <a:pt x="880802" y="66154"/>
                  <a:pt x="893006" y="55587"/>
                </a:cubicBezTo>
                <a:cubicBezTo>
                  <a:pt x="903201" y="46806"/>
                  <a:pt x="915628" y="42416"/>
                  <a:pt x="930288" y="42416"/>
                </a:cubicBezTo>
                <a:close/>
                <a:moveTo>
                  <a:pt x="694172" y="42416"/>
                </a:moveTo>
                <a:cubicBezTo>
                  <a:pt x="704292" y="42416"/>
                  <a:pt x="712515" y="43606"/>
                  <a:pt x="718840" y="45988"/>
                </a:cubicBezTo>
                <a:cubicBezTo>
                  <a:pt x="725165" y="48369"/>
                  <a:pt x="729816" y="51364"/>
                  <a:pt x="732793" y="54973"/>
                </a:cubicBezTo>
                <a:cubicBezTo>
                  <a:pt x="735769" y="58582"/>
                  <a:pt x="737853" y="63140"/>
                  <a:pt x="739043" y="68647"/>
                </a:cubicBezTo>
                <a:cubicBezTo>
                  <a:pt x="739713" y="72070"/>
                  <a:pt x="740048" y="78246"/>
                  <a:pt x="740048" y="87176"/>
                </a:cubicBezTo>
                <a:lnTo>
                  <a:pt x="740048" y="113965"/>
                </a:lnTo>
                <a:cubicBezTo>
                  <a:pt x="740048" y="132643"/>
                  <a:pt x="740476" y="144456"/>
                  <a:pt x="741332" y="149405"/>
                </a:cubicBezTo>
                <a:cubicBezTo>
                  <a:pt x="742187" y="154353"/>
                  <a:pt x="743880" y="159097"/>
                  <a:pt x="746410" y="163636"/>
                </a:cubicBezTo>
                <a:lnTo>
                  <a:pt x="725426" y="163636"/>
                </a:lnTo>
                <a:cubicBezTo>
                  <a:pt x="723342" y="159469"/>
                  <a:pt x="722003" y="154595"/>
                  <a:pt x="721407" y="149014"/>
                </a:cubicBezTo>
                <a:cubicBezTo>
                  <a:pt x="713966" y="155339"/>
                  <a:pt x="706804" y="159804"/>
                  <a:pt x="699920" y="162408"/>
                </a:cubicBezTo>
                <a:cubicBezTo>
                  <a:pt x="693037" y="165013"/>
                  <a:pt x="685651" y="166315"/>
                  <a:pt x="677763" y="166315"/>
                </a:cubicBezTo>
                <a:cubicBezTo>
                  <a:pt x="664741" y="166315"/>
                  <a:pt x="654732" y="163134"/>
                  <a:pt x="647737" y="156772"/>
                </a:cubicBezTo>
                <a:cubicBezTo>
                  <a:pt x="640743" y="150409"/>
                  <a:pt x="637245" y="142279"/>
                  <a:pt x="637245" y="132382"/>
                </a:cubicBezTo>
                <a:cubicBezTo>
                  <a:pt x="637245" y="126578"/>
                  <a:pt x="638566" y="121276"/>
                  <a:pt x="641208" y="116476"/>
                </a:cubicBezTo>
                <a:cubicBezTo>
                  <a:pt x="643849" y="111677"/>
                  <a:pt x="647310" y="107826"/>
                  <a:pt x="651588" y="104924"/>
                </a:cubicBezTo>
                <a:cubicBezTo>
                  <a:pt x="655867" y="102021"/>
                  <a:pt x="660685" y="99826"/>
                  <a:pt x="666043" y="98338"/>
                </a:cubicBezTo>
                <a:cubicBezTo>
                  <a:pt x="669987" y="97296"/>
                  <a:pt x="675940" y="96292"/>
                  <a:pt x="683903" y="95324"/>
                </a:cubicBezTo>
                <a:cubicBezTo>
                  <a:pt x="700125" y="93389"/>
                  <a:pt x="712068" y="91083"/>
                  <a:pt x="719733" y="88404"/>
                </a:cubicBezTo>
                <a:cubicBezTo>
                  <a:pt x="719807" y="85650"/>
                  <a:pt x="719845" y="83902"/>
                  <a:pt x="719845" y="83157"/>
                </a:cubicBezTo>
                <a:cubicBezTo>
                  <a:pt x="719845" y="74972"/>
                  <a:pt x="717947" y="69205"/>
                  <a:pt x="714152" y="65856"/>
                </a:cubicBezTo>
                <a:cubicBezTo>
                  <a:pt x="709017" y="61317"/>
                  <a:pt x="701390" y="59047"/>
                  <a:pt x="691270" y="59047"/>
                </a:cubicBezTo>
                <a:cubicBezTo>
                  <a:pt x="681819" y="59047"/>
                  <a:pt x="674843" y="60703"/>
                  <a:pt x="670341" y="64014"/>
                </a:cubicBezTo>
                <a:cubicBezTo>
                  <a:pt x="665839" y="67326"/>
                  <a:pt x="662509" y="73186"/>
                  <a:pt x="660351" y="81595"/>
                </a:cubicBezTo>
                <a:lnTo>
                  <a:pt x="640705" y="78916"/>
                </a:lnTo>
                <a:cubicBezTo>
                  <a:pt x="642491" y="70507"/>
                  <a:pt x="645431" y="63717"/>
                  <a:pt x="649523" y="58545"/>
                </a:cubicBezTo>
                <a:cubicBezTo>
                  <a:pt x="653616" y="53373"/>
                  <a:pt x="659532" y="49392"/>
                  <a:pt x="667271" y="46602"/>
                </a:cubicBezTo>
                <a:cubicBezTo>
                  <a:pt x="675010" y="43811"/>
                  <a:pt x="683977" y="42416"/>
                  <a:pt x="694172" y="42416"/>
                </a:cubicBezTo>
                <a:close/>
                <a:moveTo>
                  <a:pt x="577639" y="42416"/>
                </a:moveTo>
                <a:cubicBezTo>
                  <a:pt x="590513" y="42416"/>
                  <a:pt x="601043" y="45671"/>
                  <a:pt x="609228" y="52183"/>
                </a:cubicBezTo>
                <a:cubicBezTo>
                  <a:pt x="617414" y="58694"/>
                  <a:pt x="622660" y="67940"/>
                  <a:pt x="624967" y="79920"/>
                </a:cubicBezTo>
                <a:lnTo>
                  <a:pt x="605433" y="82934"/>
                </a:lnTo>
                <a:cubicBezTo>
                  <a:pt x="603573" y="74972"/>
                  <a:pt x="600280" y="68982"/>
                  <a:pt x="595555" y="64963"/>
                </a:cubicBezTo>
                <a:cubicBezTo>
                  <a:pt x="590829" y="60945"/>
                  <a:pt x="585118" y="58936"/>
                  <a:pt x="578421" y="58936"/>
                </a:cubicBezTo>
                <a:cubicBezTo>
                  <a:pt x="568300" y="58936"/>
                  <a:pt x="560078" y="62563"/>
                  <a:pt x="553752" y="69819"/>
                </a:cubicBezTo>
                <a:cubicBezTo>
                  <a:pt x="547427" y="77074"/>
                  <a:pt x="544265" y="88552"/>
                  <a:pt x="544265" y="104254"/>
                </a:cubicBezTo>
                <a:cubicBezTo>
                  <a:pt x="544265" y="120178"/>
                  <a:pt x="547316" y="131750"/>
                  <a:pt x="553418" y="138968"/>
                </a:cubicBezTo>
                <a:cubicBezTo>
                  <a:pt x="559520" y="146186"/>
                  <a:pt x="567482" y="149795"/>
                  <a:pt x="577305" y="149795"/>
                </a:cubicBezTo>
                <a:cubicBezTo>
                  <a:pt x="585192" y="149795"/>
                  <a:pt x="591778" y="147377"/>
                  <a:pt x="597061" y="142540"/>
                </a:cubicBezTo>
                <a:cubicBezTo>
                  <a:pt x="602345" y="137703"/>
                  <a:pt x="605693" y="130262"/>
                  <a:pt x="607107" y="120216"/>
                </a:cubicBezTo>
                <a:lnTo>
                  <a:pt x="626864" y="122783"/>
                </a:lnTo>
                <a:cubicBezTo>
                  <a:pt x="624706" y="136401"/>
                  <a:pt x="619181" y="147061"/>
                  <a:pt x="610289" y="154762"/>
                </a:cubicBezTo>
                <a:cubicBezTo>
                  <a:pt x="601396" y="162464"/>
                  <a:pt x="590476" y="166315"/>
                  <a:pt x="577528" y="166315"/>
                </a:cubicBezTo>
                <a:cubicBezTo>
                  <a:pt x="561305" y="166315"/>
                  <a:pt x="548264" y="161013"/>
                  <a:pt x="538405" y="150409"/>
                </a:cubicBezTo>
                <a:cubicBezTo>
                  <a:pt x="528545" y="139805"/>
                  <a:pt x="523615" y="124606"/>
                  <a:pt x="523615" y="104812"/>
                </a:cubicBezTo>
                <a:cubicBezTo>
                  <a:pt x="523615" y="92013"/>
                  <a:pt x="525736" y="80813"/>
                  <a:pt x="529977" y="71214"/>
                </a:cubicBezTo>
                <a:cubicBezTo>
                  <a:pt x="534219" y="61615"/>
                  <a:pt x="540674" y="54415"/>
                  <a:pt x="549343" y="49615"/>
                </a:cubicBezTo>
                <a:cubicBezTo>
                  <a:pt x="558013" y="44816"/>
                  <a:pt x="567445" y="42416"/>
                  <a:pt x="577639" y="42416"/>
                </a:cubicBezTo>
                <a:close/>
                <a:moveTo>
                  <a:pt x="344314" y="42416"/>
                </a:moveTo>
                <a:cubicBezTo>
                  <a:pt x="354434" y="42416"/>
                  <a:pt x="363364" y="45020"/>
                  <a:pt x="371103" y="50229"/>
                </a:cubicBezTo>
                <a:cubicBezTo>
                  <a:pt x="378842" y="55438"/>
                  <a:pt x="384684" y="62787"/>
                  <a:pt x="388628" y="72274"/>
                </a:cubicBezTo>
                <a:cubicBezTo>
                  <a:pt x="392572" y="81762"/>
                  <a:pt x="394544" y="92162"/>
                  <a:pt x="394544" y="103472"/>
                </a:cubicBezTo>
                <a:cubicBezTo>
                  <a:pt x="394544" y="115602"/>
                  <a:pt x="392367" y="126522"/>
                  <a:pt x="388014" y="136233"/>
                </a:cubicBezTo>
                <a:cubicBezTo>
                  <a:pt x="383661" y="145944"/>
                  <a:pt x="377335" y="153386"/>
                  <a:pt x="369038" y="158557"/>
                </a:cubicBezTo>
                <a:cubicBezTo>
                  <a:pt x="360741" y="163729"/>
                  <a:pt x="352016" y="166315"/>
                  <a:pt x="342863" y="166315"/>
                </a:cubicBezTo>
                <a:cubicBezTo>
                  <a:pt x="336166" y="166315"/>
                  <a:pt x="330157" y="164901"/>
                  <a:pt x="324836" y="162074"/>
                </a:cubicBezTo>
                <a:cubicBezTo>
                  <a:pt x="319516" y="159246"/>
                  <a:pt x="315144" y="155674"/>
                  <a:pt x="311721" y="151358"/>
                </a:cubicBezTo>
                <a:lnTo>
                  <a:pt x="311721" y="209066"/>
                </a:lnTo>
                <a:lnTo>
                  <a:pt x="291629" y="209066"/>
                </a:lnTo>
                <a:lnTo>
                  <a:pt x="291629" y="45095"/>
                </a:lnTo>
                <a:lnTo>
                  <a:pt x="309935" y="45095"/>
                </a:lnTo>
                <a:lnTo>
                  <a:pt x="309935" y="60498"/>
                </a:lnTo>
                <a:cubicBezTo>
                  <a:pt x="314251" y="54471"/>
                  <a:pt x="319125" y="49950"/>
                  <a:pt x="324557" y="46936"/>
                </a:cubicBezTo>
                <a:cubicBezTo>
                  <a:pt x="329989" y="43923"/>
                  <a:pt x="336575" y="42416"/>
                  <a:pt x="344314" y="42416"/>
                </a:cubicBezTo>
                <a:close/>
                <a:moveTo>
                  <a:pt x="210964" y="42416"/>
                </a:moveTo>
                <a:cubicBezTo>
                  <a:pt x="221084" y="42416"/>
                  <a:pt x="230014" y="45020"/>
                  <a:pt x="237753" y="50229"/>
                </a:cubicBezTo>
                <a:cubicBezTo>
                  <a:pt x="245492" y="55438"/>
                  <a:pt x="251334" y="62787"/>
                  <a:pt x="255278" y="72274"/>
                </a:cubicBezTo>
                <a:cubicBezTo>
                  <a:pt x="259222" y="81762"/>
                  <a:pt x="261194" y="92162"/>
                  <a:pt x="261194" y="103472"/>
                </a:cubicBezTo>
                <a:cubicBezTo>
                  <a:pt x="261194" y="115602"/>
                  <a:pt x="259017" y="126522"/>
                  <a:pt x="254664" y="136233"/>
                </a:cubicBezTo>
                <a:cubicBezTo>
                  <a:pt x="250311" y="145944"/>
                  <a:pt x="243985" y="153386"/>
                  <a:pt x="235688" y="158557"/>
                </a:cubicBezTo>
                <a:cubicBezTo>
                  <a:pt x="227391" y="163729"/>
                  <a:pt x="218666" y="166315"/>
                  <a:pt x="209513" y="166315"/>
                </a:cubicBezTo>
                <a:cubicBezTo>
                  <a:pt x="202816" y="166315"/>
                  <a:pt x="196807" y="164901"/>
                  <a:pt x="191486" y="162074"/>
                </a:cubicBezTo>
                <a:cubicBezTo>
                  <a:pt x="186166" y="159246"/>
                  <a:pt x="181794" y="155674"/>
                  <a:pt x="178371" y="151358"/>
                </a:cubicBezTo>
                <a:lnTo>
                  <a:pt x="178371" y="209066"/>
                </a:lnTo>
                <a:lnTo>
                  <a:pt x="158279" y="209066"/>
                </a:lnTo>
                <a:lnTo>
                  <a:pt x="158279" y="45095"/>
                </a:lnTo>
                <a:lnTo>
                  <a:pt x="176585" y="45095"/>
                </a:lnTo>
                <a:lnTo>
                  <a:pt x="176585" y="60498"/>
                </a:lnTo>
                <a:cubicBezTo>
                  <a:pt x="180901" y="54471"/>
                  <a:pt x="185775" y="49950"/>
                  <a:pt x="191207" y="46936"/>
                </a:cubicBezTo>
                <a:cubicBezTo>
                  <a:pt x="196639" y="43923"/>
                  <a:pt x="203225" y="42416"/>
                  <a:pt x="210964" y="42416"/>
                </a:cubicBezTo>
                <a:close/>
                <a:moveTo>
                  <a:pt x="74005" y="17189"/>
                </a:moveTo>
                <a:cubicBezTo>
                  <a:pt x="71921" y="27682"/>
                  <a:pt x="68982" y="38100"/>
                  <a:pt x="65187" y="48443"/>
                </a:cubicBezTo>
                <a:lnTo>
                  <a:pt x="47216" y="96440"/>
                </a:lnTo>
                <a:lnTo>
                  <a:pt x="102692" y="96440"/>
                </a:lnTo>
                <a:lnTo>
                  <a:pt x="85614" y="51122"/>
                </a:lnTo>
                <a:cubicBezTo>
                  <a:pt x="80405" y="37356"/>
                  <a:pt x="76535" y="26045"/>
                  <a:pt x="74005" y="17189"/>
                </a:cubicBezTo>
                <a:close/>
                <a:moveTo>
                  <a:pt x="791543" y="3683"/>
                </a:moveTo>
                <a:lnTo>
                  <a:pt x="791543" y="45095"/>
                </a:lnTo>
                <a:lnTo>
                  <a:pt x="811746" y="45095"/>
                </a:lnTo>
                <a:lnTo>
                  <a:pt x="811746" y="60722"/>
                </a:lnTo>
                <a:lnTo>
                  <a:pt x="791543" y="60722"/>
                </a:lnTo>
                <a:lnTo>
                  <a:pt x="791543" y="130038"/>
                </a:lnTo>
                <a:cubicBezTo>
                  <a:pt x="791543" y="135768"/>
                  <a:pt x="791896" y="139452"/>
                  <a:pt x="792603" y="141089"/>
                </a:cubicBezTo>
                <a:cubicBezTo>
                  <a:pt x="793310" y="142726"/>
                  <a:pt x="794463" y="144028"/>
                  <a:pt x="796063" y="144996"/>
                </a:cubicBezTo>
                <a:cubicBezTo>
                  <a:pt x="797663" y="145963"/>
                  <a:pt x="799951" y="146447"/>
                  <a:pt x="802928" y="146447"/>
                </a:cubicBezTo>
                <a:cubicBezTo>
                  <a:pt x="805160" y="146447"/>
                  <a:pt x="808100" y="146186"/>
                  <a:pt x="811746" y="145665"/>
                </a:cubicBezTo>
                <a:lnTo>
                  <a:pt x="814648" y="163413"/>
                </a:lnTo>
                <a:cubicBezTo>
                  <a:pt x="808993" y="164604"/>
                  <a:pt x="803933" y="165199"/>
                  <a:pt x="799468" y="165199"/>
                </a:cubicBezTo>
                <a:cubicBezTo>
                  <a:pt x="792175" y="165199"/>
                  <a:pt x="786520" y="164046"/>
                  <a:pt x="782501" y="161739"/>
                </a:cubicBezTo>
                <a:cubicBezTo>
                  <a:pt x="778483" y="159432"/>
                  <a:pt x="775655" y="156399"/>
                  <a:pt x="774018" y="152642"/>
                </a:cubicBezTo>
                <a:cubicBezTo>
                  <a:pt x="772381" y="148884"/>
                  <a:pt x="771562" y="140977"/>
                  <a:pt x="771562" y="128922"/>
                </a:cubicBezTo>
                <a:lnTo>
                  <a:pt x="771562" y="60722"/>
                </a:lnTo>
                <a:lnTo>
                  <a:pt x="756828" y="60722"/>
                </a:lnTo>
                <a:lnTo>
                  <a:pt x="756828" y="45095"/>
                </a:lnTo>
                <a:lnTo>
                  <a:pt x="771562" y="45095"/>
                </a:lnTo>
                <a:lnTo>
                  <a:pt x="771562" y="15738"/>
                </a:lnTo>
                <a:close/>
                <a:moveTo>
                  <a:pt x="834666" y="0"/>
                </a:moveTo>
                <a:lnTo>
                  <a:pt x="854757" y="0"/>
                </a:lnTo>
                <a:lnTo>
                  <a:pt x="854757" y="23105"/>
                </a:lnTo>
                <a:lnTo>
                  <a:pt x="834666" y="23105"/>
                </a:lnTo>
                <a:close/>
                <a:moveTo>
                  <a:pt x="482241" y="0"/>
                </a:moveTo>
                <a:lnTo>
                  <a:pt x="502332" y="0"/>
                </a:lnTo>
                <a:lnTo>
                  <a:pt x="502332" y="23105"/>
                </a:lnTo>
                <a:lnTo>
                  <a:pt x="482241" y="23105"/>
                </a:lnTo>
                <a:close/>
                <a:moveTo>
                  <a:pt x="424532" y="0"/>
                </a:moveTo>
                <a:lnTo>
                  <a:pt x="444624" y="0"/>
                </a:lnTo>
                <a:lnTo>
                  <a:pt x="444624" y="163636"/>
                </a:lnTo>
                <a:lnTo>
                  <a:pt x="424532" y="163636"/>
                </a:lnTo>
                <a:close/>
                <a:moveTo>
                  <a:pt x="62843" y="0"/>
                </a:moveTo>
                <a:lnTo>
                  <a:pt x="86172" y="0"/>
                </a:lnTo>
                <a:lnTo>
                  <a:pt x="153144" y="163636"/>
                </a:lnTo>
                <a:lnTo>
                  <a:pt x="128476" y="163636"/>
                </a:lnTo>
                <a:lnTo>
                  <a:pt x="109389" y="114076"/>
                </a:lnTo>
                <a:lnTo>
                  <a:pt x="40965" y="114076"/>
                </a:lnTo>
                <a:lnTo>
                  <a:pt x="22994" y="163636"/>
                </a:lnTo>
                <a:lnTo>
                  <a:pt x="0" y="163636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To Outline"/>
          <p:cNvSpPr/>
          <p:nvPr/>
        </p:nvSpPr>
        <p:spPr>
          <a:xfrm>
            <a:off x="1099634" y="3561503"/>
            <a:ext cx="930920" cy="169218"/>
          </a:xfrm>
          <a:custGeom>
            <a:avLst/>
            <a:gdLst/>
            <a:ahLst/>
            <a:cxnLst/>
            <a:rect l="l" t="t" r="r" b="b"/>
            <a:pathLst>
              <a:path w="930920" h="169218">
                <a:moveTo>
                  <a:pt x="694135" y="61838"/>
                </a:moveTo>
                <a:cubicBezTo>
                  <a:pt x="684089" y="61838"/>
                  <a:pt x="675754" y="65596"/>
                  <a:pt x="669131" y="73112"/>
                </a:cubicBezTo>
                <a:cubicBezTo>
                  <a:pt x="662509" y="80628"/>
                  <a:pt x="659197" y="91976"/>
                  <a:pt x="659197" y="107156"/>
                </a:cubicBezTo>
                <a:cubicBezTo>
                  <a:pt x="659197" y="122337"/>
                  <a:pt x="662509" y="133704"/>
                  <a:pt x="669131" y="141257"/>
                </a:cubicBezTo>
                <a:cubicBezTo>
                  <a:pt x="675754" y="148810"/>
                  <a:pt x="684089" y="152586"/>
                  <a:pt x="694135" y="152586"/>
                </a:cubicBezTo>
                <a:cubicBezTo>
                  <a:pt x="704106" y="152586"/>
                  <a:pt x="712403" y="148791"/>
                  <a:pt x="719026" y="141201"/>
                </a:cubicBezTo>
                <a:cubicBezTo>
                  <a:pt x="725649" y="133611"/>
                  <a:pt x="728960" y="122039"/>
                  <a:pt x="728960" y="106487"/>
                </a:cubicBezTo>
                <a:cubicBezTo>
                  <a:pt x="728960" y="91827"/>
                  <a:pt x="725630" y="80721"/>
                  <a:pt x="718970" y="73168"/>
                </a:cubicBezTo>
                <a:cubicBezTo>
                  <a:pt x="712310" y="65615"/>
                  <a:pt x="704032" y="61838"/>
                  <a:pt x="694135" y="61838"/>
                </a:cubicBezTo>
                <a:close/>
                <a:moveTo>
                  <a:pt x="170260" y="61838"/>
                </a:moveTo>
                <a:cubicBezTo>
                  <a:pt x="160214" y="61838"/>
                  <a:pt x="151879" y="65596"/>
                  <a:pt x="145257" y="73112"/>
                </a:cubicBezTo>
                <a:cubicBezTo>
                  <a:pt x="138634" y="80628"/>
                  <a:pt x="135322" y="91976"/>
                  <a:pt x="135322" y="107156"/>
                </a:cubicBezTo>
                <a:cubicBezTo>
                  <a:pt x="135322" y="122337"/>
                  <a:pt x="138634" y="133704"/>
                  <a:pt x="145257" y="141257"/>
                </a:cubicBezTo>
                <a:cubicBezTo>
                  <a:pt x="151879" y="148810"/>
                  <a:pt x="160214" y="152586"/>
                  <a:pt x="170260" y="152586"/>
                </a:cubicBezTo>
                <a:cubicBezTo>
                  <a:pt x="180231" y="152586"/>
                  <a:pt x="188528" y="148791"/>
                  <a:pt x="195151" y="141201"/>
                </a:cubicBezTo>
                <a:cubicBezTo>
                  <a:pt x="201774" y="133611"/>
                  <a:pt x="205085" y="122039"/>
                  <a:pt x="205085" y="106487"/>
                </a:cubicBezTo>
                <a:cubicBezTo>
                  <a:pt x="205085" y="91827"/>
                  <a:pt x="201755" y="80721"/>
                  <a:pt x="195095" y="73168"/>
                </a:cubicBezTo>
                <a:cubicBezTo>
                  <a:pt x="188435" y="65615"/>
                  <a:pt x="180157" y="61838"/>
                  <a:pt x="170260" y="61838"/>
                </a:cubicBezTo>
                <a:close/>
                <a:moveTo>
                  <a:pt x="231577" y="47886"/>
                </a:moveTo>
                <a:lnTo>
                  <a:pt x="252338" y="47886"/>
                </a:lnTo>
                <a:lnTo>
                  <a:pt x="271202" y="116309"/>
                </a:lnTo>
                <a:lnTo>
                  <a:pt x="278234" y="141759"/>
                </a:lnTo>
                <a:cubicBezTo>
                  <a:pt x="278532" y="140494"/>
                  <a:pt x="280578" y="132345"/>
                  <a:pt x="284374" y="117314"/>
                </a:cubicBezTo>
                <a:lnTo>
                  <a:pt x="303238" y="47886"/>
                </a:lnTo>
                <a:lnTo>
                  <a:pt x="323887" y="47886"/>
                </a:lnTo>
                <a:lnTo>
                  <a:pt x="341635" y="116644"/>
                </a:lnTo>
                <a:lnTo>
                  <a:pt x="347551" y="139303"/>
                </a:lnTo>
                <a:lnTo>
                  <a:pt x="354360" y="116421"/>
                </a:lnTo>
                <a:lnTo>
                  <a:pt x="374675" y="47886"/>
                </a:lnTo>
                <a:lnTo>
                  <a:pt x="394209" y="47886"/>
                </a:lnTo>
                <a:lnTo>
                  <a:pt x="357151" y="166427"/>
                </a:lnTo>
                <a:lnTo>
                  <a:pt x="336277" y="166427"/>
                </a:lnTo>
                <a:lnTo>
                  <a:pt x="317413" y="95436"/>
                </a:lnTo>
                <a:lnTo>
                  <a:pt x="312837" y="75233"/>
                </a:lnTo>
                <a:lnTo>
                  <a:pt x="288838" y="166427"/>
                </a:lnTo>
                <a:lnTo>
                  <a:pt x="267854" y="166427"/>
                </a:lnTo>
                <a:close/>
                <a:moveTo>
                  <a:pt x="808807" y="45207"/>
                </a:moveTo>
                <a:cubicBezTo>
                  <a:pt x="818108" y="45207"/>
                  <a:pt x="826275" y="46546"/>
                  <a:pt x="833308" y="49225"/>
                </a:cubicBezTo>
                <a:cubicBezTo>
                  <a:pt x="840340" y="51904"/>
                  <a:pt x="845530" y="55532"/>
                  <a:pt x="848879" y="60108"/>
                </a:cubicBezTo>
                <a:cubicBezTo>
                  <a:pt x="852227" y="64684"/>
                  <a:pt x="854534" y="70805"/>
                  <a:pt x="855799" y="78470"/>
                </a:cubicBezTo>
                <a:lnTo>
                  <a:pt x="836154" y="81149"/>
                </a:lnTo>
                <a:cubicBezTo>
                  <a:pt x="835261" y="75047"/>
                  <a:pt x="832675" y="70284"/>
                  <a:pt x="828396" y="66861"/>
                </a:cubicBezTo>
                <a:cubicBezTo>
                  <a:pt x="824117" y="63438"/>
                  <a:pt x="818071" y="61727"/>
                  <a:pt x="810258" y="61727"/>
                </a:cubicBezTo>
                <a:cubicBezTo>
                  <a:pt x="801030" y="61727"/>
                  <a:pt x="794445" y="63252"/>
                  <a:pt x="790501" y="66303"/>
                </a:cubicBezTo>
                <a:cubicBezTo>
                  <a:pt x="786557" y="69354"/>
                  <a:pt x="784585" y="72926"/>
                  <a:pt x="784585" y="77019"/>
                </a:cubicBezTo>
                <a:cubicBezTo>
                  <a:pt x="784585" y="79623"/>
                  <a:pt x="785403" y="81967"/>
                  <a:pt x="787041" y="84051"/>
                </a:cubicBezTo>
                <a:cubicBezTo>
                  <a:pt x="788678" y="86209"/>
                  <a:pt x="791245" y="87995"/>
                  <a:pt x="794742" y="89409"/>
                </a:cubicBezTo>
                <a:cubicBezTo>
                  <a:pt x="796752" y="90153"/>
                  <a:pt x="802668" y="91864"/>
                  <a:pt x="812490" y="94543"/>
                </a:cubicBezTo>
                <a:cubicBezTo>
                  <a:pt x="826703" y="98338"/>
                  <a:pt x="836619" y="101445"/>
                  <a:pt x="842237" y="103864"/>
                </a:cubicBezTo>
                <a:cubicBezTo>
                  <a:pt x="847855" y="106282"/>
                  <a:pt x="852265" y="109798"/>
                  <a:pt x="855464" y="114412"/>
                </a:cubicBezTo>
                <a:cubicBezTo>
                  <a:pt x="858664" y="119025"/>
                  <a:pt x="860264" y="124755"/>
                  <a:pt x="860264" y="131601"/>
                </a:cubicBezTo>
                <a:cubicBezTo>
                  <a:pt x="860264" y="138299"/>
                  <a:pt x="858311" y="144605"/>
                  <a:pt x="854404" y="150521"/>
                </a:cubicBezTo>
                <a:cubicBezTo>
                  <a:pt x="850497" y="156437"/>
                  <a:pt x="844860" y="161014"/>
                  <a:pt x="837493" y="164251"/>
                </a:cubicBezTo>
                <a:cubicBezTo>
                  <a:pt x="830126" y="167488"/>
                  <a:pt x="821792" y="169106"/>
                  <a:pt x="812490" y="169106"/>
                </a:cubicBezTo>
                <a:cubicBezTo>
                  <a:pt x="797086" y="169106"/>
                  <a:pt x="785348" y="165906"/>
                  <a:pt x="777274" y="159507"/>
                </a:cubicBezTo>
                <a:cubicBezTo>
                  <a:pt x="769200" y="153107"/>
                  <a:pt x="764047" y="143619"/>
                  <a:pt x="761814" y="131043"/>
                </a:cubicBezTo>
                <a:lnTo>
                  <a:pt x="781683" y="127918"/>
                </a:lnTo>
                <a:cubicBezTo>
                  <a:pt x="782799" y="135880"/>
                  <a:pt x="785906" y="141982"/>
                  <a:pt x="791003" y="146224"/>
                </a:cubicBezTo>
                <a:cubicBezTo>
                  <a:pt x="796100" y="150465"/>
                  <a:pt x="803226" y="152586"/>
                  <a:pt x="812379" y="152586"/>
                </a:cubicBezTo>
                <a:cubicBezTo>
                  <a:pt x="821606" y="152586"/>
                  <a:pt x="828452" y="150707"/>
                  <a:pt x="832917" y="146949"/>
                </a:cubicBezTo>
                <a:cubicBezTo>
                  <a:pt x="837382" y="143191"/>
                  <a:pt x="839614" y="138782"/>
                  <a:pt x="839614" y="133722"/>
                </a:cubicBezTo>
                <a:cubicBezTo>
                  <a:pt x="839614" y="129183"/>
                  <a:pt x="837642" y="125611"/>
                  <a:pt x="833698" y="123007"/>
                </a:cubicBezTo>
                <a:cubicBezTo>
                  <a:pt x="830945" y="121221"/>
                  <a:pt x="824099" y="118951"/>
                  <a:pt x="813160" y="116198"/>
                </a:cubicBezTo>
                <a:cubicBezTo>
                  <a:pt x="798426" y="112477"/>
                  <a:pt x="788213" y="109259"/>
                  <a:pt x="782520" y="106542"/>
                </a:cubicBezTo>
                <a:cubicBezTo>
                  <a:pt x="776827" y="103826"/>
                  <a:pt x="772511" y="100068"/>
                  <a:pt x="769572" y="95269"/>
                </a:cubicBezTo>
                <a:cubicBezTo>
                  <a:pt x="766633" y="90469"/>
                  <a:pt x="765163" y="85167"/>
                  <a:pt x="765163" y="79363"/>
                </a:cubicBezTo>
                <a:cubicBezTo>
                  <a:pt x="765163" y="74079"/>
                  <a:pt x="766372" y="69187"/>
                  <a:pt x="768791" y="64684"/>
                </a:cubicBezTo>
                <a:cubicBezTo>
                  <a:pt x="771209" y="60182"/>
                  <a:pt x="774502" y="56443"/>
                  <a:pt x="778669" y="53467"/>
                </a:cubicBezTo>
                <a:cubicBezTo>
                  <a:pt x="781794" y="51160"/>
                  <a:pt x="786055" y="49206"/>
                  <a:pt x="791450" y="47606"/>
                </a:cubicBezTo>
                <a:cubicBezTo>
                  <a:pt x="796845" y="46007"/>
                  <a:pt x="802630" y="45207"/>
                  <a:pt x="808807" y="45207"/>
                </a:cubicBezTo>
                <a:close/>
                <a:moveTo>
                  <a:pt x="694135" y="45207"/>
                </a:moveTo>
                <a:cubicBezTo>
                  <a:pt x="710431" y="45207"/>
                  <a:pt x="723751" y="50546"/>
                  <a:pt x="734095" y="61224"/>
                </a:cubicBezTo>
                <a:cubicBezTo>
                  <a:pt x="744439" y="71903"/>
                  <a:pt x="749610" y="86655"/>
                  <a:pt x="749610" y="105482"/>
                </a:cubicBezTo>
                <a:cubicBezTo>
                  <a:pt x="749610" y="120737"/>
                  <a:pt x="747322" y="132736"/>
                  <a:pt x="742746" y="141480"/>
                </a:cubicBezTo>
                <a:cubicBezTo>
                  <a:pt x="738169" y="150223"/>
                  <a:pt x="731509" y="157014"/>
                  <a:pt x="722765" y="161851"/>
                </a:cubicBezTo>
                <a:cubicBezTo>
                  <a:pt x="714022" y="166688"/>
                  <a:pt x="704478" y="169106"/>
                  <a:pt x="694135" y="169106"/>
                </a:cubicBezTo>
                <a:cubicBezTo>
                  <a:pt x="677540" y="169106"/>
                  <a:pt x="664127" y="163785"/>
                  <a:pt x="653895" y="153144"/>
                </a:cubicBezTo>
                <a:cubicBezTo>
                  <a:pt x="643663" y="142503"/>
                  <a:pt x="638547" y="127174"/>
                  <a:pt x="638547" y="107156"/>
                </a:cubicBezTo>
                <a:cubicBezTo>
                  <a:pt x="638547" y="85204"/>
                  <a:pt x="644649" y="68945"/>
                  <a:pt x="656853" y="58378"/>
                </a:cubicBezTo>
                <a:cubicBezTo>
                  <a:pt x="667048" y="49597"/>
                  <a:pt x="679475" y="45207"/>
                  <a:pt x="694135" y="45207"/>
                </a:cubicBezTo>
                <a:close/>
                <a:moveTo>
                  <a:pt x="170260" y="45207"/>
                </a:moveTo>
                <a:cubicBezTo>
                  <a:pt x="186556" y="45207"/>
                  <a:pt x="199876" y="50546"/>
                  <a:pt x="210220" y="61224"/>
                </a:cubicBezTo>
                <a:cubicBezTo>
                  <a:pt x="220564" y="71903"/>
                  <a:pt x="225735" y="86655"/>
                  <a:pt x="225735" y="105482"/>
                </a:cubicBezTo>
                <a:cubicBezTo>
                  <a:pt x="225735" y="120737"/>
                  <a:pt x="223447" y="132736"/>
                  <a:pt x="218871" y="141480"/>
                </a:cubicBezTo>
                <a:cubicBezTo>
                  <a:pt x="214294" y="150223"/>
                  <a:pt x="207634" y="157014"/>
                  <a:pt x="198890" y="161851"/>
                </a:cubicBezTo>
                <a:cubicBezTo>
                  <a:pt x="190147" y="166688"/>
                  <a:pt x="180603" y="169106"/>
                  <a:pt x="170260" y="169106"/>
                </a:cubicBezTo>
                <a:cubicBezTo>
                  <a:pt x="153665" y="169106"/>
                  <a:pt x="140252" y="163785"/>
                  <a:pt x="130020" y="153144"/>
                </a:cubicBezTo>
                <a:cubicBezTo>
                  <a:pt x="119788" y="142503"/>
                  <a:pt x="114672" y="127174"/>
                  <a:pt x="114672" y="107156"/>
                </a:cubicBezTo>
                <a:cubicBezTo>
                  <a:pt x="114672" y="85204"/>
                  <a:pt x="120774" y="68945"/>
                  <a:pt x="132978" y="58378"/>
                </a:cubicBezTo>
                <a:cubicBezTo>
                  <a:pt x="143173" y="49597"/>
                  <a:pt x="155600" y="45207"/>
                  <a:pt x="170260" y="45207"/>
                </a:cubicBezTo>
                <a:close/>
                <a:moveTo>
                  <a:pt x="907815" y="6474"/>
                </a:moveTo>
                <a:lnTo>
                  <a:pt x="907815" y="47886"/>
                </a:lnTo>
                <a:lnTo>
                  <a:pt x="928018" y="47886"/>
                </a:lnTo>
                <a:lnTo>
                  <a:pt x="928018" y="63512"/>
                </a:lnTo>
                <a:lnTo>
                  <a:pt x="907815" y="63512"/>
                </a:lnTo>
                <a:lnTo>
                  <a:pt x="907815" y="132829"/>
                </a:lnTo>
                <a:cubicBezTo>
                  <a:pt x="907815" y="138559"/>
                  <a:pt x="908168" y="142243"/>
                  <a:pt x="908875" y="143880"/>
                </a:cubicBezTo>
                <a:cubicBezTo>
                  <a:pt x="909582" y="145517"/>
                  <a:pt x="910735" y="146819"/>
                  <a:pt x="912335" y="147786"/>
                </a:cubicBezTo>
                <a:cubicBezTo>
                  <a:pt x="913935" y="148754"/>
                  <a:pt x="916223" y="149237"/>
                  <a:pt x="919200" y="149237"/>
                </a:cubicBezTo>
                <a:cubicBezTo>
                  <a:pt x="921432" y="149237"/>
                  <a:pt x="924372" y="148977"/>
                  <a:pt x="928018" y="148456"/>
                </a:cubicBezTo>
                <a:lnTo>
                  <a:pt x="930920" y="166204"/>
                </a:lnTo>
                <a:cubicBezTo>
                  <a:pt x="925265" y="167395"/>
                  <a:pt x="920205" y="167990"/>
                  <a:pt x="915740" y="167990"/>
                </a:cubicBezTo>
                <a:cubicBezTo>
                  <a:pt x="908447" y="167990"/>
                  <a:pt x="902792" y="166836"/>
                  <a:pt x="898773" y="164530"/>
                </a:cubicBezTo>
                <a:cubicBezTo>
                  <a:pt x="894755" y="162223"/>
                  <a:pt x="891927" y="159190"/>
                  <a:pt x="890290" y="155432"/>
                </a:cubicBezTo>
                <a:cubicBezTo>
                  <a:pt x="888653" y="151675"/>
                  <a:pt x="887834" y="143768"/>
                  <a:pt x="887834" y="131713"/>
                </a:cubicBezTo>
                <a:lnTo>
                  <a:pt x="887834" y="63512"/>
                </a:lnTo>
                <a:lnTo>
                  <a:pt x="873100" y="63512"/>
                </a:lnTo>
                <a:lnTo>
                  <a:pt x="873100" y="47886"/>
                </a:lnTo>
                <a:lnTo>
                  <a:pt x="887834" y="47886"/>
                </a:lnTo>
                <a:lnTo>
                  <a:pt x="887834" y="18529"/>
                </a:lnTo>
                <a:close/>
                <a:moveTo>
                  <a:pt x="0" y="2791"/>
                </a:moveTo>
                <a:lnTo>
                  <a:pt x="21655" y="2791"/>
                </a:lnTo>
                <a:lnTo>
                  <a:pt x="21655" y="147117"/>
                </a:lnTo>
                <a:lnTo>
                  <a:pt x="102245" y="147117"/>
                </a:lnTo>
                <a:lnTo>
                  <a:pt x="102245" y="166427"/>
                </a:lnTo>
                <a:lnTo>
                  <a:pt x="0" y="166427"/>
                </a:lnTo>
                <a:close/>
                <a:moveTo>
                  <a:pt x="557659" y="0"/>
                </a:moveTo>
                <a:cubicBezTo>
                  <a:pt x="574030" y="0"/>
                  <a:pt x="587797" y="4167"/>
                  <a:pt x="598959" y="12502"/>
                </a:cubicBezTo>
                <a:cubicBezTo>
                  <a:pt x="610121" y="20836"/>
                  <a:pt x="617897" y="32556"/>
                  <a:pt x="622288" y="47662"/>
                </a:cubicBezTo>
                <a:lnTo>
                  <a:pt x="600968" y="52685"/>
                </a:lnTo>
                <a:cubicBezTo>
                  <a:pt x="597173" y="40779"/>
                  <a:pt x="591666" y="32110"/>
                  <a:pt x="584448" y="26678"/>
                </a:cubicBezTo>
                <a:cubicBezTo>
                  <a:pt x="577230" y="21245"/>
                  <a:pt x="568152" y="18529"/>
                  <a:pt x="557213" y="18529"/>
                </a:cubicBezTo>
                <a:cubicBezTo>
                  <a:pt x="544637" y="18529"/>
                  <a:pt x="534126" y="21543"/>
                  <a:pt x="525680" y="27570"/>
                </a:cubicBezTo>
                <a:cubicBezTo>
                  <a:pt x="517234" y="33598"/>
                  <a:pt x="511299" y="41691"/>
                  <a:pt x="507876" y="51848"/>
                </a:cubicBezTo>
                <a:cubicBezTo>
                  <a:pt x="504453" y="62006"/>
                  <a:pt x="502742" y="72479"/>
                  <a:pt x="502742" y="83269"/>
                </a:cubicBezTo>
                <a:cubicBezTo>
                  <a:pt x="502742" y="97185"/>
                  <a:pt x="504769" y="109333"/>
                  <a:pt x="508825" y="119714"/>
                </a:cubicBezTo>
                <a:cubicBezTo>
                  <a:pt x="512881" y="130094"/>
                  <a:pt x="519187" y="137852"/>
                  <a:pt x="527745" y="142987"/>
                </a:cubicBezTo>
                <a:cubicBezTo>
                  <a:pt x="536302" y="148121"/>
                  <a:pt x="545567" y="150689"/>
                  <a:pt x="555538" y="150689"/>
                </a:cubicBezTo>
                <a:cubicBezTo>
                  <a:pt x="567668" y="150689"/>
                  <a:pt x="577937" y="147191"/>
                  <a:pt x="586346" y="140196"/>
                </a:cubicBezTo>
                <a:cubicBezTo>
                  <a:pt x="594755" y="133201"/>
                  <a:pt x="600447" y="122820"/>
                  <a:pt x="603424" y="109054"/>
                </a:cubicBezTo>
                <a:lnTo>
                  <a:pt x="625078" y="114523"/>
                </a:lnTo>
                <a:cubicBezTo>
                  <a:pt x="620539" y="132308"/>
                  <a:pt x="612372" y="145870"/>
                  <a:pt x="600578" y="155209"/>
                </a:cubicBezTo>
                <a:cubicBezTo>
                  <a:pt x="588783" y="164548"/>
                  <a:pt x="574365" y="169218"/>
                  <a:pt x="557324" y="169218"/>
                </a:cubicBezTo>
                <a:cubicBezTo>
                  <a:pt x="539688" y="169218"/>
                  <a:pt x="525345" y="165627"/>
                  <a:pt x="514294" y="158446"/>
                </a:cubicBezTo>
                <a:cubicBezTo>
                  <a:pt x="503244" y="151265"/>
                  <a:pt x="494835" y="140866"/>
                  <a:pt x="489068" y="127248"/>
                </a:cubicBezTo>
                <a:cubicBezTo>
                  <a:pt x="483301" y="113630"/>
                  <a:pt x="480417" y="99008"/>
                  <a:pt x="480417" y="83381"/>
                </a:cubicBezTo>
                <a:cubicBezTo>
                  <a:pt x="480417" y="66340"/>
                  <a:pt x="483673" y="51476"/>
                  <a:pt x="490184" y="38788"/>
                </a:cubicBezTo>
                <a:cubicBezTo>
                  <a:pt x="496696" y="26101"/>
                  <a:pt x="505960" y="16464"/>
                  <a:pt x="517978" y="9879"/>
                </a:cubicBezTo>
                <a:cubicBezTo>
                  <a:pt x="529996" y="3293"/>
                  <a:pt x="543223" y="0"/>
                  <a:pt x="557659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 To Outline"/>
          <p:cNvSpPr/>
          <p:nvPr/>
        </p:nvSpPr>
        <p:spPr>
          <a:xfrm>
            <a:off x="1104722" y="2406596"/>
            <a:ext cx="931776" cy="487970"/>
          </a:xfrm>
          <a:custGeom>
            <a:avLst/>
            <a:gdLst/>
            <a:ahLst/>
            <a:cxnLst/>
            <a:rect l="l" t="t" r="r" b="b"/>
            <a:pathLst>
              <a:path w="931776" h="487970">
                <a:moveTo>
                  <a:pt x="672108" y="380367"/>
                </a:moveTo>
                <a:cubicBezTo>
                  <a:pt x="664815" y="383344"/>
                  <a:pt x="653877" y="385874"/>
                  <a:pt x="639291" y="387957"/>
                </a:cubicBezTo>
                <a:cubicBezTo>
                  <a:pt x="631031" y="389148"/>
                  <a:pt x="625190" y="390487"/>
                  <a:pt x="621767" y="391976"/>
                </a:cubicBezTo>
                <a:cubicBezTo>
                  <a:pt x="618344" y="393464"/>
                  <a:pt x="615702" y="395641"/>
                  <a:pt x="613842" y="398506"/>
                </a:cubicBezTo>
                <a:cubicBezTo>
                  <a:pt x="611981" y="401370"/>
                  <a:pt x="611051" y="404552"/>
                  <a:pt x="611051" y="408049"/>
                </a:cubicBezTo>
                <a:cubicBezTo>
                  <a:pt x="611051" y="413407"/>
                  <a:pt x="613079" y="417872"/>
                  <a:pt x="617135" y="421444"/>
                </a:cubicBezTo>
                <a:cubicBezTo>
                  <a:pt x="621190" y="425016"/>
                  <a:pt x="627125" y="426801"/>
                  <a:pt x="634938" y="426801"/>
                </a:cubicBezTo>
                <a:cubicBezTo>
                  <a:pt x="642677" y="426801"/>
                  <a:pt x="649561" y="425109"/>
                  <a:pt x="655588" y="421723"/>
                </a:cubicBezTo>
                <a:cubicBezTo>
                  <a:pt x="661616" y="418337"/>
                  <a:pt x="666043" y="413705"/>
                  <a:pt x="668871" y="407826"/>
                </a:cubicBezTo>
                <a:cubicBezTo>
                  <a:pt x="671029" y="403287"/>
                  <a:pt x="672108" y="396589"/>
                  <a:pt x="672108" y="387734"/>
                </a:cubicBezTo>
                <a:close/>
                <a:moveTo>
                  <a:pt x="823169" y="321320"/>
                </a:moveTo>
                <a:lnTo>
                  <a:pt x="844823" y="321320"/>
                </a:lnTo>
                <a:lnTo>
                  <a:pt x="869491" y="389967"/>
                </a:lnTo>
                <a:cubicBezTo>
                  <a:pt x="872691" y="398673"/>
                  <a:pt x="875556" y="407826"/>
                  <a:pt x="878086" y="417425"/>
                </a:cubicBezTo>
                <a:cubicBezTo>
                  <a:pt x="880393" y="408198"/>
                  <a:pt x="883146" y="399194"/>
                  <a:pt x="886346" y="390413"/>
                </a:cubicBezTo>
                <a:lnTo>
                  <a:pt x="911684" y="321320"/>
                </a:lnTo>
                <a:lnTo>
                  <a:pt x="931776" y="321320"/>
                </a:lnTo>
                <a:lnTo>
                  <a:pt x="886681" y="441870"/>
                </a:lnTo>
                <a:cubicBezTo>
                  <a:pt x="881844" y="454893"/>
                  <a:pt x="878086" y="463860"/>
                  <a:pt x="875407" y="468771"/>
                </a:cubicBezTo>
                <a:cubicBezTo>
                  <a:pt x="871835" y="475394"/>
                  <a:pt x="867743" y="480249"/>
                  <a:pt x="863129" y="483338"/>
                </a:cubicBezTo>
                <a:cubicBezTo>
                  <a:pt x="858515" y="486426"/>
                  <a:pt x="853009" y="487970"/>
                  <a:pt x="846609" y="487970"/>
                </a:cubicBezTo>
                <a:cubicBezTo>
                  <a:pt x="842739" y="487970"/>
                  <a:pt x="838423" y="487151"/>
                  <a:pt x="833661" y="485514"/>
                </a:cubicBezTo>
                <a:lnTo>
                  <a:pt x="831429" y="466650"/>
                </a:lnTo>
                <a:cubicBezTo>
                  <a:pt x="835819" y="467841"/>
                  <a:pt x="839651" y="468436"/>
                  <a:pt x="842926" y="468436"/>
                </a:cubicBezTo>
                <a:cubicBezTo>
                  <a:pt x="847390" y="468436"/>
                  <a:pt x="850962" y="467692"/>
                  <a:pt x="853641" y="466204"/>
                </a:cubicBezTo>
                <a:cubicBezTo>
                  <a:pt x="856320" y="464715"/>
                  <a:pt x="858515" y="462632"/>
                  <a:pt x="860227" y="459953"/>
                </a:cubicBezTo>
                <a:cubicBezTo>
                  <a:pt x="861492" y="457944"/>
                  <a:pt x="863538" y="452958"/>
                  <a:pt x="866366" y="444996"/>
                </a:cubicBezTo>
                <a:cubicBezTo>
                  <a:pt x="866738" y="443880"/>
                  <a:pt x="867333" y="442242"/>
                  <a:pt x="868152" y="440084"/>
                </a:cubicBezTo>
                <a:close/>
                <a:moveTo>
                  <a:pt x="386432" y="321320"/>
                </a:moveTo>
                <a:lnTo>
                  <a:pt x="406524" y="321320"/>
                </a:lnTo>
                <a:lnTo>
                  <a:pt x="406524" y="387064"/>
                </a:lnTo>
                <a:cubicBezTo>
                  <a:pt x="406524" y="397557"/>
                  <a:pt x="406934" y="404626"/>
                  <a:pt x="407752" y="408272"/>
                </a:cubicBezTo>
                <a:cubicBezTo>
                  <a:pt x="409017" y="413556"/>
                  <a:pt x="411696" y="417704"/>
                  <a:pt x="415789" y="420718"/>
                </a:cubicBezTo>
                <a:cubicBezTo>
                  <a:pt x="419882" y="423732"/>
                  <a:pt x="424942" y="425239"/>
                  <a:pt x="430969" y="425239"/>
                </a:cubicBezTo>
                <a:cubicBezTo>
                  <a:pt x="436997" y="425239"/>
                  <a:pt x="442652" y="423695"/>
                  <a:pt x="447936" y="420606"/>
                </a:cubicBezTo>
                <a:cubicBezTo>
                  <a:pt x="453219" y="417518"/>
                  <a:pt x="456958" y="413314"/>
                  <a:pt x="459154" y="407993"/>
                </a:cubicBezTo>
                <a:cubicBezTo>
                  <a:pt x="461349" y="402673"/>
                  <a:pt x="462446" y="394952"/>
                  <a:pt x="462446" y="384832"/>
                </a:cubicBezTo>
                <a:lnTo>
                  <a:pt x="462446" y="321320"/>
                </a:lnTo>
                <a:lnTo>
                  <a:pt x="482538" y="321320"/>
                </a:lnTo>
                <a:lnTo>
                  <a:pt x="482538" y="439861"/>
                </a:lnTo>
                <a:lnTo>
                  <a:pt x="464567" y="439861"/>
                </a:lnTo>
                <a:lnTo>
                  <a:pt x="464567" y="422448"/>
                </a:lnTo>
                <a:cubicBezTo>
                  <a:pt x="455340" y="435843"/>
                  <a:pt x="442801" y="442540"/>
                  <a:pt x="426951" y="442540"/>
                </a:cubicBezTo>
                <a:cubicBezTo>
                  <a:pt x="419956" y="442540"/>
                  <a:pt x="413426" y="441201"/>
                  <a:pt x="407361" y="438522"/>
                </a:cubicBezTo>
                <a:cubicBezTo>
                  <a:pt x="401297" y="435843"/>
                  <a:pt x="396795" y="432476"/>
                  <a:pt x="393855" y="428420"/>
                </a:cubicBezTo>
                <a:cubicBezTo>
                  <a:pt x="390916" y="424364"/>
                  <a:pt x="388851" y="419397"/>
                  <a:pt x="387660" y="413519"/>
                </a:cubicBezTo>
                <a:cubicBezTo>
                  <a:pt x="386842" y="409575"/>
                  <a:pt x="386432" y="403324"/>
                  <a:pt x="386432" y="394766"/>
                </a:cubicBezTo>
                <a:close/>
                <a:moveTo>
                  <a:pt x="768139" y="318641"/>
                </a:moveTo>
                <a:cubicBezTo>
                  <a:pt x="781013" y="318641"/>
                  <a:pt x="791543" y="321896"/>
                  <a:pt x="799728" y="328407"/>
                </a:cubicBezTo>
                <a:cubicBezTo>
                  <a:pt x="807914" y="334919"/>
                  <a:pt x="813160" y="344165"/>
                  <a:pt x="815467" y="356145"/>
                </a:cubicBezTo>
                <a:lnTo>
                  <a:pt x="795933" y="359159"/>
                </a:lnTo>
                <a:cubicBezTo>
                  <a:pt x="794073" y="351197"/>
                  <a:pt x="790780" y="345206"/>
                  <a:pt x="786055" y="341188"/>
                </a:cubicBezTo>
                <a:cubicBezTo>
                  <a:pt x="781329" y="337170"/>
                  <a:pt x="775618" y="335161"/>
                  <a:pt x="768921" y="335161"/>
                </a:cubicBezTo>
                <a:cubicBezTo>
                  <a:pt x="758800" y="335161"/>
                  <a:pt x="750578" y="338788"/>
                  <a:pt x="744252" y="346044"/>
                </a:cubicBezTo>
                <a:cubicBezTo>
                  <a:pt x="737927" y="353299"/>
                  <a:pt x="734765" y="364777"/>
                  <a:pt x="734765" y="380479"/>
                </a:cubicBezTo>
                <a:cubicBezTo>
                  <a:pt x="734765" y="396403"/>
                  <a:pt x="737816" y="407975"/>
                  <a:pt x="743918" y="415193"/>
                </a:cubicBezTo>
                <a:cubicBezTo>
                  <a:pt x="750020" y="422411"/>
                  <a:pt x="757982" y="426020"/>
                  <a:pt x="767805" y="426020"/>
                </a:cubicBezTo>
                <a:cubicBezTo>
                  <a:pt x="775692" y="426020"/>
                  <a:pt x="782278" y="423602"/>
                  <a:pt x="787561" y="418765"/>
                </a:cubicBezTo>
                <a:cubicBezTo>
                  <a:pt x="792845" y="413928"/>
                  <a:pt x="796193" y="406486"/>
                  <a:pt x="797607" y="396441"/>
                </a:cubicBezTo>
                <a:lnTo>
                  <a:pt x="817364" y="399008"/>
                </a:lnTo>
                <a:cubicBezTo>
                  <a:pt x="815206" y="412626"/>
                  <a:pt x="809681" y="423285"/>
                  <a:pt x="800789" y="430987"/>
                </a:cubicBezTo>
                <a:cubicBezTo>
                  <a:pt x="791896" y="438689"/>
                  <a:pt x="780976" y="442540"/>
                  <a:pt x="768028" y="442540"/>
                </a:cubicBezTo>
                <a:cubicBezTo>
                  <a:pt x="751805" y="442540"/>
                  <a:pt x="738764" y="437238"/>
                  <a:pt x="728905" y="426634"/>
                </a:cubicBezTo>
                <a:cubicBezTo>
                  <a:pt x="719045" y="416030"/>
                  <a:pt x="714115" y="400831"/>
                  <a:pt x="714115" y="381037"/>
                </a:cubicBezTo>
                <a:cubicBezTo>
                  <a:pt x="714115" y="368238"/>
                  <a:pt x="716236" y="357038"/>
                  <a:pt x="720477" y="347439"/>
                </a:cubicBezTo>
                <a:cubicBezTo>
                  <a:pt x="724719" y="337839"/>
                  <a:pt x="731174" y="330640"/>
                  <a:pt x="739843" y="325840"/>
                </a:cubicBezTo>
                <a:cubicBezTo>
                  <a:pt x="748513" y="321040"/>
                  <a:pt x="757945" y="318641"/>
                  <a:pt x="768139" y="318641"/>
                </a:cubicBezTo>
                <a:close/>
                <a:moveTo>
                  <a:pt x="646547" y="318641"/>
                </a:moveTo>
                <a:cubicBezTo>
                  <a:pt x="656667" y="318641"/>
                  <a:pt x="664890" y="319831"/>
                  <a:pt x="671215" y="322213"/>
                </a:cubicBezTo>
                <a:cubicBezTo>
                  <a:pt x="677540" y="324594"/>
                  <a:pt x="682191" y="327589"/>
                  <a:pt x="685168" y="331198"/>
                </a:cubicBezTo>
                <a:cubicBezTo>
                  <a:pt x="688144" y="334807"/>
                  <a:pt x="690228" y="339365"/>
                  <a:pt x="691418" y="344872"/>
                </a:cubicBezTo>
                <a:cubicBezTo>
                  <a:pt x="692088" y="348295"/>
                  <a:pt x="692423" y="354471"/>
                  <a:pt x="692423" y="363401"/>
                </a:cubicBezTo>
                <a:lnTo>
                  <a:pt x="692423" y="390190"/>
                </a:lnTo>
                <a:cubicBezTo>
                  <a:pt x="692423" y="408868"/>
                  <a:pt x="692851" y="420681"/>
                  <a:pt x="693707" y="425629"/>
                </a:cubicBezTo>
                <a:cubicBezTo>
                  <a:pt x="694562" y="430578"/>
                  <a:pt x="696255" y="435322"/>
                  <a:pt x="698785" y="439861"/>
                </a:cubicBezTo>
                <a:lnTo>
                  <a:pt x="677801" y="439861"/>
                </a:lnTo>
                <a:cubicBezTo>
                  <a:pt x="675717" y="435694"/>
                  <a:pt x="674378" y="430820"/>
                  <a:pt x="673782" y="425239"/>
                </a:cubicBezTo>
                <a:cubicBezTo>
                  <a:pt x="666341" y="431564"/>
                  <a:pt x="659179" y="436029"/>
                  <a:pt x="652295" y="438633"/>
                </a:cubicBezTo>
                <a:cubicBezTo>
                  <a:pt x="645412" y="441238"/>
                  <a:pt x="638026" y="442540"/>
                  <a:pt x="630138" y="442540"/>
                </a:cubicBezTo>
                <a:cubicBezTo>
                  <a:pt x="617116" y="442540"/>
                  <a:pt x="607107" y="439359"/>
                  <a:pt x="600112" y="432996"/>
                </a:cubicBezTo>
                <a:cubicBezTo>
                  <a:pt x="593118" y="426634"/>
                  <a:pt x="589620" y="418504"/>
                  <a:pt x="589620" y="408607"/>
                </a:cubicBezTo>
                <a:cubicBezTo>
                  <a:pt x="589620" y="402803"/>
                  <a:pt x="590941" y="397501"/>
                  <a:pt x="593583" y="392701"/>
                </a:cubicBezTo>
                <a:cubicBezTo>
                  <a:pt x="596224" y="387902"/>
                  <a:pt x="599685" y="384051"/>
                  <a:pt x="603963" y="381148"/>
                </a:cubicBezTo>
                <a:cubicBezTo>
                  <a:pt x="608242" y="378246"/>
                  <a:pt x="613060" y="376051"/>
                  <a:pt x="618418" y="374563"/>
                </a:cubicBezTo>
                <a:cubicBezTo>
                  <a:pt x="622362" y="373521"/>
                  <a:pt x="628315" y="372516"/>
                  <a:pt x="636278" y="371549"/>
                </a:cubicBezTo>
                <a:cubicBezTo>
                  <a:pt x="652500" y="369614"/>
                  <a:pt x="664443" y="367307"/>
                  <a:pt x="672108" y="364629"/>
                </a:cubicBezTo>
                <a:cubicBezTo>
                  <a:pt x="672182" y="361875"/>
                  <a:pt x="672220" y="360126"/>
                  <a:pt x="672220" y="359382"/>
                </a:cubicBezTo>
                <a:cubicBezTo>
                  <a:pt x="672220" y="351197"/>
                  <a:pt x="670322" y="345430"/>
                  <a:pt x="666527" y="342081"/>
                </a:cubicBezTo>
                <a:cubicBezTo>
                  <a:pt x="661392" y="337542"/>
                  <a:pt x="653765" y="335272"/>
                  <a:pt x="643645" y="335272"/>
                </a:cubicBezTo>
                <a:cubicBezTo>
                  <a:pt x="634194" y="335272"/>
                  <a:pt x="627218" y="336928"/>
                  <a:pt x="622716" y="340239"/>
                </a:cubicBezTo>
                <a:cubicBezTo>
                  <a:pt x="618214" y="343551"/>
                  <a:pt x="614884" y="349411"/>
                  <a:pt x="612726" y="357820"/>
                </a:cubicBezTo>
                <a:lnTo>
                  <a:pt x="593080" y="355141"/>
                </a:lnTo>
                <a:cubicBezTo>
                  <a:pt x="594866" y="346732"/>
                  <a:pt x="597806" y="339942"/>
                  <a:pt x="601898" y="334770"/>
                </a:cubicBezTo>
                <a:cubicBezTo>
                  <a:pt x="605991" y="329598"/>
                  <a:pt x="611907" y="325617"/>
                  <a:pt x="619646" y="322826"/>
                </a:cubicBezTo>
                <a:cubicBezTo>
                  <a:pt x="627385" y="320036"/>
                  <a:pt x="636352" y="318641"/>
                  <a:pt x="646547" y="318641"/>
                </a:cubicBezTo>
                <a:close/>
                <a:moveTo>
                  <a:pt x="563761" y="318641"/>
                </a:moveTo>
                <a:cubicBezTo>
                  <a:pt x="570533" y="318641"/>
                  <a:pt x="577416" y="320799"/>
                  <a:pt x="584411" y="325115"/>
                </a:cubicBezTo>
                <a:lnTo>
                  <a:pt x="577491" y="343755"/>
                </a:lnTo>
                <a:cubicBezTo>
                  <a:pt x="572579" y="340853"/>
                  <a:pt x="567668" y="339402"/>
                  <a:pt x="562757" y="339402"/>
                </a:cubicBezTo>
                <a:cubicBezTo>
                  <a:pt x="558366" y="339402"/>
                  <a:pt x="554422" y="340723"/>
                  <a:pt x="550925" y="343365"/>
                </a:cubicBezTo>
                <a:cubicBezTo>
                  <a:pt x="547427" y="346006"/>
                  <a:pt x="544934" y="349671"/>
                  <a:pt x="543446" y="354359"/>
                </a:cubicBezTo>
                <a:cubicBezTo>
                  <a:pt x="541214" y="361503"/>
                  <a:pt x="540097" y="369317"/>
                  <a:pt x="540097" y="377800"/>
                </a:cubicBezTo>
                <a:lnTo>
                  <a:pt x="540097" y="439861"/>
                </a:lnTo>
                <a:lnTo>
                  <a:pt x="520006" y="439861"/>
                </a:lnTo>
                <a:lnTo>
                  <a:pt x="520006" y="321320"/>
                </a:lnTo>
                <a:lnTo>
                  <a:pt x="538088" y="321320"/>
                </a:lnTo>
                <a:lnTo>
                  <a:pt x="538088" y="339291"/>
                </a:lnTo>
                <a:cubicBezTo>
                  <a:pt x="542702" y="330882"/>
                  <a:pt x="546962" y="325338"/>
                  <a:pt x="550869" y="322659"/>
                </a:cubicBezTo>
                <a:cubicBezTo>
                  <a:pt x="554776" y="319980"/>
                  <a:pt x="559073" y="318641"/>
                  <a:pt x="563761" y="318641"/>
                </a:cubicBezTo>
                <a:close/>
                <a:moveTo>
                  <a:pt x="320464" y="318641"/>
                </a:moveTo>
                <a:cubicBezTo>
                  <a:pt x="333338" y="318641"/>
                  <a:pt x="343868" y="321896"/>
                  <a:pt x="352053" y="328407"/>
                </a:cubicBezTo>
                <a:cubicBezTo>
                  <a:pt x="360239" y="334919"/>
                  <a:pt x="365485" y="344165"/>
                  <a:pt x="367792" y="356145"/>
                </a:cubicBezTo>
                <a:lnTo>
                  <a:pt x="348258" y="359159"/>
                </a:lnTo>
                <a:cubicBezTo>
                  <a:pt x="346398" y="351197"/>
                  <a:pt x="343105" y="345206"/>
                  <a:pt x="338380" y="341188"/>
                </a:cubicBezTo>
                <a:cubicBezTo>
                  <a:pt x="333654" y="337170"/>
                  <a:pt x="327943" y="335161"/>
                  <a:pt x="321246" y="335161"/>
                </a:cubicBezTo>
                <a:cubicBezTo>
                  <a:pt x="311125" y="335161"/>
                  <a:pt x="302903" y="338788"/>
                  <a:pt x="296577" y="346044"/>
                </a:cubicBezTo>
                <a:cubicBezTo>
                  <a:pt x="290252" y="353299"/>
                  <a:pt x="287090" y="364777"/>
                  <a:pt x="287090" y="380479"/>
                </a:cubicBezTo>
                <a:cubicBezTo>
                  <a:pt x="287090" y="396403"/>
                  <a:pt x="290141" y="407975"/>
                  <a:pt x="296243" y="415193"/>
                </a:cubicBezTo>
                <a:cubicBezTo>
                  <a:pt x="302345" y="422411"/>
                  <a:pt x="310307" y="426020"/>
                  <a:pt x="320129" y="426020"/>
                </a:cubicBezTo>
                <a:cubicBezTo>
                  <a:pt x="328017" y="426020"/>
                  <a:pt x="334603" y="423602"/>
                  <a:pt x="339886" y="418765"/>
                </a:cubicBezTo>
                <a:cubicBezTo>
                  <a:pt x="345170" y="413928"/>
                  <a:pt x="348518" y="406486"/>
                  <a:pt x="349932" y="396441"/>
                </a:cubicBezTo>
                <a:lnTo>
                  <a:pt x="369689" y="399008"/>
                </a:lnTo>
                <a:cubicBezTo>
                  <a:pt x="367531" y="412626"/>
                  <a:pt x="362006" y="423285"/>
                  <a:pt x="353114" y="430987"/>
                </a:cubicBezTo>
                <a:cubicBezTo>
                  <a:pt x="344221" y="438689"/>
                  <a:pt x="333301" y="442540"/>
                  <a:pt x="320353" y="442540"/>
                </a:cubicBezTo>
                <a:cubicBezTo>
                  <a:pt x="304131" y="442540"/>
                  <a:pt x="291089" y="437238"/>
                  <a:pt x="281230" y="426634"/>
                </a:cubicBezTo>
                <a:cubicBezTo>
                  <a:pt x="271370" y="416030"/>
                  <a:pt x="266440" y="400831"/>
                  <a:pt x="266440" y="381037"/>
                </a:cubicBezTo>
                <a:cubicBezTo>
                  <a:pt x="266440" y="368238"/>
                  <a:pt x="268561" y="357038"/>
                  <a:pt x="272802" y="347439"/>
                </a:cubicBezTo>
                <a:cubicBezTo>
                  <a:pt x="277044" y="337839"/>
                  <a:pt x="283499" y="330640"/>
                  <a:pt x="292168" y="325840"/>
                </a:cubicBezTo>
                <a:cubicBezTo>
                  <a:pt x="300838" y="321040"/>
                  <a:pt x="310270" y="318641"/>
                  <a:pt x="320464" y="318641"/>
                </a:cubicBezTo>
                <a:close/>
                <a:moveTo>
                  <a:pt x="206164" y="318641"/>
                </a:moveTo>
                <a:cubicBezTo>
                  <a:pt x="219038" y="318641"/>
                  <a:pt x="229568" y="321896"/>
                  <a:pt x="237753" y="328407"/>
                </a:cubicBezTo>
                <a:cubicBezTo>
                  <a:pt x="245939" y="334919"/>
                  <a:pt x="251185" y="344165"/>
                  <a:pt x="253492" y="356145"/>
                </a:cubicBezTo>
                <a:lnTo>
                  <a:pt x="233958" y="359159"/>
                </a:lnTo>
                <a:cubicBezTo>
                  <a:pt x="232098" y="351197"/>
                  <a:pt x="228805" y="345206"/>
                  <a:pt x="224080" y="341188"/>
                </a:cubicBezTo>
                <a:cubicBezTo>
                  <a:pt x="219354" y="337170"/>
                  <a:pt x="213643" y="335161"/>
                  <a:pt x="206946" y="335161"/>
                </a:cubicBezTo>
                <a:cubicBezTo>
                  <a:pt x="196825" y="335161"/>
                  <a:pt x="188603" y="338788"/>
                  <a:pt x="182277" y="346044"/>
                </a:cubicBezTo>
                <a:cubicBezTo>
                  <a:pt x="175952" y="353299"/>
                  <a:pt x="172790" y="364777"/>
                  <a:pt x="172790" y="380479"/>
                </a:cubicBezTo>
                <a:cubicBezTo>
                  <a:pt x="172790" y="396403"/>
                  <a:pt x="175841" y="407975"/>
                  <a:pt x="181943" y="415193"/>
                </a:cubicBezTo>
                <a:cubicBezTo>
                  <a:pt x="188045" y="422411"/>
                  <a:pt x="196007" y="426020"/>
                  <a:pt x="205830" y="426020"/>
                </a:cubicBezTo>
                <a:cubicBezTo>
                  <a:pt x="213717" y="426020"/>
                  <a:pt x="220303" y="423602"/>
                  <a:pt x="225586" y="418765"/>
                </a:cubicBezTo>
                <a:cubicBezTo>
                  <a:pt x="230870" y="413928"/>
                  <a:pt x="234218" y="406486"/>
                  <a:pt x="235632" y="396441"/>
                </a:cubicBezTo>
                <a:lnTo>
                  <a:pt x="255389" y="399008"/>
                </a:lnTo>
                <a:cubicBezTo>
                  <a:pt x="253231" y="412626"/>
                  <a:pt x="247706" y="423285"/>
                  <a:pt x="238814" y="430987"/>
                </a:cubicBezTo>
                <a:cubicBezTo>
                  <a:pt x="229921" y="438689"/>
                  <a:pt x="219001" y="442540"/>
                  <a:pt x="206053" y="442540"/>
                </a:cubicBezTo>
                <a:cubicBezTo>
                  <a:pt x="189831" y="442540"/>
                  <a:pt x="176789" y="437238"/>
                  <a:pt x="166930" y="426634"/>
                </a:cubicBezTo>
                <a:cubicBezTo>
                  <a:pt x="157070" y="416030"/>
                  <a:pt x="152140" y="400831"/>
                  <a:pt x="152140" y="381037"/>
                </a:cubicBezTo>
                <a:cubicBezTo>
                  <a:pt x="152140" y="368238"/>
                  <a:pt x="154261" y="357038"/>
                  <a:pt x="158502" y="347439"/>
                </a:cubicBezTo>
                <a:cubicBezTo>
                  <a:pt x="162744" y="337839"/>
                  <a:pt x="169199" y="330640"/>
                  <a:pt x="177868" y="325840"/>
                </a:cubicBezTo>
                <a:cubicBezTo>
                  <a:pt x="186538" y="321040"/>
                  <a:pt x="195970" y="318641"/>
                  <a:pt x="206164" y="318641"/>
                </a:cubicBezTo>
                <a:close/>
                <a:moveTo>
                  <a:pt x="74005" y="293414"/>
                </a:moveTo>
                <a:cubicBezTo>
                  <a:pt x="71921" y="303907"/>
                  <a:pt x="68982" y="314325"/>
                  <a:pt x="65187" y="324668"/>
                </a:cubicBezTo>
                <a:lnTo>
                  <a:pt x="47216" y="372665"/>
                </a:lnTo>
                <a:lnTo>
                  <a:pt x="102692" y="372665"/>
                </a:lnTo>
                <a:lnTo>
                  <a:pt x="85614" y="327347"/>
                </a:lnTo>
                <a:cubicBezTo>
                  <a:pt x="80405" y="313580"/>
                  <a:pt x="76535" y="302270"/>
                  <a:pt x="74005" y="293414"/>
                </a:cubicBezTo>
                <a:close/>
                <a:moveTo>
                  <a:pt x="62843" y="276225"/>
                </a:moveTo>
                <a:lnTo>
                  <a:pt x="86172" y="276225"/>
                </a:lnTo>
                <a:lnTo>
                  <a:pt x="153144" y="439861"/>
                </a:lnTo>
                <a:lnTo>
                  <a:pt x="128476" y="439861"/>
                </a:lnTo>
                <a:lnTo>
                  <a:pt x="109389" y="390301"/>
                </a:lnTo>
                <a:lnTo>
                  <a:pt x="40965" y="390301"/>
                </a:lnTo>
                <a:lnTo>
                  <a:pt x="22994" y="439861"/>
                </a:lnTo>
                <a:lnTo>
                  <a:pt x="0" y="439861"/>
                </a:lnTo>
                <a:close/>
                <a:moveTo>
                  <a:pt x="727249" y="59047"/>
                </a:moveTo>
                <a:cubicBezTo>
                  <a:pt x="718319" y="59047"/>
                  <a:pt x="710729" y="62675"/>
                  <a:pt x="704478" y="69930"/>
                </a:cubicBezTo>
                <a:cubicBezTo>
                  <a:pt x="698227" y="77186"/>
                  <a:pt x="695102" y="87957"/>
                  <a:pt x="695102" y="102245"/>
                </a:cubicBezTo>
                <a:cubicBezTo>
                  <a:pt x="695102" y="117797"/>
                  <a:pt x="698190" y="129145"/>
                  <a:pt x="704367" y="136289"/>
                </a:cubicBezTo>
                <a:cubicBezTo>
                  <a:pt x="710543" y="143433"/>
                  <a:pt x="718282" y="147005"/>
                  <a:pt x="727584" y="147005"/>
                </a:cubicBezTo>
                <a:cubicBezTo>
                  <a:pt x="736811" y="147005"/>
                  <a:pt x="744550" y="143451"/>
                  <a:pt x="750801" y="136345"/>
                </a:cubicBezTo>
                <a:cubicBezTo>
                  <a:pt x="757052" y="129238"/>
                  <a:pt x="760177" y="118095"/>
                  <a:pt x="760177" y="102914"/>
                </a:cubicBezTo>
                <a:cubicBezTo>
                  <a:pt x="760177" y="88404"/>
                  <a:pt x="756959" y="77465"/>
                  <a:pt x="750522" y="70098"/>
                </a:cubicBezTo>
                <a:cubicBezTo>
                  <a:pt x="744085" y="62731"/>
                  <a:pt x="736327" y="59047"/>
                  <a:pt x="727249" y="59047"/>
                </a:cubicBezTo>
                <a:close/>
                <a:moveTo>
                  <a:pt x="634641" y="45095"/>
                </a:moveTo>
                <a:lnTo>
                  <a:pt x="654732" y="45095"/>
                </a:lnTo>
                <a:lnTo>
                  <a:pt x="654732" y="163636"/>
                </a:lnTo>
                <a:lnTo>
                  <a:pt x="634641" y="163636"/>
                </a:lnTo>
                <a:close/>
                <a:moveTo>
                  <a:pt x="725798" y="42416"/>
                </a:moveTo>
                <a:cubicBezTo>
                  <a:pt x="739788" y="42416"/>
                  <a:pt x="751322" y="48071"/>
                  <a:pt x="760400" y="59382"/>
                </a:cubicBezTo>
                <a:lnTo>
                  <a:pt x="760400" y="45095"/>
                </a:lnTo>
                <a:lnTo>
                  <a:pt x="778929" y="45095"/>
                </a:lnTo>
                <a:lnTo>
                  <a:pt x="778929" y="147563"/>
                </a:lnTo>
                <a:cubicBezTo>
                  <a:pt x="778929" y="166017"/>
                  <a:pt x="777050" y="179096"/>
                  <a:pt x="773293" y="186798"/>
                </a:cubicBezTo>
                <a:cubicBezTo>
                  <a:pt x="769535" y="194499"/>
                  <a:pt x="763582" y="200583"/>
                  <a:pt x="755433" y="205048"/>
                </a:cubicBezTo>
                <a:cubicBezTo>
                  <a:pt x="747285" y="209512"/>
                  <a:pt x="737258" y="211745"/>
                  <a:pt x="725351" y="211745"/>
                </a:cubicBezTo>
                <a:cubicBezTo>
                  <a:pt x="711213" y="211745"/>
                  <a:pt x="699790" y="208564"/>
                  <a:pt x="691084" y="202201"/>
                </a:cubicBezTo>
                <a:cubicBezTo>
                  <a:pt x="682377" y="195839"/>
                  <a:pt x="678173" y="186258"/>
                  <a:pt x="678470" y="173459"/>
                </a:cubicBezTo>
                <a:lnTo>
                  <a:pt x="698004" y="176361"/>
                </a:lnTo>
                <a:cubicBezTo>
                  <a:pt x="698823" y="182388"/>
                  <a:pt x="701092" y="186779"/>
                  <a:pt x="704813" y="189532"/>
                </a:cubicBezTo>
                <a:cubicBezTo>
                  <a:pt x="709799" y="193253"/>
                  <a:pt x="716608" y="195113"/>
                  <a:pt x="725240" y="195113"/>
                </a:cubicBezTo>
                <a:cubicBezTo>
                  <a:pt x="734541" y="195113"/>
                  <a:pt x="741722" y="193253"/>
                  <a:pt x="746783" y="189532"/>
                </a:cubicBezTo>
                <a:cubicBezTo>
                  <a:pt x="751843" y="185812"/>
                  <a:pt x="755266" y="180603"/>
                  <a:pt x="757052" y="173905"/>
                </a:cubicBezTo>
                <a:cubicBezTo>
                  <a:pt x="758093" y="169813"/>
                  <a:pt x="758577" y="161218"/>
                  <a:pt x="758503" y="148121"/>
                </a:cubicBezTo>
                <a:cubicBezTo>
                  <a:pt x="749722" y="158464"/>
                  <a:pt x="738783" y="163636"/>
                  <a:pt x="725686" y="163636"/>
                </a:cubicBezTo>
                <a:cubicBezTo>
                  <a:pt x="709389" y="163636"/>
                  <a:pt x="696776" y="157757"/>
                  <a:pt x="687847" y="146000"/>
                </a:cubicBezTo>
                <a:cubicBezTo>
                  <a:pt x="678917" y="134243"/>
                  <a:pt x="674452" y="120141"/>
                  <a:pt x="674452" y="103696"/>
                </a:cubicBezTo>
                <a:cubicBezTo>
                  <a:pt x="674452" y="92385"/>
                  <a:pt x="676498" y="81948"/>
                  <a:pt x="680591" y="72386"/>
                </a:cubicBezTo>
                <a:cubicBezTo>
                  <a:pt x="684684" y="62824"/>
                  <a:pt x="690619" y="55438"/>
                  <a:pt x="698395" y="50229"/>
                </a:cubicBezTo>
                <a:cubicBezTo>
                  <a:pt x="706171" y="45020"/>
                  <a:pt x="715305" y="42416"/>
                  <a:pt x="725798" y="42416"/>
                </a:cubicBezTo>
                <a:close/>
                <a:moveTo>
                  <a:pt x="815504" y="0"/>
                </a:moveTo>
                <a:lnTo>
                  <a:pt x="835596" y="0"/>
                </a:lnTo>
                <a:lnTo>
                  <a:pt x="835596" y="58712"/>
                </a:lnTo>
                <a:cubicBezTo>
                  <a:pt x="844972" y="47848"/>
                  <a:pt x="856804" y="42416"/>
                  <a:pt x="871091" y="42416"/>
                </a:cubicBezTo>
                <a:cubicBezTo>
                  <a:pt x="879872" y="42416"/>
                  <a:pt x="887500" y="44146"/>
                  <a:pt x="893974" y="47606"/>
                </a:cubicBezTo>
                <a:cubicBezTo>
                  <a:pt x="900448" y="51066"/>
                  <a:pt x="905080" y="55847"/>
                  <a:pt x="907870" y="61949"/>
                </a:cubicBezTo>
                <a:cubicBezTo>
                  <a:pt x="910661" y="68051"/>
                  <a:pt x="912056" y="76907"/>
                  <a:pt x="912056" y="88515"/>
                </a:cubicBezTo>
                <a:lnTo>
                  <a:pt x="912056" y="163636"/>
                </a:lnTo>
                <a:lnTo>
                  <a:pt x="891964" y="163636"/>
                </a:lnTo>
                <a:lnTo>
                  <a:pt x="891964" y="88515"/>
                </a:lnTo>
                <a:cubicBezTo>
                  <a:pt x="891964" y="78469"/>
                  <a:pt x="889788" y="71158"/>
                  <a:pt x="885435" y="66582"/>
                </a:cubicBezTo>
                <a:cubicBezTo>
                  <a:pt x="881081" y="62005"/>
                  <a:pt x="874924" y="59717"/>
                  <a:pt x="866961" y="59717"/>
                </a:cubicBezTo>
                <a:cubicBezTo>
                  <a:pt x="861008" y="59717"/>
                  <a:pt x="855408" y="61261"/>
                  <a:pt x="850162" y="64349"/>
                </a:cubicBezTo>
                <a:cubicBezTo>
                  <a:pt x="844916" y="67437"/>
                  <a:pt x="841177" y="71623"/>
                  <a:pt x="838944" y="76907"/>
                </a:cubicBezTo>
                <a:cubicBezTo>
                  <a:pt x="836712" y="82190"/>
                  <a:pt x="835596" y="89483"/>
                  <a:pt x="835596" y="98784"/>
                </a:cubicBezTo>
                <a:lnTo>
                  <a:pt x="835596" y="163636"/>
                </a:lnTo>
                <a:lnTo>
                  <a:pt x="815504" y="163636"/>
                </a:lnTo>
                <a:close/>
                <a:moveTo>
                  <a:pt x="634641" y="0"/>
                </a:moveTo>
                <a:lnTo>
                  <a:pt x="654732" y="0"/>
                </a:lnTo>
                <a:lnTo>
                  <a:pt x="654732" y="23105"/>
                </a:lnTo>
                <a:lnTo>
                  <a:pt x="634641" y="23105"/>
                </a:lnTo>
                <a:close/>
                <a:moveTo>
                  <a:pt x="475841" y="0"/>
                </a:moveTo>
                <a:lnTo>
                  <a:pt x="497495" y="0"/>
                </a:lnTo>
                <a:lnTo>
                  <a:pt x="497495" y="67196"/>
                </a:lnTo>
                <a:lnTo>
                  <a:pt x="582551" y="67196"/>
                </a:lnTo>
                <a:lnTo>
                  <a:pt x="582551" y="0"/>
                </a:lnTo>
                <a:lnTo>
                  <a:pt x="604205" y="0"/>
                </a:lnTo>
                <a:lnTo>
                  <a:pt x="604205" y="163636"/>
                </a:lnTo>
                <a:lnTo>
                  <a:pt x="582551" y="163636"/>
                </a:lnTo>
                <a:lnTo>
                  <a:pt x="582551" y="86506"/>
                </a:lnTo>
                <a:lnTo>
                  <a:pt x="497495" y="86506"/>
                </a:lnTo>
                <a:lnTo>
                  <a:pt x="497495" y="163636"/>
                </a:lnTo>
                <a:lnTo>
                  <a:pt x="475841" y="163636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326" y="3364450"/>
            <a:ext cx="495301" cy="606090"/>
          </a:xfrm>
          <a:prstGeom prst="rect">
            <a:avLst/>
          </a:prstGeom>
        </p:spPr>
      </p:pic>
      <p:pic>
        <p:nvPicPr>
          <p:cNvPr id="53" name="Picture 52" descr="checks2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422" y="3377068"/>
            <a:ext cx="495301" cy="60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6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4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48" grpId="0" animBg="1"/>
      <p:bldP spid="49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675774" y="2976861"/>
            <a:ext cx="10840453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  <a:prstDash val="dash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75774" y="3757501"/>
            <a:ext cx="10840453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  <a:prstDash val="dash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To Outline"/>
          <p:cNvSpPr/>
          <p:nvPr/>
        </p:nvSpPr>
        <p:spPr>
          <a:xfrm>
            <a:off x="8817454" y="3224624"/>
            <a:ext cx="2320424" cy="253394"/>
          </a:xfrm>
          <a:custGeom>
            <a:avLst/>
            <a:gdLst/>
            <a:ahLst/>
            <a:cxnLst/>
            <a:rect l="l" t="t" r="r" b="b"/>
            <a:pathLst>
              <a:path w="2320424" h="253394">
                <a:moveTo>
                  <a:pt x="1745094" y="167402"/>
                </a:moveTo>
                <a:lnTo>
                  <a:pt x="1704213" y="171279"/>
                </a:lnTo>
                <a:cubicBezTo>
                  <a:pt x="1688002" y="172688"/>
                  <a:pt x="1679896" y="181499"/>
                  <a:pt x="1679896" y="197711"/>
                </a:cubicBezTo>
                <a:cubicBezTo>
                  <a:pt x="1679896" y="213922"/>
                  <a:pt x="1687062" y="222028"/>
                  <a:pt x="1701394" y="222028"/>
                </a:cubicBezTo>
                <a:cubicBezTo>
                  <a:pt x="1713141" y="222028"/>
                  <a:pt x="1725594" y="220148"/>
                  <a:pt x="1738751" y="216389"/>
                </a:cubicBezTo>
                <a:lnTo>
                  <a:pt x="1745094" y="214275"/>
                </a:lnTo>
                <a:close/>
                <a:moveTo>
                  <a:pt x="916419" y="167402"/>
                </a:moveTo>
                <a:lnTo>
                  <a:pt x="875538" y="171279"/>
                </a:lnTo>
                <a:cubicBezTo>
                  <a:pt x="859327" y="172688"/>
                  <a:pt x="851221" y="181499"/>
                  <a:pt x="851221" y="197711"/>
                </a:cubicBezTo>
                <a:cubicBezTo>
                  <a:pt x="851221" y="213922"/>
                  <a:pt x="858387" y="222028"/>
                  <a:pt x="872719" y="222028"/>
                </a:cubicBezTo>
                <a:cubicBezTo>
                  <a:pt x="884466" y="222028"/>
                  <a:pt x="896919" y="220148"/>
                  <a:pt x="910076" y="216389"/>
                </a:cubicBezTo>
                <a:lnTo>
                  <a:pt x="916419" y="214275"/>
                </a:lnTo>
                <a:close/>
                <a:moveTo>
                  <a:pt x="1477385" y="144142"/>
                </a:moveTo>
                <a:lnTo>
                  <a:pt x="1477385" y="215684"/>
                </a:lnTo>
                <a:lnTo>
                  <a:pt x="1530601" y="215684"/>
                </a:lnTo>
                <a:cubicBezTo>
                  <a:pt x="1543523" y="215684"/>
                  <a:pt x="1553215" y="212982"/>
                  <a:pt x="1559676" y="207579"/>
                </a:cubicBezTo>
                <a:cubicBezTo>
                  <a:pt x="1566137" y="202175"/>
                  <a:pt x="1569368" y="192894"/>
                  <a:pt x="1569368" y="179737"/>
                </a:cubicBezTo>
                <a:cubicBezTo>
                  <a:pt x="1569368" y="166580"/>
                  <a:pt x="1565608" y="157358"/>
                  <a:pt x="1558090" y="152072"/>
                </a:cubicBezTo>
                <a:cubicBezTo>
                  <a:pt x="1550572" y="146785"/>
                  <a:pt x="1541174" y="144142"/>
                  <a:pt x="1529896" y="144142"/>
                </a:cubicBezTo>
                <a:close/>
                <a:moveTo>
                  <a:pt x="1279522" y="137094"/>
                </a:moveTo>
                <a:lnTo>
                  <a:pt x="1384897" y="137094"/>
                </a:lnTo>
                <a:lnTo>
                  <a:pt x="1384897" y="171984"/>
                </a:lnTo>
                <a:lnTo>
                  <a:pt x="1279522" y="171984"/>
                </a:lnTo>
                <a:close/>
                <a:moveTo>
                  <a:pt x="2242890" y="102556"/>
                </a:moveTo>
                <a:cubicBezTo>
                  <a:pt x="2219160" y="102556"/>
                  <a:pt x="2207295" y="122292"/>
                  <a:pt x="2207295" y="161763"/>
                </a:cubicBezTo>
                <a:cubicBezTo>
                  <a:pt x="2207295" y="183379"/>
                  <a:pt x="2210056" y="198357"/>
                  <a:pt x="2215577" y="206698"/>
                </a:cubicBezTo>
                <a:cubicBezTo>
                  <a:pt x="2221098" y="215038"/>
                  <a:pt x="2229850" y="219209"/>
                  <a:pt x="2241833" y="219209"/>
                </a:cubicBezTo>
                <a:cubicBezTo>
                  <a:pt x="2253815" y="219209"/>
                  <a:pt x="2265210" y="217094"/>
                  <a:pt x="2276018" y="212865"/>
                </a:cubicBezTo>
                <a:lnTo>
                  <a:pt x="2282009" y="210398"/>
                </a:lnTo>
                <a:lnTo>
                  <a:pt x="2282009" y="106080"/>
                </a:lnTo>
                <a:cubicBezTo>
                  <a:pt x="2267912" y="103731"/>
                  <a:pt x="2254872" y="102556"/>
                  <a:pt x="2242890" y="102556"/>
                </a:cubicBezTo>
                <a:close/>
                <a:moveTo>
                  <a:pt x="265567" y="101851"/>
                </a:moveTo>
                <a:cubicBezTo>
                  <a:pt x="250530" y="101851"/>
                  <a:pt x="240133" y="106315"/>
                  <a:pt x="234377" y="115243"/>
                </a:cubicBezTo>
                <a:cubicBezTo>
                  <a:pt x="228621" y="124171"/>
                  <a:pt x="225743" y="139326"/>
                  <a:pt x="225743" y="160706"/>
                </a:cubicBezTo>
                <a:cubicBezTo>
                  <a:pt x="225743" y="182086"/>
                  <a:pt x="228445" y="197476"/>
                  <a:pt x="233848" y="206874"/>
                </a:cubicBezTo>
                <a:cubicBezTo>
                  <a:pt x="239252" y="216272"/>
                  <a:pt x="249825" y="220971"/>
                  <a:pt x="265567" y="220971"/>
                </a:cubicBezTo>
                <a:cubicBezTo>
                  <a:pt x="281308" y="220971"/>
                  <a:pt x="291881" y="216272"/>
                  <a:pt x="297285" y="206874"/>
                </a:cubicBezTo>
                <a:cubicBezTo>
                  <a:pt x="302689" y="197476"/>
                  <a:pt x="305391" y="182086"/>
                  <a:pt x="305391" y="160706"/>
                </a:cubicBezTo>
                <a:cubicBezTo>
                  <a:pt x="305391" y="139326"/>
                  <a:pt x="302512" y="124171"/>
                  <a:pt x="296756" y="115243"/>
                </a:cubicBezTo>
                <a:cubicBezTo>
                  <a:pt x="291000" y="106315"/>
                  <a:pt x="280603" y="101851"/>
                  <a:pt x="265567" y="101851"/>
                </a:cubicBezTo>
                <a:close/>
                <a:moveTo>
                  <a:pt x="2063677" y="101146"/>
                </a:moveTo>
                <a:cubicBezTo>
                  <a:pt x="2050520" y="101146"/>
                  <a:pt x="2040946" y="104788"/>
                  <a:pt x="2034954" y="112071"/>
                </a:cubicBezTo>
                <a:cubicBezTo>
                  <a:pt x="2028963" y="119355"/>
                  <a:pt x="2025850" y="131337"/>
                  <a:pt x="2025615" y="148019"/>
                </a:cubicBezTo>
                <a:lnTo>
                  <a:pt x="2099977" y="148019"/>
                </a:lnTo>
                <a:cubicBezTo>
                  <a:pt x="2099977" y="130632"/>
                  <a:pt x="2097216" y="118474"/>
                  <a:pt x="2091695" y="111543"/>
                </a:cubicBezTo>
                <a:cubicBezTo>
                  <a:pt x="2086174" y="104612"/>
                  <a:pt x="2076834" y="101146"/>
                  <a:pt x="2063677" y="101146"/>
                </a:cubicBezTo>
                <a:close/>
                <a:moveTo>
                  <a:pt x="1890474" y="69780"/>
                </a:moveTo>
                <a:cubicBezTo>
                  <a:pt x="1905511" y="69780"/>
                  <a:pt x="1923955" y="71660"/>
                  <a:pt x="1945805" y="75419"/>
                </a:cubicBezTo>
                <a:lnTo>
                  <a:pt x="1956730" y="77534"/>
                </a:lnTo>
                <a:lnTo>
                  <a:pt x="1956026" y="109604"/>
                </a:lnTo>
                <a:cubicBezTo>
                  <a:pt x="1928301" y="105845"/>
                  <a:pt x="1908213" y="103966"/>
                  <a:pt x="1895761" y="103966"/>
                </a:cubicBezTo>
                <a:cubicBezTo>
                  <a:pt x="1883308" y="103966"/>
                  <a:pt x="1874674" y="105434"/>
                  <a:pt x="1869858" y="108371"/>
                </a:cubicBezTo>
                <a:cubicBezTo>
                  <a:pt x="1865041" y="111308"/>
                  <a:pt x="1862633" y="115948"/>
                  <a:pt x="1862633" y="122292"/>
                </a:cubicBezTo>
                <a:cubicBezTo>
                  <a:pt x="1862633" y="128635"/>
                  <a:pt x="1865276" y="133099"/>
                  <a:pt x="1870562" y="135684"/>
                </a:cubicBezTo>
                <a:cubicBezTo>
                  <a:pt x="1875849" y="138268"/>
                  <a:pt x="1888301" y="141264"/>
                  <a:pt x="1907920" y="144671"/>
                </a:cubicBezTo>
                <a:cubicBezTo>
                  <a:pt x="1927538" y="148077"/>
                  <a:pt x="1941459" y="153423"/>
                  <a:pt x="1949682" y="160706"/>
                </a:cubicBezTo>
                <a:cubicBezTo>
                  <a:pt x="1957905" y="167989"/>
                  <a:pt x="1962017" y="180912"/>
                  <a:pt x="1962017" y="199473"/>
                </a:cubicBezTo>
                <a:cubicBezTo>
                  <a:pt x="1962017" y="218034"/>
                  <a:pt x="1956084" y="231661"/>
                  <a:pt x="1944219" y="240354"/>
                </a:cubicBezTo>
                <a:cubicBezTo>
                  <a:pt x="1932354" y="249047"/>
                  <a:pt x="1915027" y="253394"/>
                  <a:pt x="1892237" y="253394"/>
                </a:cubicBezTo>
                <a:cubicBezTo>
                  <a:pt x="1877905" y="253394"/>
                  <a:pt x="1859814" y="251397"/>
                  <a:pt x="1837963" y="247403"/>
                </a:cubicBezTo>
                <a:lnTo>
                  <a:pt x="1827038" y="245640"/>
                </a:lnTo>
                <a:lnTo>
                  <a:pt x="1828448" y="213570"/>
                </a:lnTo>
                <a:cubicBezTo>
                  <a:pt x="1856642" y="217329"/>
                  <a:pt x="1876965" y="219209"/>
                  <a:pt x="1889417" y="219209"/>
                </a:cubicBezTo>
                <a:cubicBezTo>
                  <a:pt x="1901870" y="219209"/>
                  <a:pt x="1910739" y="217681"/>
                  <a:pt x="1916025" y="214627"/>
                </a:cubicBezTo>
                <a:cubicBezTo>
                  <a:pt x="1921312" y="211573"/>
                  <a:pt x="1923955" y="206521"/>
                  <a:pt x="1923955" y="199473"/>
                </a:cubicBezTo>
                <a:cubicBezTo>
                  <a:pt x="1923955" y="192424"/>
                  <a:pt x="1921429" y="187549"/>
                  <a:pt x="1916378" y="184847"/>
                </a:cubicBezTo>
                <a:cubicBezTo>
                  <a:pt x="1911326" y="182145"/>
                  <a:pt x="1899226" y="179208"/>
                  <a:pt x="1880078" y="176037"/>
                </a:cubicBezTo>
                <a:cubicBezTo>
                  <a:pt x="1860930" y="172865"/>
                  <a:pt x="1846891" y="167872"/>
                  <a:pt x="1837963" y="161058"/>
                </a:cubicBezTo>
                <a:cubicBezTo>
                  <a:pt x="1829035" y="154245"/>
                  <a:pt x="1824571" y="141793"/>
                  <a:pt x="1824571" y="123701"/>
                </a:cubicBezTo>
                <a:cubicBezTo>
                  <a:pt x="1824571" y="105610"/>
                  <a:pt x="1830738" y="92101"/>
                  <a:pt x="1843073" y="83173"/>
                </a:cubicBezTo>
                <a:cubicBezTo>
                  <a:pt x="1855408" y="74244"/>
                  <a:pt x="1871208" y="69780"/>
                  <a:pt x="1890474" y="69780"/>
                </a:cubicBezTo>
                <a:close/>
                <a:moveTo>
                  <a:pt x="2063677" y="69428"/>
                </a:moveTo>
                <a:cubicBezTo>
                  <a:pt x="2113016" y="69428"/>
                  <a:pt x="2137686" y="96330"/>
                  <a:pt x="2137686" y="150133"/>
                </a:cubicBezTo>
                <a:lnTo>
                  <a:pt x="2135219" y="177622"/>
                </a:lnTo>
                <a:lnTo>
                  <a:pt x="2025968" y="177622"/>
                </a:lnTo>
                <a:cubicBezTo>
                  <a:pt x="2026202" y="192189"/>
                  <a:pt x="2029374" y="202880"/>
                  <a:pt x="2035483" y="209693"/>
                </a:cubicBezTo>
                <a:cubicBezTo>
                  <a:pt x="2041592" y="216507"/>
                  <a:pt x="2052987" y="219913"/>
                  <a:pt x="2069668" y="219913"/>
                </a:cubicBezTo>
                <a:cubicBezTo>
                  <a:pt x="2086350" y="219913"/>
                  <a:pt x="2103501" y="219209"/>
                  <a:pt x="2121122" y="217799"/>
                </a:cubicBezTo>
                <a:lnTo>
                  <a:pt x="2130990" y="216742"/>
                </a:lnTo>
                <a:lnTo>
                  <a:pt x="2131695" y="245288"/>
                </a:lnTo>
                <a:cubicBezTo>
                  <a:pt x="2104911" y="250692"/>
                  <a:pt x="2081181" y="253394"/>
                  <a:pt x="2060505" y="253394"/>
                </a:cubicBezTo>
                <a:cubicBezTo>
                  <a:pt x="2034426" y="253394"/>
                  <a:pt x="2015688" y="246228"/>
                  <a:pt x="2004294" y="231896"/>
                </a:cubicBezTo>
                <a:cubicBezTo>
                  <a:pt x="1992898" y="217564"/>
                  <a:pt x="1987201" y="194656"/>
                  <a:pt x="1987201" y="163173"/>
                </a:cubicBezTo>
                <a:cubicBezTo>
                  <a:pt x="1987201" y="100676"/>
                  <a:pt x="2012693" y="69428"/>
                  <a:pt x="2063677" y="69428"/>
                </a:cubicBezTo>
                <a:close/>
                <a:moveTo>
                  <a:pt x="1722363" y="69428"/>
                </a:moveTo>
                <a:cubicBezTo>
                  <a:pt x="1743861" y="69428"/>
                  <a:pt x="1759368" y="74068"/>
                  <a:pt x="1768883" y="83349"/>
                </a:cubicBezTo>
                <a:cubicBezTo>
                  <a:pt x="1778398" y="92629"/>
                  <a:pt x="1783156" y="107372"/>
                  <a:pt x="1783156" y="127578"/>
                </a:cubicBezTo>
                <a:lnTo>
                  <a:pt x="1783156" y="207931"/>
                </a:lnTo>
                <a:cubicBezTo>
                  <a:pt x="1783391" y="213100"/>
                  <a:pt x="1784742" y="216918"/>
                  <a:pt x="1787209" y="219385"/>
                </a:cubicBezTo>
                <a:cubicBezTo>
                  <a:pt x="1789676" y="221852"/>
                  <a:pt x="1793494" y="223438"/>
                  <a:pt x="1798663" y="224143"/>
                </a:cubicBezTo>
                <a:lnTo>
                  <a:pt x="1797606" y="253394"/>
                </a:lnTo>
                <a:cubicBezTo>
                  <a:pt x="1777400" y="253394"/>
                  <a:pt x="1761776" y="249047"/>
                  <a:pt x="1750733" y="240354"/>
                </a:cubicBezTo>
                <a:cubicBezTo>
                  <a:pt x="1731937" y="249047"/>
                  <a:pt x="1713024" y="253394"/>
                  <a:pt x="1693993" y="253394"/>
                </a:cubicBezTo>
                <a:cubicBezTo>
                  <a:pt x="1658985" y="253394"/>
                  <a:pt x="1641481" y="234715"/>
                  <a:pt x="1641481" y="197358"/>
                </a:cubicBezTo>
                <a:cubicBezTo>
                  <a:pt x="1641481" y="179502"/>
                  <a:pt x="1646239" y="166580"/>
                  <a:pt x="1655755" y="158591"/>
                </a:cubicBezTo>
                <a:cubicBezTo>
                  <a:pt x="1665270" y="150603"/>
                  <a:pt x="1679896" y="145787"/>
                  <a:pt x="1699632" y="144142"/>
                </a:cubicBezTo>
                <a:lnTo>
                  <a:pt x="1745094" y="140265"/>
                </a:lnTo>
                <a:lnTo>
                  <a:pt x="1745094" y="127578"/>
                </a:lnTo>
                <a:cubicBezTo>
                  <a:pt x="1745094" y="118180"/>
                  <a:pt x="1743039" y="111601"/>
                  <a:pt x="1738927" y="107842"/>
                </a:cubicBezTo>
                <a:cubicBezTo>
                  <a:pt x="1734815" y="104083"/>
                  <a:pt x="1728765" y="102203"/>
                  <a:pt x="1720777" y="102203"/>
                </a:cubicBezTo>
                <a:cubicBezTo>
                  <a:pt x="1705740" y="102203"/>
                  <a:pt x="1686944" y="103143"/>
                  <a:pt x="1664389" y="105023"/>
                </a:cubicBezTo>
                <a:lnTo>
                  <a:pt x="1653112" y="105728"/>
                </a:lnTo>
                <a:lnTo>
                  <a:pt x="1651702" y="78591"/>
                </a:lnTo>
                <a:cubicBezTo>
                  <a:pt x="1677311" y="72482"/>
                  <a:pt x="1700865" y="69428"/>
                  <a:pt x="1722363" y="69428"/>
                </a:cubicBezTo>
                <a:close/>
                <a:moveTo>
                  <a:pt x="1070962" y="69428"/>
                </a:moveTo>
                <a:cubicBezTo>
                  <a:pt x="1083415" y="69428"/>
                  <a:pt x="1098099" y="71073"/>
                  <a:pt x="1115016" y="74362"/>
                </a:cubicBezTo>
                <a:lnTo>
                  <a:pt x="1123826" y="76124"/>
                </a:lnTo>
                <a:lnTo>
                  <a:pt x="1122417" y="106433"/>
                </a:lnTo>
                <a:cubicBezTo>
                  <a:pt x="1103856" y="104553"/>
                  <a:pt x="1090111" y="103613"/>
                  <a:pt x="1081183" y="103613"/>
                </a:cubicBezTo>
                <a:cubicBezTo>
                  <a:pt x="1063327" y="103613"/>
                  <a:pt x="1051344" y="107607"/>
                  <a:pt x="1045236" y="115596"/>
                </a:cubicBezTo>
                <a:cubicBezTo>
                  <a:pt x="1039127" y="123584"/>
                  <a:pt x="1036072" y="138621"/>
                  <a:pt x="1036072" y="160706"/>
                </a:cubicBezTo>
                <a:cubicBezTo>
                  <a:pt x="1036072" y="182791"/>
                  <a:pt x="1039009" y="198063"/>
                  <a:pt x="1044883" y="206521"/>
                </a:cubicBezTo>
                <a:cubicBezTo>
                  <a:pt x="1050757" y="214979"/>
                  <a:pt x="1062974" y="219209"/>
                  <a:pt x="1081535" y="219209"/>
                </a:cubicBezTo>
                <a:lnTo>
                  <a:pt x="1122769" y="216389"/>
                </a:lnTo>
                <a:lnTo>
                  <a:pt x="1123826" y="247050"/>
                </a:lnTo>
                <a:cubicBezTo>
                  <a:pt x="1100096" y="251279"/>
                  <a:pt x="1082240" y="253394"/>
                  <a:pt x="1070258" y="253394"/>
                </a:cubicBezTo>
                <a:cubicBezTo>
                  <a:pt x="1043473" y="253394"/>
                  <a:pt x="1024619" y="246169"/>
                  <a:pt x="1013694" y="231720"/>
                </a:cubicBezTo>
                <a:cubicBezTo>
                  <a:pt x="1002768" y="217270"/>
                  <a:pt x="997306" y="193599"/>
                  <a:pt x="997306" y="160706"/>
                </a:cubicBezTo>
                <a:cubicBezTo>
                  <a:pt x="997306" y="127813"/>
                  <a:pt x="1003062" y="104377"/>
                  <a:pt x="1014574" y="90397"/>
                </a:cubicBezTo>
                <a:cubicBezTo>
                  <a:pt x="1026087" y="76418"/>
                  <a:pt x="1044883" y="69428"/>
                  <a:pt x="1070962" y="69428"/>
                </a:cubicBezTo>
                <a:close/>
                <a:moveTo>
                  <a:pt x="893688" y="69428"/>
                </a:moveTo>
                <a:cubicBezTo>
                  <a:pt x="915186" y="69428"/>
                  <a:pt x="930693" y="74068"/>
                  <a:pt x="940208" y="83349"/>
                </a:cubicBezTo>
                <a:cubicBezTo>
                  <a:pt x="949724" y="92629"/>
                  <a:pt x="954481" y="107372"/>
                  <a:pt x="954481" y="127578"/>
                </a:cubicBezTo>
                <a:lnTo>
                  <a:pt x="954481" y="207931"/>
                </a:lnTo>
                <a:cubicBezTo>
                  <a:pt x="954716" y="213100"/>
                  <a:pt x="956067" y="216918"/>
                  <a:pt x="958534" y="219385"/>
                </a:cubicBezTo>
                <a:cubicBezTo>
                  <a:pt x="961001" y="221852"/>
                  <a:pt x="964819" y="223438"/>
                  <a:pt x="969988" y="224143"/>
                </a:cubicBezTo>
                <a:lnTo>
                  <a:pt x="968931" y="253394"/>
                </a:lnTo>
                <a:cubicBezTo>
                  <a:pt x="948725" y="253394"/>
                  <a:pt x="933101" y="249047"/>
                  <a:pt x="922058" y="240354"/>
                </a:cubicBezTo>
                <a:cubicBezTo>
                  <a:pt x="903262" y="249047"/>
                  <a:pt x="884349" y="253394"/>
                  <a:pt x="865318" y="253394"/>
                </a:cubicBezTo>
                <a:cubicBezTo>
                  <a:pt x="830310" y="253394"/>
                  <a:pt x="812806" y="234715"/>
                  <a:pt x="812806" y="197358"/>
                </a:cubicBezTo>
                <a:cubicBezTo>
                  <a:pt x="812806" y="179502"/>
                  <a:pt x="817564" y="166580"/>
                  <a:pt x="827080" y="158591"/>
                </a:cubicBezTo>
                <a:cubicBezTo>
                  <a:pt x="836595" y="150603"/>
                  <a:pt x="851221" y="145787"/>
                  <a:pt x="870957" y="144142"/>
                </a:cubicBezTo>
                <a:lnTo>
                  <a:pt x="916419" y="140265"/>
                </a:lnTo>
                <a:lnTo>
                  <a:pt x="916419" y="127578"/>
                </a:lnTo>
                <a:cubicBezTo>
                  <a:pt x="916419" y="118180"/>
                  <a:pt x="914364" y="111601"/>
                  <a:pt x="910252" y="107842"/>
                </a:cubicBezTo>
                <a:cubicBezTo>
                  <a:pt x="906140" y="104083"/>
                  <a:pt x="900090" y="102203"/>
                  <a:pt x="892102" y="102203"/>
                </a:cubicBezTo>
                <a:cubicBezTo>
                  <a:pt x="877065" y="102203"/>
                  <a:pt x="858269" y="103143"/>
                  <a:pt x="835714" y="105023"/>
                </a:cubicBezTo>
                <a:lnTo>
                  <a:pt x="824436" y="105728"/>
                </a:lnTo>
                <a:lnTo>
                  <a:pt x="823027" y="78591"/>
                </a:lnTo>
                <a:cubicBezTo>
                  <a:pt x="848636" y="72482"/>
                  <a:pt x="872190" y="69428"/>
                  <a:pt x="893688" y="69428"/>
                </a:cubicBezTo>
                <a:close/>
                <a:moveTo>
                  <a:pt x="798233" y="69428"/>
                </a:moveTo>
                <a:lnTo>
                  <a:pt x="798233" y="107842"/>
                </a:lnTo>
                <a:cubicBezTo>
                  <a:pt x="778028" y="111836"/>
                  <a:pt x="760759" y="117005"/>
                  <a:pt x="746427" y="123349"/>
                </a:cubicBezTo>
                <a:lnTo>
                  <a:pt x="738673" y="126521"/>
                </a:lnTo>
                <a:lnTo>
                  <a:pt x="738673" y="249517"/>
                </a:lnTo>
                <a:lnTo>
                  <a:pt x="700259" y="249517"/>
                </a:lnTo>
                <a:lnTo>
                  <a:pt x="700259" y="73305"/>
                </a:lnTo>
                <a:lnTo>
                  <a:pt x="738321" y="73305"/>
                </a:lnTo>
                <a:lnTo>
                  <a:pt x="738321" y="94450"/>
                </a:lnTo>
                <a:cubicBezTo>
                  <a:pt x="758292" y="81528"/>
                  <a:pt x="778263" y="73187"/>
                  <a:pt x="798233" y="69428"/>
                </a:cubicBezTo>
                <a:close/>
                <a:moveTo>
                  <a:pt x="472631" y="69428"/>
                </a:moveTo>
                <a:cubicBezTo>
                  <a:pt x="496126" y="69428"/>
                  <a:pt x="512161" y="76065"/>
                  <a:pt x="520737" y="89340"/>
                </a:cubicBezTo>
                <a:cubicBezTo>
                  <a:pt x="529312" y="102615"/>
                  <a:pt x="533600" y="124524"/>
                  <a:pt x="533600" y="155067"/>
                </a:cubicBezTo>
                <a:lnTo>
                  <a:pt x="533600" y="249517"/>
                </a:lnTo>
                <a:lnTo>
                  <a:pt x="495538" y="249517"/>
                </a:lnTo>
                <a:lnTo>
                  <a:pt x="495538" y="156125"/>
                </a:lnTo>
                <a:cubicBezTo>
                  <a:pt x="495538" y="137094"/>
                  <a:pt x="493482" y="123584"/>
                  <a:pt x="489371" y="115596"/>
                </a:cubicBezTo>
                <a:cubicBezTo>
                  <a:pt x="485259" y="107607"/>
                  <a:pt x="476860" y="103613"/>
                  <a:pt x="464172" y="103613"/>
                </a:cubicBezTo>
                <a:cubicBezTo>
                  <a:pt x="452190" y="103613"/>
                  <a:pt x="440677" y="105963"/>
                  <a:pt x="429635" y="110662"/>
                </a:cubicBezTo>
                <a:lnTo>
                  <a:pt x="424348" y="112776"/>
                </a:lnTo>
                <a:lnTo>
                  <a:pt x="424348" y="249517"/>
                </a:lnTo>
                <a:lnTo>
                  <a:pt x="385934" y="249517"/>
                </a:lnTo>
                <a:lnTo>
                  <a:pt x="385934" y="73305"/>
                </a:lnTo>
                <a:lnTo>
                  <a:pt x="423996" y="73305"/>
                </a:lnTo>
                <a:lnTo>
                  <a:pt x="423996" y="84230"/>
                </a:lnTo>
                <a:cubicBezTo>
                  <a:pt x="441147" y="74362"/>
                  <a:pt x="457359" y="69428"/>
                  <a:pt x="472631" y="69428"/>
                </a:cubicBezTo>
                <a:close/>
                <a:moveTo>
                  <a:pt x="265567" y="69428"/>
                </a:moveTo>
                <a:cubicBezTo>
                  <a:pt x="293761" y="69428"/>
                  <a:pt x="313908" y="77064"/>
                  <a:pt x="326008" y="92336"/>
                </a:cubicBezTo>
                <a:cubicBezTo>
                  <a:pt x="338107" y="107607"/>
                  <a:pt x="344157" y="130515"/>
                  <a:pt x="344157" y="161058"/>
                </a:cubicBezTo>
                <a:cubicBezTo>
                  <a:pt x="344157" y="191602"/>
                  <a:pt x="338284" y="214627"/>
                  <a:pt x="326536" y="230134"/>
                </a:cubicBezTo>
                <a:cubicBezTo>
                  <a:pt x="314789" y="245640"/>
                  <a:pt x="294465" y="253394"/>
                  <a:pt x="265567" y="253394"/>
                </a:cubicBezTo>
                <a:cubicBezTo>
                  <a:pt x="236668" y="253394"/>
                  <a:pt x="216345" y="245640"/>
                  <a:pt x="204597" y="230134"/>
                </a:cubicBezTo>
                <a:cubicBezTo>
                  <a:pt x="192850" y="214627"/>
                  <a:pt x="186976" y="191602"/>
                  <a:pt x="186976" y="161058"/>
                </a:cubicBezTo>
                <a:cubicBezTo>
                  <a:pt x="186976" y="130515"/>
                  <a:pt x="193026" y="107607"/>
                  <a:pt x="205126" y="92336"/>
                </a:cubicBezTo>
                <a:cubicBezTo>
                  <a:pt x="217226" y="77064"/>
                  <a:pt x="237373" y="69428"/>
                  <a:pt x="265567" y="69428"/>
                </a:cubicBezTo>
                <a:close/>
                <a:moveTo>
                  <a:pt x="1477385" y="41939"/>
                </a:moveTo>
                <a:lnTo>
                  <a:pt x="1477385" y="111014"/>
                </a:lnTo>
                <a:lnTo>
                  <a:pt x="1529191" y="111014"/>
                </a:lnTo>
                <a:cubicBezTo>
                  <a:pt x="1552216" y="111014"/>
                  <a:pt x="1563729" y="99149"/>
                  <a:pt x="1563729" y="75419"/>
                </a:cubicBezTo>
                <a:cubicBezTo>
                  <a:pt x="1563729" y="53099"/>
                  <a:pt x="1551746" y="41939"/>
                  <a:pt x="1527782" y="41939"/>
                </a:cubicBezTo>
                <a:close/>
                <a:moveTo>
                  <a:pt x="1165565" y="22203"/>
                </a:moveTo>
                <a:lnTo>
                  <a:pt x="1203627" y="22203"/>
                </a:lnTo>
                <a:lnTo>
                  <a:pt x="1203627" y="73305"/>
                </a:lnTo>
                <a:lnTo>
                  <a:pt x="1252261" y="73305"/>
                </a:lnTo>
                <a:lnTo>
                  <a:pt x="1252261" y="106080"/>
                </a:lnTo>
                <a:lnTo>
                  <a:pt x="1203627" y="106080"/>
                </a:lnTo>
                <a:lnTo>
                  <a:pt x="1203627" y="183614"/>
                </a:lnTo>
                <a:cubicBezTo>
                  <a:pt x="1203627" y="197946"/>
                  <a:pt x="1204684" y="207461"/>
                  <a:pt x="1206798" y="212160"/>
                </a:cubicBezTo>
                <a:cubicBezTo>
                  <a:pt x="1208913" y="216859"/>
                  <a:pt x="1214317" y="219209"/>
                  <a:pt x="1223010" y="219209"/>
                </a:cubicBezTo>
                <a:lnTo>
                  <a:pt x="1251909" y="218151"/>
                </a:lnTo>
                <a:lnTo>
                  <a:pt x="1253671" y="248812"/>
                </a:lnTo>
                <a:cubicBezTo>
                  <a:pt x="1237930" y="251867"/>
                  <a:pt x="1225947" y="253394"/>
                  <a:pt x="1217724" y="253394"/>
                </a:cubicBezTo>
                <a:cubicBezTo>
                  <a:pt x="1197753" y="253394"/>
                  <a:pt x="1184067" y="248812"/>
                  <a:pt x="1176666" y="239649"/>
                </a:cubicBezTo>
                <a:cubicBezTo>
                  <a:pt x="1169265" y="230486"/>
                  <a:pt x="1165565" y="213217"/>
                  <a:pt x="1165565" y="187843"/>
                </a:cubicBezTo>
                <a:lnTo>
                  <a:pt x="1165565" y="106080"/>
                </a:lnTo>
                <a:lnTo>
                  <a:pt x="1143010" y="106080"/>
                </a:lnTo>
                <a:lnTo>
                  <a:pt x="1143010" y="73305"/>
                </a:lnTo>
                <a:lnTo>
                  <a:pt x="1165565" y="73305"/>
                </a:lnTo>
                <a:close/>
                <a:moveTo>
                  <a:pt x="584540" y="22203"/>
                </a:moveTo>
                <a:lnTo>
                  <a:pt x="622602" y="22203"/>
                </a:lnTo>
                <a:lnTo>
                  <a:pt x="622602" y="73305"/>
                </a:lnTo>
                <a:lnTo>
                  <a:pt x="671236" y="73305"/>
                </a:lnTo>
                <a:lnTo>
                  <a:pt x="671236" y="106080"/>
                </a:lnTo>
                <a:lnTo>
                  <a:pt x="622602" y="106080"/>
                </a:lnTo>
                <a:lnTo>
                  <a:pt x="622602" y="183614"/>
                </a:lnTo>
                <a:cubicBezTo>
                  <a:pt x="622602" y="197946"/>
                  <a:pt x="623659" y="207461"/>
                  <a:pt x="625774" y="212160"/>
                </a:cubicBezTo>
                <a:cubicBezTo>
                  <a:pt x="627888" y="216859"/>
                  <a:pt x="633292" y="219209"/>
                  <a:pt x="641985" y="219209"/>
                </a:cubicBezTo>
                <a:lnTo>
                  <a:pt x="670884" y="218151"/>
                </a:lnTo>
                <a:lnTo>
                  <a:pt x="672646" y="248812"/>
                </a:lnTo>
                <a:cubicBezTo>
                  <a:pt x="656904" y="251867"/>
                  <a:pt x="644922" y="253394"/>
                  <a:pt x="636699" y="253394"/>
                </a:cubicBezTo>
                <a:cubicBezTo>
                  <a:pt x="616728" y="253394"/>
                  <a:pt x="603042" y="248812"/>
                  <a:pt x="595641" y="239649"/>
                </a:cubicBezTo>
                <a:cubicBezTo>
                  <a:pt x="588240" y="230486"/>
                  <a:pt x="584540" y="213217"/>
                  <a:pt x="584540" y="187843"/>
                </a:cubicBezTo>
                <a:lnTo>
                  <a:pt x="584540" y="106080"/>
                </a:lnTo>
                <a:lnTo>
                  <a:pt x="561985" y="106080"/>
                </a:lnTo>
                <a:lnTo>
                  <a:pt x="561985" y="73305"/>
                </a:lnTo>
                <a:lnTo>
                  <a:pt x="584540" y="73305"/>
                </a:lnTo>
                <a:close/>
                <a:moveTo>
                  <a:pt x="1438266" y="8106"/>
                </a:moveTo>
                <a:lnTo>
                  <a:pt x="1529896" y="8106"/>
                </a:lnTo>
                <a:cubicBezTo>
                  <a:pt x="1554566" y="8106"/>
                  <a:pt x="1573010" y="13099"/>
                  <a:pt x="1585227" y="23084"/>
                </a:cubicBezTo>
                <a:cubicBezTo>
                  <a:pt x="1597444" y="33069"/>
                  <a:pt x="1603553" y="48987"/>
                  <a:pt x="1603553" y="70838"/>
                </a:cubicBezTo>
                <a:cubicBezTo>
                  <a:pt x="1603553" y="85170"/>
                  <a:pt x="1601262" y="96447"/>
                  <a:pt x="1596681" y="104670"/>
                </a:cubicBezTo>
                <a:cubicBezTo>
                  <a:pt x="1592099" y="112894"/>
                  <a:pt x="1584874" y="119707"/>
                  <a:pt x="1575006" y="125111"/>
                </a:cubicBezTo>
                <a:cubicBezTo>
                  <a:pt x="1598032" y="134039"/>
                  <a:pt x="1609544" y="152718"/>
                  <a:pt x="1609544" y="181147"/>
                </a:cubicBezTo>
                <a:cubicBezTo>
                  <a:pt x="1609544" y="226727"/>
                  <a:pt x="1583935" y="249517"/>
                  <a:pt x="1532716" y="249517"/>
                </a:cubicBezTo>
                <a:lnTo>
                  <a:pt x="1438266" y="249517"/>
                </a:lnTo>
                <a:close/>
                <a:moveTo>
                  <a:pt x="90573" y="4229"/>
                </a:moveTo>
                <a:cubicBezTo>
                  <a:pt x="111484" y="4229"/>
                  <a:pt x="134509" y="7166"/>
                  <a:pt x="159649" y="13040"/>
                </a:cubicBezTo>
                <a:lnTo>
                  <a:pt x="158239" y="44758"/>
                </a:lnTo>
                <a:cubicBezTo>
                  <a:pt x="137093" y="40999"/>
                  <a:pt x="115948" y="39119"/>
                  <a:pt x="94802" y="39119"/>
                </a:cubicBezTo>
                <a:cubicBezTo>
                  <a:pt x="73657" y="39119"/>
                  <a:pt x="59325" y="45404"/>
                  <a:pt x="51807" y="57974"/>
                </a:cubicBezTo>
                <a:cubicBezTo>
                  <a:pt x="44288" y="70544"/>
                  <a:pt x="40529" y="94156"/>
                  <a:pt x="40529" y="128812"/>
                </a:cubicBezTo>
                <a:cubicBezTo>
                  <a:pt x="40529" y="163467"/>
                  <a:pt x="44171" y="187079"/>
                  <a:pt x="51454" y="199649"/>
                </a:cubicBezTo>
                <a:cubicBezTo>
                  <a:pt x="58738" y="212219"/>
                  <a:pt x="72952" y="218504"/>
                  <a:pt x="94098" y="218504"/>
                </a:cubicBezTo>
                <a:cubicBezTo>
                  <a:pt x="115243" y="218504"/>
                  <a:pt x="136624" y="216742"/>
                  <a:pt x="158239" y="213217"/>
                </a:cubicBezTo>
                <a:lnTo>
                  <a:pt x="159296" y="245640"/>
                </a:lnTo>
                <a:cubicBezTo>
                  <a:pt x="135096" y="250809"/>
                  <a:pt x="112189" y="253394"/>
                  <a:pt x="90573" y="253394"/>
                </a:cubicBezTo>
                <a:cubicBezTo>
                  <a:pt x="55331" y="253394"/>
                  <a:pt x="31425" y="243643"/>
                  <a:pt x="18855" y="224143"/>
                </a:cubicBezTo>
                <a:cubicBezTo>
                  <a:pt x="6285" y="204642"/>
                  <a:pt x="0" y="172571"/>
                  <a:pt x="0" y="127931"/>
                </a:cubicBezTo>
                <a:cubicBezTo>
                  <a:pt x="0" y="83290"/>
                  <a:pt x="6344" y="51513"/>
                  <a:pt x="19031" y="32600"/>
                </a:cubicBezTo>
                <a:cubicBezTo>
                  <a:pt x="31718" y="13686"/>
                  <a:pt x="55566" y="4229"/>
                  <a:pt x="90573" y="4229"/>
                </a:cubicBezTo>
                <a:close/>
                <a:moveTo>
                  <a:pt x="2282009" y="0"/>
                </a:moveTo>
                <a:lnTo>
                  <a:pt x="2320424" y="0"/>
                </a:lnTo>
                <a:lnTo>
                  <a:pt x="2320424" y="249517"/>
                </a:lnTo>
                <a:lnTo>
                  <a:pt x="2282362" y="249517"/>
                </a:lnTo>
                <a:lnTo>
                  <a:pt x="2282362" y="240354"/>
                </a:lnTo>
                <a:cubicBezTo>
                  <a:pt x="2265210" y="249047"/>
                  <a:pt x="2249468" y="253394"/>
                  <a:pt x="2235136" y="253394"/>
                </a:cubicBezTo>
                <a:cubicBezTo>
                  <a:pt x="2212112" y="253394"/>
                  <a:pt x="2195254" y="246463"/>
                  <a:pt x="2184564" y="232601"/>
                </a:cubicBezTo>
                <a:cubicBezTo>
                  <a:pt x="2173873" y="218739"/>
                  <a:pt x="2168528" y="195479"/>
                  <a:pt x="2168528" y="162821"/>
                </a:cubicBezTo>
                <a:cubicBezTo>
                  <a:pt x="2168528" y="130163"/>
                  <a:pt x="2174461" y="106433"/>
                  <a:pt x="2186326" y="91631"/>
                </a:cubicBezTo>
                <a:cubicBezTo>
                  <a:pt x="2198190" y="76829"/>
                  <a:pt x="2216693" y="69428"/>
                  <a:pt x="2241833" y="69428"/>
                </a:cubicBezTo>
                <a:cubicBezTo>
                  <a:pt x="2250291" y="69428"/>
                  <a:pt x="2263683" y="70955"/>
                  <a:pt x="2282009" y="74009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To Outline"/>
          <p:cNvSpPr/>
          <p:nvPr/>
        </p:nvSpPr>
        <p:spPr>
          <a:xfrm>
            <a:off x="4800506" y="3224620"/>
            <a:ext cx="2569826" cy="253394"/>
          </a:xfrm>
          <a:custGeom>
            <a:avLst/>
            <a:gdLst/>
            <a:ahLst/>
            <a:cxnLst/>
            <a:rect l="l" t="t" r="r" b="b"/>
            <a:pathLst>
              <a:path w="2569826" h="253394">
                <a:moveTo>
                  <a:pt x="1994497" y="167402"/>
                </a:moveTo>
                <a:lnTo>
                  <a:pt x="1953615" y="171279"/>
                </a:lnTo>
                <a:cubicBezTo>
                  <a:pt x="1937404" y="172688"/>
                  <a:pt x="1929298" y="181499"/>
                  <a:pt x="1929298" y="197711"/>
                </a:cubicBezTo>
                <a:cubicBezTo>
                  <a:pt x="1929298" y="213922"/>
                  <a:pt x="1936464" y="222028"/>
                  <a:pt x="1950796" y="222028"/>
                </a:cubicBezTo>
                <a:cubicBezTo>
                  <a:pt x="1962543" y="222028"/>
                  <a:pt x="1974996" y="220148"/>
                  <a:pt x="1988153" y="216389"/>
                </a:cubicBezTo>
                <a:lnTo>
                  <a:pt x="1994497" y="214275"/>
                </a:lnTo>
                <a:close/>
                <a:moveTo>
                  <a:pt x="851497" y="167402"/>
                </a:moveTo>
                <a:lnTo>
                  <a:pt x="810615" y="171279"/>
                </a:lnTo>
                <a:cubicBezTo>
                  <a:pt x="794404" y="172688"/>
                  <a:pt x="786298" y="181499"/>
                  <a:pt x="786298" y="197711"/>
                </a:cubicBezTo>
                <a:cubicBezTo>
                  <a:pt x="786298" y="213922"/>
                  <a:pt x="793464" y="222028"/>
                  <a:pt x="807796" y="222028"/>
                </a:cubicBezTo>
                <a:cubicBezTo>
                  <a:pt x="819543" y="222028"/>
                  <a:pt x="831996" y="220148"/>
                  <a:pt x="845153" y="216389"/>
                </a:cubicBezTo>
                <a:lnTo>
                  <a:pt x="851497" y="214275"/>
                </a:lnTo>
                <a:close/>
                <a:moveTo>
                  <a:pt x="1726787" y="144142"/>
                </a:moveTo>
                <a:lnTo>
                  <a:pt x="1726787" y="215684"/>
                </a:lnTo>
                <a:lnTo>
                  <a:pt x="1780003" y="215684"/>
                </a:lnTo>
                <a:cubicBezTo>
                  <a:pt x="1792925" y="215684"/>
                  <a:pt x="1802617" y="212982"/>
                  <a:pt x="1809078" y="207579"/>
                </a:cubicBezTo>
                <a:cubicBezTo>
                  <a:pt x="1815539" y="202175"/>
                  <a:pt x="1818770" y="192894"/>
                  <a:pt x="1818770" y="179737"/>
                </a:cubicBezTo>
                <a:cubicBezTo>
                  <a:pt x="1818770" y="166580"/>
                  <a:pt x="1815011" y="157358"/>
                  <a:pt x="1807492" y="152072"/>
                </a:cubicBezTo>
                <a:cubicBezTo>
                  <a:pt x="1799974" y="146785"/>
                  <a:pt x="1790576" y="144142"/>
                  <a:pt x="1779298" y="144142"/>
                </a:cubicBezTo>
                <a:close/>
                <a:moveTo>
                  <a:pt x="1528924" y="137094"/>
                </a:moveTo>
                <a:lnTo>
                  <a:pt x="1634299" y="137094"/>
                </a:lnTo>
                <a:lnTo>
                  <a:pt x="1634299" y="171984"/>
                </a:lnTo>
                <a:lnTo>
                  <a:pt x="1528924" y="171984"/>
                </a:lnTo>
                <a:close/>
                <a:moveTo>
                  <a:pt x="2492292" y="102556"/>
                </a:moveTo>
                <a:cubicBezTo>
                  <a:pt x="2468562" y="102556"/>
                  <a:pt x="2456697" y="122292"/>
                  <a:pt x="2456697" y="161763"/>
                </a:cubicBezTo>
                <a:cubicBezTo>
                  <a:pt x="2456697" y="183379"/>
                  <a:pt x="2459458" y="198357"/>
                  <a:pt x="2464979" y="206698"/>
                </a:cubicBezTo>
                <a:cubicBezTo>
                  <a:pt x="2470500" y="215038"/>
                  <a:pt x="2479252" y="219209"/>
                  <a:pt x="2491235" y="219209"/>
                </a:cubicBezTo>
                <a:cubicBezTo>
                  <a:pt x="2503217" y="219209"/>
                  <a:pt x="2514612" y="217094"/>
                  <a:pt x="2525420" y="212865"/>
                </a:cubicBezTo>
                <a:lnTo>
                  <a:pt x="2531411" y="210398"/>
                </a:lnTo>
                <a:lnTo>
                  <a:pt x="2531411" y="106080"/>
                </a:lnTo>
                <a:cubicBezTo>
                  <a:pt x="2517314" y="103731"/>
                  <a:pt x="2504275" y="102556"/>
                  <a:pt x="2492292" y="102556"/>
                </a:cubicBezTo>
                <a:close/>
                <a:moveTo>
                  <a:pt x="1219819" y="101851"/>
                </a:moveTo>
                <a:cubicBezTo>
                  <a:pt x="1204782" y="101851"/>
                  <a:pt x="1194385" y="106315"/>
                  <a:pt x="1188629" y="115243"/>
                </a:cubicBezTo>
                <a:cubicBezTo>
                  <a:pt x="1182873" y="124171"/>
                  <a:pt x="1179995" y="139326"/>
                  <a:pt x="1179995" y="160706"/>
                </a:cubicBezTo>
                <a:cubicBezTo>
                  <a:pt x="1179995" y="182086"/>
                  <a:pt x="1182697" y="197476"/>
                  <a:pt x="1188101" y="206874"/>
                </a:cubicBezTo>
                <a:cubicBezTo>
                  <a:pt x="1193504" y="216272"/>
                  <a:pt x="1204077" y="220971"/>
                  <a:pt x="1219819" y="220971"/>
                </a:cubicBezTo>
                <a:cubicBezTo>
                  <a:pt x="1235560" y="220971"/>
                  <a:pt x="1246133" y="216272"/>
                  <a:pt x="1251537" y="206874"/>
                </a:cubicBezTo>
                <a:cubicBezTo>
                  <a:pt x="1256941" y="197476"/>
                  <a:pt x="1259643" y="182086"/>
                  <a:pt x="1259643" y="160706"/>
                </a:cubicBezTo>
                <a:cubicBezTo>
                  <a:pt x="1259643" y="139326"/>
                  <a:pt x="1256765" y="124171"/>
                  <a:pt x="1251008" y="115243"/>
                </a:cubicBezTo>
                <a:cubicBezTo>
                  <a:pt x="1245252" y="106315"/>
                  <a:pt x="1234856" y="101851"/>
                  <a:pt x="1219819" y="101851"/>
                </a:cubicBezTo>
                <a:close/>
                <a:moveTo>
                  <a:pt x="2313079" y="101146"/>
                </a:moveTo>
                <a:cubicBezTo>
                  <a:pt x="2299922" y="101146"/>
                  <a:pt x="2290348" y="104788"/>
                  <a:pt x="2284356" y="112071"/>
                </a:cubicBezTo>
                <a:cubicBezTo>
                  <a:pt x="2278365" y="119355"/>
                  <a:pt x="2275252" y="131337"/>
                  <a:pt x="2275017" y="148019"/>
                </a:cubicBezTo>
                <a:lnTo>
                  <a:pt x="2349379" y="148019"/>
                </a:lnTo>
                <a:cubicBezTo>
                  <a:pt x="2349379" y="130632"/>
                  <a:pt x="2346618" y="118474"/>
                  <a:pt x="2341097" y="111543"/>
                </a:cubicBezTo>
                <a:cubicBezTo>
                  <a:pt x="2335576" y="104612"/>
                  <a:pt x="2326236" y="101146"/>
                  <a:pt x="2313079" y="101146"/>
                </a:cubicBezTo>
                <a:close/>
                <a:moveTo>
                  <a:pt x="1063961" y="73305"/>
                </a:moveTo>
                <a:lnTo>
                  <a:pt x="1102375" y="73305"/>
                </a:lnTo>
                <a:lnTo>
                  <a:pt x="1102375" y="249517"/>
                </a:lnTo>
                <a:lnTo>
                  <a:pt x="1063961" y="249517"/>
                </a:lnTo>
                <a:close/>
                <a:moveTo>
                  <a:pt x="571147" y="73305"/>
                </a:moveTo>
                <a:lnTo>
                  <a:pt x="611324" y="73305"/>
                </a:lnTo>
                <a:lnTo>
                  <a:pt x="645157" y="216742"/>
                </a:lnTo>
                <a:lnTo>
                  <a:pt x="656434" y="216742"/>
                </a:lnTo>
                <a:lnTo>
                  <a:pt x="691677" y="73305"/>
                </a:lnTo>
                <a:lnTo>
                  <a:pt x="730796" y="73305"/>
                </a:lnTo>
                <a:lnTo>
                  <a:pt x="684981" y="249517"/>
                </a:lnTo>
                <a:lnTo>
                  <a:pt x="616610" y="249517"/>
                </a:lnTo>
                <a:close/>
                <a:moveTo>
                  <a:pt x="501986" y="73305"/>
                </a:moveTo>
                <a:lnTo>
                  <a:pt x="540401" y="73305"/>
                </a:lnTo>
                <a:lnTo>
                  <a:pt x="540401" y="249517"/>
                </a:lnTo>
                <a:lnTo>
                  <a:pt x="501986" y="249517"/>
                </a:lnTo>
                <a:close/>
                <a:moveTo>
                  <a:pt x="2139877" y="69780"/>
                </a:moveTo>
                <a:cubicBezTo>
                  <a:pt x="2154913" y="69780"/>
                  <a:pt x="2173357" y="71660"/>
                  <a:pt x="2195207" y="75419"/>
                </a:cubicBezTo>
                <a:lnTo>
                  <a:pt x="2206132" y="77534"/>
                </a:lnTo>
                <a:lnTo>
                  <a:pt x="2205428" y="109604"/>
                </a:lnTo>
                <a:cubicBezTo>
                  <a:pt x="2177704" y="105845"/>
                  <a:pt x="2157615" y="103966"/>
                  <a:pt x="2145163" y="103966"/>
                </a:cubicBezTo>
                <a:cubicBezTo>
                  <a:pt x="2132711" y="103966"/>
                  <a:pt x="2124076" y="105434"/>
                  <a:pt x="2119260" y="108371"/>
                </a:cubicBezTo>
                <a:cubicBezTo>
                  <a:pt x="2114443" y="111308"/>
                  <a:pt x="2112035" y="115948"/>
                  <a:pt x="2112035" y="122292"/>
                </a:cubicBezTo>
                <a:cubicBezTo>
                  <a:pt x="2112035" y="128635"/>
                  <a:pt x="2114678" y="133099"/>
                  <a:pt x="2119965" y="135684"/>
                </a:cubicBezTo>
                <a:cubicBezTo>
                  <a:pt x="2125251" y="138268"/>
                  <a:pt x="2137703" y="141264"/>
                  <a:pt x="2157322" y="144671"/>
                </a:cubicBezTo>
                <a:cubicBezTo>
                  <a:pt x="2176940" y="148077"/>
                  <a:pt x="2190861" y="153423"/>
                  <a:pt x="2199084" y="160706"/>
                </a:cubicBezTo>
                <a:cubicBezTo>
                  <a:pt x="2207307" y="167989"/>
                  <a:pt x="2211419" y="180912"/>
                  <a:pt x="2211419" y="199473"/>
                </a:cubicBezTo>
                <a:cubicBezTo>
                  <a:pt x="2211419" y="218034"/>
                  <a:pt x="2205486" y="231661"/>
                  <a:pt x="2193621" y="240354"/>
                </a:cubicBezTo>
                <a:cubicBezTo>
                  <a:pt x="2181756" y="249047"/>
                  <a:pt x="2164429" y="253394"/>
                  <a:pt x="2141639" y="253394"/>
                </a:cubicBezTo>
                <a:cubicBezTo>
                  <a:pt x="2127307" y="253394"/>
                  <a:pt x="2109216" y="251397"/>
                  <a:pt x="2087365" y="247403"/>
                </a:cubicBezTo>
                <a:lnTo>
                  <a:pt x="2076440" y="245640"/>
                </a:lnTo>
                <a:lnTo>
                  <a:pt x="2077850" y="213570"/>
                </a:lnTo>
                <a:cubicBezTo>
                  <a:pt x="2106044" y="217329"/>
                  <a:pt x="2126367" y="219209"/>
                  <a:pt x="2138819" y="219209"/>
                </a:cubicBezTo>
                <a:cubicBezTo>
                  <a:pt x="2151272" y="219209"/>
                  <a:pt x="2160141" y="217681"/>
                  <a:pt x="2165427" y="214627"/>
                </a:cubicBezTo>
                <a:cubicBezTo>
                  <a:pt x="2170714" y="211573"/>
                  <a:pt x="2173357" y="206521"/>
                  <a:pt x="2173357" y="199473"/>
                </a:cubicBezTo>
                <a:cubicBezTo>
                  <a:pt x="2173357" y="192424"/>
                  <a:pt x="2170831" y="187549"/>
                  <a:pt x="2165780" y="184847"/>
                </a:cubicBezTo>
                <a:cubicBezTo>
                  <a:pt x="2160728" y="182145"/>
                  <a:pt x="2148628" y="179208"/>
                  <a:pt x="2129480" y="176037"/>
                </a:cubicBezTo>
                <a:cubicBezTo>
                  <a:pt x="2110332" y="172865"/>
                  <a:pt x="2096293" y="167872"/>
                  <a:pt x="2087365" y="161058"/>
                </a:cubicBezTo>
                <a:cubicBezTo>
                  <a:pt x="2078437" y="154245"/>
                  <a:pt x="2073973" y="141793"/>
                  <a:pt x="2073973" y="123701"/>
                </a:cubicBezTo>
                <a:cubicBezTo>
                  <a:pt x="2073973" y="105610"/>
                  <a:pt x="2080141" y="92101"/>
                  <a:pt x="2092475" y="83173"/>
                </a:cubicBezTo>
                <a:cubicBezTo>
                  <a:pt x="2104810" y="74244"/>
                  <a:pt x="2120611" y="69780"/>
                  <a:pt x="2139877" y="69780"/>
                </a:cubicBezTo>
                <a:close/>
                <a:moveTo>
                  <a:pt x="2313079" y="69428"/>
                </a:moveTo>
                <a:cubicBezTo>
                  <a:pt x="2362419" y="69428"/>
                  <a:pt x="2387088" y="96330"/>
                  <a:pt x="2387088" y="150133"/>
                </a:cubicBezTo>
                <a:lnTo>
                  <a:pt x="2384621" y="177622"/>
                </a:lnTo>
                <a:lnTo>
                  <a:pt x="2275370" y="177622"/>
                </a:lnTo>
                <a:cubicBezTo>
                  <a:pt x="2275605" y="192189"/>
                  <a:pt x="2278776" y="202880"/>
                  <a:pt x="2284885" y="209693"/>
                </a:cubicBezTo>
                <a:cubicBezTo>
                  <a:pt x="2290994" y="216507"/>
                  <a:pt x="2302389" y="219913"/>
                  <a:pt x="2319070" y="219913"/>
                </a:cubicBezTo>
                <a:cubicBezTo>
                  <a:pt x="2335752" y="219913"/>
                  <a:pt x="2352903" y="219209"/>
                  <a:pt x="2370524" y="217799"/>
                </a:cubicBezTo>
                <a:lnTo>
                  <a:pt x="2380392" y="216742"/>
                </a:lnTo>
                <a:lnTo>
                  <a:pt x="2381097" y="245288"/>
                </a:lnTo>
                <a:cubicBezTo>
                  <a:pt x="2354313" y="250692"/>
                  <a:pt x="2330583" y="253394"/>
                  <a:pt x="2309907" y="253394"/>
                </a:cubicBezTo>
                <a:cubicBezTo>
                  <a:pt x="2283828" y="253394"/>
                  <a:pt x="2265091" y="246228"/>
                  <a:pt x="2253696" y="231896"/>
                </a:cubicBezTo>
                <a:cubicBezTo>
                  <a:pt x="2242300" y="217564"/>
                  <a:pt x="2236603" y="194656"/>
                  <a:pt x="2236603" y="163173"/>
                </a:cubicBezTo>
                <a:cubicBezTo>
                  <a:pt x="2236603" y="100676"/>
                  <a:pt x="2262095" y="69428"/>
                  <a:pt x="2313079" y="69428"/>
                </a:cubicBezTo>
                <a:close/>
                <a:moveTo>
                  <a:pt x="1971765" y="69428"/>
                </a:moveTo>
                <a:cubicBezTo>
                  <a:pt x="1993263" y="69428"/>
                  <a:pt x="2008770" y="74068"/>
                  <a:pt x="2018285" y="83349"/>
                </a:cubicBezTo>
                <a:cubicBezTo>
                  <a:pt x="2027801" y="92629"/>
                  <a:pt x="2032558" y="107372"/>
                  <a:pt x="2032558" y="127578"/>
                </a:cubicBezTo>
                <a:lnTo>
                  <a:pt x="2032558" y="207931"/>
                </a:lnTo>
                <a:cubicBezTo>
                  <a:pt x="2032793" y="213100"/>
                  <a:pt x="2034144" y="216918"/>
                  <a:pt x="2036611" y="219385"/>
                </a:cubicBezTo>
                <a:cubicBezTo>
                  <a:pt x="2039078" y="221852"/>
                  <a:pt x="2042896" y="223438"/>
                  <a:pt x="2048065" y="224143"/>
                </a:cubicBezTo>
                <a:lnTo>
                  <a:pt x="2047008" y="253394"/>
                </a:lnTo>
                <a:cubicBezTo>
                  <a:pt x="2026802" y="253394"/>
                  <a:pt x="2011178" y="249047"/>
                  <a:pt x="2000135" y="240354"/>
                </a:cubicBezTo>
                <a:cubicBezTo>
                  <a:pt x="1981339" y="249047"/>
                  <a:pt x="1962426" y="253394"/>
                  <a:pt x="1943395" y="253394"/>
                </a:cubicBezTo>
                <a:cubicBezTo>
                  <a:pt x="1908387" y="253394"/>
                  <a:pt x="1890884" y="234715"/>
                  <a:pt x="1890884" y="197358"/>
                </a:cubicBezTo>
                <a:cubicBezTo>
                  <a:pt x="1890884" y="179502"/>
                  <a:pt x="1895641" y="166580"/>
                  <a:pt x="1905157" y="158591"/>
                </a:cubicBezTo>
                <a:cubicBezTo>
                  <a:pt x="1914672" y="150603"/>
                  <a:pt x="1929298" y="145787"/>
                  <a:pt x="1949034" y="144142"/>
                </a:cubicBezTo>
                <a:lnTo>
                  <a:pt x="1994497" y="140265"/>
                </a:lnTo>
                <a:lnTo>
                  <a:pt x="1994497" y="127578"/>
                </a:lnTo>
                <a:cubicBezTo>
                  <a:pt x="1994497" y="118180"/>
                  <a:pt x="1992441" y="111601"/>
                  <a:pt x="1988329" y="107842"/>
                </a:cubicBezTo>
                <a:cubicBezTo>
                  <a:pt x="1984218" y="104083"/>
                  <a:pt x="1978168" y="102203"/>
                  <a:pt x="1970179" y="102203"/>
                </a:cubicBezTo>
                <a:cubicBezTo>
                  <a:pt x="1955142" y="102203"/>
                  <a:pt x="1936347" y="103143"/>
                  <a:pt x="1913791" y="105023"/>
                </a:cubicBezTo>
                <a:lnTo>
                  <a:pt x="1902514" y="105728"/>
                </a:lnTo>
                <a:lnTo>
                  <a:pt x="1901104" y="78591"/>
                </a:lnTo>
                <a:cubicBezTo>
                  <a:pt x="1926714" y="72482"/>
                  <a:pt x="1950267" y="69428"/>
                  <a:pt x="1971765" y="69428"/>
                </a:cubicBezTo>
                <a:close/>
                <a:moveTo>
                  <a:pt x="1426883" y="69428"/>
                </a:moveTo>
                <a:cubicBezTo>
                  <a:pt x="1450378" y="69428"/>
                  <a:pt x="1466413" y="76065"/>
                  <a:pt x="1474989" y="89340"/>
                </a:cubicBezTo>
                <a:cubicBezTo>
                  <a:pt x="1483565" y="102615"/>
                  <a:pt x="1487852" y="124524"/>
                  <a:pt x="1487852" y="155067"/>
                </a:cubicBezTo>
                <a:lnTo>
                  <a:pt x="1487852" y="249517"/>
                </a:lnTo>
                <a:lnTo>
                  <a:pt x="1449790" y="249517"/>
                </a:lnTo>
                <a:lnTo>
                  <a:pt x="1449790" y="156125"/>
                </a:lnTo>
                <a:cubicBezTo>
                  <a:pt x="1449790" y="137094"/>
                  <a:pt x="1447735" y="123584"/>
                  <a:pt x="1443623" y="115596"/>
                </a:cubicBezTo>
                <a:cubicBezTo>
                  <a:pt x="1439511" y="107607"/>
                  <a:pt x="1431112" y="103613"/>
                  <a:pt x="1418425" y="103613"/>
                </a:cubicBezTo>
                <a:cubicBezTo>
                  <a:pt x="1406442" y="103613"/>
                  <a:pt x="1394930" y="105963"/>
                  <a:pt x="1383887" y="110662"/>
                </a:cubicBezTo>
                <a:lnTo>
                  <a:pt x="1378601" y="112776"/>
                </a:lnTo>
                <a:lnTo>
                  <a:pt x="1378601" y="249517"/>
                </a:lnTo>
                <a:lnTo>
                  <a:pt x="1340186" y="249517"/>
                </a:lnTo>
                <a:lnTo>
                  <a:pt x="1340186" y="73305"/>
                </a:lnTo>
                <a:lnTo>
                  <a:pt x="1378248" y="73305"/>
                </a:lnTo>
                <a:lnTo>
                  <a:pt x="1378248" y="84230"/>
                </a:lnTo>
                <a:cubicBezTo>
                  <a:pt x="1395399" y="74362"/>
                  <a:pt x="1411611" y="69428"/>
                  <a:pt x="1426883" y="69428"/>
                </a:cubicBezTo>
                <a:close/>
                <a:moveTo>
                  <a:pt x="1219819" y="69428"/>
                </a:moveTo>
                <a:cubicBezTo>
                  <a:pt x="1248013" y="69428"/>
                  <a:pt x="1268160" y="77064"/>
                  <a:pt x="1280260" y="92336"/>
                </a:cubicBezTo>
                <a:cubicBezTo>
                  <a:pt x="1292360" y="107607"/>
                  <a:pt x="1298410" y="130515"/>
                  <a:pt x="1298410" y="161058"/>
                </a:cubicBezTo>
                <a:cubicBezTo>
                  <a:pt x="1298410" y="191602"/>
                  <a:pt x="1292536" y="214627"/>
                  <a:pt x="1280788" y="230134"/>
                </a:cubicBezTo>
                <a:cubicBezTo>
                  <a:pt x="1269041" y="245640"/>
                  <a:pt x="1248718" y="253394"/>
                  <a:pt x="1219819" y="253394"/>
                </a:cubicBezTo>
                <a:cubicBezTo>
                  <a:pt x="1190920" y="253394"/>
                  <a:pt x="1170597" y="245640"/>
                  <a:pt x="1158849" y="230134"/>
                </a:cubicBezTo>
                <a:cubicBezTo>
                  <a:pt x="1147102" y="214627"/>
                  <a:pt x="1141228" y="191602"/>
                  <a:pt x="1141228" y="161058"/>
                </a:cubicBezTo>
                <a:cubicBezTo>
                  <a:pt x="1141228" y="130515"/>
                  <a:pt x="1147278" y="107607"/>
                  <a:pt x="1159378" y="92336"/>
                </a:cubicBezTo>
                <a:cubicBezTo>
                  <a:pt x="1171478" y="77064"/>
                  <a:pt x="1191625" y="69428"/>
                  <a:pt x="1219819" y="69428"/>
                </a:cubicBezTo>
                <a:close/>
                <a:moveTo>
                  <a:pt x="828765" y="69428"/>
                </a:moveTo>
                <a:cubicBezTo>
                  <a:pt x="850263" y="69428"/>
                  <a:pt x="865770" y="74068"/>
                  <a:pt x="875285" y="83349"/>
                </a:cubicBezTo>
                <a:cubicBezTo>
                  <a:pt x="884801" y="92629"/>
                  <a:pt x="889559" y="107372"/>
                  <a:pt x="889559" y="127578"/>
                </a:cubicBezTo>
                <a:lnTo>
                  <a:pt x="889559" y="207931"/>
                </a:lnTo>
                <a:cubicBezTo>
                  <a:pt x="889793" y="213100"/>
                  <a:pt x="891144" y="216918"/>
                  <a:pt x="893611" y="219385"/>
                </a:cubicBezTo>
                <a:cubicBezTo>
                  <a:pt x="896078" y="221852"/>
                  <a:pt x="899896" y="223438"/>
                  <a:pt x="905065" y="224143"/>
                </a:cubicBezTo>
                <a:lnTo>
                  <a:pt x="904008" y="253394"/>
                </a:lnTo>
                <a:cubicBezTo>
                  <a:pt x="883802" y="253394"/>
                  <a:pt x="868178" y="249047"/>
                  <a:pt x="857135" y="240354"/>
                </a:cubicBezTo>
                <a:cubicBezTo>
                  <a:pt x="838339" y="249047"/>
                  <a:pt x="819426" y="253394"/>
                  <a:pt x="800395" y="253394"/>
                </a:cubicBezTo>
                <a:cubicBezTo>
                  <a:pt x="765387" y="253394"/>
                  <a:pt x="747884" y="234715"/>
                  <a:pt x="747884" y="197358"/>
                </a:cubicBezTo>
                <a:cubicBezTo>
                  <a:pt x="747884" y="179502"/>
                  <a:pt x="752641" y="166580"/>
                  <a:pt x="762157" y="158591"/>
                </a:cubicBezTo>
                <a:cubicBezTo>
                  <a:pt x="771672" y="150603"/>
                  <a:pt x="786298" y="145787"/>
                  <a:pt x="806034" y="144142"/>
                </a:cubicBezTo>
                <a:lnTo>
                  <a:pt x="851497" y="140265"/>
                </a:lnTo>
                <a:lnTo>
                  <a:pt x="851497" y="127578"/>
                </a:lnTo>
                <a:cubicBezTo>
                  <a:pt x="851497" y="118180"/>
                  <a:pt x="849441" y="111601"/>
                  <a:pt x="845329" y="107842"/>
                </a:cubicBezTo>
                <a:cubicBezTo>
                  <a:pt x="841218" y="104083"/>
                  <a:pt x="835168" y="102203"/>
                  <a:pt x="827179" y="102203"/>
                </a:cubicBezTo>
                <a:cubicBezTo>
                  <a:pt x="812143" y="102203"/>
                  <a:pt x="793346" y="103143"/>
                  <a:pt x="770791" y="105023"/>
                </a:cubicBezTo>
                <a:lnTo>
                  <a:pt x="759514" y="105728"/>
                </a:lnTo>
                <a:lnTo>
                  <a:pt x="758104" y="78591"/>
                </a:lnTo>
                <a:cubicBezTo>
                  <a:pt x="783714" y="72482"/>
                  <a:pt x="807267" y="69428"/>
                  <a:pt x="828765" y="69428"/>
                </a:cubicBezTo>
                <a:close/>
                <a:moveTo>
                  <a:pt x="291665" y="69428"/>
                </a:moveTo>
                <a:cubicBezTo>
                  <a:pt x="304117" y="69428"/>
                  <a:pt x="318802" y="71073"/>
                  <a:pt x="335718" y="74362"/>
                </a:cubicBezTo>
                <a:lnTo>
                  <a:pt x="344529" y="76124"/>
                </a:lnTo>
                <a:lnTo>
                  <a:pt x="343119" y="106433"/>
                </a:lnTo>
                <a:cubicBezTo>
                  <a:pt x="324558" y="104553"/>
                  <a:pt x="310813" y="103613"/>
                  <a:pt x="301885" y="103613"/>
                </a:cubicBezTo>
                <a:cubicBezTo>
                  <a:pt x="284029" y="103613"/>
                  <a:pt x="272046" y="107607"/>
                  <a:pt x="265938" y="115596"/>
                </a:cubicBezTo>
                <a:cubicBezTo>
                  <a:pt x="259829" y="123584"/>
                  <a:pt x="256775" y="138621"/>
                  <a:pt x="256775" y="160706"/>
                </a:cubicBezTo>
                <a:cubicBezTo>
                  <a:pt x="256775" y="182791"/>
                  <a:pt x="259712" y="198063"/>
                  <a:pt x="265585" y="206521"/>
                </a:cubicBezTo>
                <a:cubicBezTo>
                  <a:pt x="271459" y="214979"/>
                  <a:pt x="283676" y="219209"/>
                  <a:pt x="302238" y="219209"/>
                </a:cubicBezTo>
                <a:lnTo>
                  <a:pt x="343471" y="216389"/>
                </a:lnTo>
                <a:lnTo>
                  <a:pt x="344529" y="247050"/>
                </a:lnTo>
                <a:cubicBezTo>
                  <a:pt x="320799" y="251279"/>
                  <a:pt x="302942" y="253394"/>
                  <a:pt x="290960" y="253394"/>
                </a:cubicBezTo>
                <a:cubicBezTo>
                  <a:pt x="264176" y="253394"/>
                  <a:pt x="245321" y="246169"/>
                  <a:pt x="234396" y="231720"/>
                </a:cubicBezTo>
                <a:cubicBezTo>
                  <a:pt x="223471" y="217270"/>
                  <a:pt x="218008" y="193599"/>
                  <a:pt x="218008" y="160706"/>
                </a:cubicBezTo>
                <a:cubicBezTo>
                  <a:pt x="218008" y="127813"/>
                  <a:pt x="223764" y="104377"/>
                  <a:pt x="235277" y="90397"/>
                </a:cubicBezTo>
                <a:cubicBezTo>
                  <a:pt x="246789" y="76418"/>
                  <a:pt x="265585" y="69428"/>
                  <a:pt x="291665" y="69428"/>
                </a:cubicBezTo>
                <a:close/>
                <a:moveTo>
                  <a:pt x="1726787" y="41939"/>
                </a:moveTo>
                <a:lnTo>
                  <a:pt x="1726787" y="111014"/>
                </a:lnTo>
                <a:lnTo>
                  <a:pt x="1778593" y="111014"/>
                </a:lnTo>
                <a:cubicBezTo>
                  <a:pt x="1801619" y="111014"/>
                  <a:pt x="1813131" y="99149"/>
                  <a:pt x="1813131" y="75419"/>
                </a:cubicBezTo>
                <a:cubicBezTo>
                  <a:pt x="1813131" y="53099"/>
                  <a:pt x="1801149" y="41939"/>
                  <a:pt x="1777184" y="41939"/>
                </a:cubicBezTo>
                <a:close/>
                <a:moveTo>
                  <a:pt x="89868" y="40882"/>
                </a:moveTo>
                <a:lnTo>
                  <a:pt x="59912" y="163173"/>
                </a:lnTo>
                <a:lnTo>
                  <a:pt x="137093" y="163173"/>
                </a:lnTo>
                <a:lnTo>
                  <a:pt x="107489" y="40882"/>
                </a:lnTo>
                <a:close/>
                <a:moveTo>
                  <a:pt x="948242" y="22203"/>
                </a:moveTo>
                <a:lnTo>
                  <a:pt x="986304" y="22203"/>
                </a:lnTo>
                <a:lnTo>
                  <a:pt x="986304" y="73305"/>
                </a:lnTo>
                <a:lnTo>
                  <a:pt x="1034939" y="73305"/>
                </a:lnTo>
                <a:lnTo>
                  <a:pt x="1034939" y="106080"/>
                </a:lnTo>
                <a:lnTo>
                  <a:pt x="986304" y="106080"/>
                </a:lnTo>
                <a:lnTo>
                  <a:pt x="986304" y="183614"/>
                </a:lnTo>
                <a:cubicBezTo>
                  <a:pt x="986304" y="197946"/>
                  <a:pt x="987361" y="207461"/>
                  <a:pt x="989476" y="212160"/>
                </a:cubicBezTo>
                <a:cubicBezTo>
                  <a:pt x="991590" y="216859"/>
                  <a:pt x="996994" y="219209"/>
                  <a:pt x="1005687" y="219209"/>
                </a:cubicBezTo>
                <a:lnTo>
                  <a:pt x="1034586" y="218151"/>
                </a:lnTo>
                <a:lnTo>
                  <a:pt x="1036348" y="248812"/>
                </a:lnTo>
                <a:cubicBezTo>
                  <a:pt x="1020607" y="251867"/>
                  <a:pt x="1008624" y="253394"/>
                  <a:pt x="1000401" y="253394"/>
                </a:cubicBezTo>
                <a:cubicBezTo>
                  <a:pt x="980430" y="253394"/>
                  <a:pt x="966744" y="248812"/>
                  <a:pt x="959343" y="239649"/>
                </a:cubicBezTo>
                <a:cubicBezTo>
                  <a:pt x="951942" y="230486"/>
                  <a:pt x="948242" y="213217"/>
                  <a:pt x="948242" y="187843"/>
                </a:cubicBezTo>
                <a:lnTo>
                  <a:pt x="948242" y="106080"/>
                </a:lnTo>
                <a:lnTo>
                  <a:pt x="925687" y="106080"/>
                </a:lnTo>
                <a:lnTo>
                  <a:pt x="925687" y="73305"/>
                </a:lnTo>
                <a:lnTo>
                  <a:pt x="948242" y="73305"/>
                </a:lnTo>
                <a:close/>
                <a:moveTo>
                  <a:pt x="386267" y="22203"/>
                </a:moveTo>
                <a:lnTo>
                  <a:pt x="424329" y="22203"/>
                </a:lnTo>
                <a:lnTo>
                  <a:pt x="424329" y="73305"/>
                </a:lnTo>
                <a:lnTo>
                  <a:pt x="472964" y="73305"/>
                </a:lnTo>
                <a:lnTo>
                  <a:pt x="472964" y="106080"/>
                </a:lnTo>
                <a:lnTo>
                  <a:pt x="424329" y="106080"/>
                </a:lnTo>
                <a:lnTo>
                  <a:pt x="424329" y="183614"/>
                </a:lnTo>
                <a:cubicBezTo>
                  <a:pt x="424329" y="197946"/>
                  <a:pt x="425386" y="207461"/>
                  <a:pt x="427501" y="212160"/>
                </a:cubicBezTo>
                <a:cubicBezTo>
                  <a:pt x="429615" y="216859"/>
                  <a:pt x="435019" y="219209"/>
                  <a:pt x="443712" y="219209"/>
                </a:cubicBezTo>
                <a:lnTo>
                  <a:pt x="472611" y="218151"/>
                </a:lnTo>
                <a:lnTo>
                  <a:pt x="474373" y="248812"/>
                </a:lnTo>
                <a:cubicBezTo>
                  <a:pt x="458632" y="251867"/>
                  <a:pt x="446649" y="253394"/>
                  <a:pt x="438426" y="253394"/>
                </a:cubicBezTo>
                <a:cubicBezTo>
                  <a:pt x="418455" y="253394"/>
                  <a:pt x="404769" y="248812"/>
                  <a:pt x="397368" y="239649"/>
                </a:cubicBezTo>
                <a:cubicBezTo>
                  <a:pt x="389968" y="230486"/>
                  <a:pt x="386267" y="213217"/>
                  <a:pt x="386267" y="187843"/>
                </a:cubicBezTo>
                <a:lnTo>
                  <a:pt x="386267" y="106080"/>
                </a:lnTo>
                <a:lnTo>
                  <a:pt x="363712" y="106080"/>
                </a:lnTo>
                <a:lnTo>
                  <a:pt x="363712" y="73305"/>
                </a:lnTo>
                <a:lnTo>
                  <a:pt x="386267" y="73305"/>
                </a:lnTo>
                <a:close/>
                <a:moveTo>
                  <a:pt x="1687668" y="8106"/>
                </a:moveTo>
                <a:lnTo>
                  <a:pt x="1779298" y="8106"/>
                </a:lnTo>
                <a:cubicBezTo>
                  <a:pt x="1803968" y="8106"/>
                  <a:pt x="1822412" y="13099"/>
                  <a:pt x="1834629" y="23084"/>
                </a:cubicBezTo>
                <a:cubicBezTo>
                  <a:pt x="1846846" y="33069"/>
                  <a:pt x="1852955" y="48987"/>
                  <a:pt x="1852955" y="70838"/>
                </a:cubicBezTo>
                <a:cubicBezTo>
                  <a:pt x="1852955" y="85170"/>
                  <a:pt x="1850664" y="96447"/>
                  <a:pt x="1846083" y="104670"/>
                </a:cubicBezTo>
                <a:cubicBezTo>
                  <a:pt x="1841501" y="112894"/>
                  <a:pt x="1834277" y="119707"/>
                  <a:pt x="1824409" y="125111"/>
                </a:cubicBezTo>
                <a:cubicBezTo>
                  <a:pt x="1847434" y="134039"/>
                  <a:pt x="1858946" y="152718"/>
                  <a:pt x="1858946" y="181147"/>
                </a:cubicBezTo>
                <a:cubicBezTo>
                  <a:pt x="1858946" y="226727"/>
                  <a:pt x="1833337" y="249517"/>
                  <a:pt x="1782118" y="249517"/>
                </a:cubicBezTo>
                <a:lnTo>
                  <a:pt x="1687668" y="249517"/>
                </a:lnTo>
                <a:close/>
                <a:moveTo>
                  <a:pt x="59560" y="8106"/>
                </a:moveTo>
                <a:lnTo>
                  <a:pt x="137446" y="8106"/>
                </a:lnTo>
                <a:lnTo>
                  <a:pt x="197358" y="249517"/>
                </a:lnTo>
                <a:lnTo>
                  <a:pt x="157886" y="249517"/>
                </a:lnTo>
                <a:lnTo>
                  <a:pt x="144846" y="197711"/>
                </a:lnTo>
                <a:lnTo>
                  <a:pt x="52159" y="197711"/>
                </a:lnTo>
                <a:lnTo>
                  <a:pt x="39119" y="249517"/>
                </a:lnTo>
                <a:lnTo>
                  <a:pt x="0" y="249517"/>
                </a:lnTo>
                <a:close/>
                <a:moveTo>
                  <a:pt x="1063961" y="2820"/>
                </a:moveTo>
                <a:lnTo>
                  <a:pt x="1102375" y="2820"/>
                </a:lnTo>
                <a:lnTo>
                  <a:pt x="1102375" y="43348"/>
                </a:lnTo>
                <a:lnTo>
                  <a:pt x="1063961" y="43348"/>
                </a:lnTo>
                <a:close/>
                <a:moveTo>
                  <a:pt x="501986" y="2820"/>
                </a:moveTo>
                <a:lnTo>
                  <a:pt x="540401" y="2820"/>
                </a:lnTo>
                <a:lnTo>
                  <a:pt x="540401" y="43348"/>
                </a:lnTo>
                <a:lnTo>
                  <a:pt x="501986" y="43348"/>
                </a:lnTo>
                <a:close/>
                <a:moveTo>
                  <a:pt x="2531411" y="0"/>
                </a:moveTo>
                <a:lnTo>
                  <a:pt x="2569826" y="0"/>
                </a:lnTo>
                <a:lnTo>
                  <a:pt x="2569826" y="249517"/>
                </a:lnTo>
                <a:lnTo>
                  <a:pt x="2531764" y="249517"/>
                </a:lnTo>
                <a:lnTo>
                  <a:pt x="2531764" y="240354"/>
                </a:lnTo>
                <a:cubicBezTo>
                  <a:pt x="2514612" y="249047"/>
                  <a:pt x="2498871" y="253394"/>
                  <a:pt x="2484539" y="253394"/>
                </a:cubicBezTo>
                <a:cubicBezTo>
                  <a:pt x="2461514" y="253394"/>
                  <a:pt x="2444656" y="246463"/>
                  <a:pt x="2433966" y="232601"/>
                </a:cubicBezTo>
                <a:cubicBezTo>
                  <a:pt x="2423275" y="218739"/>
                  <a:pt x="2417930" y="195479"/>
                  <a:pt x="2417930" y="162821"/>
                </a:cubicBezTo>
                <a:cubicBezTo>
                  <a:pt x="2417930" y="130163"/>
                  <a:pt x="2423863" y="106433"/>
                  <a:pt x="2435728" y="91631"/>
                </a:cubicBezTo>
                <a:cubicBezTo>
                  <a:pt x="2447593" y="76829"/>
                  <a:pt x="2466095" y="69428"/>
                  <a:pt x="2491235" y="69428"/>
                </a:cubicBezTo>
                <a:cubicBezTo>
                  <a:pt x="2499693" y="69428"/>
                  <a:pt x="2513085" y="70955"/>
                  <a:pt x="2531411" y="74009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To Outline"/>
          <p:cNvSpPr/>
          <p:nvPr/>
        </p:nvSpPr>
        <p:spPr>
          <a:xfrm>
            <a:off x="1169619" y="3228635"/>
            <a:ext cx="2002308" cy="253394"/>
          </a:xfrm>
          <a:custGeom>
            <a:avLst/>
            <a:gdLst/>
            <a:ahLst/>
            <a:cxnLst/>
            <a:rect l="l" t="t" r="r" b="b"/>
            <a:pathLst>
              <a:path w="2002308" h="253394">
                <a:moveTo>
                  <a:pt x="1873139" y="167402"/>
                </a:moveTo>
                <a:lnTo>
                  <a:pt x="1832258" y="171279"/>
                </a:lnTo>
                <a:cubicBezTo>
                  <a:pt x="1816046" y="172688"/>
                  <a:pt x="1807940" y="181499"/>
                  <a:pt x="1807940" y="197711"/>
                </a:cubicBezTo>
                <a:cubicBezTo>
                  <a:pt x="1807940" y="213922"/>
                  <a:pt x="1815106" y="222028"/>
                  <a:pt x="1829438" y="222028"/>
                </a:cubicBezTo>
                <a:cubicBezTo>
                  <a:pt x="1841186" y="222028"/>
                  <a:pt x="1853638" y="220148"/>
                  <a:pt x="1866795" y="216389"/>
                </a:cubicBezTo>
                <a:lnTo>
                  <a:pt x="1873139" y="214275"/>
                </a:lnTo>
                <a:close/>
                <a:moveTo>
                  <a:pt x="949214" y="167402"/>
                </a:moveTo>
                <a:lnTo>
                  <a:pt x="908333" y="171279"/>
                </a:lnTo>
                <a:cubicBezTo>
                  <a:pt x="892121" y="172688"/>
                  <a:pt x="884015" y="181499"/>
                  <a:pt x="884015" y="197711"/>
                </a:cubicBezTo>
                <a:cubicBezTo>
                  <a:pt x="884015" y="213922"/>
                  <a:pt x="891181" y="222028"/>
                  <a:pt x="905513" y="222028"/>
                </a:cubicBezTo>
                <a:cubicBezTo>
                  <a:pt x="917261" y="222028"/>
                  <a:pt x="929713" y="220148"/>
                  <a:pt x="942871" y="216389"/>
                </a:cubicBezTo>
                <a:lnTo>
                  <a:pt x="949214" y="214275"/>
                </a:lnTo>
                <a:close/>
                <a:moveTo>
                  <a:pt x="415814" y="167402"/>
                </a:moveTo>
                <a:lnTo>
                  <a:pt x="374933" y="171279"/>
                </a:lnTo>
                <a:cubicBezTo>
                  <a:pt x="358721" y="172688"/>
                  <a:pt x="350615" y="181499"/>
                  <a:pt x="350615" y="197711"/>
                </a:cubicBezTo>
                <a:cubicBezTo>
                  <a:pt x="350615" y="213922"/>
                  <a:pt x="357781" y="222028"/>
                  <a:pt x="372113" y="222028"/>
                </a:cubicBezTo>
                <a:cubicBezTo>
                  <a:pt x="383861" y="222028"/>
                  <a:pt x="396313" y="220148"/>
                  <a:pt x="409470" y="216389"/>
                </a:cubicBezTo>
                <a:lnTo>
                  <a:pt x="415814" y="214275"/>
                </a:lnTo>
                <a:close/>
                <a:moveTo>
                  <a:pt x="1469936" y="101851"/>
                </a:moveTo>
                <a:cubicBezTo>
                  <a:pt x="1454900" y="101851"/>
                  <a:pt x="1444503" y="106315"/>
                  <a:pt x="1438747" y="115243"/>
                </a:cubicBezTo>
                <a:cubicBezTo>
                  <a:pt x="1432991" y="124171"/>
                  <a:pt x="1430112" y="139326"/>
                  <a:pt x="1430112" y="160706"/>
                </a:cubicBezTo>
                <a:cubicBezTo>
                  <a:pt x="1430112" y="182086"/>
                  <a:pt x="1432814" y="197476"/>
                  <a:pt x="1438218" y="206874"/>
                </a:cubicBezTo>
                <a:cubicBezTo>
                  <a:pt x="1443622" y="216272"/>
                  <a:pt x="1454195" y="220971"/>
                  <a:pt x="1469936" y="220971"/>
                </a:cubicBezTo>
                <a:cubicBezTo>
                  <a:pt x="1485678" y="220971"/>
                  <a:pt x="1496251" y="216272"/>
                  <a:pt x="1501655" y="206874"/>
                </a:cubicBezTo>
                <a:cubicBezTo>
                  <a:pt x="1507059" y="197476"/>
                  <a:pt x="1509760" y="182086"/>
                  <a:pt x="1509760" y="160706"/>
                </a:cubicBezTo>
                <a:cubicBezTo>
                  <a:pt x="1509760" y="139326"/>
                  <a:pt x="1506882" y="124171"/>
                  <a:pt x="1501126" y="115243"/>
                </a:cubicBezTo>
                <a:cubicBezTo>
                  <a:pt x="1495370" y="106315"/>
                  <a:pt x="1484973" y="101851"/>
                  <a:pt x="1469936" y="101851"/>
                </a:cubicBezTo>
                <a:close/>
                <a:moveTo>
                  <a:pt x="1314079" y="73305"/>
                </a:moveTo>
                <a:lnTo>
                  <a:pt x="1352493" y="73305"/>
                </a:lnTo>
                <a:lnTo>
                  <a:pt x="1352493" y="249517"/>
                </a:lnTo>
                <a:lnTo>
                  <a:pt x="1314079" y="249517"/>
                </a:lnTo>
                <a:close/>
                <a:moveTo>
                  <a:pt x="751694" y="69780"/>
                </a:moveTo>
                <a:cubicBezTo>
                  <a:pt x="766731" y="69780"/>
                  <a:pt x="785174" y="71660"/>
                  <a:pt x="807025" y="75419"/>
                </a:cubicBezTo>
                <a:lnTo>
                  <a:pt x="817950" y="77534"/>
                </a:lnTo>
                <a:lnTo>
                  <a:pt x="817245" y="109604"/>
                </a:lnTo>
                <a:cubicBezTo>
                  <a:pt x="789521" y="105845"/>
                  <a:pt x="769433" y="103966"/>
                  <a:pt x="756980" y="103966"/>
                </a:cubicBezTo>
                <a:cubicBezTo>
                  <a:pt x="744528" y="103966"/>
                  <a:pt x="735894" y="105434"/>
                  <a:pt x="731077" y="108371"/>
                </a:cubicBezTo>
                <a:cubicBezTo>
                  <a:pt x="726261" y="111308"/>
                  <a:pt x="723852" y="115948"/>
                  <a:pt x="723852" y="122292"/>
                </a:cubicBezTo>
                <a:cubicBezTo>
                  <a:pt x="723852" y="128635"/>
                  <a:pt x="726496" y="133099"/>
                  <a:pt x="731782" y="135684"/>
                </a:cubicBezTo>
                <a:cubicBezTo>
                  <a:pt x="737069" y="138268"/>
                  <a:pt x="749521" y="141264"/>
                  <a:pt x="769139" y="144671"/>
                </a:cubicBezTo>
                <a:cubicBezTo>
                  <a:pt x="788757" y="148077"/>
                  <a:pt x="802678" y="153423"/>
                  <a:pt x="810901" y="160706"/>
                </a:cubicBezTo>
                <a:cubicBezTo>
                  <a:pt x="819125" y="167989"/>
                  <a:pt x="823236" y="180912"/>
                  <a:pt x="823236" y="199473"/>
                </a:cubicBezTo>
                <a:cubicBezTo>
                  <a:pt x="823236" y="218034"/>
                  <a:pt x="817304" y="231661"/>
                  <a:pt x="805439" y="240354"/>
                </a:cubicBezTo>
                <a:cubicBezTo>
                  <a:pt x="793574" y="249047"/>
                  <a:pt x="776246" y="253394"/>
                  <a:pt x="753456" y="253394"/>
                </a:cubicBezTo>
                <a:cubicBezTo>
                  <a:pt x="739124" y="253394"/>
                  <a:pt x="721033" y="251397"/>
                  <a:pt x="699183" y="247403"/>
                </a:cubicBezTo>
                <a:lnTo>
                  <a:pt x="688258" y="245640"/>
                </a:lnTo>
                <a:lnTo>
                  <a:pt x="689667" y="213570"/>
                </a:lnTo>
                <a:cubicBezTo>
                  <a:pt x="717861" y="217329"/>
                  <a:pt x="738184" y="219209"/>
                  <a:pt x="750637" y="219209"/>
                </a:cubicBezTo>
                <a:cubicBezTo>
                  <a:pt x="763089" y="219209"/>
                  <a:pt x="771959" y="217681"/>
                  <a:pt x="777245" y="214627"/>
                </a:cubicBezTo>
                <a:cubicBezTo>
                  <a:pt x="782531" y="211573"/>
                  <a:pt x="785174" y="206521"/>
                  <a:pt x="785174" y="199473"/>
                </a:cubicBezTo>
                <a:cubicBezTo>
                  <a:pt x="785174" y="192424"/>
                  <a:pt x="782649" y="187549"/>
                  <a:pt x="777597" y="184847"/>
                </a:cubicBezTo>
                <a:cubicBezTo>
                  <a:pt x="772546" y="182145"/>
                  <a:pt x="760446" y="179208"/>
                  <a:pt x="741298" y="176037"/>
                </a:cubicBezTo>
                <a:cubicBezTo>
                  <a:pt x="722149" y="172865"/>
                  <a:pt x="708111" y="167872"/>
                  <a:pt x="699183" y="161058"/>
                </a:cubicBezTo>
                <a:cubicBezTo>
                  <a:pt x="690255" y="154245"/>
                  <a:pt x="685791" y="141793"/>
                  <a:pt x="685791" y="123701"/>
                </a:cubicBezTo>
                <a:cubicBezTo>
                  <a:pt x="685791" y="105610"/>
                  <a:pt x="691958" y="92101"/>
                  <a:pt x="704293" y="83173"/>
                </a:cubicBezTo>
                <a:cubicBezTo>
                  <a:pt x="716628" y="74244"/>
                  <a:pt x="732428" y="69780"/>
                  <a:pt x="751694" y="69780"/>
                </a:cubicBezTo>
                <a:close/>
                <a:moveTo>
                  <a:pt x="1850408" y="69428"/>
                </a:moveTo>
                <a:cubicBezTo>
                  <a:pt x="1871906" y="69428"/>
                  <a:pt x="1887412" y="74068"/>
                  <a:pt x="1896928" y="83349"/>
                </a:cubicBezTo>
                <a:cubicBezTo>
                  <a:pt x="1906443" y="92629"/>
                  <a:pt x="1911201" y="107372"/>
                  <a:pt x="1911201" y="127578"/>
                </a:cubicBezTo>
                <a:lnTo>
                  <a:pt x="1911201" y="207931"/>
                </a:lnTo>
                <a:cubicBezTo>
                  <a:pt x="1911436" y="213100"/>
                  <a:pt x="1912787" y="216918"/>
                  <a:pt x="1915254" y="219385"/>
                </a:cubicBezTo>
                <a:cubicBezTo>
                  <a:pt x="1917721" y="221852"/>
                  <a:pt x="1921539" y="223438"/>
                  <a:pt x="1926708" y="224143"/>
                </a:cubicBezTo>
                <a:lnTo>
                  <a:pt x="1925650" y="253394"/>
                </a:lnTo>
                <a:cubicBezTo>
                  <a:pt x="1905445" y="253394"/>
                  <a:pt x="1889821" y="249047"/>
                  <a:pt x="1878778" y="240354"/>
                </a:cubicBezTo>
                <a:cubicBezTo>
                  <a:pt x="1859982" y="249047"/>
                  <a:pt x="1841068" y="253394"/>
                  <a:pt x="1822037" y="253394"/>
                </a:cubicBezTo>
                <a:cubicBezTo>
                  <a:pt x="1787030" y="253394"/>
                  <a:pt x="1769526" y="234715"/>
                  <a:pt x="1769526" y="197358"/>
                </a:cubicBezTo>
                <a:cubicBezTo>
                  <a:pt x="1769526" y="179502"/>
                  <a:pt x="1774284" y="166580"/>
                  <a:pt x="1783799" y="158591"/>
                </a:cubicBezTo>
                <a:cubicBezTo>
                  <a:pt x="1793315" y="150603"/>
                  <a:pt x="1807940" y="145787"/>
                  <a:pt x="1827676" y="144142"/>
                </a:cubicBezTo>
                <a:lnTo>
                  <a:pt x="1873139" y="140265"/>
                </a:lnTo>
                <a:lnTo>
                  <a:pt x="1873139" y="127578"/>
                </a:lnTo>
                <a:cubicBezTo>
                  <a:pt x="1873139" y="118180"/>
                  <a:pt x="1871083" y="111601"/>
                  <a:pt x="1866972" y="107842"/>
                </a:cubicBezTo>
                <a:cubicBezTo>
                  <a:pt x="1862860" y="104083"/>
                  <a:pt x="1856810" y="102203"/>
                  <a:pt x="1848822" y="102203"/>
                </a:cubicBezTo>
                <a:cubicBezTo>
                  <a:pt x="1833785" y="102203"/>
                  <a:pt x="1814989" y="103143"/>
                  <a:pt x="1792434" y="105023"/>
                </a:cubicBezTo>
                <a:lnTo>
                  <a:pt x="1781156" y="105728"/>
                </a:lnTo>
                <a:lnTo>
                  <a:pt x="1779746" y="78591"/>
                </a:lnTo>
                <a:cubicBezTo>
                  <a:pt x="1805356" y="72482"/>
                  <a:pt x="1828910" y="69428"/>
                  <a:pt x="1850408" y="69428"/>
                </a:cubicBezTo>
                <a:close/>
                <a:moveTo>
                  <a:pt x="1677000" y="69428"/>
                </a:moveTo>
                <a:cubicBezTo>
                  <a:pt x="1700495" y="69428"/>
                  <a:pt x="1716531" y="76065"/>
                  <a:pt x="1725106" y="89340"/>
                </a:cubicBezTo>
                <a:cubicBezTo>
                  <a:pt x="1733682" y="102615"/>
                  <a:pt x="1737970" y="124524"/>
                  <a:pt x="1737970" y="155067"/>
                </a:cubicBezTo>
                <a:lnTo>
                  <a:pt x="1737970" y="249517"/>
                </a:lnTo>
                <a:lnTo>
                  <a:pt x="1699908" y="249517"/>
                </a:lnTo>
                <a:lnTo>
                  <a:pt x="1699908" y="156125"/>
                </a:lnTo>
                <a:cubicBezTo>
                  <a:pt x="1699908" y="137094"/>
                  <a:pt x="1697852" y="123584"/>
                  <a:pt x="1693740" y="115596"/>
                </a:cubicBezTo>
                <a:cubicBezTo>
                  <a:pt x="1689629" y="107607"/>
                  <a:pt x="1681229" y="103613"/>
                  <a:pt x="1668542" y="103613"/>
                </a:cubicBezTo>
                <a:cubicBezTo>
                  <a:pt x="1656560" y="103613"/>
                  <a:pt x="1645047" y="105963"/>
                  <a:pt x="1634004" y="110662"/>
                </a:cubicBezTo>
                <a:lnTo>
                  <a:pt x="1628718" y="112776"/>
                </a:lnTo>
                <a:lnTo>
                  <a:pt x="1628718" y="249517"/>
                </a:lnTo>
                <a:lnTo>
                  <a:pt x="1590304" y="249517"/>
                </a:lnTo>
                <a:lnTo>
                  <a:pt x="1590304" y="73305"/>
                </a:lnTo>
                <a:lnTo>
                  <a:pt x="1628366" y="73305"/>
                </a:lnTo>
                <a:lnTo>
                  <a:pt x="1628366" y="84230"/>
                </a:lnTo>
                <a:cubicBezTo>
                  <a:pt x="1645517" y="74362"/>
                  <a:pt x="1661728" y="69428"/>
                  <a:pt x="1677000" y="69428"/>
                </a:cubicBezTo>
                <a:close/>
                <a:moveTo>
                  <a:pt x="1469936" y="69428"/>
                </a:moveTo>
                <a:cubicBezTo>
                  <a:pt x="1498130" y="69428"/>
                  <a:pt x="1518277" y="77064"/>
                  <a:pt x="1530377" y="92336"/>
                </a:cubicBezTo>
                <a:cubicBezTo>
                  <a:pt x="1542477" y="107607"/>
                  <a:pt x="1548527" y="130515"/>
                  <a:pt x="1548527" y="161058"/>
                </a:cubicBezTo>
                <a:cubicBezTo>
                  <a:pt x="1548527" y="191602"/>
                  <a:pt x="1542653" y="214627"/>
                  <a:pt x="1530906" y="230134"/>
                </a:cubicBezTo>
                <a:cubicBezTo>
                  <a:pt x="1519158" y="245640"/>
                  <a:pt x="1498835" y="253394"/>
                  <a:pt x="1469936" y="253394"/>
                </a:cubicBezTo>
                <a:cubicBezTo>
                  <a:pt x="1441037" y="253394"/>
                  <a:pt x="1420714" y="245640"/>
                  <a:pt x="1408967" y="230134"/>
                </a:cubicBezTo>
                <a:cubicBezTo>
                  <a:pt x="1397219" y="214627"/>
                  <a:pt x="1391346" y="191602"/>
                  <a:pt x="1391346" y="161058"/>
                </a:cubicBezTo>
                <a:cubicBezTo>
                  <a:pt x="1391346" y="130515"/>
                  <a:pt x="1397395" y="107607"/>
                  <a:pt x="1409495" y="92336"/>
                </a:cubicBezTo>
                <a:cubicBezTo>
                  <a:pt x="1421595" y="77064"/>
                  <a:pt x="1441742" y="69428"/>
                  <a:pt x="1469936" y="69428"/>
                </a:cubicBezTo>
                <a:close/>
                <a:moveTo>
                  <a:pt x="1103757" y="69428"/>
                </a:moveTo>
                <a:cubicBezTo>
                  <a:pt x="1116210" y="69428"/>
                  <a:pt x="1130894" y="71073"/>
                  <a:pt x="1147810" y="74362"/>
                </a:cubicBezTo>
                <a:lnTo>
                  <a:pt x="1156621" y="76124"/>
                </a:lnTo>
                <a:lnTo>
                  <a:pt x="1155211" y="106433"/>
                </a:lnTo>
                <a:cubicBezTo>
                  <a:pt x="1136650" y="104553"/>
                  <a:pt x="1122906" y="103613"/>
                  <a:pt x="1113978" y="103613"/>
                </a:cubicBezTo>
                <a:cubicBezTo>
                  <a:pt x="1096121" y="103613"/>
                  <a:pt x="1084139" y="107607"/>
                  <a:pt x="1078030" y="115596"/>
                </a:cubicBezTo>
                <a:cubicBezTo>
                  <a:pt x="1071922" y="123584"/>
                  <a:pt x="1068867" y="138621"/>
                  <a:pt x="1068867" y="160706"/>
                </a:cubicBezTo>
                <a:cubicBezTo>
                  <a:pt x="1068867" y="182791"/>
                  <a:pt x="1071804" y="198063"/>
                  <a:pt x="1077678" y="206521"/>
                </a:cubicBezTo>
                <a:cubicBezTo>
                  <a:pt x="1083552" y="214979"/>
                  <a:pt x="1095769" y="219209"/>
                  <a:pt x="1114330" y="219209"/>
                </a:cubicBezTo>
                <a:lnTo>
                  <a:pt x="1155564" y="216389"/>
                </a:lnTo>
                <a:lnTo>
                  <a:pt x="1156621" y="247050"/>
                </a:lnTo>
                <a:cubicBezTo>
                  <a:pt x="1132891" y="251279"/>
                  <a:pt x="1115035" y="253394"/>
                  <a:pt x="1103052" y="253394"/>
                </a:cubicBezTo>
                <a:cubicBezTo>
                  <a:pt x="1076268" y="253394"/>
                  <a:pt x="1057413" y="246169"/>
                  <a:pt x="1046488" y="231720"/>
                </a:cubicBezTo>
                <a:cubicBezTo>
                  <a:pt x="1035563" y="217270"/>
                  <a:pt x="1030100" y="193599"/>
                  <a:pt x="1030100" y="160706"/>
                </a:cubicBezTo>
                <a:cubicBezTo>
                  <a:pt x="1030100" y="127813"/>
                  <a:pt x="1035857" y="104377"/>
                  <a:pt x="1047369" y="90397"/>
                </a:cubicBezTo>
                <a:cubicBezTo>
                  <a:pt x="1058882" y="76418"/>
                  <a:pt x="1077678" y="69428"/>
                  <a:pt x="1103757" y="69428"/>
                </a:cubicBezTo>
                <a:close/>
                <a:moveTo>
                  <a:pt x="926483" y="69428"/>
                </a:moveTo>
                <a:cubicBezTo>
                  <a:pt x="947981" y="69428"/>
                  <a:pt x="963487" y="74068"/>
                  <a:pt x="973003" y="83349"/>
                </a:cubicBezTo>
                <a:cubicBezTo>
                  <a:pt x="982518" y="92629"/>
                  <a:pt x="987276" y="107372"/>
                  <a:pt x="987276" y="127578"/>
                </a:cubicBezTo>
                <a:lnTo>
                  <a:pt x="987276" y="207931"/>
                </a:lnTo>
                <a:cubicBezTo>
                  <a:pt x="987511" y="213100"/>
                  <a:pt x="988862" y="216918"/>
                  <a:pt x="991329" y="219385"/>
                </a:cubicBezTo>
                <a:cubicBezTo>
                  <a:pt x="993796" y="221852"/>
                  <a:pt x="997614" y="223438"/>
                  <a:pt x="1002783" y="224143"/>
                </a:cubicBezTo>
                <a:lnTo>
                  <a:pt x="1001725" y="253394"/>
                </a:lnTo>
                <a:cubicBezTo>
                  <a:pt x="981520" y="253394"/>
                  <a:pt x="965896" y="249047"/>
                  <a:pt x="954853" y="240354"/>
                </a:cubicBezTo>
                <a:cubicBezTo>
                  <a:pt x="936057" y="249047"/>
                  <a:pt x="917143" y="253394"/>
                  <a:pt x="898112" y="253394"/>
                </a:cubicBezTo>
                <a:cubicBezTo>
                  <a:pt x="863105" y="253394"/>
                  <a:pt x="845601" y="234715"/>
                  <a:pt x="845601" y="197358"/>
                </a:cubicBezTo>
                <a:cubicBezTo>
                  <a:pt x="845601" y="179502"/>
                  <a:pt x="850359" y="166580"/>
                  <a:pt x="859874" y="158591"/>
                </a:cubicBezTo>
                <a:cubicBezTo>
                  <a:pt x="869390" y="150603"/>
                  <a:pt x="884015" y="145787"/>
                  <a:pt x="903751" y="144142"/>
                </a:cubicBezTo>
                <a:lnTo>
                  <a:pt x="949214" y="140265"/>
                </a:lnTo>
                <a:lnTo>
                  <a:pt x="949214" y="127578"/>
                </a:lnTo>
                <a:cubicBezTo>
                  <a:pt x="949214" y="118180"/>
                  <a:pt x="947158" y="111601"/>
                  <a:pt x="943047" y="107842"/>
                </a:cubicBezTo>
                <a:cubicBezTo>
                  <a:pt x="938935" y="104083"/>
                  <a:pt x="932885" y="102203"/>
                  <a:pt x="924897" y="102203"/>
                </a:cubicBezTo>
                <a:cubicBezTo>
                  <a:pt x="909860" y="102203"/>
                  <a:pt x="891064" y="103143"/>
                  <a:pt x="868509" y="105023"/>
                </a:cubicBezTo>
                <a:lnTo>
                  <a:pt x="857231" y="105728"/>
                </a:lnTo>
                <a:lnTo>
                  <a:pt x="855821" y="78591"/>
                </a:lnTo>
                <a:cubicBezTo>
                  <a:pt x="881431" y="72482"/>
                  <a:pt x="904985" y="69428"/>
                  <a:pt x="926483" y="69428"/>
                </a:cubicBezTo>
                <a:close/>
                <a:moveTo>
                  <a:pt x="591150" y="69428"/>
                </a:moveTo>
                <a:cubicBezTo>
                  <a:pt x="614645" y="69428"/>
                  <a:pt x="630681" y="76065"/>
                  <a:pt x="639256" y="89340"/>
                </a:cubicBezTo>
                <a:cubicBezTo>
                  <a:pt x="647832" y="102615"/>
                  <a:pt x="652120" y="124524"/>
                  <a:pt x="652120" y="155067"/>
                </a:cubicBezTo>
                <a:lnTo>
                  <a:pt x="652120" y="249517"/>
                </a:lnTo>
                <a:lnTo>
                  <a:pt x="614058" y="249517"/>
                </a:lnTo>
                <a:lnTo>
                  <a:pt x="614058" y="156125"/>
                </a:lnTo>
                <a:cubicBezTo>
                  <a:pt x="614058" y="137094"/>
                  <a:pt x="612002" y="123584"/>
                  <a:pt x="607890" y="115596"/>
                </a:cubicBezTo>
                <a:cubicBezTo>
                  <a:pt x="603779" y="107607"/>
                  <a:pt x="595379" y="103613"/>
                  <a:pt x="582692" y="103613"/>
                </a:cubicBezTo>
                <a:cubicBezTo>
                  <a:pt x="570710" y="103613"/>
                  <a:pt x="559197" y="105963"/>
                  <a:pt x="548154" y="110662"/>
                </a:cubicBezTo>
                <a:lnTo>
                  <a:pt x="542868" y="112776"/>
                </a:lnTo>
                <a:lnTo>
                  <a:pt x="542868" y="249517"/>
                </a:lnTo>
                <a:lnTo>
                  <a:pt x="504454" y="249517"/>
                </a:lnTo>
                <a:lnTo>
                  <a:pt x="504454" y="73305"/>
                </a:lnTo>
                <a:lnTo>
                  <a:pt x="542516" y="73305"/>
                </a:lnTo>
                <a:lnTo>
                  <a:pt x="542516" y="84230"/>
                </a:lnTo>
                <a:cubicBezTo>
                  <a:pt x="559667" y="74362"/>
                  <a:pt x="575879" y="69428"/>
                  <a:pt x="591150" y="69428"/>
                </a:cubicBezTo>
                <a:close/>
                <a:moveTo>
                  <a:pt x="393083" y="69428"/>
                </a:moveTo>
                <a:cubicBezTo>
                  <a:pt x="414581" y="69428"/>
                  <a:pt x="430087" y="74068"/>
                  <a:pt x="439603" y="83349"/>
                </a:cubicBezTo>
                <a:cubicBezTo>
                  <a:pt x="449118" y="92629"/>
                  <a:pt x="453876" y="107372"/>
                  <a:pt x="453876" y="127578"/>
                </a:cubicBezTo>
                <a:lnTo>
                  <a:pt x="453876" y="207931"/>
                </a:lnTo>
                <a:cubicBezTo>
                  <a:pt x="454111" y="213100"/>
                  <a:pt x="455462" y="216918"/>
                  <a:pt x="457929" y="219385"/>
                </a:cubicBezTo>
                <a:cubicBezTo>
                  <a:pt x="460396" y="221852"/>
                  <a:pt x="464214" y="223438"/>
                  <a:pt x="469383" y="224143"/>
                </a:cubicBezTo>
                <a:lnTo>
                  <a:pt x="468325" y="253394"/>
                </a:lnTo>
                <a:cubicBezTo>
                  <a:pt x="448120" y="253394"/>
                  <a:pt x="432496" y="249047"/>
                  <a:pt x="421453" y="240354"/>
                </a:cubicBezTo>
                <a:cubicBezTo>
                  <a:pt x="402657" y="249047"/>
                  <a:pt x="383743" y="253394"/>
                  <a:pt x="364712" y="253394"/>
                </a:cubicBezTo>
                <a:cubicBezTo>
                  <a:pt x="329705" y="253394"/>
                  <a:pt x="312201" y="234715"/>
                  <a:pt x="312201" y="197358"/>
                </a:cubicBezTo>
                <a:cubicBezTo>
                  <a:pt x="312201" y="179502"/>
                  <a:pt x="316959" y="166580"/>
                  <a:pt x="326474" y="158591"/>
                </a:cubicBezTo>
                <a:cubicBezTo>
                  <a:pt x="335990" y="150603"/>
                  <a:pt x="350615" y="145787"/>
                  <a:pt x="370351" y="144142"/>
                </a:cubicBezTo>
                <a:lnTo>
                  <a:pt x="415814" y="140265"/>
                </a:lnTo>
                <a:lnTo>
                  <a:pt x="415814" y="127578"/>
                </a:lnTo>
                <a:cubicBezTo>
                  <a:pt x="415814" y="118180"/>
                  <a:pt x="413758" y="111601"/>
                  <a:pt x="409647" y="107842"/>
                </a:cubicBezTo>
                <a:cubicBezTo>
                  <a:pt x="405535" y="104083"/>
                  <a:pt x="399485" y="102203"/>
                  <a:pt x="391497" y="102203"/>
                </a:cubicBezTo>
                <a:cubicBezTo>
                  <a:pt x="376460" y="102203"/>
                  <a:pt x="357664" y="103143"/>
                  <a:pt x="335109" y="105023"/>
                </a:cubicBezTo>
                <a:lnTo>
                  <a:pt x="323831" y="105728"/>
                </a:lnTo>
                <a:lnTo>
                  <a:pt x="322421" y="78591"/>
                </a:lnTo>
                <a:cubicBezTo>
                  <a:pt x="348031" y="72482"/>
                  <a:pt x="371585" y="69428"/>
                  <a:pt x="393083" y="69428"/>
                </a:cubicBezTo>
                <a:close/>
                <a:moveTo>
                  <a:pt x="297628" y="69428"/>
                </a:moveTo>
                <a:lnTo>
                  <a:pt x="297628" y="107842"/>
                </a:lnTo>
                <a:cubicBezTo>
                  <a:pt x="277422" y="111836"/>
                  <a:pt x="260153" y="117005"/>
                  <a:pt x="245821" y="123349"/>
                </a:cubicBezTo>
                <a:lnTo>
                  <a:pt x="238068" y="126521"/>
                </a:lnTo>
                <a:lnTo>
                  <a:pt x="238068" y="249517"/>
                </a:lnTo>
                <a:lnTo>
                  <a:pt x="199654" y="249517"/>
                </a:lnTo>
                <a:lnTo>
                  <a:pt x="199654" y="73305"/>
                </a:lnTo>
                <a:lnTo>
                  <a:pt x="237716" y="73305"/>
                </a:lnTo>
                <a:lnTo>
                  <a:pt x="237716" y="94450"/>
                </a:lnTo>
                <a:cubicBezTo>
                  <a:pt x="257686" y="81528"/>
                  <a:pt x="277657" y="73187"/>
                  <a:pt x="297628" y="69428"/>
                </a:cubicBezTo>
                <a:close/>
                <a:moveTo>
                  <a:pt x="1198359" y="22203"/>
                </a:moveTo>
                <a:lnTo>
                  <a:pt x="1236421" y="22203"/>
                </a:lnTo>
                <a:lnTo>
                  <a:pt x="1236421" y="73305"/>
                </a:lnTo>
                <a:lnTo>
                  <a:pt x="1285056" y="73305"/>
                </a:lnTo>
                <a:lnTo>
                  <a:pt x="1285056" y="106080"/>
                </a:lnTo>
                <a:lnTo>
                  <a:pt x="1236421" y="106080"/>
                </a:lnTo>
                <a:lnTo>
                  <a:pt x="1236421" y="183614"/>
                </a:lnTo>
                <a:cubicBezTo>
                  <a:pt x="1236421" y="197946"/>
                  <a:pt x="1237479" y="207461"/>
                  <a:pt x="1239593" y="212160"/>
                </a:cubicBezTo>
                <a:cubicBezTo>
                  <a:pt x="1241708" y="216859"/>
                  <a:pt x="1247112" y="219209"/>
                  <a:pt x="1255805" y="219209"/>
                </a:cubicBezTo>
                <a:lnTo>
                  <a:pt x="1284704" y="218151"/>
                </a:lnTo>
                <a:lnTo>
                  <a:pt x="1286466" y="248812"/>
                </a:lnTo>
                <a:cubicBezTo>
                  <a:pt x="1270724" y="251867"/>
                  <a:pt x="1258742" y="253394"/>
                  <a:pt x="1250518" y="253394"/>
                </a:cubicBezTo>
                <a:cubicBezTo>
                  <a:pt x="1230548" y="253394"/>
                  <a:pt x="1216862" y="248812"/>
                  <a:pt x="1209461" y="239649"/>
                </a:cubicBezTo>
                <a:cubicBezTo>
                  <a:pt x="1202060" y="230486"/>
                  <a:pt x="1198359" y="213217"/>
                  <a:pt x="1198359" y="187843"/>
                </a:cubicBezTo>
                <a:lnTo>
                  <a:pt x="1198359" y="106080"/>
                </a:lnTo>
                <a:lnTo>
                  <a:pt x="1175804" y="106080"/>
                </a:lnTo>
                <a:lnTo>
                  <a:pt x="1175804" y="73305"/>
                </a:lnTo>
                <a:lnTo>
                  <a:pt x="1198359" y="73305"/>
                </a:lnTo>
                <a:close/>
                <a:moveTo>
                  <a:pt x="0" y="8106"/>
                </a:moveTo>
                <a:lnTo>
                  <a:pt x="176213" y="8106"/>
                </a:lnTo>
                <a:lnTo>
                  <a:pt x="176213" y="42996"/>
                </a:lnTo>
                <a:lnTo>
                  <a:pt x="108195" y="42996"/>
                </a:lnTo>
                <a:lnTo>
                  <a:pt x="108195" y="249517"/>
                </a:lnTo>
                <a:lnTo>
                  <a:pt x="68723" y="249517"/>
                </a:lnTo>
                <a:lnTo>
                  <a:pt x="68723" y="42996"/>
                </a:lnTo>
                <a:lnTo>
                  <a:pt x="0" y="42996"/>
                </a:lnTo>
                <a:close/>
                <a:moveTo>
                  <a:pt x="1314079" y="2820"/>
                </a:moveTo>
                <a:lnTo>
                  <a:pt x="1352493" y="2820"/>
                </a:lnTo>
                <a:lnTo>
                  <a:pt x="1352493" y="43348"/>
                </a:lnTo>
                <a:lnTo>
                  <a:pt x="1314079" y="43348"/>
                </a:lnTo>
                <a:close/>
                <a:moveTo>
                  <a:pt x="1963893" y="0"/>
                </a:moveTo>
                <a:lnTo>
                  <a:pt x="2002308" y="0"/>
                </a:lnTo>
                <a:lnTo>
                  <a:pt x="2002308" y="249517"/>
                </a:lnTo>
                <a:lnTo>
                  <a:pt x="1963893" y="249517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To Outline"/>
          <p:cNvSpPr/>
          <p:nvPr/>
        </p:nvSpPr>
        <p:spPr>
          <a:xfrm>
            <a:off x="8567026" y="3990883"/>
            <a:ext cx="2795104" cy="926232"/>
          </a:xfrm>
          <a:custGeom>
            <a:avLst/>
            <a:gdLst/>
            <a:ahLst/>
            <a:cxnLst/>
            <a:rect l="l" t="t" r="r" b="b"/>
            <a:pathLst>
              <a:path w="2795104" h="926232">
                <a:moveTo>
                  <a:pt x="2563044" y="776213"/>
                </a:moveTo>
                <a:cubicBezTo>
                  <a:pt x="2554114" y="776213"/>
                  <a:pt x="2546654" y="779860"/>
                  <a:pt x="2540664" y="787152"/>
                </a:cubicBezTo>
                <a:cubicBezTo>
                  <a:pt x="2534674" y="794445"/>
                  <a:pt x="2531678" y="805942"/>
                  <a:pt x="2531678" y="821643"/>
                </a:cubicBezTo>
                <a:cubicBezTo>
                  <a:pt x="2531678" y="836824"/>
                  <a:pt x="2534878" y="848172"/>
                  <a:pt x="2541278" y="855688"/>
                </a:cubicBezTo>
                <a:cubicBezTo>
                  <a:pt x="2547678" y="863203"/>
                  <a:pt x="2555230" y="866961"/>
                  <a:pt x="2563937" y="866961"/>
                </a:cubicBezTo>
                <a:cubicBezTo>
                  <a:pt x="2572718" y="866961"/>
                  <a:pt x="2580178" y="863371"/>
                  <a:pt x="2586317" y="856190"/>
                </a:cubicBezTo>
                <a:cubicBezTo>
                  <a:pt x="2592456" y="849009"/>
                  <a:pt x="2595526" y="838051"/>
                  <a:pt x="2595526" y="823317"/>
                </a:cubicBezTo>
                <a:cubicBezTo>
                  <a:pt x="2595526" y="807095"/>
                  <a:pt x="2592400" y="795189"/>
                  <a:pt x="2586150" y="787599"/>
                </a:cubicBezTo>
                <a:cubicBezTo>
                  <a:pt x="2579899" y="780008"/>
                  <a:pt x="2572197" y="776213"/>
                  <a:pt x="2563044" y="776213"/>
                </a:cubicBezTo>
                <a:close/>
                <a:moveTo>
                  <a:pt x="2442568" y="776213"/>
                </a:moveTo>
                <a:cubicBezTo>
                  <a:pt x="2432522" y="776213"/>
                  <a:pt x="2424187" y="779971"/>
                  <a:pt x="2417564" y="787487"/>
                </a:cubicBezTo>
                <a:cubicBezTo>
                  <a:pt x="2410942" y="795003"/>
                  <a:pt x="2407630" y="806351"/>
                  <a:pt x="2407630" y="821531"/>
                </a:cubicBezTo>
                <a:cubicBezTo>
                  <a:pt x="2407630" y="836712"/>
                  <a:pt x="2410942" y="848079"/>
                  <a:pt x="2417564" y="855632"/>
                </a:cubicBezTo>
                <a:cubicBezTo>
                  <a:pt x="2424187" y="863185"/>
                  <a:pt x="2432522" y="866961"/>
                  <a:pt x="2442568" y="866961"/>
                </a:cubicBezTo>
                <a:cubicBezTo>
                  <a:pt x="2452539" y="866961"/>
                  <a:pt x="2460836" y="863166"/>
                  <a:pt x="2467459" y="855576"/>
                </a:cubicBezTo>
                <a:cubicBezTo>
                  <a:pt x="2474082" y="847986"/>
                  <a:pt x="2477393" y="836414"/>
                  <a:pt x="2477393" y="820862"/>
                </a:cubicBezTo>
                <a:cubicBezTo>
                  <a:pt x="2477393" y="806202"/>
                  <a:pt x="2474063" y="795096"/>
                  <a:pt x="2467403" y="787543"/>
                </a:cubicBezTo>
                <a:cubicBezTo>
                  <a:pt x="2460743" y="779990"/>
                  <a:pt x="2452465" y="776213"/>
                  <a:pt x="2442568" y="776213"/>
                </a:cubicBezTo>
                <a:close/>
                <a:moveTo>
                  <a:pt x="775693" y="776213"/>
                </a:moveTo>
                <a:cubicBezTo>
                  <a:pt x="765647" y="776213"/>
                  <a:pt x="757312" y="779971"/>
                  <a:pt x="750689" y="787487"/>
                </a:cubicBezTo>
                <a:cubicBezTo>
                  <a:pt x="744067" y="795003"/>
                  <a:pt x="740755" y="806351"/>
                  <a:pt x="740755" y="821531"/>
                </a:cubicBezTo>
                <a:cubicBezTo>
                  <a:pt x="740755" y="836712"/>
                  <a:pt x="744067" y="848079"/>
                  <a:pt x="750689" y="855632"/>
                </a:cubicBezTo>
                <a:cubicBezTo>
                  <a:pt x="757312" y="863185"/>
                  <a:pt x="765647" y="866961"/>
                  <a:pt x="775693" y="866961"/>
                </a:cubicBezTo>
                <a:cubicBezTo>
                  <a:pt x="785664" y="866961"/>
                  <a:pt x="793961" y="863166"/>
                  <a:pt x="800584" y="855576"/>
                </a:cubicBezTo>
                <a:cubicBezTo>
                  <a:pt x="807207" y="847986"/>
                  <a:pt x="810518" y="836414"/>
                  <a:pt x="810518" y="820862"/>
                </a:cubicBezTo>
                <a:cubicBezTo>
                  <a:pt x="810518" y="806202"/>
                  <a:pt x="807188" y="795096"/>
                  <a:pt x="800528" y="787543"/>
                </a:cubicBezTo>
                <a:cubicBezTo>
                  <a:pt x="793868" y="779990"/>
                  <a:pt x="785590" y="776213"/>
                  <a:pt x="775693" y="776213"/>
                </a:cubicBezTo>
                <a:close/>
                <a:moveTo>
                  <a:pt x="2700524" y="776102"/>
                </a:moveTo>
                <a:cubicBezTo>
                  <a:pt x="2691296" y="776102"/>
                  <a:pt x="2683539" y="779190"/>
                  <a:pt x="2677251" y="785366"/>
                </a:cubicBezTo>
                <a:cubicBezTo>
                  <a:pt x="2670963" y="791543"/>
                  <a:pt x="2667484" y="799803"/>
                  <a:pt x="2666814" y="810146"/>
                </a:cubicBezTo>
                <a:lnTo>
                  <a:pt x="2733006" y="810146"/>
                </a:lnTo>
                <a:cubicBezTo>
                  <a:pt x="2732113" y="800175"/>
                  <a:pt x="2729582" y="792696"/>
                  <a:pt x="2725416" y="787710"/>
                </a:cubicBezTo>
                <a:cubicBezTo>
                  <a:pt x="2719016" y="779971"/>
                  <a:pt x="2710719" y="776102"/>
                  <a:pt x="2700524" y="776102"/>
                </a:cubicBezTo>
                <a:close/>
                <a:moveTo>
                  <a:pt x="1033649" y="776102"/>
                </a:moveTo>
                <a:cubicBezTo>
                  <a:pt x="1024422" y="776102"/>
                  <a:pt x="1016664" y="779190"/>
                  <a:pt x="1010376" y="785366"/>
                </a:cubicBezTo>
                <a:cubicBezTo>
                  <a:pt x="1004088" y="791543"/>
                  <a:pt x="1000609" y="799803"/>
                  <a:pt x="999939" y="810146"/>
                </a:cubicBezTo>
                <a:lnTo>
                  <a:pt x="1066131" y="810146"/>
                </a:lnTo>
                <a:cubicBezTo>
                  <a:pt x="1065238" y="800175"/>
                  <a:pt x="1062708" y="792696"/>
                  <a:pt x="1058540" y="787710"/>
                </a:cubicBezTo>
                <a:cubicBezTo>
                  <a:pt x="1052141" y="779971"/>
                  <a:pt x="1043844" y="776102"/>
                  <a:pt x="1033649" y="776102"/>
                </a:cubicBezTo>
                <a:close/>
                <a:moveTo>
                  <a:pt x="214499" y="776102"/>
                </a:moveTo>
                <a:cubicBezTo>
                  <a:pt x="205272" y="776102"/>
                  <a:pt x="197514" y="779190"/>
                  <a:pt x="191226" y="785366"/>
                </a:cubicBezTo>
                <a:cubicBezTo>
                  <a:pt x="184938" y="791543"/>
                  <a:pt x="181459" y="799803"/>
                  <a:pt x="180789" y="810146"/>
                </a:cubicBezTo>
                <a:lnTo>
                  <a:pt x="246981" y="810146"/>
                </a:lnTo>
                <a:cubicBezTo>
                  <a:pt x="246088" y="800175"/>
                  <a:pt x="243558" y="792696"/>
                  <a:pt x="239390" y="787710"/>
                </a:cubicBezTo>
                <a:cubicBezTo>
                  <a:pt x="232991" y="779971"/>
                  <a:pt x="224694" y="776102"/>
                  <a:pt x="214499" y="776102"/>
                </a:cubicBezTo>
                <a:close/>
                <a:moveTo>
                  <a:pt x="511672" y="775320"/>
                </a:moveTo>
                <a:cubicBezTo>
                  <a:pt x="503114" y="775320"/>
                  <a:pt x="495542" y="779320"/>
                  <a:pt x="488957" y="787320"/>
                </a:cubicBezTo>
                <a:cubicBezTo>
                  <a:pt x="482371" y="795319"/>
                  <a:pt x="479078" y="806946"/>
                  <a:pt x="479078" y="822201"/>
                </a:cubicBezTo>
                <a:cubicBezTo>
                  <a:pt x="479078" y="837456"/>
                  <a:pt x="482166" y="848730"/>
                  <a:pt x="488343" y="856022"/>
                </a:cubicBezTo>
                <a:cubicBezTo>
                  <a:pt x="494519" y="863315"/>
                  <a:pt x="501998" y="866961"/>
                  <a:pt x="510778" y="866961"/>
                </a:cubicBezTo>
                <a:cubicBezTo>
                  <a:pt x="519708" y="866961"/>
                  <a:pt x="527354" y="863185"/>
                  <a:pt x="533717" y="855632"/>
                </a:cubicBezTo>
                <a:cubicBezTo>
                  <a:pt x="540079" y="848079"/>
                  <a:pt x="543260" y="836377"/>
                  <a:pt x="543260" y="820527"/>
                </a:cubicBezTo>
                <a:cubicBezTo>
                  <a:pt x="543260" y="805421"/>
                  <a:pt x="540153" y="794110"/>
                  <a:pt x="533940" y="786594"/>
                </a:cubicBezTo>
                <a:cubicBezTo>
                  <a:pt x="527726" y="779078"/>
                  <a:pt x="520304" y="775320"/>
                  <a:pt x="511672" y="775320"/>
                </a:cubicBezTo>
                <a:close/>
                <a:moveTo>
                  <a:pt x="1498662" y="762261"/>
                </a:moveTo>
                <a:lnTo>
                  <a:pt x="1518754" y="762261"/>
                </a:lnTo>
                <a:lnTo>
                  <a:pt x="1518754" y="828005"/>
                </a:lnTo>
                <a:cubicBezTo>
                  <a:pt x="1518754" y="838498"/>
                  <a:pt x="1519164" y="845567"/>
                  <a:pt x="1519982" y="849213"/>
                </a:cubicBezTo>
                <a:cubicBezTo>
                  <a:pt x="1521247" y="854497"/>
                  <a:pt x="1523926" y="858645"/>
                  <a:pt x="1528019" y="861659"/>
                </a:cubicBezTo>
                <a:cubicBezTo>
                  <a:pt x="1532112" y="864673"/>
                  <a:pt x="1537172" y="866180"/>
                  <a:pt x="1543199" y="866180"/>
                </a:cubicBezTo>
                <a:cubicBezTo>
                  <a:pt x="1549227" y="866180"/>
                  <a:pt x="1554882" y="864636"/>
                  <a:pt x="1560166" y="861548"/>
                </a:cubicBezTo>
                <a:cubicBezTo>
                  <a:pt x="1565449" y="858459"/>
                  <a:pt x="1569188" y="854255"/>
                  <a:pt x="1571384" y="848934"/>
                </a:cubicBezTo>
                <a:cubicBezTo>
                  <a:pt x="1573579" y="843614"/>
                  <a:pt x="1574676" y="835893"/>
                  <a:pt x="1574676" y="825773"/>
                </a:cubicBezTo>
                <a:lnTo>
                  <a:pt x="1574676" y="762261"/>
                </a:lnTo>
                <a:lnTo>
                  <a:pt x="1594768" y="762261"/>
                </a:lnTo>
                <a:lnTo>
                  <a:pt x="1594768" y="880802"/>
                </a:lnTo>
                <a:lnTo>
                  <a:pt x="1576797" y="880802"/>
                </a:lnTo>
                <a:lnTo>
                  <a:pt x="1576797" y="863389"/>
                </a:lnTo>
                <a:cubicBezTo>
                  <a:pt x="1567570" y="876784"/>
                  <a:pt x="1555031" y="883481"/>
                  <a:pt x="1539181" y="883481"/>
                </a:cubicBezTo>
                <a:cubicBezTo>
                  <a:pt x="1532186" y="883481"/>
                  <a:pt x="1525656" y="882142"/>
                  <a:pt x="1519591" y="879463"/>
                </a:cubicBezTo>
                <a:cubicBezTo>
                  <a:pt x="1513527" y="876784"/>
                  <a:pt x="1509024" y="873417"/>
                  <a:pt x="1506085" y="869361"/>
                </a:cubicBezTo>
                <a:cubicBezTo>
                  <a:pt x="1503146" y="865306"/>
                  <a:pt x="1501081" y="860338"/>
                  <a:pt x="1499890" y="854460"/>
                </a:cubicBezTo>
                <a:cubicBezTo>
                  <a:pt x="1499072" y="850516"/>
                  <a:pt x="1498662" y="844265"/>
                  <a:pt x="1498662" y="835707"/>
                </a:cubicBezTo>
                <a:close/>
                <a:moveTo>
                  <a:pt x="1451596" y="762261"/>
                </a:moveTo>
                <a:lnTo>
                  <a:pt x="1471687" y="762261"/>
                </a:lnTo>
                <a:lnTo>
                  <a:pt x="1471687" y="880802"/>
                </a:lnTo>
                <a:lnTo>
                  <a:pt x="1451596" y="880802"/>
                </a:lnTo>
                <a:close/>
                <a:moveTo>
                  <a:pt x="1327770" y="762261"/>
                </a:moveTo>
                <a:lnTo>
                  <a:pt x="1347862" y="762261"/>
                </a:lnTo>
                <a:lnTo>
                  <a:pt x="1347862" y="880802"/>
                </a:lnTo>
                <a:lnTo>
                  <a:pt x="1327770" y="880802"/>
                </a:lnTo>
                <a:close/>
                <a:moveTo>
                  <a:pt x="2700301" y="759582"/>
                </a:moveTo>
                <a:cubicBezTo>
                  <a:pt x="2716151" y="759582"/>
                  <a:pt x="2729099" y="764977"/>
                  <a:pt x="2739145" y="775767"/>
                </a:cubicBezTo>
                <a:cubicBezTo>
                  <a:pt x="2749191" y="786557"/>
                  <a:pt x="2754214" y="801737"/>
                  <a:pt x="2754214" y="821308"/>
                </a:cubicBezTo>
                <a:cubicBezTo>
                  <a:pt x="2754214" y="822499"/>
                  <a:pt x="2754176" y="824285"/>
                  <a:pt x="2754102" y="826666"/>
                </a:cubicBezTo>
                <a:lnTo>
                  <a:pt x="2665698" y="826666"/>
                </a:lnTo>
                <a:cubicBezTo>
                  <a:pt x="2666442" y="839688"/>
                  <a:pt x="2670126" y="849660"/>
                  <a:pt x="2676748" y="856580"/>
                </a:cubicBezTo>
                <a:cubicBezTo>
                  <a:pt x="2683372" y="863501"/>
                  <a:pt x="2691632" y="866961"/>
                  <a:pt x="2701528" y="866961"/>
                </a:cubicBezTo>
                <a:cubicBezTo>
                  <a:pt x="2708896" y="866961"/>
                  <a:pt x="2715184" y="865026"/>
                  <a:pt x="2720392" y="861157"/>
                </a:cubicBezTo>
                <a:cubicBezTo>
                  <a:pt x="2725602" y="857287"/>
                  <a:pt x="2729732" y="851111"/>
                  <a:pt x="2732782" y="842628"/>
                </a:cubicBezTo>
                <a:lnTo>
                  <a:pt x="2753544" y="845195"/>
                </a:lnTo>
                <a:cubicBezTo>
                  <a:pt x="2750270" y="857325"/>
                  <a:pt x="2744205" y="866738"/>
                  <a:pt x="2735350" y="873435"/>
                </a:cubicBezTo>
                <a:cubicBezTo>
                  <a:pt x="2726494" y="880133"/>
                  <a:pt x="2715184" y="883481"/>
                  <a:pt x="2701417" y="883481"/>
                </a:cubicBezTo>
                <a:cubicBezTo>
                  <a:pt x="2684078" y="883481"/>
                  <a:pt x="2670330" y="878142"/>
                  <a:pt x="2660173" y="867464"/>
                </a:cubicBezTo>
                <a:cubicBezTo>
                  <a:pt x="2650015" y="856785"/>
                  <a:pt x="2644936" y="841809"/>
                  <a:pt x="2644936" y="822536"/>
                </a:cubicBezTo>
                <a:cubicBezTo>
                  <a:pt x="2644936" y="802593"/>
                  <a:pt x="2650071" y="787115"/>
                  <a:pt x="2660340" y="776102"/>
                </a:cubicBezTo>
                <a:cubicBezTo>
                  <a:pt x="2670610" y="765088"/>
                  <a:pt x="2683930" y="759582"/>
                  <a:pt x="2700301" y="759582"/>
                </a:cubicBezTo>
                <a:close/>
                <a:moveTo>
                  <a:pt x="2442568" y="759582"/>
                </a:moveTo>
                <a:cubicBezTo>
                  <a:pt x="2458864" y="759582"/>
                  <a:pt x="2472184" y="764921"/>
                  <a:pt x="2482528" y="775599"/>
                </a:cubicBezTo>
                <a:cubicBezTo>
                  <a:pt x="2492872" y="786278"/>
                  <a:pt x="2498043" y="801030"/>
                  <a:pt x="2498043" y="819857"/>
                </a:cubicBezTo>
                <a:cubicBezTo>
                  <a:pt x="2498043" y="835112"/>
                  <a:pt x="2495755" y="847111"/>
                  <a:pt x="2491178" y="855855"/>
                </a:cubicBezTo>
                <a:cubicBezTo>
                  <a:pt x="2486602" y="864599"/>
                  <a:pt x="2479942" y="871389"/>
                  <a:pt x="2471198" y="876226"/>
                </a:cubicBezTo>
                <a:cubicBezTo>
                  <a:pt x="2462455" y="881063"/>
                  <a:pt x="2452911" y="883481"/>
                  <a:pt x="2442568" y="883481"/>
                </a:cubicBezTo>
                <a:cubicBezTo>
                  <a:pt x="2425973" y="883481"/>
                  <a:pt x="2412560" y="878161"/>
                  <a:pt x="2402328" y="867519"/>
                </a:cubicBezTo>
                <a:cubicBezTo>
                  <a:pt x="2392096" y="856878"/>
                  <a:pt x="2386980" y="841549"/>
                  <a:pt x="2386980" y="821531"/>
                </a:cubicBezTo>
                <a:cubicBezTo>
                  <a:pt x="2386980" y="799579"/>
                  <a:pt x="2393082" y="783320"/>
                  <a:pt x="2405286" y="772753"/>
                </a:cubicBezTo>
                <a:cubicBezTo>
                  <a:pt x="2415481" y="763972"/>
                  <a:pt x="2427908" y="759582"/>
                  <a:pt x="2442568" y="759582"/>
                </a:cubicBezTo>
                <a:close/>
                <a:moveTo>
                  <a:pt x="2257872" y="759582"/>
                </a:moveTo>
                <a:cubicBezTo>
                  <a:pt x="2266653" y="759582"/>
                  <a:pt x="2273852" y="761405"/>
                  <a:pt x="2279470" y="765051"/>
                </a:cubicBezTo>
                <a:cubicBezTo>
                  <a:pt x="2285089" y="768697"/>
                  <a:pt x="2289051" y="773795"/>
                  <a:pt x="2291358" y="780343"/>
                </a:cubicBezTo>
                <a:cubicBezTo>
                  <a:pt x="2300734" y="766502"/>
                  <a:pt x="2312938" y="759582"/>
                  <a:pt x="2327970" y="759582"/>
                </a:cubicBezTo>
                <a:cubicBezTo>
                  <a:pt x="2339727" y="759582"/>
                  <a:pt x="2348769" y="762837"/>
                  <a:pt x="2355094" y="769349"/>
                </a:cubicBezTo>
                <a:cubicBezTo>
                  <a:pt x="2361419" y="775860"/>
                  <a:pt x="2364582" y="785887"/>
                  <a:pt x="2364582" y="799430"/>
                </a:cubicBezTo>
                <a:lnTo>
                  <a:pt x="2364582" y="880802"/>
                </a:lnTo>
                <a:lnTo>
                  <a:pt x="2344602" y="880802"/>
                </a:lnTo>
                <a:lnTo>
                  <a:pt x="2344602" y="806128"/>
                </a:lnTo>
                <a:cubicBezTo>
                  <a:pt x="2344602" y="798091"/>
                  <a:pt x="2343950" y="792305"/>
                  <a:pt x="2342648" y="788771"/>
                </a:cubicBezTo>
                <a:cubicBezTo>
                  <a:pt x="2341346" y="785236"/>
                  <a:pt x="2338983" y="782390"/>
                  <a:pt x="2335560" y="780232"/>
                </a:cubicBezTo>
                <a:cubicBezTo>
                  <a:pt x="2332137" y="778074"/>
                  <a:pt x="2328119" y="776995"/>
                  <a:pt x="2323505" y="776995"/>
                </a:cubicBezTo>
                <a:cubicBezTo>
                  <a:pt x="2315171" y="776995"/>
                  <a:pt x="2308250" y="779767"/>
                  <a:pt x="2302744" y="785310"/>
                </a:cubicBezTo>
                <a:cubicBezTo>
                  <a:pt x="2297237" y="790854"/>
                  <a:pt x="2294484" y="799728"/>
                  <a:pt x="2294484" y="811932"/>
                </a:cubicBezTo>
                <a:lnTo>
                  <a:pt x="2294484" y="880802"/>
                </a:lnTo>
                <a:lnTo>
                  <a:pt x="2274392" y="880802"/>
                </a:lnTo>
                <a:lnTo>
                  <a:pt x="2274392" y="803784"/>
                </a:lnTo>
                <a:cubicBezTo>
                  <a:pt x="2274392" y="794854"/>
                  <a:pt x="2272755" y="788157"/>
                  <a:pt x="2269480" y="783692"/>
                </a:cubicBezTo>
                <a:cubicBezTo>
                  <a:pt x="2266206" y="779227"/>
                  <a:pt x="2260848" y="776995"/>
                  <a:pt x="2253407" y="776995"/>
                </a:cubicBezTo>
                <a:cubicBezTo>
                  <a:pt x="2247752" y="776995"/>
                  <a:pt x="2242524" y="778483"/>
                  <a:pt x="2237724" y="781459"/>
                </a:cubicBezTo>
                <a:cubicBezTo>
                  <a:pt x="2232924" y="784436"/>
                  <a:pt x="2229446" y="788789"/>
                  <a:pt x="2227288" y="794519"/>
                </a:cubicBezTo>
                <a:cubicBezTo>
                  <a:pt x="2225130" y="800249"/>
                  <a:pt x="2224051" y="808509"/>
                  <a:pt x="2224051" y="819299"/>
                </a:cubicBezTo>
                <a:lnTo>
                  <a:pt x="2224051" y="880802"/>
                </a:lnTo>
                <a:lnTo>
                  <a:pt x="2203959" y="880802"/>
                </a:lnTo>
                <a:lnTo>
                  <a:pt x="2203959" y="762261"/>
                </a:lnTo>
                <a:lnTo>
                  <a:pt x="2221930" y="762261"/>
                </a:lnTo>
                <a:lnTo>
                  <a:pt x="2221930" y="778892"/>
                </a:lnTo>
                <a:cubicBezTo>
                  <a:pt x="2225650" y="773088"/>
                  <a:pt x="2230599" y="768418"/>
                  <a:pt x="2236776" y="764884"/>
                </a:cubicBezTo>
                <a:cubicBezTo>
                  <a:pt x="2242952" y="761349"/>
                  <a:pt x="2249984" y="759582"/>
                  <a:pt x="2257872" y="759582"/>
                </a:cubicBezTo>
                <a:close/>
                <a:moveTo>
                  <a:pt x="1671415" y="759582"/>
                </a:moveTo>
                <a:cubicBezTo>
                  <a:pt x="1680716" y="759582"/>
                  <a:pt x="1688883" y="760921"/>
                  <a:pt x="1695916" y="763600"/>
                </a:cubicBezTo>
                <a:cubicBezTo>
                  <a:pt x="1702948" y="766279"/>
                  <a:pt x="1708138" y="769907"/>
                  <a:pt x="1711487" y="774483"/>
                </a:cubicBezTo>
                <a:cubicBezTo>
                  <a:pt x="1714835" y="779060"/>
                  <a:pt x="1717142" y="785180"/>
                  <a:pt x="1718407" y="792845"/>
                </a:cubicBezTo>
                <a:lnTo>
                  <a:pt x="1698762" y="795524"/>
                </a:lnTo>
                <a:cubicBezTo>
                  <a:pt x="1697869" y="789422"/>
                  <a:pt x="1695283" y="784659"/>
                  <a:pt x="1691004" y="781236"/>
                </a:cubicBezTo>
                <a:cubicBezTo>
                  <a:pt x="1686725" y="777813"/>
                  <a:pt x="1680679" y="776102"/>
                  <a:pt x="1672866" y="776102"/>
                </a:cubicBezTo>
                <a:cubicBezTo>
                  <a:pt x="1663638" y="776102"/>
                  <a:pt x="1657053" y="777627"/>
                  <a:pt x="1653109" y="780678"/>
                </a:cubicBezTo>
                <a:cubicBezTo>
                  <a:pt x="1649165" y="783729"/>
                  <a:pt x="1647193" y="787301"/>
                  <a:pt x="1647193" y="791394"/>
                </a:cubicBezTo>
                <a:cubicBezTo>
                  <a:pt x="1647193" y="793998"/>
                  <a:pt x="1648011" y="796342"/>
                  <a:pt x="1649648" y="798426"/>
                </a:cubicBezTo>
                <a:cubicBezTo>
                  <a:pt x="1651286" y="800584"/>
                  <a:pt x="1653853" y="802370"/>
                  <a:pt x="1657350" y="803784"/>
                </a:cubicBezTo>
                <a:cubicBezTo>
                  <a:pt x="1659360" y="804528"/>
                  <a:pt x="1665276" y="806239"/>
                  <a:pt x="1675098" y="808918"/>
                </a:cubicBezTo>
                <a:cubicBezTo>
                  <a:pt x="1689311" y="812713"/>
                  <a:pt x="1699227" y="815820"/>
                  <a:pt x="1704845" y="818239"/>
                </a:cubicBezTo>
                <a:cubicBezTo>
                  <a:pt x="1710463" y="820657"/>
                  <a:pt x="1714872" y="824173"/>
                  <a:pt x="1718072" y="828787"/>
                </a:cubicBezTo>
                <a:cubicBezTo>
                  <a:pt x="1721272" y="833400"/>
                  <a:pt x="1722872" y="839130"/>
                  <a:pt x="1722872" y="845976"/>
                </a:cubicBezTo>
                <a:cubicBezTo>
                  <a:pt x="1722872" y="852674"/>
                  <a:pt x="1720919" y="858980"/>
                  <a:pt x="1717012" y="864896"/>
                </a:cubicBezTo>
                <a:cubicBezTo>
                  <a:pt x="1713105" y="870812"/>
                  <a:pt x="1707468" y="875389"/>
                  <a:pt x="1700101" y="878626"/>
                </a:cubicBezTo>
                <a:cubicBezTo>
                  <a:pt x="1692734" y="881863"/>
                  <a:pt x="1684400" y="883481"/>
                  <a:pt x="1675098" y="883481"/>
                </a:cubicBezTo>
                <a:cubicBezTo>
                  <a:pt x="1659694" y="883481"/>
                  <a:pt x="1647956" y="880281"/>
                  <a:pt x="1639882" y="873882"/>
                </a:cubicBezTo>
                <a:cubicBezTo>
                  <a:pt x="1631808" y="867482"/>
                  <a:pt x="1626655" y="857994"/>
                  <a:pt x="1624422" y="845418"/>
                </a:cubicBezTo>
                <a:lnTo>
                  <a:pt x="1644291" y="842293"/>
                </a:lnTo>
                <a:cubicBezTo>
                  <a:pt x="1645407" y="850255"/>
                  <a:pt x="1648514" y="856357"/>
                  <a:pt x="1653611" y="860599"/>
                </a:cubicBezTo>
                <a:cubicBezTo>
                  <a:pt x="1658708" y="864840"/>
                  <a:pt x="1665834" y="866961"/>
                  <a:pt x="1674986" y="866961"/>
                </a:cubicBezTo>
                <a:cubicBezTo>
                  <a:pt x="1684214" y="866961"/>
                  <a:pt x="1691060" y="865082"/>
                  <a:pt x="1695525" y="861324"/>
                </a:cubicBezTo>
                <a:cubicBezTo>
                  <a:pt x="1699990" y="857566"/>
                  <a:pt x="1702222" y="853157"/>
                  <a:pt x="1702222" y="848097"/>
                </a:cubicBezTo>
                <a:cubicBezTo>
                  <a:pt x="1702222" y="843558"/>
                  <a:pt x="1700250" y="839986"/>
                  <a:pt x="1696306" y="837382"/>
                </a:cubicBezTo>
                <a:cubicBezTo>
                  <a:pt x="1693553" y="835596"/>
                  <a:pt x="1686707" y="833326"/>
                  <a:pt x="1675768" y="830573"/>
                </a:cubicBezTo>
                <a:cubicBezTo>
                  <a:pt x="1661034" y="826852"/>
                  <a:pt x="1650820" y="823634"/>
                  <a:pt x="1645128" y="820918"/>
                </a:cubicBezTo>
                <a:cubicBezTo>
                  <a:pt x="1639435" y="818201"/>
                  <a:pt x="1635119" y="814444"/>
                  <a:pt x="1632180" y="809644"/>
                </a:cubicBezTo>
                <a:cubicBezTo>
                  <a:pt x="1629240" y="804844"/>
                  <a:pt x="1627771" y="799542"/>
                  <a:pt x="1627771" y="793738"/>
                </a:cubicBezTo>
                <a:cubicBezTo>
                  <a:pt x="1627771" y="788454"/>
                  <a:pt x="1628980" y="783562"/>
                  <a:pt x="1631398" y="779060"/>
                </a:cubicBezTo>
                <a:cubicBezTo>
                  <a:pt x="1633817" y="774558"/>
                  <a:pt x="1637110" y="770818"/>
                  <a:pt x="1641277" y="767842"/>
                </a:cubicBezTo>
                <a:cubicBezTo>
                  <a:pt x="1644402" y="765535"/>
                  <a:pt x="1648662" y="763581"/>
                  <a:pt x="1654058" y="761982"/>
                </a:cubicBezTo>
                <a:cubicBezTo>
                  <a:pt x="1659453" y="760382"/>
                  <a:pt x="1665238" y="759582"/>
                  <a:pt x="1671415" y="759582"/>
                </a:cubicBezTo>
                <a:close/>
                <a:moveTo>
                  <a:pt x="1418816" y="759582"/>
                </a:moveTo>
                <a:cubicBezTo>
                  <a:pt x="1425588" y="759582"/>
                  <a:pt x="1432471" y="761740"/>
                  <a:pt x="1439466" y="766056"/>
                </a:cubicBezTo>
                <a:lnTo>
                  <a:pt x="1432546" y="784696"/>
                </a:lnTo>
                <a:cubicBezTo>
                  <a:pt x="1427634" y="781794"/>
                  <a:pt x="1422723" y="780343"/>
                  <a:pt x="1417812" y="780343"/>
                </a:cubicBezTo>
                <a:cubicBezTo>
                  <a:pt x="1413421" y="780343"/>
                  <a:pt x="1409477" y="781664"/>
                  <a:pt x="1405980" y="784306"/>
                </a:cubicBezTo>
                <a:cubicBezTo>
                  <a:pt x="1402482" y="786948"/>
                  <a:pt x="1399989" y="790612"/>
                  <a:pt x="1398501" y="795300"/>
                </a:cubicBezTo>
                <a:cubicBezTo>
                  <a:pt x="1396269" y="802444"/>
                  <a:pt x="1395152" y="810258"/>
                  <a:pt x="1395152" y="818741"/>
                </a:cubicBezTo>
                <a:lnTo>
                  <a:pt x="1395152" y="880802"/>
                </a:lnTo>
                <a:lnTo>
                  <a:pt x="1375061" y="880802"/>
                </a:lnTo>
                <a:lnTo>
                  <a:pt x="1375061" y="762261"/>
                </a:lnTo>
                <a:lnTo>
                  <a:pt x="1393143" y="762261"/>
                </a:lnTo>
                <a:lnTo>
                  <a:pt x="1393143" y="780232"/>
                </a:lnTo>
                <a:cubicBezTo>
                  <a:pt x="1397757" y="771823"/>
                  <a:pt x="1402017" y="766279"/>
                  <a:pt x="1405924" y="763600"/>
                </a:cubicBezTo>
                <a:cubicBezTo>
                  <a:pt x="1409831" y="760921"/>
                  <a:pt x="1414128" y="759582"/>
                  <a:pt x="1418816" y="759582"/>
                </a:cubicBezTo>
                <a:close/>
                <a:moveTo>
                  <a:pt x="1033426" y="759582"/>
                </a:moveTo>
                <a:cubicBezTo>
                  <a:pt x="1049276" y="759582"/>
                  <a:pt x="1062224" y="764977"/>
                  <a:pt x="1072270" y="775767"/>
                </a:cubicBezTo>
                <a:cubicBezTo>
                  <a:pt x="1082316" y="786557"/>
                  <a:pt x="1087339" y="801737"/>
                  <a:pt x="1087339" y="821308"/>
                </a:cubicBezTo>
                <a:cubicBezTo>
                  <a:pt x="1087339" y="822499"/>
                  <a:pt x="1087302" y="824285"/>
                  <a:pt x="1087227" y="826666"/>
                </a:cubicBezTo>
                <a:lnTo>
                  <a:pt x="998823" y="826666"/>
                </a:lnTo>
                <a:cubicBezTo>
                  <a:pt x="999567" y="839688"/>
                  <a:pt x="1003251" y="849660"/>
                  <a:pt x="1009874" y="856580"/>
                </a:cubicBezTo>
                <a:cubicBezTo>
                  <a:pt x="1016497" y="863501"/>
                  <a:pt x="1024756" y="866961"/>
                  <a:pt x="1034654" y="866961"/>
                </a:cubicBezTo>
                <a:cubicBezTo>
                  <a:pt x="1042020" y="866961"/>
                  <a:pt x="1048308" y="865026"/>
                  <a:pt x="1053518" y="861157"/>
                </a:cubicBezTo>
                <a:cubicBezTo>
                  <a:pt x="1058726" y="857287"/>
                  <a:pt x="1062856" y="851111"/>
                  <a:pt x="1065908" y="842628"/>
                </a:cubicBezTo>
                <a:lnTo>
                  <a:pt x="1086669" y="845195"/>
                </a:lnTo>
                <a:cubicBezTo>
                  <a:pt x="1083395" y="857325"/>
                  <a:pt x="1077330" y="866738"/>
                  <a:pt x="1068475" y="873435"/>
                </a:cubicBezTo>
                <a:cubicBezTo>
                  <a:pt x="1059620" y="880133"/>
                  <a:pt x="1048308" y="883481"/>
                  <a:pt x="1034542" y="883481"/>
                </a:cubicBezTo>
                <a:cubicBezTo>
                  <a:pt x="1017204" y="883481"/>
                  <a:pt x="1003455" y="878142"/>
                  <a:pt x="993298" y="867464"/>
                </a:cubicBezTo>
                <a:cubicBezTo>
                  <a:pt x="983140" y="856785"/>
                  <a:pt x="978062" y="841809"/>
                  <a:pt x="978062" y="822536"/>
                </a:cubicBezTo>
                <a:cubicBezTo>
                  <a:pt x="978062" y="802593"/>
                  <a:pt x="983196" y="787115"/>
                  <a:pt x="993465" y="776102"/>
                </a:cubicBezTo>
                <a:cubicBezTo>
                  <a:pt x="1003734" y="765088"/>
                  <a:pt x="1017055" y="759582"/>
                  <a:pt x="1033426" y="759582"/>
                </a:cubicBezTo>
                <a:close/>
                <a:moveTo>
                  <a:pt x="907220" y="759582"/>
                </a:moveTo>
                <a:cubicBezTo>
                  <a:pt x="914363" y="759582"/>
                  <a:pt x="920930" y="760865"/>
                  <a:pt x="926921" y="763433"/>
                </a:cubicBezTo>
                <a:cubicBezTo>
                  <a:pt x="932911" y="766000"/>
                  <a:pt x="937394" y="769367"/>
                  <a:pt x="940371" y="773534"/>
                </a:cubicBezTo>
                <a:cubicBezTo>
                  <a:pt x="943347" y="777702"/>
                  <a:pt x="945431" y="782650"/>
                  <a:pt x="946622" y="788380"/>
                </a:cubicBezTo>
                <a:cubicBezTo>
                  <a:pt x="947366" y="792101"/>
                  <a:pt x="947738" y="798612"/>
                  <a:pt x="947738" y="807914"/>
                </a:cubicBezTo>
                <a:lnTo>
                  <a:pt x="947738" y="880802"/>
                </a:lnTo>
                <a:lnTo>
                  <a:pt x="927646" y="880802"/>
                </a:lnTo>
                <a:lnTo>
                  <a:pt x="927646" y="808695"/>
                </a:lnTo>
                <a:cubicBezTo>
                  <a:pt x="927646" y="800509"/>
                  <a:pt x="926865" y="794389"/>
                  <a:pt x="925302" y="790333"/>
                </a:cubicBezTo>
                <a:cubicBezTo>
                  <a:pt x="923739" y="786278"/>
                  <a:pt x="920967" y="783041"/>
                  <a:pt x="916986" y="780622"/>
                </a:cubicBezTo>
                <a:cubicBezTo>
                  <a:pt x="913005" y="778204"/>
                  <a:pt x="908336" y="776995"/>
                  <a:pt x="902978" y="776995"/>
                </a:cubicBezTo>
                <a:cubicBezTo>
                  <a:pt x="894420" y="776995"/>
                  <a:pt x="887035" y="779711"/>
                  <a:pt x="880821" y="785143"/>
                </a:cubicBezTo>
                <a:cubicBezTo>
                  <a:pt x="874608" y="790575"/>
                  <a:pt x="871501" y="800882"/>
                  <a:pt x="871501" y="816062"/>
                </a:cubicBezTo>
                <a:lnTo>
                  <a:pt x="871501" y="880802"/>
                </a:lnTo>
                <a:lnTo>
                  <a:pt x="851409" y="880802"/>
                </a:lnTo>
                <a:lnTo>
                  <a:pt x="851409" y="762261"/>
                </a:lnTo>
                <a:lnTo>
                  <a:pt x="869492" y="762261"/>
                </a:lnTo>
                <a:lnTo>
                  <a:pt x="869492" y="779115"/>
                </a:lnTo>
                <a:cubicBezTo>
                  <a:pt x="878198" y="766093"/>
                  <a:pt x="890774" y="759582"/>
                  <a:pt x="907220" y="759582"/>
                </a:cubicBezTo>
                <a:close/>
                <a:moveTo>
                  <a:pt x="775693" y="759582"/>
                </a:moveTo>
                <a:cubicBezTo>
                  <a:pt x="791989" y="759582"/>
                  <a:pt x="805309" y="764921"/>
                  <a:pt x="815653" y="775599"/>
                </a:cubicBezTo>
                <a:cubicBezTo>
                  <a:pt x="825997" y="786278"/>
                  <a:pt x="831168" y="801030"/>
                  <a:pt x="831168" y="819857"/>
                </a:cubicBezTo>
                <a:cubicBezTo>
                  <a:pt x="831168" y="835112"/>
                  <a:pt x="828880" y="847111"/>
                  <a:pt x="824304" y="855855"/>
                </a:cubicBezTo>
                <a:cubicBezTo>
                  <a:pt x="819727" y="864599"/>
                  <a:pt x="813067" y="871389"/>
                  <a:pt x="804323" y="876226"/>
                </a:cubicBezTo>
                <a:cubicBezTo>
                  <a:pt x="795580" y="881063"/>
                  <a:pt x="786036" y="883481"/>
                  <a:pt x="775693" y="883481"/>
                </a:cubicBezTo>
                <a:cubicBezTo>
                  <a:pt x="759098" y="883481"/>
                  <a:pt x="745685" y="878161"/>
                  <a:pt x="735453" y="867519"/>
                </a:cubicBezTo>
                <a:cubicBezTo>
                  <a:pt x="725221" y="856878"/>
                  <a:pt x="720105" y="841549"/>
                  <a:pt x="720105" y="821531"/>
                </a:cubicBezTo>
                <a:cubicBezTo>
                  <a:pt x="720105" y="799579"/>
                  <a:pt x="726207" y="783320"/>
                  <a:pt x="738411" y="772753"/>
                </a:cubicBezTo>
                <a:cubicBezTo>
                  <a:pt x="748606" y="763972"/>
                  <a:pt x="761033" y="759582"/>
                  <a:pt x="775693" y="759582"/>
                </a:cubicBezTo>
                <a:close/>
                <a:moveTo>
                  <a:pt x="513569" y="759582"/>
                </a:moveTo>
                <a:cubicBezTo>
                  <a:pt x="523689" y="759582"/>
                  <a:pt x="532619" y="762186"/>
                  <a:pt x="540358" y="767395"/>
                </a:cubicBezTo>
                <a:cubicBezTo>
                  <a:pt x="548097" y="772604"/>
                  <a:pt x="553939" y="779953"/>
                  <a:pt x="557883" y="789440"/>
                </a:cubicBezTo>
                <a:cubicBezTo>
                  <a:pt x="561827" y="798928"/>
                  <a:pt x="563798" y="809328"/>
                  <a:pt x="563798" y="820638"/>
                </a:cubicBezTo>
                <a:cubicBezTo>
                  <a:pt x="563798" y="832768"/>
                  <a:pt x="561622" y="843688"/>
                  <a:pt x="557269" y="853399"/>
                </a:cubicBezTo>
                <a:cubicBezTo>
                  <a:pt x="552915" y="863110"/>
                  <a:pt x="546590" y="870552"/>
                  <a:pt x="538293" y="875723"/>
                </a:cubicBezTo>
                <a:cubicBezTo>
                  <a:pt x="529996" y="880895"/>
                  <a:pt x="521271" y="883481"/>
                  <a:pt x="512118" y="883481"/>
                </a:cubicBezTo>
                <a:cubicBezTo>
                  <a:pt x="505421" y="883481"/>
                  <a:pt x="499412" y="882067"/>
                  <a:pt x="494091" y="879240"/>
                </a:cubicBezTo>
                <a:cubicBezTo>
                  <a:pt x="488771" y="876412"/>
                  <a:pt x="484399" y="872840"/>
                  <a:pt x="480976" y="868524"/>
                </a:cubicBezTo>
                <a:lnTo>
                  <a:pt x="480976" y="926232"/>
                </a:lnTo>
                <a:lnTo>
                  <a:pt x="460884" y="926232"/>
                </a:lnTo>
                <a:lnTo>
                  <a:pt x="460884" y="762261"/>
                </a:lnTo>
                <a:lnTo>
                  <a:pt x="479190" y="762261"/>
                </a:lnTo>
                <a:lnTo>
                  <a:pt x="479190" y="777664"/>
                </a:lnTo>
                <a:cubicBezTo>
                  <a:pt x="483506" y="771637"/>
                  <a:pt x="488380" y="767116"/>
                  <a:pt x="493812" y="764102"/>
                </a:cubicBezTo>
                <a:cubicBezTo>
                  <a:pt x="499244" y="761089"/>
                  <a:pt x="505830" y="759582"/>
                  <a:pt x="513569" y="759582"/>
                </a:cubicBezTo>
                <a:close/>
                <a:moveTo>
                  <a:pt x="214276" y="759582"/>
                </a:moveTo>
                <a:cubicBezTo>
                  <a:pt x="230126" y="759582"/>
                  <a:pt x="243074" y="764977"/>
                  <a:pt x="253120" y="775767"/>
                </a:cubicBezTo>
                <a:cubicBezTo>
                  <a:pt x="263166" y="786557"/>
                  <a:pt x="268189" y="801737"/>
                  <a:pt x="268189" y="821308"/>
                </a:cubicBezTo>
                <a:cubicBezTo>
                  <a:pt x="268189" y="822499"/>
                  <a:pt x="268151" y="824285"/>
                  <a:pt x="268077" y="826666"/>
                </a:cubicBezTo>
                <a:lnTo>
                  <a:pt x="179673" y="826666"/>
                </a:lnTo>
                <a:cubicBezTo>
                  <a:pt x="180417" y="839688"/>
                  <a:pt x="184101" y="849660"/>
                  <a:pt x="190724" y="856580"/>
                </a:cubicBezTo>
                <a:cubicBezTo>
                  <a:pt x="197346" y="863501"/>
                  <a:pt x="205606" y="866961"/>
                  <a:pt x="215504" y="866961"/>
                </a:cubicBezTo>
                <a:cubicBezTo>
                  <a:pt x="222871" y="866961"/>
                  <a:pt x="229158" y="865026"/>
                  <a:pt x="234367" y="861157"/>
                </a:cubicBezTo>
                <a:cubicBezTo>
                  <a:pt x="239576" y="857287"/>
                  <a:pt x="243706" y="851111"/>
                  <a:pt x="246757" y="842628"/>
                </a:cubicBezTo>
                <a:lnTo>
                  <a:pt x="267519" y="845195"/>
                </a:lnTo>
                <a:cubicBezTo>
                  <a:pt x="264245" y="857325"/>
                  <a:pt x="258180" y="866738"/>
                  <a:pt x="249325" y="873435"/>
                </a:cubicBezTo>
                <a:cubicBezTo>
                  <a:pt x="240469" y="880133"/>
                  <a:pt x="229158" y="883481"/>
                  <a:pt x="215392" y="883481"/>
                </a:cubicBezTo>
                <a:cubicBezTo>
                  <a:pt x="198053" y="883481"/>
                  <a:pt x="184305" y="878142"/>
                  <a:pt x="174148" y="867464"/>
                </a:cubicBezTo>
                <a:cubicBezTo>
                  <a:pt x="163990" y="856785"/>
                  <a:pt x="158912" y="841809"/>
                  <a:pt x="158912" y="822536"/>
                </a:cubicBezTo>
                <a:cubicBezTo>
                  <a:pt x="158912" y="802593"/>
                  <a:pt x="164046" y="787115"/>
                  <a:pt x="174315" y="776102"/>
                </a:cubicBezTo>
                <a:cubicBezTo>
                  <a:pt x="184584" y="765088"/>
                  <a:pt x="197905" y="759582"/>
                  <a:pt x="214276" y="759582"/>
                </a:cubicBezTo>
                <a:close/>
                <a:moveTo>
                  <a:pt x="2775012" y="717166"/>
                </a:moveTo>
                <a:lnTo>
                  <a:pt x="2795104" y="717166"/>
                </a:lnTo>
                <a:lnTo>
                  <a:pt x="2795104" y="880802"/>
                </a:lnTo>
                <a:lnTo>
                  <a:pt x="2775012" y="880802"/>
                </a:lnTo>
                <a:close/>
                <a:moveTo>
                  <a:pt x="2593851" y="717166"/>
                </a:moveTo>
                <a:lnTo>
                  <a:pt x="2613832" y="717166"/>
                </a:lnTo>
                <a:lnTo>
                  <a:pt x="2613832" y="880802"/>
                </a:lnTo>
                <a:lnTo>
                  <a:pt x="2595191" y="880802"/>
                </a:lnTo>
                <a:lnTo>
                  <a:pt x="2595191" y="865845"/>
                </a:lnTo>
                <a:cubicBezTo>
                  <a:pt x="2587675" y="877602"/>
                  <a:pt x="2576624" y="883481"/>
                  <a:pt x="2562039" y="883481"/>
                </a:cubicBezTo>
                <a:cubicBezTo>
                  <a:pt x="2552589" y="883481"/>
                  <a:pt x="2543901" y="880877"/>
                  <a:pt x="2535976" y="875668"/>
                </a:cubicBezTo>
                <a:cubicBezTo>
                  <a:pt x="2528051" y="870459"/>
                  <a:pt x="2521912" y="863185"/>
                  <a:pt x="2517558" y="853846"/>
                </a:cubicBezTo>
                <a:cubicBezTo>
                  <a:pt x="2513205" y="844507"/>
                  <a:pt x="2511028" y="833773"/>
                  <a:pt x="2511028" y="821643"/>
                </a:cubicBezTo>
                <a:cubicBezTo>
                  <a:pt x="2511028" y="809811"/>
                  <a:pt x="2513000" y="799077"/>
                  <a:pt x="2516944" y="789440"/>
                </a:cubicBezTo>
                <a:cubicBezTo>
                  <a:pt x="2520888" y="779804"/>
                  <a:pt x="2526804" y="772418"/>
                  <a:pt x="2534692" y="767284"/>
                </a:cubicBezTo>
                <a:cubicBezTo>
                  <a:pt x="2542580" y="762149"/>
                  <a:pt x="2551398" y="759582"/>
                  <a:pt x="2561146" y="759582"/>
                </a:cubicBezTo>
                <a:cubicBezTo>
                  <a:pt x="2568290" y="759582"/>
                  <a:pt x="2574652" y="761089"/>
                  <a:pt x="2580234" y="764102"/>
                </a:cubicBezTo>
                <a:cubicBezTo>
                  <a:pt x="2585815" y="767116"/>
                  <a:pt x="2590354" y="771042"/>
                  <a:pt x="2593851" y="775878"/>
                </a:cubicBezTo>
                <a:close/>
                <a:moveTo>
                  <a:pt x="1939156" y="717166"/>
                </a:moveTo>
                <a:lnTo>
                  <a:pt x="1971750" y="717166"/>
                </a:lnTo>
                <a:lnTo>
                  <a:pt x="2010482" y="833028"/>
                </a:lnTo>
                <a:cubicBezTo>
                  <a:pt x="2014054" y="843818"/>
                  <a:pt x="2016659" y="851892"/>
                  <a:pt x="2018296" y="857250"/>
                </a:cubicBezTo>
                <a:cubicBezTo>
                  <a:pt x="2020156" y="851297"/>
                  <a:pt x="2023058" y="842553"/>
                  <a:pt x="2027002" y="831019"/>
                </a:cubicBezTo>
                <a:lnTo>
                  <a:pt x="2066181" y="717166"/>
                </a:lnTo>
                <a:lnTo>
                  <a:pt x="2095314" y="717166"/>
                </a:lnTo>
                <a:lnTo>
                  <a:pt x="2095314" y="880802"/>
                </a:lnTo>
                <a:lnTo>
                  <a:pt x="2074441" y="880802"/>
                </a:lnTo>
                <a:lnTo>
                  <a:pt x="2074441" y="743843"/>
                </a:lnTo>
                <a:lnTo>
                  <a:pt x="2026891" y="880802"/>
                </a:lnTo>
                <a:lnTo>
                  <a:pt x="2007357" y="880802"/>
                </a:lnTo>
                <a:lnTo>
                  <a:pt x="1960030" y="741499"/>
                </a:lnTo>
                <a:lnTo>
                  <a:pt x="1960030" y="880802"/>
                </a:lnTo>
                <a:lnTo>
                  <a:pt x="1939156" y="880802"/>
                </a:lnTo>
                <a:close/>
                <a:moveTo>
                  <a:pt x="1787798" y="717166"/>
                </a:moveTo>
                <a:lnTo>
                  <a:pt x="1813583" y="717166"/>
                </a:lnTo>
                <a:lnTo>
                  <a:pt x="1843274" y="759135"/>
                </a:lnTo>
                <a:cubicBezTo>
                  <a:pt x="1849450" y="767842"/>
                  <a:pt x="1853841" y="774539"/>
                  <a:pt x="1856445" y="779227"/>
                </a:cubicBezTo>
                <a:cubicBezTo>
                  <a:pt x="1860092" y="773274"/>
                  <a:pt x="1864408" y="767060"/>
                  <a:pt x="1869393" y="760586"/>
                </a:cubicBezTo>
                <a:lnTo>
                  <a:pt x="1902322" y="717166"/>
                </a:lnTo>
                <a:lnTo>
                  <a:pt x="1925874" y="717166"/>
                </a:lnTo>
                <a:lnTo>
                  <a:pt x="1868389" y="794296"/>
                </a:lnTo>
                <a:lnTo>
                  <a:pt x="1930338" y="880802"/>
                </a:lnTo>
                <a:lnTo>
                  <a:pt x="1903549" y="880802"/>
                </a:lnTo>
                <a:lnTo>
                  <a:pt x="1862361" y="822424"/>
                </a:lnTo>
                <a:cubicBezTo>
                  <a:pt x="1860054" y="819076"/>
                  <a:pt x="1857673" y="815429"/>
                  <a:pt x="1855217" y="811486"/>
                </a:cubicBezTo>
                <a:cubicBezTo>
                  <a:pt x="1851571" y="817439"/>
                  <a:pt x="1848967" y="821531"/>
                  <a:pt x="1847404" y="823764"/>
                </a:cubicBezTo>
                <a:lnTo>
                  <a:pt x="1806327" y="880802"/>
                </a:lnTo>
                <a:lnTo>
                  <a:pt x="1780320" y="880802"/>
                </a:lnTo>
                <a:lnTo>
                  <a:pt x="1843609" y="795524"/>
                </a:lnTo>
                <a:close/>
                <a:moveTo>
                  <a:pt x="1451596" y="717166"/>
                </a:moveTo>
                <a:lnTo>
                  <a:pt x="1471687" y="717166"/>
                </a:lnTo>
                <a:lnTo>
                  <a:pt x="1471687" y="740271"/>
                </a:lnTo>
                <a:lnTo>
                  <a:pt x="1451596" y="740271"/>
                </a:lnTo>
                <a:close/>
                <a:moveTo>
                  <a:pt x="1327770" y="717166"/>
                </a:moveTo>
                <a:lnTo>
                  <a:pt x="1347862" y="717166"/>
                </a:lnTo>
                <a:lnTo>
                  <a:pt x="1347862" y="740271"/>
                </a:lnTo>
                <a:lnTo>
                  <a:pt x="1327770" y="740271"/>
                </a:lnTo>
                <a:close/>
                <a:moveTo>
                  <a:pt x="594234" y="717166"/>
                </a:moveTo>
                <a:lnTo>
                  <a:pt x="614326" y="717166"/>
                </a:lnTo>
                <a:lnTo>
                  <a:pt x="614326" y="775878"/>
                </a:lnTo>
                <a:cubicBezTo>
                  <a:pt x="623702" y="765014"/>
                  <a:pt x="635534" y="759582"/>
                  <a:pt x="649821" y="759582"/>
                </a:cubicBezTo>
                <a:cubicBezTo>
                  <a:pt x="658602" y="759582"/>
                  <a:pt x="666230" y="761312"/>
                  <a:pt x="672704" y="764772"/>
                </a:cubicBezTo>
                <a:cubicBezTo>
                  <a:pt x="679178" y="768232"/>
                  <a:pt x="683810" y="773013"/>
                  <a:pt x="686600" y="779115"/>
                </a:cubicBezTo>
                <a:cubicBezTo>
                  <a:pt x="689391" y="785217"/>
                  <a:pt x="690786" y="794073"/>
                  <a:pt x="690786" y="805681"/>
                </a:cubicBezTo>
                <a:lnTo>
                  <a:pt x="690786" y="880802"/>
                </a:lnTo>
                <a:lnTo>
                  <a:pt x="670694" y="880802"/>
                </a:lnTo>
                <a:lnTo>
                  <a:pt x="670694" y="805681"/>
                </a:lnTo>
                <a:cubicBezTo>
                  <a:pt x="670694" y="795635"/>
                  <a:pt x="668518" y="788324"/>
                  <a:pt x="664165" y="783748"/>
                </a:cubicBezTo>
                <a:cubicBezTo>
                  <a:pt x="659811" y="779171"/>
                  <a:pt x="653654" y="776883"/>
                  <a:pt x="645691" y="776883"/>
                </a:cubicBezTo>
                <a:cubicBezTo>
                  <a:pt x="639738" y="776883"/>
                  <a:pt x="634138" y="778427"/>
                  <a:pt x="628892" y="781515"/>
                </a:cubicBezTo>
                <a:cubicBezTo>
                  <a:pt x="623646" y="784603"/>
                  <a:pt x="619907" y="788789"/>
                  <a:pt x="617674" y="794073"/>
                </a:cubicBezTo>
                <a:cubicBezTo>
                  <a:pt x="615442" y="799356"/>
                  <a:pt x="614326" y="806649"/>
                  <a:pt x="614326" y="815950"/>
                </a:cubicBezTo>
                <a:lnTo>
                  <a:pt x="614326" y="880802"/>
                </a:lnTo>
                <a:lnTo>
                  <a:pt x="594234" y="880802"/>
                </a:lnTo>
                <a:close/>
                <a:moveTo>
                  <a:pt x="346137" y="717166"/>
                </a:moveTo>
                <a:lnTo>
                  <a:pt x="366229" y="717166"/>
                </a:lnTo>
                <a:lnTo>
                  <a:pt x="366229" y="880802"/>
                </a:lnTo>
                <a:lnTo>
                  <a:pt x="346137" y="880802"/>
                </a:lnTo>
                <a:close/>
                <a:moveTo>
                  <a:pt x="288987" y="717166"/>
                </a:moveTo>
                <a:lnTo>
                  <a:pt x="309079" y="717166"/>
                </a:lnTo>
                <a:lnTo>
                  <a:pt x="309079" y="880802"/>
                </a:lnTo>
                <a:lnTo>
                  <a:pt x="288987" y="880802"/>
                </a:lnTo>
                <a:close/>
                <a:moveTo>
                  <a:pt x="1234306" y="714375"/>
                </a:moveTo>
                <a:cubicBezTo>
                  <a:pt x="1246436" y="714375"/>
                  <a:pt x="1257133" y="716329"/>
                  <a:pt x="1266398" y="720235"/>
                </a:cubicBezTo>
                <a:cubicBezTo>
                  <a:pt x="1275662" y="724142"/>
                  <a:pt x="1282787" y="729891"/>
                  <a:pt x="1287773" y="737481"/>
                </a:cubicBezTo>
                <a:cubicBezTo>
                  <a:pt x="1292759" y="745071"/>
                  <a:pt x="1295438" y="753666"/>
                  <a:pt x="1295810" y="763265"/>
                </a:cubicBezTo>
                <a:lnTo>
                  <a:pt x="1275048" y="764828"/>
                </a:lnTo>
                <a:cubicBezTo>
                  <a:pt x="1273932" y="754484"/>
                  <a:pt x="1270155" y="746671"/>
                  <a:pt x="1263719" y="741388"/>
                </a:cubicBezTo>
                <a:cubicBezTo>
                  <a:pt x="1257282" y="736104"/>
                  <a:pt x="1247775" y="733462"/>
                  <a:pt x="1235199" y="733462"/>
                </a:cubicBezTo>
                <a:cubicBezTo>
                  <a:pt x="1222102" y="733462"/>
                  <a:pt x="1212559" y="735862"/>
                  <a:pt x="1206569" y="740662"/>
                </a:cubicBezTo>
                <a:cubicBezTo>
                  <a:pt x="1200578" y="745462"/>
                  <a:pt x="1197583" y="751247"/>
                  <a:pt x="1197583" y="758019"/>
                </a:cubicBezTo>
                <a:cubicBezTo>
                  <a:pt x="1197583" y="763898"/>
                  <a:pt x="1199704" y="768735"/>
                  <a:pt x="1203946" y="772530"/>
                </a:cubicBezTo>
                <a:cubicBezTo>
                  <a:pt x="1208113" y="776325"/>
                  <a:pt x="1218996" y="780213"/>
                  <a:pt x="1236595" y="784194"/>
                </a:cubicBezTo>
                <a:cubicBezTo>
                  <a:pt x="1254194" y="788175"/>
                  <a:pt x="1266267" y="791654"/>
                  <a:pt x="1272816" y="794631"/>
                </a:cubicBezTo>
                <a:cubicBezTo>
                  <a:pt x="1282341" y="799021"/>
                  <a:pt x="1289373" y="804584"/>
                  <a:pt x="1293912" y="811318"/>
                </a:cubicBezTo>
                <a:cubicBezTo>
                  <a:pt x="1298451" y="818053"/>
                  <a:pt x="1300721" y="825810"/>
                  <a:pt x="1300721" y="834591"/>
                </a:cubicBezTo>
                <a:cubicBezTo>
                  <a:pt x="1300721" y="843298"/>
                  <a:pt x="1298228" y="851502"/>
                  <a:pt x="1293242" y="859204"/>
                </a:cubicBezTo>
                <a:cubicBezTo>
                  <a:pt x="1288257" y="866905"/>
                  <a:pt x="1281094" y="872896"/>
                  <a:pt x="1271755" y="877175"/>
                </a:cubicBezTo>
                <a:cubicBezTo>
                  <a:pt x="1262416" y="881453"/>
                  <a:pt x="1251905" y="883593"/>
                  <a:pt x="1240222" y="883593"/>
                </a:cubicBezTo>
                <a:cubicBezTo>
                  <a:pt x="1225414" y="883593"/>
                  <a:pt x="1213005" y="881435"/>
                  <a:pt x="1202997" y="877119"/>
                </a:cubicBezTo>
                <a:cubicBezTo>
                  <a:pt x="1192988" y="872803"/>
                  <a:pt x="1185137" y="866310"/>
                  <a:pt x="1179445" y="857641"/>
                </a:cubicBezTo>
                <a:cubicBezTo>
                  <a:pt x="1173752" y="848972"/>
                  <a:pt x="1170757" y="839168"/>
                  <a:pt x="1170459" y="828229"/>
                </a:cubicBezTo>
                <a:lnTo>
                  <a:pt x="1190886" y="826443"/>
                </a:lnTo>
                <a:cubicBezTo>
                  <a:pt x="1191853" y="834628"/>
                  <a:pt x="1194104" y="841344"/>
                  <a:pt x="1197639" y="846590"/>
                </a:cubicBezTo>
                <a:cubicBezTo>
                  <a:pt x="1201174" y="851837"/>
                  <a:pt x="1206662" y="856078"/>
                  <a:pt x="1214103" y="859315"/>
                </a:cubicBezTo>
                <a:cubicBezTo>
                  <a:pt x="1221544" y="862552"/>
                  <a:pt x="1229916" y="864171"/>
                  <a:pt x="1239218" y="864171"/>
                </a:cubicBezTo>
                <a:cubicBezTo>
                  <a:pt x="1247478" y="864171"/>
                  <a:pt x="1254770" y="862943"/>
                  <a:pt x="1261096" y="860487"/>
                </a:cubicBezTo>
                <a:cubicBezTo>
                  <a:pt x="1267421" y="858032"/>
                  <a:pt x="1272127" y="854664"/>
                  <a:pt x="1275216" y="850385"/>
                </a:cubicBezTo>
                <a:cubicBezTo>
                  <a:pt x="1278304" y="846107"/>
                  <a:pt x="1279848" y="841437"/>
                  <a:pt x="1279848" y="836377"/>
                </a:cubicBezTo>
                <a:cubicBezTo>
                  <a:pt x="1279848" y="831242"/>
                  <a:pt x="1278360" y="826759"/>
                  <a:pt x="1275383" y="822927"/>
                </a:cubicBezTo>
                <a:cubicBezTo>
                  <a:pt x="1272406" y="819094"/>
                  <a:pt x="1267495" y="815876"/>
                  <a:pt x="1260649" y="813271"/>
                </a:cubicBezTo>
                <a:cubicBezTo>
                  <a:pt x="1256259" y="811560"/>
                  <a:pt x="1246548" y="808900"/>
                  <a:pt x="1231516" y="805291"/>
                </a:cubicBezTo>
                <a:cubicBezTo>
                  <a:pt x="1216484" y="801681"/>
                  <a:pt x="1205955" y="798277"/>
                  <a:pt x="1199927" y="795077"/>
                </a:cubicBezTo>
                <a:cubicBezTo>
                  <a:pt x="1192114" y="790984"/>
                  <a:pt x="1186291" y="785906"/>
                  <a:pt x="1182458" y="779841"/>
                </a:cubicBezTo>
                <a:cubicBezTo>
                  <a:pt x="1178626" y="773776"/>
                  <a:pt x="1176710" y="766986"/>
                  <a:pt x="1176710" y="759470"/>
                </a:cubicBezTo>
                <a:cubicBezTo>
                  <a:pt x="1176710" y="751210"/>
                  <a:pt x="1179054" y="743490"/>
                  <a:pt x="1183742" y="736309"/>
                </a:cubicBezTo>
                <a:cubicBezTo>
                  <a:pt x="1188430" y="729128"/>
                  <a:pt x="1195276" y="723677"/>
                  <a:pt x="1204280" y="719956"/>
                </a:cubicBezTo>
                <a:cubicBezTo>
                  <a:pt x="1213284" y="716236"/>
                  <a:pt x="1223293" y="714375"/>
                  <a:pt x="1234306" y="714375"/>
                </a:cubicBezTo>
                <a:close/>
                <a:moveTo>
                  <a:pt x="1140954" y="714375"/>
                </a:moveTo>
                <a:lnTo>
                  <a:pt x="1157028" y="714375"/>
                </a:lnTo>
                <a:lnTo>
                  <a:pt x="1109700" y="883593"/>
                </a:lnTo>
                <a:lnTo>
                  <a:pt x="1093515" y="883593"/>
                </a:lnTo>
                <a:close/>
                <a:moveTo>
                  <a:pt x="77242" y="714375"/>
                </a:moveTo>
                <a:cubicBezTo>
                  <a:pt x="93613" y="714375"/>
                  <a:pt x="107380" y="718542"/>
                  <a:pt x="118542" y="726877"/>
                </a:cubicBezTo>
                <a:cubicBezTo>
                  <a:pt x="129704" y="735211"/>
                  <a:pt x="137480" y="746931"/>
                  <a:pt x="141871" y="762037"/>
                </a:cubicBezTo>
                <a:lnTo>
                  <a:pt x="120551" y="767060"/>
                </a:lnTo>
                <a:cubicBezTo>
                  <a:pt x="116756" y="755154"/>
                  <a:pt x="111249" y="746485"/>
                  <a:pt x="104031" y="741053"/>
                </a:cubicBezTo>
                <a:cubicBezTo>
                  <a:pt x="96813" y="735620"/>
                  <a:pt x="87735" y="732904"/>
                  <a:pt x="76796" y="732904"/>
                </a:cubicBezTo>
                <a:cubicBezTo>
                  <a:pt x="64220" y="732904"/>
                  <a:pt x="53709" y="735918"/>
                  <a:pt x="45263" y="741946"/>
                </a:cubicBezTo>
                <a:cubicBezTo>
                  <a:pt x="36817" y="747973"/>
                  <a:pt x="30882" y="756066"/>
                  <a:pt x="27459" y="766223"/>
                </a:cubicBezTo>
                <a:cubicBezTo>
                  <a:pt x="24036" y="776381"/>
                  <a:pt x="22325" y="786854"/>
                  <a:pt x="22325" y="797645"/>
                </a:cubicBezTo>
                <a:cubicBezTo>
                  <a:pt x="22325" y="811560"/>
                  <a:pt x="24352" y="823708"/>
                  <a:pt x="28408" y="834089"/>
                </a:cubicBezTo>
                <a:cubicBezTo>
                  <a:pt x="32464" y="844470"/>
                  <a:pt x="38770" y="852227"/>
                  <a:pt x="47328" y="857362"/>
                </a:cubicBezTo>
                <a:cubicBezTo>
                  <a:pt x="55885" y="862496"/>
                  <a:pt x="65150" y="865064"/>
                  <a:pt x="75121" y="865064"/>
                </a:cubicBezTo>
                <a:cubicBezTo>
                  <a:pt x="87251" y="865064"/>
                  <a:pt x="97520" y="861566"/>
                  <a:pt x="105929" y="854571"/>
                </a:cubicBezTo>
                <a:cubicBezTo>
                  <a:pt x="114338" y="847576"/>
                  <a:pt x="120030" y="837196"/>
                  <a:pt x="123007" y="823429"/>
                </a:cubicBezTo>
                <a:lnTo>
                  <a:pt x="144661" y="828898"/>
                </a:lnTo>
                <a:cubicBezTo>
                  <a:pt x="140122" y="846683"/>
                  <a:pt x="131955" y="860245"/>
                  <a:pt x="120160" y="869584"/>
                </a:cubicBezTo>
                <a:cubicBezTo>
                  <a:pt x="108366" y="878923"/>
                  <a:pt x="93948" y="883593"/>
                  <a:pt x="76907" y="883593"/>
                </a:cubicBezTo>
                <a:cubicBezTo>
                  <a:pt x="59271" y="883593"/>
                  <a:pt x="44928" y="880002"/>
                  <a:pt x="33877" y="872821"/>
                </a:cubicBezTo>
                <a:cubicBezTo>
                  <a:pt x="22827" y="865640"/>
                  <a:pt x="14418" y="855241"/>
                  <a:pt x="8651" y="841623"/>
                </a:cubicBezTo>
                <a:cubicBezTo>
                  <a:pt x="2884" y="828005"/>
                  <a:pt x="0" y="813383"/>
                  <a:pt x="0" y="797756"/>
                </a:cubicBezTo>
                <a:cubicBezTo>
                  <a:pt x="0" y="780715"/>
                  <a:pt x="3256" y="765851"/>
                  <a:pt x="9767" y="753164"/>
                </a:cubicBezTo>
                <a:cubicBezTo>
                  <a:pt x="16278" y="740476"/>
                  <a:pt x="25543" y="730839"/>
                  <a:pt x="37561" y="724254"/>
                </a:cubicBezTo>
                <a:cubicBezTo>
                  <a:pt x="49579" y="717668"/>
                  <a:pt x="62806" y="714375"/>
                  <a:pt x="77242" y="714375"/>
                </a:cubicBezTo>
                <a:close/>
                <a:moveTo>
                  <a:pt x="1479538" y="468883"/>
                </a:moveTo>
                <a:cubicBezTo>
                  <a:pt x="1472245" y="471860"/>
                  <a:pt x="1461306" y="474390"/>
                  <a:pt x="1446721" y="476473"/>
                </a:cubicBezTo>
                <a:cubicBezTo>
                  <a:pt x="1438461" y="477664"/>
                  <a:pt x="1432620" y="479004"/>
                  <a:pt x="1429197" y="480492"/>
                </a:cubicBezTo>
                <a:cubicBezTo>
                  <a:pt x="1425774" y="481980"/>
                  <a:pt x="1423132" y="484157"/>
                  <a:pt x="1421272" y="487022"/>
                </a:cubicBezTo>
                <a:cubicBezTo>
                  <a:pt x="1419411" y="489887"/>
                  <a:pt x="1418481" y="493068"/>
                  <a:pt x="1418481" y="496565"/>
                </a:cubicBezTo>
                <a:cubicBezTo>
                  <a:pt x="1418481" y="501923"/>
                  <a:pt x="1420509" y="506388"/>
                  <a:pt x="1424565" y="509960"/>
                </a:cubicBezTo>
                <a:cubicBezTo>
                  <a:pt x="1428620" y="513532"/>
                  <a:pt x="1434555" y="515318"/>
                  <a:pt x="1442368" y="515318"/>
                </a:cubicBezTo>
                <a:cubicBezTo>
                  <a:pt x="1450107" y="515318"/>
                  <a:pt x="1456990" y="513625"/>
                  <a:pt x="1463018" y="510239"/>
                </a:cubicBezTo>
                <a:cubicBezTo>
                  <a:pt x="1469046" y="506853"/>
                  <a:pt x="1473473" y="502221"/>
                  <a:pt x="1476301" y="496342"/>
                </a:cubicBezTo>
                <a:cubicBezTo>
                  <a:pt x="1478459" y="491803"/>
                  <a:pt x="1479538" y="485105"/>
                  <a:pt x="1479538" y="476250"/>
                </a:cubicBezTo>
                <a:close/>
                <a:moveTo>
                  <a:pt x="691195" y="459061"/>
                </a:moveTo>
                <a:lnTo>
                  <a:pt x="752922" y="459061"/>
                </a:lnTo>
                <a:lnTo>
                  <a:pt x="752922" y="479264"/>
                </a:lnTo>
                <a:lnTo>
                  <a:pt x="691195" y="479264"/>
                </a:lnTo>
                <a:close/>
                <a:moveTo>
                  <a:pt x="1858194" y="423788"/>
                </a:moveTo>
                <a:cubicBezTo>
                  <a:pt x="1849264" y="423788"/>
                  <a:pt x="1841804" y="427435"/>
                  <a:pt x="1835814" y="434727"/>
                </a:cubicBezTo>
                <a:cubicBezTo>
                  <a:pt x="1829824" y="442020"/>
                  <a:pt x="1826828" y="453517"/>
                  <a:pt x="1826828" y="469218"/>
                </a:cubicBezTo>
                <a:cubicBezTo>
                  <a:pt x="1826828" y="484399"/>
                  <a:pt x="1830028" y="495747"/>
                  <a:pt x="1836428" y="503263"/>
                </a:cubicBezTo>
                <a:cubicBezTo>
                  <a:pt x="1842827" y="510778"/>
                  <a:pt x="1850380" y="514536"/>
                  <a:pt x="1859087" y="514536"/>
                </a:cubicBezTo>
                <a:cubicBezTo>
                  <a:pt x="1867868" y="514536"/>
                  <a:pt x="1875328" y="510946"/>
                  <a:pt x="1881467" y="503765"/>
                </a:cubicBezTo>
                <a:cubicBezTo>
                  <a:pt x="1887606" y="496584"/>
                  <a:pt x="1890676" y="485626"/>
                  <a:pt x="1890676" y="470892"/>
                </a:cubicBezTo>
                <a:cubicBezTo>
                  <a:pt x="1890676" y="454670"/>
                  <a:pt x="1887550" y="442764"/>
                  <a:pt x="1881300" y="435174"/>
                </a:cubicBezTo>
                <a:cubicBezTo>
                  <a:pt x="1875049" y="427583"/>
                  <a:pt x="1867347" y="423788"/>
                  <a:pt x="1858194" y="423788"/>
                </a:cubicBezTo>
                <a:close/>
                <a:moveTo>
                  <a:pt x="610419" y="423788"/>
                </a:moveTo>
                <a:cubicBezTo>
                  <a:pt x="601489" y="423788"/>
                  <a:pt x="594029" y="427435"/>
                  <a:pt x="588039" y="434727"/>
                </a:cubicBezTo>
                <a:cubicBezTo>
                  <a:pt x="582049" y="442020"/>
                  <a:pt x="579053" y="453517"/>
                  <a:pt x="579053" y="469218"/>
                </a:cubicBezTo>
                <a:cubicBezTo>
                  <a:pt x="579053" y="484399"/>
                  <a:pt x="582253" y="495747"/>
                  <a:pt x="588653" y="503263"/>
                </a:cubicBezTo>
                <a:cubicBezTo>
                  <a:pt x="595052" y="510778"/>
                  <a:pt x="602605" y="514536"/>
                  <a:pt x="611312" y="514536"/>
                </a:cubicBezTo>
                <a:cubicBezTo>
                  <a:pt x="620093" y="514536"/>
                  <a:pt x="627553" y="510946"/>
                  <a:pt x="633692" y="503765"/>
                </a:cubicBezTo>
                <a:cubicBezTo>
                  <a:pt x="639831" y="496584"/>
                  <a:pt x="642901" y="485626"/>
                  <a:pt x="642901" y="470892"/>
                </a:cubicBezTo>
                <a:cubicBezTo>
                  <a:pt x="642901" y="454670"/>
                  <a:pt x="639775" y="442764"/>
                  <a:pt x="633524" y="435174"/>
                </a:cubicBezTo>
                <a:cubicBezTo>
                  <a:pt x="627274" y="427583"/>
                  <a:pt x="619572" y="423788"/>
                  <a:pt x="610419" y="423788"/>
                </a:cubicBezTo>
                <a:close/>
                <a:moveTo>
                  <a:pt x="2119499" y="423677"/>
                </a:moveTo>
                <a:cubicBezTo>
                  <a:pt x="2110272" y="423677"/>
                  <a:pt x="2102514" y="426765"/>
                  <a:pt x="2096226" y="432941"/>
                </a:cubicBezTo>
                <a:cubicBezTo>
                  <a:pt x="2089938" y="439118"/>
                  <a:pt x="2086459" y="447378"/>
                  <a:pt x="2085789" y="457721"/>
                </a:cubicBezTo>
                <a:lnTo>
                  <a:pt x="2151981" y="457721"/>
                </a:lnTo>
                <a:cubicBezTo>
                  <a:pt x="2151088" y="447750"/>
                  <a:pt x="2148558" y="440271"/>
                  <a:pt x="2144390" y="435285"/>
                </a:cubicBezTo>
                <a:cubicBezTo>
                  <a:pt x="2137991" y="427546"/>
                  <a:pt x="2129694" y="423677"/>
                  <a:pt x="2119499" y="423677"/>
                </a:cubicBezTo>
                <a:close/>
                <a:moveTo>
                  <a:pt x="1071749" y="423677"/>
                </a:moveTo>
                <a:cubicBezTo>
                  <a:pt x="1062522" y="423677"/>
                  <a:pt x="1054764" y="426765"/>
                  <a:pt x="1048476" y="432941"/>
                </a:cubicBezTo>
                <a:cubicBezTo>
                  <a:pt x="1042188" y="439118"/>
                  <a:pt x="1038709" y="447378"/>
                  <a:pt x="1038039" y="457721"/>
                </a:cubicBezTo>
                <a:lnTo>
                  <a:pt x="1104231" y="457721"/>
                </a:lnTo>
                <a:cubicBezTo>
                  <a:pt x="1103338" y="447750"/>
                  <a:pt x="1100808" y="440271"/>
                  <a:pt x="1096640" y="435285"/>
                </a:cubicBezTo>
                <a:cubicBezTo>
                  <a:pt x="1090241" y="427546"/>
                  <a:pt x="1081944" y="423677"/>
                  <a:pt x="1071749" y="423677"/>
                </a:cubicBezTo>
                <a:close/>
                <a:moveTo>
                  <a:pt x="1321296" y="422895"/>
                </a:moveTo>
                <a:cubicBezTo>
                  <a:pt x="1312739" y="422895"/>
                  <a:pt x="1305167" y="426895"/>
                  <a:pt x="1298582" y="434895"/>
                </a:cubicBezTo>
                <a:cubicBezTo>
                  <a:pt x="1291996" y="442894"/>
                  <a:pt x="1288703" y="454521"/>
                  <a:pt x="1288703" y="469776"/>
                </a:cubicBezTo>
                <a:cubicBezTo>
                  <a:pt x="1288703" y="485031"/>
                  <a:pt x="1291791" y="496305"/>
                  <a:pt x="1297968" y="503597"/>
                </a:cubicBezTo>
                <a:cubicBezTo>
                  <a:pt x="1304144" y="510890"/>
                  <a:pt x="1311623" y="514536"/>
                  <a:pt x="1320404" y="514536"/>
                </a:cubicBezTo>
                <a:cubicBezTo>
                  <a:pt x="1329333" y="514536"/>
                  <a:pt x="1336979" y="510760"/>
                  <a:pt x="1343342" y="503207"/>
                </a:cubicBezTo>
                <a:cubicBezTo>
                  <a:pt x="1349704" y="495654"/>
                  <a:pt x="1352885" y="483952"/>
                  <a:pt x="1352885" y="468102"/>
                </a:cubicBezTo>
                <a:cubicBezTo>
                  <a:pt x="1352885" y="452996"/>
                  <a:pt x="1349778" y="441685"/>
                  <a:pt x="1343565" y="434169"/>
                </a:cubicBezTo>
                <a:cubicBezTo>
                  <a:pt x="1337351" y="426653"/>
                  <a:pt x="1329928" y="422895"/>
                  <a:pt x="1321296" y="422895"/>
                </a:cubicBezTo>
                <a:close/>
                <a:moveTo>
                  <a:pt x="2421174" y="409836"/>
                </a:moveTo>
                <a:lnTo>
                  <a:pt x="2442828" y="409836"/>
                </a:lnTo>
                <a:lnTo>
                  <a:pt x="2467496" y="478483"/>
                </a:lnTo>
                <a:cubicBezTo>
                  <a:pt x="2470696" y="487189"/>
                  <a:pt x="2473561" y="496342"/>
                  <a:pt x="2476091" y="505941"/>
                </a:cubicBezTo>
                <a:cubicBezTo>
                  <a:pt x="2478398" y="496714"/>
                  <a:pt x="2481151" y="487710"/>
                  <a:pt x="2484351" y="478929"/>
                </a:cubicBezTo>
                <a:lnTo>
                  <a:pt x="2509689" y="409836"/>
                </a:lnTo>
                <a:lnTo>
                  <a:pt x="2529781" y="409836"/>
                </a:lnTo>
                <a:lnTo>
                  <a:pt x="2484686" y="530386"/>
                </a:lnTo>
                <a:cubicBezTo>
                  <a:pt x="2479849" y="543409"/>
                  <a:pt x="2476091" y="552376"/>
                  <a:pt x="2473412" y="557287"/>
                </a:cubicBezTo>
                <a:cubicBezTo>
                  <a:pt x="2469840" y="563910"/>
                  <a:pt x="2465748" y="568765"/>
                  <a:pt x="2461134" y="571854"/>
                </a:cubicBezTo>
                <a:cubicBezTo>
                  <a:pt x="2456520" y="574942"/>
                  <a:pt x="2451014" y="576486"/>
                  <a:pt x="2444614" y="576486"/>
                </a:cubicBezTo>
                <a:cubicBezTo>
                  <a:pt x="2440744" y="576486"/>
                  <a:pt x="2436428" y="575667"/>
                  <a:pt x="2431666" y="574030"/>
                </a:cubicBezTo>
                <a:lnTo>
                  <a:pt x="2429434" y="555166"/>
                </a:lnTo>
                <a:cubicBezTo>
                  <a:pt x="2433824" y="556357"/>
                  <a:pt x="2437656" y="556952"/>
                  <a:pt x="2440930" y="556952"/>
                </a:cubicBezTo>
                <a:cubicBezTo>
                  <a:pt x="2445395" y="556952"/>
                  <a:pt x="2448967" y="556208"/>
                  <a:pt x="2451646" y="554720"/>
                </a:cubicBezTo>
                <a:cubicBezTo>
                  <a:pt x="2454325" y="553232"/>
                  <a:pt x="2456520" y="551148"/>
                  <a:pt x="2458232" y="548469"/>
                </a:cubicBezTo>
                <a:cubicBezTo>
                  <a:pt x="2459497" y="546460"/>
                  <a:pt x="2461543" y="541474"/>
                  <a:pt x="2464371" y="533512"/>
                </a:cubicBezTo>
                <a:cubicBezTo>
                  <a:pt x="2464743" y="532396"/>
                  <a:pt x="2465338" y="530758"/>
                  <a:pt x="2466157" y="528600"/>
                </a:cubicBezTo>
                <a:close/>
                <a:moveTo>
                  <a:pt x="1946896" y="409836"/>
                </a:moveTo>
                <a:lnTo>
                  <a:pt x="1966987" y="409836"/>
                </a:lnTo>
                <a:lnTo>
                  <a:pt x="1966987" y="528377"/>
                </a:lnTo>
                <a:lnTo>
                  <a:pt x="1946896" y="528377"/>
                </a:lnTo>
                <a:close/>
                <a:moveTo>
                  <a:pt x="1516298" y="409836"/>
                </a:moveTo>
                <a:lnTo>
                  <a:pt x="1537953" y="409836"/>
                </a:lnTo>
                <a:lnTo>
                  <a:pt x="1562621" y="478483"/>
                </a:lnTo>
                <a:cubicBezTo>
                  <a:pt x="1565821" y="487189"/>
                  <a:pt x="1568686" y="496342"/>
                  <a:pt x="1571216" y="505941"/>
                </a:cubicBezTo>
                <a:cubicBezTo>
                  <a:pt x="1573523" y="496714"/>
                  <a:pt x="1576276" y="487710"/>
                  <a:pt x="1579476" y="478929"/>
                </a:cubicBezTo>
                <a:lnTo>
                  <a:pt x="1604814" y="409836"/>
                </a:lnTo>
                <a:lnTo>
                  <a:pt x="1624906" y="409836"/>
                </a:lnTo>
                <a:lnTo>
                  <a:pt x="1579811" y="530386"/>
                </a:lnTo>
                <a:cubicBezTo>
                  <a:pt x="1574974" y="543409"/>
                  <a:pt x="1571216" y="552376"/>
                  <a:pt x="1568537" y="557287"/>
                </a:cubicBezTo>
                <a:cubicBezTo>
                  <a:pt x="1564965" y="563910"/>
                  <a:pt x="1560872" y="568765"/>
                  <a:pt x="1556259" y="571854"/>
                </a:cubicBezTo>
                <a:cubicBezTo>
                  <a:pt x="1551645" y="574942"/>
                  <a:pt x="1546139" y="576486"/>
                  <a:pt x="1539739" y="576486"/>
                </a:cubicBezTo>
                <a:cubicBezTo>
                  <a:pt x="1535869" y="576486"/>
                  <a:pt x="1531553" y="575667"/>
                  <a:pt x="1526791" y="574030"/>
                </a:cubicBezTo>
                <a:lnTo>
                  <a:pt x="1524558" y="555166"/>
                </a:lnTo>
                <a:cubicBezTo>
                  <a:pt x="1528949" y="556357"/>
                  <a:pt x="1532781" y="556952"/>
                  <a:pt x="1536056" y="556952"/>
                </a:cubicBezTo>
                <a:cubicBezTo>
                  <a:pt x="1540520" y="556952"/>
                  <a:pt x="1544092" y="556208"/>
                  <a:pt x="1546771" y="554720"/>
                </a:cubicBezTo>
                <a:cubicBezTo>
                  <a:pt x="1549450" y="553232"/>
                  <a:pt x="1551645" y="551148"/>
                  <a:pt x="1553357" y="548469"/>
                </a:cubicBezTo>
                <a:cubicBezTo>
                  <a:pt x="1554622" y="546460"/>
                  <a:pt x="1556668" y="541474"/>
                  <a:pt x="1559496" y="533512"/>
                </a:cubicBezTo>
                <a:cubicBezTo>
                  <a:pt x="1559868" y="532396"/>
                  <a:pt x="1560463" y="530758"/>
                  <a:pt x="1561282" y="528600"/>
                </a:cubicBezTo>
                <a:close/>
                <a:moveTo>
                  <a:pt x="774762" y="409836"/>
                </a:moveTo>
                <a:lnTo>
                  <a:pt x="794854" y="409836"/>
                </a:lnTo>
                <a:lnTo>
                  <a:pt x="794854" y="475580"/>
                </a:lnTo>
                <a:cubicBezTo>
                  <a:pt x="794854" y="486073"/>
                  <a:pt x="795263" y="493142"/>
                  <a:pt x="796082" y="496788"/>
                </a:cubicBezTo>
                <a:cubicBezTo>
                  <a:pt x="797347" y="502072"/>
                  <a:pt x="800026" y="506220"/>
                  <a:pt x="804119" y="509234"/>
                </a:cubicBezTo>
                <a:cubicBezTo>
                  <a:pt x="808212" y="512248"/>
                  <a:pt x="813272" y="513755"/>
                  <a:pt x="819299" y="513755"/>
                </a:cubicBezTo>
                <a:cubicBezTo>
                  <a:pt x="825327" y="513755"/>
                  <a:pt x="830982" y="512211"/>
                  <a:pt x="836266" y="509123"/>
                </a:cubicBezTo>
                <a:cubicBezTo>
                  <a:pt x="841549" y="506034"/>
                  <a:pt x="845288" y="501830"/>
                  <a:pt x="847484" y="496509"/>
                </a:cubicBezTo>
                <a:cubicBezTo>
                  <a:pt x="849679" y="491189"/>
                  <a:pt x="850776" y="483468"/>
                  <a:pt x="850776" y="473348"/>
                </a:cubicBezTo>
                <a:lnTo>
                  <a:pt x="850776" y="409836"/>
                </a:lnTo>
                <a:lnTo>
                  <a:pt x="870868" y="409836"/>
                </a:lnTo>
                <a:lnTo>
                  <a:pt x="870868" y="528377"/>
                </a:lnTo>
                <a:lnTo>
                  <a:pt x="852897" y="528377"/>
                </a:lnTo>
                <a:lnTo>
                  <a:pt x="852897" y="510964"/>
                </a:lnTo>
                <a:cubicBezTo>
                  <a:pt x="843670" y="524359"/>
                  <a:pt x="831131" y="531056"/>
                  <a:pt x="815281" y="531056"/>
                </a:cubicBezTo>
                <a:cubicBezTo>
                  <a:pt x="808286" y="531056"/>
                  <a:pt x="801756" y="529717"/>
                  <a:pt x="795691" y="527038"/>
                </a:cubicBezTo>
                <a:cubicBezTo>
                  <a:pt x="789627" y="524359"/>
                  <a:pt x="785125" y="520992"/>
                  <a:pt x="782185" y="516936"/>
                </a:cubicBezTo>
                <a:cubicBezTo>
                  <a:pt x="779246" y="512881"/>
                  <a:pt x="777181" y="507913"/>
                  <a:pt x="775990" y="502035"/>
                </a:cubicBezTo>
                <a:cubicBezTo>
                  <a:pt x="775172" y="498091"/>
                  <a:pt x="774762" y="491840"/>
                  <a:pt x="774762" y="483282"/>
                </a:cubicBezTo>
                <a:close/>
                <a:moveTo>
                  <a:pt x="2242319" y="407157"/>
                </a:moveTo>
                <a:cubicBezTo>
                  <a:pt x="2255193" y="407157"/>
                  <a:pt x="2265722" y="410412"/>
                  <a:pt x="2273908" y="416924"/>
                </a:cubicBezTo>
                <a:cubicBezTo>
                  <a:pt x="2282094" y="423435"/>
                  <a:pt x="2287340" y="432681"/>
                  <a:pt x="2289647" y="444661"/>
                </a:cubicBezTo>
                <a:lnTo>
                  <a:pt x="2270113" y="447675"/>
                </a:lnTo>
                <a:cubicBezTo>
                  <a:pt x="2268253" y="439713"/>
                  <a:pt x="2264960" y="433723"/>
                  <a:pt x="2260234" y="429704"/>
                </a:cubicBezTo>
                <a:cubicBezTo>
                  <a:pt x="2255509" y="425686"/>
                  <a:pt x="2249798" y="423677"/>
                  <a:pt x="2243101" y="423677"/>
                </a:cubicBezTo>
                <a:cubicBezTo>
                  <a:pt x="2232980" y="423677"/>
                  <a:pt x="2224758" y="427304"/>
                  <a:pt x="2218432" y="434560"/>
                </a:cubicBezTo>
                <a:cubicBezTo>
                  <a:pt x="2212107" y="441815"/>
                  <a:pt x="2208944" y="453293"/>
                  <a:pt x="2208944" y="468995"/>
                </a:cubicBezTo>
                <a:cubicBezTo>
                  <a:pt x="2208944" y="484919"/>
                  <a:pt x="2211996" y="496491"/>
                  <a:pt x="2218098" y="503709"/>
                </a:cubicBezTo>
                <a:cubicBezTo>
                  <a:pt x="2224200" y="510927"/>
                  <a:pt x="2232162" y="514536"/>
                  <a:pt x="2241984" y="514536"/>
                </a:cubicBezTo>
                <a:cubicBezTo>
                  <a:pt x="2249872" y="514536"/>
                  <a:pt x="2256458" y="512118"/>
                  <a:pt x="2261742" y="507281"/>
                </a:cubicBezTo>
                <a:cubicBezTo>
                  <a:pt x="2267025" y="502444"/>
                  <a:pt x="2270374" y="495003"/>
                  <a:pt x="2271787" y="484957"/>
                </a:cubicBezTo>
                <a:lnTo>
                  <a:pt x="2291544" y="487524"/>
                </a:lnTo>
                <a:cubicBezTo>
                  <a:pt x="2289386" y="501142"/>
                  <a:pt x="2283861" y="511802"/>
                  <a:pt x="2274968" y="519503"/>
                </a:cubicBezTo>
                <a:cubicBezTo>
                  <a:pt x="2266076" y="527205"/>
                  <a:pt x="2255156" y="531056"/>
                  <a:pt x="2242208" y="531056"/>
                </a:cubicBezTo>
                <a:cubicBezTo>
                  <a:pt x="2225986" y="531056"/>
                  <a:pt x="2212944" y="525754"/>
                  <a:pt x="2203084" y="515150"/>
                </a:cubicBezTo>
                <a:cubicBezTo>
                  <a:pt x="2193225" y="504546"/>
                  <a:pt x="2188295" y="489347"/>
                  <a:pt x="2188295" y="469553"/>
                </a:cubicBezTo>
                <a:cubicBezTo>
                  <a:pt x="2188295" y="456754"/>
                  <a:pt x="2190416" y="445554"/>
                  <a:pt x="2194657" y="435955"/>
                </a:cubicBezTo>
                <a:cubicBezTo>
                  <a:pt x="2198899" y="426356"/>
                  <a:pt x="2205354" y="419156"/>
                  <a:pt x="2214024" y="414356"/>
                </a:cubicBezTo>
                <a:cubicBezTo>
                  <a:pt x="2222692" y="409557"/>
                  <a:pt x="2232124" y="407157"/>
                  <a:pt x="2242319" y="407157"/>
                </a:cubicBezTo>
                <a:close/>
                <a:moveTo>
                  <a:pt x="2119276" y="407157"/>
                </a:moveTo>
                <a:cubicBezTo>
                  <a:pt x="2135126" y="407157"/>
                  <a:pt x="2148074" y="412552"/>
                  <a:pt x="2158120" y="423342"/>
                </a:cubicBezTo>
                <a:cubicBezTo>
                  <a:pt x="2168166" y="434132"/>
                  <a:pt x="2173189" y="449312"/>
                  <a:pt x="2173189" y="468883"/>
                </a:cubicBezTo>
                <a:cubicBezTo>
                  <a:pt x="2173189" y="470074"/>
                  <a:pt x="2173152" y="471860"/>
                  <a:pt x="2173077" y="474241"/>
                </a:cubicBezTo>
                <a:lnTo>
                  <a:pt x="2084673" y="474241"/>
                </a:lnTo>
                <a:cubicBezTo>
                  <a:pt x="2085417" y="487263"/>
                  <a:pt x="2089101" y="497235"/>
                  <a:pt x="2095724" y="504155"/>
                </a:cubicBezTo>
                <a:cubicBezTo>
                  <a:pt x="2102346" y="511076"/>
                  <a:pt x="2110606" y="514536"/>
                  <a:pt x="2120504" y="514536"/>
                </a:cubicBezTo>
                <a:cubicBezTo>
                  <a:pt x="2127870" y="514536"/>
                  <a:pt x="2134158" y="512601"/>
                  <a:pt x="2139368" y="508732"/>
                </a:cubicBezTo>
                <a:cubicBezTo>
                  <a:pt x="2144576" y="504862"/>
                  <a:pt x="2148706" y="498686"/>
                  <a:pt x="2151758" y="490203"/>
                </a:cubicBezTo>
                <a:lnTo>
                  <a:pt x="2172519" y="492770"/>
                </a:lnTo>
                <a:cubicBezTo>
                  <a:pt x="2169245" y="504900"/>
                  <a:pt x="2163180" y="514313"/>
                  <a:pt x="2154325" y="521010"/>
                </a:cubicBezTo>
                <a:cubicBezTo>
                  <a:pt x="2145470" y="527708"/>
                  <a:pt x="2134158" y="531056"/>
                  <a:pt x="2120392" y="531056"/>
                </a:cubicBezTo>
                <a:cubicBezTo>
                  <a:pt x="2103054" y="531056"/>
                  <a:pt x="2089306" y="525717"/>
                  <a:pt x="2079148" y="515039"/>
                </a:cubicBezTo>
                <a:cubicBezTo>
                  <a:pt x="2068990" y="504360"/>
                  <a:pt x="2063912" y="489384"/>
                  <a:pt x="2063912" y="470111"/>
                </a:cubicBezTo>
                <a:cubicBezTo>
                  <a:pt x="2063912" y="450168"/>
                  <a:pt x="2069046" y="434690"/>
                  <a:pt x="2079315" y="423677"/>
                </a:cubicBezTo>
                <a:cubicBezTo>
                  <a:pt x="2089584" y="412663"/>
                  <a:pt x="2102904" y="407157"/>
                  <a:pt x="2119276" y="407157"/>
                </a:cubicBezTo>
                <a:close/>
                <a:moveTo>
                  <a:pt x="2037941" y="407157"/>
                </a:moveTo>
                <a:cubicBezTo>
                  <a:pt x="2044713" y="407157"/>
                  <a:pt x="2051596" y="409315"/>
                  <a:pt x="2058591" y="413631"/>
                </a:cubicBezTo>
                <a:lnTo>
                  <a:pt x="2051670" y="432271"/>
                </a:lnTo>
                <a:cubicBezTo>
                  <a:pt x="2046759" y="429369"/>
                  <a:pt x="2041848" y="427918"/>
                  <a:pt x="2036936" y="427918"/>
                </a:cubicBezTo>
                <a:cubicBezTo>
                  <a:pt x="2032546" y="427918"/>
                  <a:pt x="2028602" y="429239"/>
                  <a:pt x="2025105" y="431881"/>
                </a:cubicBezTo>
                <a:cubicBezTo>
                  <a:pt x="2021607" y="434522"/>
                  <a:pt x="2019114" y="438187"/>
                  <a:pt x="2017626" y="442875"/>
                </a:cubicBezTo>
                <a:cubicBezTo>
                  <a:pt x="2015394" y="450019"/>
                  <a:pt x="2014277" y="457833"/>
                  <a:pt x="2014277" y="466316"/>
                </a:cubicBezTo>
                <a:lnTo>
                  <a:pt x="2014277" y="528377"/>
                </a:lnTo>
                <a:lnTo>
                  <a:pt x="1994186" y="528377"/>
                </a:lnTo>
                <a:lnTo>
                  <a:pt x="1994186" y="409836"/>
                </a:lnTo>
                <a:lnTo>
                  <a:pt x="2012268" y="409836"/>
                </a:lnTo>
                <a:lnTo>
                  <a:pt x="2012268" y="427807"/>
                </a:lnTo>
                <a:cubicBezTo>
                  <a:pt x="2016882" y="419398"/>
                  <a:pt x="2021142" y="413854"/>
                  <a:pt x="2025049" y="411175"/>
                </a:cubicBezTo>
                <a:cubicBezTo>
                  <a:pt x="2028956" y="408496"/>
                  <a:pt x="2033253" y="407157"/>
                  <a:pt x="2037941" y="407157"/>
                </a:cubicBezTo>
                <a:close/>
                <a:moveTo>
                  <a:pt x="1680940" y="407157"/>
                </a:moveTo>
                <a:cubicBezTo>
                  <a:pt x="1690241" y="407157"/>
                  <a:pt x="1698408" y="408496"/>
                  <a:pt x="1705440" y="411175"/>
                </a:cubicBezTo>
                <a:cubicBezTo>
                  <a:pt x="1712473" y="413854"/>
                  <a:pt x="1717663" y="417482"/>
                  <a:pt x="1721012" y="422058"/>
                </a:cubicBezTo>
                <a:cubicBezTo>
                  <a:pt x="1724360" y="426635"/>
                  <a:pt x="1726667" y="432755"/>
                  <a:pt x="1727932" y="440420"/>
                </a:cubicBezTo>
                <a:lnTo>
                  <a:pt x="1708287" y="443099"/>
                </a:lnTo>
                <a:cubicBezTo>
                  <a:pt x="1707394" y="436997"/>
                  <a:pt x="1704808" y="432234"/>
                  <a:pt x="1700529" y="428811"/>
                </a:cubicBezTo>
                <a:cubicBezTo>
                  <a:pt x="1696250" y="425388"/>
                  <a:pt x="1690204" y="423677"/>
                  <a:pt x="1682391" y="423677"/>
                </a:cubicBezTo>
                <a:cubicBezTo>
                  <a:pt x="1673163" y="423677"/>
                  <a:pt x="1666578" y="425202"/>
                  <a:pt x="1662634" y="428253"/>
                </a:cubicBezTo>
                <a:cubicBezTo>
                  <a:pt x="1658690" y="431304"/>
                  <a:pt x="1656718" y="434876"/>
                  <a:pt x="1656718" y="438969"/>
                </a:cubicBezTo>
                <a:cubicBezTo>
                  <a:pt x="1656718" y="441573"/>
                  <a:pt x="1657536" y="443917"/>
                  <a:pt x="1659174" y="446001"/>
                </a:cubicBezTo>
                <a:cubicBezTo>
                  <a:pt x="1660811" y="448159"/>
                  <a:pt x="1663378" y="449945"/>
                  <a:pt x="1666875" y="451359"/>
                </a:cubicBezTo>
                <a:cubicBezTo>
                  <a:pt x="1668884" y="452103"/>
                  <a:pt x="1674800" y="453814"/>
                  <a:pt x="1684623" y="456493"/>
                </a:cubicBezTo>
                <a:cubicBezTo>
                  <a:pt x="1698836" y="460288"/>
                  <a:pt x="1708752" y="463395"/>
                  <a:pt x="1714370" y="465814"/>
                </a:cubicBezTo>
                <a:cubicBezTo>
                  <a:pt x="1719988" y="468232"/>
                  <a:pt x="1724398" y="471748"/>
                  <a:pt x="1727597" y="476362"/>
                </a:cubicBezTo>
                <a:cubicBezTo>
                  <a:pt x="1730797" y="480975"/>
                  <a:pt x="1732397" y="486705"/>
                  <a:pt x="1732397" y="493551"/>
                </a:cubicBezTo>
                <a:cubicBezTo>
                  <a:pt x="1732397" y="500249"/>
                  <a:pt x="1730444" y="506555"/>
                  <a:pt x="1726537" y="512471"/>
                </a:cubicBezTo>
                <a:cubicBezTo>
                  <a:pt x="1722630" y="518387"/>
                  <a:pt x="1716993" y="522964"/>
                  <a:pt x="1709626" y="526201"/>
                </a:cubicBezTo>
                <a:cubicBezTo>
                  <a:pt x="1702259" y="529438"/>
                  <a:pt x="1693925" y="531056"/>
                  <a:pt x="1684623" y="531056"/>
                </a:cubicBezTo>
                <a:cubicBezTo>
                  <a:pt x="1669219" y="531056"/>
                  <a:pt x="1657481" y="527856"/>
                  <a:pt x="1649407" y="521457"/>
                </a:cubicBezTo>
                <a:cubicBezTo>
                  <a:pt x="1641333" y="515057"/>
                  <a:pt x="1636180" y="505569"/>
                  <a:pt x="1633947" y="492993"/>
                </a:cubicBezTo>
                <a:lnTo>
                  <a:pt x="1653816" y="489868"/>
                </a:lnTo>
                <a:cubicBezTo>
                  <a:pt x="1654932" y="497830"/>
                  <a:pt x="1658039" y="503932"/>
                  <a:pt x="1663136" y="508174"/>
                </a:cubicBezTo>
                <a:cubicBezTo>
                  <a:pt x="1668233" y="512415"/>
                  <a:pt x="1675359" y="514536"/>
                  <a:pt x="1684512" y="514536"/>
                </a:cubicBezTo>
                <a:cubicBezTo>
                  <a:pt x="1693739" y="514536"/>
                  <a:pt x="1700585" y="512657"/>
                  <a:pt x="1705050" y="508899"/>
                </a:cubicBezTo>
                <a:cubicBezTo>
                  <a:pt x="1709515" y="505141"/>
                  <a:pt x="1711747" y="500732"/>
                  <a:pt x="1711747" y="495672"/>
                </a:cubicBezTo>
                <a:cubicBezTo>
                  <a:pt x="1711747" y="491133"/>
                  <a:pt x="1709775" y="487561"/>
                  <a:pt x="1705831" y="484957"/>
                </a:cubicBezTo>
                <a:cubicBezTo>
                  <a:pt x="1703078" y="483171"/>
                  <a:pt x="1696232" y="480901"/>
                  <a:pt x="1685293" y="478148"/>
                </a:cubicBezTo>
                <a:cubicBezTo>
                  <a:pt x="1670559" y="474427"/>
                  <a:pt x="1660346" y="471209"/>
                  <a:pt x="1654653" y="468493"/>
                </a:cubicBezTo>
                <a:cubicBezTo>
                  <a:pt x="1648960" y="465776"/>
                  <a:pt x="1644644" y="462018"/>
                  <a:pt x="1641705" y="457219"/>
                </a:cubicBezTo>
                <a:cubicBezTo>
                  <a:pt x="1638766" y="452419"/>
                  <a:pt x="1637296" y="447117"/>
                  <a:pt x="1637296" y="441313"/>
                </a:cubicBezTo>
                <a:cubicBezTo>
                  <a:pt x="1637296" y="436029"/>
                  <a:pt x="1638505" y="431137"/>
                  <a:pt x="1640924" y="426635"/>
                </a:cubicBezTo>
                <a:cubicBezTo>
                  <a:pt x="1643342" y="422133"/>
                  <a:pt x="1646635" y="418393"/>
                  <a:pt x="1650802" y="415417"/>
                </a:cubicBezTo>
                <a:cubicBezTo>
                  <a:pt x="1653927" y="413110"/>
                  <a:pt x="1658188" y="411156"/>
                  <a:pt x="1663582" y="409557"/>
                </a:cubicBezTo>
                <a:cubicBezTo>
                  <a:pt x="1668978" y="407957"/>
                  <a:pt x="1674763" y="407157"/>
                  <a:pt x="1680940" y="407157"/>
                </a:cubicBezTo>
                <a:close/>
                <a:moveTo>
                  <a:pt x="1453977" y="407157"/>
                </a:moveTo>
                <a:cubicBezTo>
                  <a:pt x="1464097" y="407157"/>
                  <a:pt x="1472320" y="408347"/>
                  <a:pt x="1478645" y="410729"/>
                </a:cubicBezTo>
                <a:cubicBezTo>
                  <a:pt x="1484970" y="413110"/>
                  <a:pt x="1489621" y="416105"/>
                  <a:pt x="1492598" y="419714"/>
                </a:cubicBezTo>
                <a:cubicBezTo>
                  <a:pt x="1495574" y="423323"/>
                  <a:pt x="1497658" y="427881"/>
                  <a:pt x="1498848" y="433388"/>
                </a:cubicBezTo>
                <a:cubicBezTo>
                  <a:pt x="1499518" y="436811"/>
                  <a:pt x="1499853" y="442987"/>
                  <a:pt x="1499853" y="451917"/>
                </a:cubicBezTo>
                <a:lnTo>
                  <a:pt x="1499853" y="478706"/>
                </a:lnTo>
                <a:cubicBezTo>
                  <a:pt x="1499853" y="497384"/>
                  <a:pt x="1500281" y="509197"/>
                  <a:pt x="1501137" y="514146"/>
                </a:cubicBezTo>
                <a:cubicBezTo>
                  <a:pt x="1501992" y="519094"/>
                  <a:pt x="1503685" y="523838"/>
                  <a:pt x="1506215" y="528377"/>
                </a:cubicBezTo>
                <a:lnTo>
                  <a:pt x="1485231" y="528377"/>
                </a:lnTo>
                <a:cubicBezTo>
                  <a:pt x="1483147" y="524210"/>
                  <a:pt x="1481808" y="519336"/>
                  <a:pt x="1481212" y="513755"/>
                </a:cubicBezTo>
                <a:cubicBezTo>
                  <a:pt x="1473771" y="520080"/>
                  <a:pt x="1466608" y="524545"/>
                  <a:pt x="1459725" y="527149"/>
                </a:cubicBezTo>
                <a:cubicBezTo>
                  <a:pt x="1452842" y="529754"/>
                  <a:pt x="1445456" y="531056"/>
                  <a:pt x="1437568" y="531056"/>
                </a:cubicBezTo>
                <a:cubicBezTo>
                  <a:pt x="1424546" y="531056"/>
                  <a:pt x="1414537" y="527875"/>
                  <a:pt x="1407542" y="521513"/>
                </a:cubicBezTo>
                <a:cubicBezTo>
                  <a:pt x="1400548" y="515150"/>
                  <a:pt x="1397050" y="507020"/>
                  <a:pt x="1397050" y="497123"/>
                </a:cubicBezTo>
                <a:cubicBezTo>
                  <a:pt x="1397050" y="491319"/>
                  <a:pt x="1398371" y="486017"/>
                  <a:pt x="1401012" y="481217"/>
                </a:cubicBezTo>
                <a:cubicBezTo>
                  <a:pt x="1403654" y="476418"/>
                  <a:pt x="1407114" y="472567"/>
                  <a:pt x="1411393" y="469665"/>
                </a:cubicBezTo>
                <a:cubicBezTo>
                  <a:pt x="1415672" y="466762"/>
                  <a:pt x="1420490" y="464567"/>
                  <a:pt x="1425848" y="463079"/>
                </a:cubicBezTo>
                <a:cubicBezTo>
                  <a:pt x="1429792" y="462037"/>
                  <a:pt x="1435745" y="461032"/>
                  <a:pt x="1443708" y="460065"/>
                </a:cubicBezTo>
                <a:cubicBezTo>
                  <a:pt x="1459930" y="458130"/>
                  <a:pt x="1471873" y="455824"/>
                  <a:pt x="1479538" y="453145"/>
                </a:cubicBezTo>
                <a:cubicBezTo>
                  <a:pt x="1479612" y="450391"/>
                  <a:pt x="1479650" y="448643"/>
                  <a:pt x="1479650" y="447898"/>
                </a:cubicBezTo>
                <a:cubicBezTo>
                  <a:pt x="1479650" y="439713"/>
                  <a:pt x="1477752" y="433946"/>
                  <a:pt x="1473957" y="430597"/>
                </a:cubicBezTo>
                <a:cubicBezTo>
                  <a:pt x="1468822" y="426058"/>
                  <a:pt x="1461195" y="423788"/>
                  <a:pt x="1451075" y="423788"/>
                </a:cubicBezTo>
                <a:cubicBezTo>
                  <a:pt x="1441624" y="423788"/>
                  <a:pt x="1434648" y="425444"/>
                  <a:pt x="1430146" y="428755"/>
                </a:cubicBezTo>
                <a:cubicBezTo>
                  <a:pt x="1425644" y="432067"/>
                  <a:pt x="1422314" y="437927"/>
                  <a:pt x="1420156" y="446336"/>
                </a:cubicBezTo>
                <a:lnTo>
                  <a:pt x="1400510" y="443657"/>
                </a:lnTo>
                <a:cubicBezTo>
                  <a:pt x="1402296" y="435248"/>
                  <a:pt x="1405236" y="428458"/>
                  <a:pt x="1409328" y="423286"/>
                </a:cubicBezTo>
                <a:cubicBezTo>
                  <a:pt x="1413421" y="418114"/>
                  <a:pt x="1419337" y="414133"/>
                  <a:pt x="1427076" y="411342"/>
                </a:cubicBezTo>
                <a:cubicBezTo>
                  <a:pt x="1434815" y="408552"/>
                  <a:pt x="1443782" y="407157"/>
                  <a:pt x="1453977" y="407157"/>
                </a:cubicBezTo>
                <a:close/>
                <a:moveTo>
                  <a:pt x="1323194" y="407157"/>
                </a:moveTo>
                <a:cubicBezTo>
                  <a:pt x="1333314" y="407157"/>
                  <a:pt x="1342244" y="409761"/>
                  <a:pt x="1349983" y="414970"/>
                </a:cubicBezTo>
                <a:cubicBezTo>
                  <a:pt x="1357722" y="420179"/>
                  <a:pt x="1363564" y="427528"/>
                  <a:pt x="1367508" y="437015"/>
                </a:cubicBezTo>
                <a:cubicBezTo>
                  <a:pt x="1371452" y="446503"/>
                  <a:pt x="1373424" y="456903"/>
                  <a:pt x="1373424" y="468213"/>
                </a:cubicBezTo>
                <a:cubicBezTo>
                  <a:pt x="1373424" y="480343"/>
                  <a:pt x="1371247" y="491263"/>
                  <a:pt x="1366894" y="500974"/>
                </a:cubicBezTo>
                <a:cubicBezTo>
                  <a:pt x="1362540" y="510685"/>
                  <a:pt x="1356215" y="518127"/>
                  <a:pt x="1347918" y="523298"/>
                </a:cubicBezTo>
                <a:cubicBezTo>
                  <a:pt x="1339621" y="528470"/>
                  <a:pt x="1330896" y="531056"/>
                  <a:pt x="1321743" y="531056"/>
                </a:cubicBezTo>
                <a:cubicBezTo>
                  <a:pt x="1315046" y="531056"/>
                  <a:pt x="1309037" y="529642"/>
                  <a:pt x="1303716" y="526815"/>
                </a:cubicBezTo>
                <a:cubicBezTo>
                  <a:pt x="1298396" y="523987"/>
                  <a:pt x="1294024" y="520415"/>
                  <a:pt x="1290601" y="516099"/>
                </a:cubicBezTo>
                <a:lnTo>
                  <a:pt x="1290601" y="573807"/>
                </a:lnTo>
                <a:lnTo>
                  <a:pt x="1270509" y="573807"/>
                </a:lnTo>
                <a:lnTo>
                  <a:pt x="1270509" y="409836"/>
                </a:lnTo>
                <a:lnTo>
                  <a:pt x="1288815" y="409836"/>
                </a:lnTo>
                <a:lnTo>
                  <a:pt x="1288815" y="425239"/>
                </a:lnTo>
                <a:cubicBezTo>
                  <a:pt x="1293131" y="419212"/>
                  <a:pt x="1298005" y="414691"/>
                  <a:pt x="1303437" y="411677"/>
                </a:cubicBezTo>
                <a:cubicBezTo>
                  <a:pt x="1308869" y="408664"/>
                  <a:pt x="1315455" y="407157"/>
                  <a:pt x="1323194" y="407157"/>
                </a:cubicBezTo>
                <a:close/>
                <a:moveTo>
                  <a:pt x="1190216" y="407157"/>
                </a:moveTo>
                <a:cubicBezTo>
                  <a:pt x="1196988" y="407157"/>
                  <a:pt x="1203871" y="409315"/>
                  <a:pt x="1210866" y="413631"/>
                </a:cubicBezTo>
                <a:lnTo>
                  <a:pt x="1203946" y="432271"/>
                </a:lnTo>
                <a:cubicBezTo>
                  <a:pt x="1199034" y="429369"/>
                  <a:pt x="1194123" y="427918"/>
                  <a:pt x="1189212" y="427918"/>
                </a:cubicBezTo>
                <a:cubicBezTo>
                  <a:pt x="1184821" y="427918"/>
                  <a:pt x="1180877" y="429239"/>
                  <a:pt x="1177380" y="431881"/>
                </a:cubicBezTo>
                <a:cubicBezTo>
                  <a:pt x="1173882" y="434522"/>
                  <a:pt x="1171389" y="438187"/>
                  <a:pt x="1169901" y="442875"/>
                </a:cubicBezTo>
                <a:cubicBezTo>
                  <a:pt x="1167669" y="450019"/>
                  <a:pt x="1166552" y="457833"/>
                  <a:pt x="1166552" y="466316"/>
                </a:cubicBezTo>
                <a:lnTo>
                  <a:pt x="1166552" y="528377"/>
                </a:lnTo>
                <a:lnTo>
                  <a:pt x="1146461" y="528377"/>
                </a:lnTo>
                <a:lnTo>
                  <a:pt x="1146461" y="409836"/>
                </a:lnTo>
                <a:lnTo>
                  <a:pt x="1164543" y="409836"/>
                </a:lnTo>
                <a:lnTo>
                  <a:pt x="1164543" y="427807"/>
                </a:lnTo>
                <a:cubicBezTo>
                  <a:pt x="1169157" y="419398"/>
                  <a:pt x="1173417" y="413854"/>
                  <a:pt x="1177324" y="411175"/>
                </a:cubicBezTo>
                <a:cubicBezTo>
                  <a:pt x="1181231" y="408496"/>
                  <a:pt x="1185528" y="407157"/>
                  <a:pt x="1190216" y="407157"/>
                </a:cubicBezTo>
                <a:close/>
                <a:moveTo>
                  <a:pt x="1071526" y="407157"/>
                </a:moveTo>
                <a:cubicBezTo>
                  <a:pt x="1087376" y="407157"/>
                  <a:pt x="1100324" y="412552"/>
                  <a:pt x="1110370" y="423342"/>
                </a:cubicBezTo>
                <a:cubicBezTo>
                  <a:pt x="1120416" y="434132"/>
                  <a:pt x="1125439" y="449312"/>
                  <a:pt x="1125439" y="468883"/>
                </a:cubicBezTo>
                <a:cubicBezTo>
                  <a:pt x="1125439" y="470074"/>
                  <a:pt x="1125402" y="471860"/>
                  <a:pt x="1125327" y="474241"/>
                </a:cubicBezTo>
                <a:lnTo>
                  <a:pt x="1036923" y="474241"/>
                </a:lnTo>
                <a:cubicBezTo>
                  <a:pt x="1037667" y="487263"/>
                  <a:pt x="1041351" y="497235"/>
                  <a:pt x="1047974" y="504155"/>
                </a:cubicBezTo>
                <a:cubicBezTo>
                  <a:pt x="1054596" y="511076"/>
                  <a:pt x="1062856" y="514536"/>
                  <a:pt x="1072754" y="514536"/>
                </a:cubicBezTo>
                <a:cubicBezTo>
                  <a:pt x="1080120" y="514536"/>
                  <a:pt x="1086408" y="512601"/>
                  <a:pt x="1091618" y="508732"/>
                </a:cubicBezTo>
                <a:cubicBezTo>
                  <a:pt x="1096826" y="504862"/>
                  <a:pt x="1100956" y="498686"/>
                  <a:pt x="1104007" y="490203"/>
                </a:cubicBezTo>
                <a:lnTo>
                  <a:pt x="1124769" y="492770"/>
                </a:lnTo>
                <a:cubicBezTo>
                  <a:pt x="1121495" y="504900"/>
                  <a:pt x="1115430" y="514313"/>
                  <a:pt x="1106575" y="521010"/>
                </a:cubicBezTo>
                <a:cubicBezTo>
                  <a:pt x="1097719" y="527708"/>
                  <a:pt x="1086408" y="531056"/>
                  <a:pt x="1072642" y="531056"/>
                </a:cubicBezTo>
                <a:cubicBezTo>
                  <a:pt x="1055303" y="531056"/>
                  <a:pt x="1041555" y="525717"/>
                  <a:pt x="1031398" y="515039"/>
                </a:cubicBezTo>
                <a:cubicBezTo>
                  <a:pt x="1021240" y="504360"/>
                  <a:pt x="1016162" y="489384"/>
                  <a:pt x="1016162" y="470111"/>
                </a:cubicBezTo>
                <a:cubicBezTo>
                  <a:pt x="1016162" y="450168"/>
                  <a:pt x="1021296" y="434690"/>
                  <a:pt x="1031565" y="423677"/>
                </a:cubicBezTo>
                <a:cubicBezTo>
                  <a:pt x="1041834" y="412663"/>
                  <a:pt x="1055155" y="407157"/>
                  <a:pt x="1071526" y="407157"/>
                </a:cubicBezTo>
                <a:close/>
                <a:moveTo>
                  <a:pt x="947515" y="407157"/>
                </a:moveTo>
                <a:cubicBezTo>
                  <a:pt x="956816" y="407157"/>
                  <a:pt x="964983" y="408496"/>
                  <a:pt x="972015" y="411175"/>
                </a:cubicBezTo>
                <a:cubicBezTo>
                  <a:pt x="979048" y="413854"/>
                  <a:pt x="984238" y="417482"/>
                  <a:pt x="987587" y="422058"/>
                </a:cubicBezTo>
                <a:cubicBezTo>
                  <a:pt x="990935" y="426635"/>
                  <a:pt x="993242" y="432755"/>
                  <a:pt x="994507" y="440420"/>
                </a:cubicBezTo>
                <a:lnTo>
                  <a:pt x="974862" y="443099"/>
                </a:lnTo>
                <a:cubicBezTo>
                  <a:pt x="973969" y="436997"/>
                  <a:pt x="971383" y="432234"/>
                  <a:pt x="967104" y="428811"/>
                </a:cubicBezTo>
                <a:cubicBezTo>
                  <a:pt x="962825" y="425388"/>
                  <a:pt x="956779" y="423677"/>
                  <a:pt x="948966" y="423677"/>
                </a:cubicBezTo>
                <a:cubicBezTo>
                  <a:pt x="939738" y="423677"/>
                  <a:pt x="933153" y="425202"/>
                  <a:pt x="929209" y="428253"/>
                </a:cubicBezTo>
                <a:cubicBezTo>
                  <a:pt x="925265" y="431304"/>
                  <a:pt x="923293" y="434876"/>
                  <a:pt x="923293" y="438969"/>
                </a:cubicBezTo>
                <a:cubicBezTo>
                  <a:pt x="923293" y="441573"/>
                  <a:pt x="924111" y="443917"/>
                  <a:pt x="925748" y="446001"/>
                </a:cubicBezTo>
                <a:cubicBezTo>
                  <a:pt x="927386" y="448159"/>
                  <a:pt x="929953" y="449945"/>
                  <a:pt x="933450" y="451359"/>
                </a:cubicBezTo>
                <a:cubicBezTo>
                  <a:pt x="935460" y="452103"/>
                  <a:pt x="941376" y="453814"/>
                  <a:pt x="951198" y="456493"/>
                </a:cubicBezTo>
                <a:cubicBezTo>
                  <a:pt x="965411" y="460288"/>
                  <a:pt x="975327" y="463395"/>
                  <a:pt x="980945" y="465814"/>
                </a:cubicBezTo>
                <a:cubicBezTo>
                  <a:pt x="986563" y="468232"/>
                  <a:pt x="990972" y="471748"/>
                  <a:pt x="994172" y="476362"/>
                </a:cubicBezTo>
                <a:cubicBezTo>
                  <a:pt x="997372" y="480975"/>
                  <a:pt x="998972" y="486705"/>
                  <a:pt x="998972" y="493551"/>
                </a:cubicBezTo>
                <a:cubicBezTo>
                  <a:pt x="998972" y="500249"/>
                  <a:pt x="997019" y="506555"/>
                  <a:pt x="993112" y="512471"/>
                </a:cubicBezTo>
                <a:cubicBezTo>
                  <a:pt x="989205" y="518387"/>
                  <a:pt x="983568" y="522964"/>
                  <a:pt x="976201" y="526201"/>
                </a:cubicBezTo>
                <a:cubicBezTo>
                  <a:pt x="968834" y="529438"/>
                  <a:pt x="960500" y="531056"/>
                  <a:pt x="951198" y="531056"/>
                </a:cubicBezTo>
                <a:cubicBezTo>
                  <a:pt x="935794" y="531056"/>
                  <a:pt x="924056" y="527856"/>
                  <a:pt x="915982" y="521457"/>
                </a:cubicBezTo>
                <a:cubicBezTo>
                  <a:pt x="907908" y="515057"/>
                  <a:pt x="902755" y="505569"/>
                  <a:pt x="900522" y="492993"/>
                </a:cubicBezTo>
                <a:lnTo>
                  <a:pt x="920391" y="489868"/>
                </a:lnTo>
                <a:cubicBezTo>
                  <a:pt x="921507" y="497830"/>
                  <a:pt x="924614" y="503932"/>
                  <a:pt x="929711" y="508174"/>
                </a:cubicBezTo>
                <a:cubicBezTo>
                  <a:pt x="934808" y="512415"/>
                  <a:pt x="941934" y="514536"/>
                  <a:pt x="951086" y="514536"/>
                </a:cubicBezTo>
                <a:cubicBezTo>
                  <a:pt x="960314" y="514536"/>
                  <a:pt x="967160" y="512657"/>
                  <a:pt x="971625" y="508899"/>
                </a:cubicBezTo>
                <a:cubicBezTo>
                  <a:pt x="976090" y="505141"/>
                  <a:pt x="978322" y="500732"/>
                  <a:pt x="978322" y="495672"/>
                </a:cubicBezTo>
                <a:cubicBezTo>
                  <a:pt x="978322" y="491133"/>
                  <a:pt x="976350" y="487561"/>
                  <a:pt x="972406" y="484957"/>
                </a:cubicBezTo>
                <a:cubicBezTo>
                  <a:pt x="969653" y="483171"/>
                  <a:pt x="962807" y="480901"/>
                  <a:pt x="951868" y="478148"/>
                </a:cubicBezTo>
                <a:cubicBezTo>
                  <a:pt x="937134" y="474427"/>
                  <a:pt x="926921" y="471209"/>
                  <a:pt x="921228" y="468493"/>
                </a:cubicBezTo>
                <a:cubicBezTo>
                  <a:pt x="915535" y="465776"/>
                  <a:pt x="911219" y="462018"/>
                  <a:pt x="908280" y="457219"/>
                </a:cubicBezTo>
                <a:cubicBezTo>
                  <a:pt x="905340" y="452419"/>
                  <a:pt x="903871" y="447117"/>
                  <a:pt x="903871" y="441313"/>
                </a:cubicBezTo>
                <a:cubicBezTo>
                  <a:pt x="903871" y="436029"/>
                  <a:pt x="905080" y="431137"/>
                  <a:pt x="907498" y="426635"/>
                </a:cubicBezTo>
                <a:cubicBezTo>
                  <a:pt x="909917" y="422133"/>
                  <a:pt x="913210" y="418393"/>
                  <a:pt x="917377" y="415417"/>
                </a:cubicBezTo>
                <a:cubicBezTo>
                  <a:pt x="920502" y="413110"/>
                  <a:pt x="924763" y="411156"/>
                  <a:pt x="930158" y="409557"/>
                </a:cubicBezTo>
                <a:cubicBezTo>
                  <a:pt x="935553" y="407957"/>
                  <a:pt x="941338" y="407157"/>
                  <a:pt x="947515" y="407157"/>
                </a:cubicBezTo>
                <a:close/>
                <a:moveTo>
                  <a:pt x="488119" y="407157"/>
                </a:moveTo>
                <a:cubicBezTo>
                  <a:pt x="495263" y="407157"/>
                  <a:pt x="501830" y="408440"/>
                  <a:pt x="507820" y="411008"/>
                </a:cubicBezTo>
                <a:cubicBezTo>
                  <a:pt x="513811" y="413575"/>
                  <a:pt x="518294" y="416942"/>
                  <a:pt x="521271" y="421109"/>
                </a:cubicBezTo>
                <a:cubicBezTo>
                  <a:pt x="524247" y="425277"/>
                  <a:pt x="526331" y="430225"/>
                  <a:pt x="527522" y="435955"/>
                </a:cubicBezTo>
                <a:cubicBezTo>
                  <a:pt x="528266" y="439676"/>
                  <a:pt x="528638" y="446187"/>
                  <a:pt x="528638" y="455489"/>
                </a:cubicBezTo>
                <a:lnTo>
                  <a:pt x="528638" y="528377"/>
                </a:lnTo>
                <a:lnTo>
                  <a:pt x="508546" y="528377"/>
                </a:lnTo>
                <a:lnTo>
                  <a:pt x="508546" y="456270"/>
                </a:lnTo>
                <a:cubicBezTo>
                  <a:pt x="508546" y="448084"/>
                  <a:pt x="507765" y="441964"/>
                  <a:pt x="506202" y="437908"/>
                </a:cubicBezTo>
                <a:cubicBezTo>
                  <a:pt x="504639" y="433853"/>
                  <a:pt x="501867" y="430616"/>
                  <a:pt x="497886" y="428197"/>
                </a:cubicBezTo>
                <a:cubicBezTo>
                  <a:pt x="493905" y="425779"/>
                  <a:pt x="489236" y="424570"/>
                  <a:pt x="483878" y="424570"/>
                </a:cubicBezTo>
                <a:cubicBezTo>
                  <a:pt x="475320" y="424570"/>
                  <a:pt x="467935" y="427286"/>
                  <a:pt x="461721" y="432718"/>
                </a:cubicBezTo>
                <a:cubicBezTo>
                  <a:pt x="455507" y="438150"/>
                  <a:pt x="452401" y="448457"/>
                  <a:pt x="452401" y="463637"/>
                </a:cubicBezTo>
                <a:lnTo>
                  <a:pt x="452401" y="528377"/>
                </a:lnTo>
                <a:lnTo>
                  <a:pt x="432309" y="528377"/>
                </a:lnTo>
                <a:lnTo>
                  <a:pt x="432309" y="409836"/>
                </a:lnTo>
                <a:lnTo>
                  <a:pt x="450391" y="409836"/>
                </a:lnTo>
                <a:lnTo>
                  <a:pt x="450391" y="426690"/>
                </a:lnTo>
                <a:cubicBezTo>
                  <a:pt x="459098" y="413668"/>
                  <a:pt x="471674" y="407157"/>
                  <a:pt x="488119" y="407157"/>
                </a:cubicBezTo>
                <a:close/>
                <a:moveTo>
                  <a:pt x="2332398" y="368424"/>
                </a:moveTo>
                <a:lnTo>
                  <a:pt x="2332398" y="409836"/>
                </a:lnTo>
                <a:lnTo>
                  <a:pt x="2352601" y="409836"/>
                </a:lnTo>
                <a:lnTo>
                  <a:pt x="2352601" y="425463"/>
                </a:lnTo>
                <a:lnTo>
                  <a:pt x="2332398" y="425463"/>
                </a:lnTo>
                <a:lnTo>
                  <a:pt x="2332398" y="494779"/>
                </a:lnTo>
                <a:cubicBezTo>
                  <a:pt x="2332398" y="500509"/>
                  <a:pt x="2332751" y="504193"/>
                  <a:pt x="2333458" y="505830"/>
                </a:cubicBezTo>
                <a:cubicBezTo>
                  <a:pt x="2334165" y="507467"/>
                  <a:pt x="2335318" y="508769"/>
                  <a:pt x="2336918" y="509737"/>
                </a:cubicBezTo>
                <a:cubicBezTo>
                  <a:pt x="2338518" y="510704"/>
                  <a:pt x="2340806" y="511188"/>
                  <a:pt x="2343783" y="511188"/>
                </a:cubicBezTo>
                <a:cubicBezTo>
                  <a:pt x="2346015" y="511188"/>
                  <a:pt x="2348955" y="510927"/>
                  <a:pt x="2352601" y="510406"/>
                </a:cubicBezTo>
                <a:lnTo>
                  <a:pt x="2355503" y="528154"/>
                </a:lnTo>
                <a:cubicBezTo>
                  <a:pt x="2349848" y="529345"/>
                  <a:pt x="2344788" y="529940"/>
                  <a:pt x="2340323" y="529940"/>
                </a:cubicBezTo>
                <a:cubicBezTo>
                  <a:pt x="2333030" y="529940"/>
                  <a:pt x="2327374" y="528787"/>
                  <a:pt x="2323356" y="526480"/>
                </a:cubicBezTo>
                <a:cubicBezTo>
                  <a:pt x="2319338" y="524173"/>
                  <a:pt x="2316510" y="521140"/>
                  <a:pt x="2314873" y="517383"/>
                </a:cubicBezTo>
                <a:cubicBezTo>
                  <a:pt x="2313236" y="513625"/>
                  <a:pt x="2312417" y="505718"/>
                  <a:pt x="2312417" y="493663"/>
                </a:cubicBezTo>
                <a:lnTo>
                  <a:pt x="2312417" y="425463"/>
                </a:lnTo>
                <a:lnTo>
                  <a:pt x="2297684" y="425463"/>
                </a:lnTo>
                <a:lnTo>
                  <a:pt x="2297684" y="409836"/>
                </a:lnTo>
                <a:lnTo>
                  <a:pt x="2312417" y="409836"/>
                </a:lnTo>
                <a:lnTo>
                  <a:pt x="2312417" y="380479"/>
                </a:lnTo>
                <a:close/>
                <a:moveTo>
                  <a:pt x="2374962" y="364741"/>
                </a:moveTo>
                <a:lnTo>
                  <a:pt x="2395054" y="364741"/>
                </a:lnTo>
                <a:lnTo>
                  <a:pt x="2395054" y="528377"/>
                </a:lnTo>
                <a:lnTo>
                  <a:pt x="2374962" y="528377"/>
                </a:lnTo>
                <a:close/>
                <a:moveTo>
                  <a:pt x="1946896" y="364741"/>
                </a:moveTo>
                <a:lnTo>
                  <a:pt x="1966987" y="364741"/>
                </a:lnTo>
                <a:lnTo>
                  <a:pt x="1966987" y="387846"/>
                </a:lnTo>
                <a:lnTo>
                  <a:pt x="1946896" y="387846"/>
                </a:lnTo>
                <a:close/>
                <a:moveTo>
                  <a:pt x="1889001" y="364741"/>
                </a:moveTo>
                <a:lnTo>
                  <a:pt x="1908982" y="364741"/>
                </a:lnTo>
                <a:lnTo>
                  <a:pt x="1908982" y="528377"/>
                </a:lnTo>
                <a:lnTo>
                  <a:pt x="1890341" y="528377"/>
                </a:lnTo>
                <a:lnTo>
                  <a:pt x="1890341" y="513420"/>
                </a:lnTo>
                <a:cubicBezTo>
                  <a:pt x="1882825" y="525177"/>
                  <a:pt x="1871774" y="531056"/>
                  <a:pt x="1857189" y="531056"/>
                </a:cubicBezTo>
                <a:cubicBezTo>
                  <a:pt x="1847739" y="531056"/>
                  <a:pt x="1839051" y="528452"/>
                  <a:pt x="1831126" y="523243"/>
                </a:cubicBezTo>
                <a:cubicBezTo>
                  <a:pt x="1823201" y="518034"/>
                  <a:pt x="1817062" y="510760"/>
                  <a:pt x="1812708" y="501421"/>
                </a:cubicBezTo>
                <a:cubicBezTo>
                  <a:pt x="1808355" y="492082"/>
                  <a:pt x="1806178" y="481348"/>
                  <a:pt x="1806178" y="469218"/>
                </a:cubicBezTo>
                <a:cubicBezTo>
                  <a:pt x="1806178" y="457386"/>
                  <a:pt x="1808150" y="446652"/>
                  <a:pt x="1812094" y="437015"/>
                </a:cubicBezTo>
                <a:cubicBezTo>
                  <a:pt x="1816038" y="427379"/>
                  <a:pt x="1821954" y="419993"/>
                  <a:pt x="1829842" y="414859"/>
                </a:cubicBezTo>
                <a:cubicBezTo>
                  <a:pt x="1837730" y="409724"/>
                  <a:pt x="1846548" y="407157"/>
                  <a:pt x="1856296" y="407157"/>
                </a:cubicBezTo>
                <a:cubicBezTo>
                  <a:pt x="1863440" y="407157"/>
                  <a:pt x="1869802" y="408664"/>
                  <a:pt x="1875384" y="411677"/>
                </a:cubicBezTo>
                <a:cubicBezTo>
                  <a:pt x="1880965" y="414691"/>
                  <a:pt x="1885504" y="418616"/>
                  <a:pt x="1889001" y="423453"/>
                </a:cubicBezTo>
                <a:close/>
                <a:moveTo>
                  <a:pt x="641226" y="364741"/>
                </a:moveTo>
                <a:lnTo>
                  <a:pt x="661207" y="364741"/>
                </a:lnTo>
                <a:lnTo>
                  <a:pt x="661207" y="528377"/>
                </a:lnTo>
                <a:lnTo>
                  <a:pt x="642566" y="528377"/>
                </a:lnTo>
                <a:lnTo>
                  <a:pt x="642566" y="513420"/>
                </a:lnTo>
                <a:cubicBezTo>
                  <a:pt x="635050" y="525177"/>
                  <a:pt x="624000" y="531056"/>
                  <a:pt x="609414" y="531056"/>
                </a:cubicBezTo>
                <a:cubicBezTo>
                  <a:pt x="599964" y="531056"/>
                  <a:pt x="591276" y="528452"/>
                  <a:pt x="583351" y="523243"/>
                </a:cubicBezTo>
                <a:cubicBezTo>
                  <a:pt x="575426" y="518034"/>
                  <a:pt x="569286" y="510760"/>
                  <a:pt x="564933" y="501421"/>
                </a:cubicBezTo>
                <a:cubicBezTo>
                  <a:pt x="560580" y="492082"/>
                  <a:pt x="558404" y="481348"/>
                  <a:pt x="558404" y="469218"/>
                </a:cubicBezTo>
                <a:cubicBezTo>
                  <a:pt x="558404" y="457386"/>
                  <a:pt x="560375" y="446652"/>
                  <a:pt x="564319" y="437015"/>
                </a:cubicBezTo>
                <a:cubicBezTo>
                  <a:pt x="568263" y="427379"/>
                  <a:pt x="574179" y="419993"/>
                  <a:pt x="582067" y="414859"/>
                </a:cubicBezTo>
                <a:cubicBezTo>
                  <a:pt x="589955" y="409724"/>
                  <a:pt x="598773" y="407157"/>
                  <a:pt x="608521" y="407157"/>
                </a:cubicBezTo>
                <a:cubicBezTo>
                  <a:pt x="615665" y="407157"/>
                  <a:pt x="622028" y="408664"/>
                  <a:pt x="627609" y="411677"/>
                </a:cubicBezTo>
                <a:cubicBezTo>
                  <a:pt x="633190" y="414691"/>
                  <a:pt x="637729" y="418616"/>
                  <a:pt x="641226" y="423453"/>
                </a:cubicBezTo>
                <a:close/>
                <a:moveTo>
                  <a:pt x="282923" y="364741"/>
                </a:moveTo>
                <a:lnTo>
                  <a:pt x="401241" y="364741"/>
                </a:lnTo>
                <a:lnTo>
                  <a:pt x="401241" y="384051"/>
                </a:lnTo>
                <a:lnTo>
                  <a:pt x="304577" y="384051"/>
                </a:lnTo>
                <a:lnTo>
                  <a:pt x="304577" y="434169"/>
                </a:lnTo>
                <a:lnTo>
                  <a:pt x="395102" y="434169"/>
                </a:lnTo>
                <a:lnTo>
                  <a:pt x="395102" y="453368"/>
                </a:lnTo>
                <a:lnTo>
                  <a:pt x="304577" y="453368"/>
                </a:lnTo>
                <a:lnTo>
                  <a:pt x="304577" y="509067"/>
                </a:lnTo>
                <a:lnTo>
                  <a:pt x="405036" y="509067"/>
                </a:lnTo>
                <a:lnTo>
                  <a:pt x="405036" y="528377"/>
                </a:lnTo>
                <a:lnTo>
                  <a:pt x="282923" y="528377"/>
                </a:lnTo>
                <a:close/>
                <a:moveTo>
                  <a:pt x="2098663" y="106933"/>
                </a:moveTo>
                <a:cubicBezTo>
                  <a:pt x="2091370" y="109910"/>
                  <a:pt x="2080432" y="112440"/>
                  <a:pt x="2065846" y="114523"/>
                </a:cubicBezTo>
                <a:cubicBezTo>
                  <a:pt x="2057586" y="115714"/>
                  <a:pt x="2051745" y="117053"/>
                  <a:pt x="2048322" y="118542"/>
                </a:cubicBezTo>
                <a:cubicBezTo>
                  <a:pt x="2044899" y="120030"/>
                  <a:pt x="2042257" y="122207"/>
                  <a:pt x="2040397" y="125072"/>
                </a:cubicBezTo>
                <a:cubicBezTo>
                  <a:pt x="2038536" y="127936"/>
                  <a:pt x="2037606" y="131118"/>
                  <a:pt x="2037606" y="134615"/>
                </a:cubicBezTo>
                <a:cubicBezTo>
                  <a:pt x="2037606" y="139973"/>
                  <a:pt x="2039634" y="144438"/>
                  <a:pt x="2043690" y="148010"/>
                </a:cubicBezTo>
                <a:cubicBezTo>
                  <a:pt x="2047745" y="151582"/>
                  <a:pt x="2053680" y="153367"/>
                  <a:pt x="2061493" y="153367"/>
                </a:cubicBezTo>
                <a:cubicBezTo>
                  <a:pt x="2069232" y="153367"/>
                  <a:pt x="2076116" y="151675"/>
                  <a:pt x="2082143" y="148289"/>
                </a:cubicBezTo>
                <a:cubicBezTo>
                  <a:pt x="2088170" y="144903"/>
                  <a:pt x="2092598" y="140271"/>
                  <a:pt x="2095426" y="134392"/>
                </a:cubicBezTo>
                <a:cubicBezTo>
                  <a:pt x="2097584" y="129853"/>
                  <a:pt x="2098663" y="123155"/>
                  <a:pt x="2098663" y="114300"/>
                </a:cubicBezTo>
                <a:close/>
                <a:moveTo>
                  <a:pt x="1709143" y="61838"/>
                </a:moveTo>
                <a:cubicBezTo>
                  <a:pt x="1699097" y="61838"/>
                  <a:pt x="1690762" y="65596"/>
                  <a:pt x="1684140" y="73112"/>
                </a:cubicBezTo>
                <a:cubicBezTo>
                  <a:pt x="1677517" y="80628"/>
                  <a:pt x="1674205" y="91976"/>
                  <a:pt x="1674205" y="107156"/>
                </a:cubicBezTo>
                <a:cubicBezTo>
                  <a:pt x="1674205" y="122337"/>
                  <a:pt x="1677517" y="133704"/>
                  <a:pt x="1684140" y="141257"/>
                </a:cubicBezTo>
                <a:cubicBezTo>
                  <a:pt x="1690762" y="148810"/>
                  <a:pt x="1699097" y="152586"/>
                  <a:pt x="1709143" y="152586"/>
                </a:cubicBezTo>
                <a:cubicBezTo>
                  <a:pt x="1719114" y="152586"/>
                  <a:pt x="1727411" y="148791"/>
                  <a:pt x="1734034" y="141201"/>
                </a:cubicBezTo>
                <a:cubicBezTo>
                  <a:pt x="1740657" y="133611"/>
                  <a:pt x="1743968" y="122039"/>
                  <a:pt x="1743968" y="106487"/>
                </a:cubicBezTo>
                <a:cubicBezTo>
                  <a:pt x="1743968" y="91827"/>
                  <a:pt x="1740638" y="80721"/>
                  <a:pt x="1733978" y="73168"/>
                </a:cubicBezTo>
                <a:cubicBezTo>
                  <a:pt x="1727318" y="65615"/>
                  <a:pt x="1719040" y="61838"/>
                  <a:pt x="1709143" y="61838"/>
                </a:cubicBezTo>
                <a:close/>
                <a:moveTo>
                  <a:pt x="1337668" y="61838"/>
                </a:moveTo>
                <a:cubicBezTo>
                  <a:pt x="1327622" y="61838"/>
                  <a:pt x="1319287" y="65596"/>
                  <a:pt x="1312664" y="73112"/>
                </a:cubicBezTo>
                <a:cubicBezTo>
                  <a:pt x="1306042" y="80628"/>
                  <a:pt x="1302730" y="91976"/>
                  <a:pt x="1302730" y="107156"/>
                </a:cubicBezTo>
                <a:cubicBezTo>
                  <a:pt x="1302730" y="122337"/>
                  <a:pt x="1306042" y="133704"/>
                  <a:pt x="1312664" y="141257"/>
                </a:cubicBezTo>
                <a:cubicBezTo>
                  <a:pt x="1319287" y="148810"/>
                  <a:pt x="1327622" y="152586"/>
                  <a:pt x="1337668" y="152586"/>
                </a:cubicBezTo>
                <a:cubicBezTo>
                  <a:pt x="1347639" y="152586"/>
                  <a:pt x="1355936" y="148791"/>
                  <a:pt x="1362559" y="141201"/>
                </a:cubicBezTo>
                <a:cubicBezTo>
                  <a:pt x="1369182" y="133611"/>
                  <a:pt x="1372493" y="122039"/>
                  <a:pt x="1372493" y="106487"/>
                </a:cubicBezTo>
                <a:cubicBezTo>
                  <a:pt x="1372493" y="91827"/>
                  <a:pt x="1369163" y="80721"/>
                  <a:pt x="1362503" y="73168"/>
                </a:cubicBezTo>
                <a:cubicBezTo>
                  <a:pt x="1355843" y="65615"/>
                  <a:pt x="1347565" y="61838"/>
                  <a:pt x="1337668" y="61838"/>
                </a:cubicBezTo>
                <a:close/>
                <a:moveTo>
                  <a:pt x="661393" y="61838"/>
                </a:moveTo>
                <a:cubicBezTo>
                  <a:pt x="651347" y="61838"/>
                  <a:pt x="643012" y="65596"/>
                  <a:pt x="636389" y="73112"/>
                </a:cubicBezTo>
                <a:cubicBezTo>
                  <a:pt x="629767" y="80628"/>
                  <a:pt x="626455" y="91976"/>
                  <a:pt x="626455" y="107156"/>
                </a:cubicBezTo>
                <a:cubicBezTo>
                  <a:pt x="626455" y="122337"/>
                  <a:pt x="629767" y="133704"/>
                  <a:pt x="636389" y="141257"/>
                </a:cubicBezTo>
                <a:cubicBezTo>
                  <a:pt x="643012" y="148810"/>
                  <a:pt x="651347" y="152586"/>
                  <a:pt x="661393" y="152586"/>
                </a:cubicBezTo>
                <a:cubicBezTo>
                  <a:pt x="671364" y="152586"/>
                  <a:pt x="679661" y="148791"/>
                  <a:pt x="686284" y="141201"/>
                </a:cubicBezTo>
                <a:cubicBezTo>
                  <a:pt x="692907" y="133611"/>
                  <a:pt x="696218" y="122039"/>
                  <a:pt x="696218" y="106487"/>
                </a:cubicBezTo>
                <a:cubicBezTo>
                  <a:pt x="696218" y="91827"/>
                  <a:pt x="692888" y="80721"/>
                  <a:pt x="686228" y="73168"/>
                </a:cubicBezTo>
                <a:cubicBezTo>
                  <a:pt x="679568" y="65615"/>
                  <a:pt x="671290" y="61838"/>
                  <a:pt x="661393" y="61838"/>
                </a:cubicBezTo>
                <a:close/>
                <a:moveTo>
                  <a:pt x="2252849" y="61727"/>
                </a:moveTo>
                <a:cubicBezTo>
                  <a:pt x="2243622" y="61727"/>
                  <a:pt x="2235864" y="64815"/>
                  <a:pt x="2229576" y="70991"/>
                </a:cubicBezTo>
                <a:cubicBezTo>
                  <a:pt x="2223288" y="77167"/>
                  <a:pt x="2219809" y="85427"/>
                  <a:pt x="2219139" y="95771"/>
                </a:cubicBezTo>
                <a:lnTo>
                  <a:pt x="2285331" y="95771"/>
                </a:lnTo>
                <a:cubicBezTo>
                  <a:pt x="2284438" y="85799"/>
                  <a:pt x="2281908" y="78321"/>
                  <a:pt x="2277740" y="73335"/>
                </a:cubicBezTo>
                <a:cubicBezTo>
                  <a:pt x="2271341" y="65596"/>
                  <a:pt x="2263044" y="61727"/>
                  <a:pt x="2252849" y="61727"/>
                </a:cubicBezTo>
                <a:close/>
                <a:moveTo>
                  <a:pt x="947924" y="61727"/>
                </a:moveTo>
                <a:cubicBezTo>
                  <a:pt x="938697" y="61727"/>
                  <a:pt x="930939" y="64815"/>
                  <a:pt x="924651" y="70991"/>
                </a:cubicBezTo>
                <a:cubicBezTo>
                  <a:pt x="918363" y="77167"/>
                  <a:pt x="914884" y="85427"/>
                  <a:pt x="914214" y="95771"/>
                </a:cubicBezTo>
                <a:lnTo>
                  <a:pt x="980406" y="95771"/>
                </a:lnTo>
                <a:cubicBezTo>
                  <a:pt x="979513" y="85799"/>
                  <a:pt x="976983" y="78321"/>
                  <a:pt x="972815" y="73335"/>
                </a:cubicBezTo>
                <a:cubicBezTo>
                  <a:pt x="966416" y="65596"/>
                  <a:pt x="958119" y="61727"/>
                  <a:pt x="947924" y="61727"/>
                </a:cubicBezTo>
                <a:close/>
                <a:moveTo>
                  <a:pt x="722710" y="47886"/>
                </a:moveTo>
                <a:lnTo>
                  <a:pt x="743471" y="47886"/>
                </a:lnTo>
                <a:lnTo>
                  <a:pt x="762335" y="116309"/>
                </a:lnTo>
                <a:lnTo>
                  <a:pt x="769367" y="141759"/>
                </a:lnTo>
                <a:cubicBezTo>
                  <a:pt x="769665" y="140494"/>
                  <a:pt x="771711" y="132345"/>
                  <a:pt x="775507" y="117314"/>
                </a:cubicBezTo>
                <a:lnTo>
                  <a:pt x="794370" y="47886"/>
                </a:lnTo>
                <a:lnTo>
                  <a:pt x="815020" y="47886"/>
                </a:lnTo>
                <a:lnTo>
                  <a:pt x="832768" y="116644"/>
                </a:lnTo>
                <a:lnTo>
                  <a:pt x="838684" y="139303"/>
                </a:lnTo>
                <a:lnTo>
                  <a:pt x="845493" y="116421"/>
                </a:lnTo>
                <a:lnTo>
                  <a:pt x="865808" y="47886"/>
                </a:lnTo>
                <a:lnTo>
                  <a:pt x="885342" y="47886"/>
                </a:lnTo>
                <a:lnTo>
                  <a:pt x="848284" y="166427"/>
                </a:lnTo>
                <a:lnTo>
                  <a:pt x="827410" y="166427"/>
                </a:lnTo>
                <a:lnTo>
                  <a:pt x="808546" y="95436"/>
                </a:lnTo>
                <a:lnTo>
                  <a:pt x="803970" y="75233"/>
                </a:lnTo>
                <a:lnTo>
                  <a:pt x="779971" y="166427"/>
                </a:lnTo>
                <a:lnTo>
                  <a:pt x="758987" y="166427"/>
                </a:lnTo>
                <a:close/>
                <a:moveTo>
                  <a:pt x="2252626" y="45207"/>
                </a:moveTo>
                <a:cubicBezTo>
                  <a:pt x="2268476" y="45207"/>
                  <a:pt x="2281424" y="50602"/>
                  <a:pt x="2291470" y="61392"/>
                </a:cubicBezTo>
                <a:cubicBezTo>
                  <a:pt x="2301516" y="72182"/>
                  <a:pt x="2306539" y="87362"/>
                  <a:pt x="2306539" y="106933"/>
                </a:cubicBezTo>
                <a:cubicBezTo>
                  <a:pt x="2306539" y="108124"/>
                  <a:pt x="2306502" y="109910"/>
                  <a:pt x="2306427" y="112291"/>
                </a:cubicBezTo>
                <a:lnTo>
                  <a:pt x="2218023" y="112291"/>
                </a:lnTo>
                <a:cubicBezTo>
                  <a:pt x="2218767" y="125313"/>
                  <a:pt x="2222451" y="135285"/>
                  <a:pt x="2229074" y="142205"/>
                </a:cubicBezTo>
                <a:cubicBezTo>
                  <a:pt x="2235696" y="149126"/>
                  <a:pt x="2243956" y="152586"/>
                  <a:pt x="2253854" y="152586"/>
                </a:cubicBezTo>
                <a:cubicBezTo>
                  <a:pt x="2261220" y="152586"/>
                  <a:pt x="2267508" y="150651"/>
                  <a:pt x="2272718" y="146782"/>
                </a:cubicBezTo>
                <a:cubicBezTo>
                  <a:pt x="2277926" y="142912"/>
                  <a:pt x="2282056" y="136736"/>
                  <a:pt x="2285108" y="128253"/>
                </a:cubicBezTo>
                <a:lnTo>
                  <a:pt x="2305869" y="130820"/>
                </a:lnTo>
                <a:cubicBezTo>
                  <a:pt x="2302595" y="142949"/>
                  <a:pt x="2296530" y="152363"/>
                  <a:pt x="2287675" y="159060"/>
                </a:cubicBezTo>
                <a:cubicBezTo>
                  <a:pt x="2278820" y="165757"/>
                  <a:pt x="2267508" y="169106"/>
                  <a:pt x="2253742" y="169106"/>
                </a:cubicBezTo>
                <a:cubicBezTo>
                  <a:pt x="2236404" y="169106"/>
                  <a:pt x="2222656" y="163767"/>
                  <a:pt x="2212498" y="153088"/>
                </a:cubicBezTo>
                <a:cubicBezTo>
                  <a:pt x="2202340" y="142410"/>
                  <a:pt x="2197262" y="127434"/>
                  <a:pt x="2197262" y="108161"/>
                </a:cubicBezTo>
                <a:cubicBezTo>
                  <a:pt x="2197262" y="88218"/>
                  <a:pt x="2202396" y="72740"/>
                  <a:pt x="2212665" y="61727"/>
                </a:cubicBezTo>
                <a:cubicBezTo>
                  <a:pt x="2222934" y="50713"/>
                  <a:pt x="2236254" y="45207"/>
                  <a:pt x="2252626" y="45207"/>
                </a:cubicBezTo>
                <a:close/>
                <a:moveTo>
                  <a:pt x="2073102" y="45207"/>
                </a:moveTo>
                <a:cubicBezTo>
                  <a:pt x="2083222" y="45207"/>
                  <a:pt x="2091445" y="46397"/>
                  <a:pt x="2097770" y="48778"/>
                </a:cubicBezTo>
                <a:cubicBezTo>
                  <a:pt x="2104095" y="51160"/>
                  <a:pt x="2108746" y="54155"/>
                  <a:pt x="2111723" y="57764"/>
                </a:cubicBezTo>
                <a:cubicBezTo>
                  <a:pt x="2114699" y="61373"/>
                  <a:pt x="2116783" y="65931"/>
                  <a:pt x="2117974" y="71438"/>
                </a:cubicBezTo>
                <a:cubicBezTo>
                  <a:pt x="2118643" y="74861"/>
                  <a:pt x="2118978" y="81037"/>
                  <a:pt x="2118978" y="89967"/>
                </a:cubicBezTo>
                <a:lnTo>
                  <a:pt x="2118978" y="116756"/>
                </a:lnTo>
                <a:cubicBezTo>
                  <a:pt x="2118978" y="135434"/>
                  <a:pt x="2119406" y="147247"/>
                  <a:pt x="2120262" y="152195"/>
                </a:cubicBezTo>
                <a:cubicBezTo>
                  <a:pt x="2121118" y="157144"/>
                  <a:pt x="2122810" y="161888"/>
                  <a:pt x="2125340" y="166427"/>
                </a:cubicBezTo>
                <a:lnTo>
                  <a:pt x="2104356" y="166427"/>
                </a:lnTo>
                <a:cubicBezTo>
                  <a:pt x="2102272" y="162260"/>
                  <a:pt x="2100932" y="157386"/>
                  <a:pt x="2100337" y="151805"/>
                </a:cubicBezTo>
                <a:cubicBezTo>
                  <a:pt x="2092896" y="158130"/>
                  <a:pt x="2085734" y="162595"/>
                  <a:pt x="2078850" y="165199"/>
                </a:cubicBezTo>
                <a:cubicBezTo>
                  <a:pt x="2071967" y="167804"/>
                  <a:pt x="2064581" y="169106"/>
                  <a:pt x="2056694" y="169106"/>
                </a:cubicBezTo>
                <a:cubicBezTo>
                  <a:pt x="2043671" y="169106"/>
                  <a:pt x="2033662" y="165925"/>
                  <a:pt x="2026667" y="159562"/>
                </a:cubicBezTo>
                <a:cubicBezTo>
                  <a:pt x="2019672" y="153200"/>
                  <a:pt x="2016175" y="145070"/>
                  <a:pt x="2016175" y="135173"/>
                </a:cubicBezTo>
                <a:cubicBezTo>
                  <a:pt x="2016175" y="129369"/>
                  <a:pt x="2017496" y="124067"/>
                  <a:pt x="2020138" y="119267"/>
                </a:cubicBezTo>
                <a:cubicBezTo>
                  <a:pt x="2022779" y="114468"/>
                  <a:pt x="2026240" y="110617"/>
                  <a:pt x="2030518" y="107714"/>
                </a:cubicBezTo>
                <a:cubicBezTo>
                  <a:pt x="2034797" y="104812"/>
                  <a:pt x="2039615" y="102617"/>
                  <a:pt x="2044973" y="101129"/>
                </a:cubicBezTo>
                <a:cubicBezTo>
                  <a:pt x="2048917" y="100087"/>
                  <a:pt x="2054870" y="99082"/>
                  <a:pt x="2062833" y="98115"/>
                </a:cubicBezTo>
                <a:cubicBezTo>
                  <a:pt x="2079055" y="96180"/>
                  <a:pt x="2090998" y="93873"/>
                  <a:pt x="2098663" y="91195"/>
                </a:cubicBezTo>
                <a:cubicBezTo>
                  <a:pt x="2098738" y="88441"/>
                  <a:pt x="2098774" y="86692"/>
                  <a:pt x="2098774" y="85948"/>
                </a:cubicBezTo>
                <a:cubicBezTo>
                  <a:pt x="2098774" y="77763"/>
                  <a:pt x="2096877" y="71996"/>
                  <a:pt x="2093082" y="68647"/>
                </a:cubicBezTo>
                <a:cubicBezTo>
                  <a:pt x="2087947" y="64108"/>
                  <a:pt x="2080320" y="61838"/>
                  <a:pt x="2070200" y="61838"/>
                </a:cubicBezTo>
                <a:cubicBezTo>
                  <a:pt x="2060749" y="61838"/>
                  <a:pt x="2053773" y="63494"/>
                  <a:pt x="2049271" y="66805"/>
                </a:cubicBezTo>
                <a:cubicBezTo>
                  <a:pt x="2044769" y="70117"/>
                  <a:pt x="2041439" y="75977"/>
                  <a:pt x="2039280" y="84386"/>
                </a:cubicBezTo>
                <a:lnTo>
                  <a:pt x="2019635" y="81707"/>
                </a:lnTo>
                <a:cubicBezTo>
                  <a:pt x="2021421" y="73298"/>
                  <a:pt x="2024360" y="66508"/>
                  <a:pt x="2028453" y="61336"/>
                </a:cubicBezTo>
                <a:cubicBezTo>
                  <a:pt x="2032546" y="56164"/>
                  <a:pt x="2038462" y="52183"/>
                  <a:pt x="2046201" y="49392"/>
                </a:cubicBezTo>
                <a:cubicBezTo>
                  <a:pt x="2053940" y="46602"/>
                  <a:pt x="2062907" y="45207"/>
                  <a:pt x="2073102" y="45207"/>
                </a:cubicBezTo>
                <a:close/>
                <a:moveTo>
                  <a:pt x="1947640" y="45207"/>
                </a:moveTo>
                <a:cubicBezTo>
                  <a:pt x="1956941" y="45207"/>
                  <a:pt x="1965108" y="46546"/>
                  <a:pt x="1972140" y="49225"/>
                </a:cubicBezTo>
                <a:cubicBezTo>
                  <a:pt x="1979173" y="51904"/>
                  <a:pt x="1984363" y="55532"/>
                  <a:pt x="1987712" y="60108"/>
                </a:cubicBezTo>
                <a:cubicBezTo>
                  <a:pt x="1991060" y="64684"/>
                  <a:pt x="1993367" y="70805"/>
                  <a:pt x="1994632" y="78470"/>
                </a:cubicBezTo>
                <a:lnTo>
                  <a:pt x="1974987" y="81149"/>
                </a:lnTo>
                <a:cubicBezTo>
                  <a:pt x="1974094" y="75047"/>
                  <a:pt x="1971508" y="70284"/>
                  <a:pt x="1967229" y="66861"/>
                </a:cubicBezTo>
                <a:cubicBezTo>
                  <a:pt x="1962950" y="63438"/>
                  <a:pt x="1956904" y="61727"/>
                  <a:pt x="1949091" y="61727"/>
                </a:cubicBezTo>
                <a:cubicBezTo>
                  <a:pt x="1939863" y="61727"/>
                  <a:pt x="1933278" y="63252"/>
                  <a:pt x="1929334" y="66303"/>
                </a:cubicBezTo>
                <a:cubicBezTo>
                  <a:pt x="1925390" y="69354"/>
                  <a:pt x="1923418" y="72926"/>
                  <a:pt x="1923418" y="77019"/>
                </a:cubicBezTo>
                <a:cubicBezTo>
                  <a:pt x="1923418" y="79623"/>
                  <a:pt x="1924236" y="81967"/>
                  <a:pt x="1925874" y="84051"/>
                </a:cubicBezTo>
                <a:cubicBezTo>
                  <a:pt x="1927511" y="86209"/>
                  <a:pt x="1930078" y="87995"/>
                  <a:pt x="1933575" y="89409"/>
                </a:cubicBezTo>
                <a:cubicBezTo>
                  <a:pt x="1935584" y="90153"/>
                  <a:pt x="1941500" y="91864"/>
                  <a:pt x="1951323" y="94543"/>
                </a:cubicBezTo>
                <a:cubicBezTo>
                  <a:pt x="1965536" y="98338"/>
                  <a:pt x="1975452" y="101445"/>
                  <a:pt x="1981070" y="103864"/>
                </a:cubicBezTo>
                <a:cubicBezTo>
                  <a:pt x="1986688" y="106282"/>
                  <a:pt x="1991098" y="109798"/>
                  <a:pt x="1994297" y="114412"/>
                </a:cubicBezTo>
                <a:cubicBezTo>
                  <a:pt x="1997497" y="119025"/>
                  <a:pt x="1999097" y="124755"/>
                  <a:pt x="1999097" y="131601"/>
                </a:cubicBezTo>
                <a:cubicBezTo>
                  <a:pt x="1999097" y="138299"/>
                  <a:pt x="1997144" y="144605"/>
                  <a:pt x="1993237" y="150521"/>
                </a:cubicBezTo>
                <a:cubicBezTo>
                  <a:pt x="1989330" y="156437"/>
                  <a:pt x="1983693" y="161014"/>
                  <a:pt x="1976326" y="164251"/>
                </a:cubicBezTo>
                <a:cubicBezTo>
                  <a:pt x="1968959" y="167488"/>
                  <a:pt x="1960625" y="169106"/>
                  <a:pt x="1951323" y="169106"/>
                </a:cubicBezTo>
                <a:cubicBezTo>
                  <a:pt x="1935919" y="169106"/>
                  <a:pt x="1924181" y="165906"/>
                  <a:pt x="1916107" y="159507"/>
                </a:cubicBezTo>
                <a:cubicBezTo>
                  <a:pt x="1908033" y="153107"/>
                  <a:pt x="1902880" y="143619"/>
                  <a:pt x="1900647" y="131043"/>
                </a:cubicBezTo>
                <a:lnTo>
                  <a:pt x="1920516" y="127918"/>
                </a:lnTo>
                <a:cubicBezTo>
                  <a:pt x="1921632" y="135880"/>
                  <a:pt x="1924739" y="141982"/>
                  <a:pt x="1929836" y="146224"/>
                </a:cubicBezTo>
                <a:cubicBezTo>
                  <a:pt x="1934933" y="150465"/>
                  <a:pt x="1942059" y="152586"/>
                  <a:pt x="1951212" y="152586"/>
                </a:cubicBezTo>
                <a:cubicBezTo>
                  <a:pt x="1960439" y="152586"/>
                  <a:pt x="1967285" y="150707"/>
                  <a:pt x="1971750" y="146949"/>
                </a:cubicBezTo>
                <a:cubicBezTo>
                  <a:pt x="1976215" y="143191"/>
                  <a:pt x="1978447" y="138782"/>
                  <a:pt x="1978447" y="133722"/>
                </a:cubicBezTo>
                <a:cubicBezTo>
                  <a:pt x="1978447" y="129183"/>
                  <a:pt x="1976475" y="125611"/>
                  <a:pt x="1972531" y="123007"/>
                </a:cubicBezTo>
                <a:cubicBezTo>
                  <a:pt x="1969778" y="121221"/>
                  <a:pt x="1962932" y="118951"/>
                  <a:pt x="1951993" y="116198"/>
                </a:cubicBezTo>
                <a:cubicBezTo>
                  <a:pt x="1937259" y="112477"/>
                  <a:pt x="1927046" y="109259"/>
                  <a:pt x="1921353" y="106542"/>
                </a:cubicBezTo>
                <a:cubicBezTo>
                  <a:pt x="1915660" y="103826"/>
                  <a:pt x="1911344" y="100068"/>
                  <a:pt x="1908405" y="95269"/>
                </a:cubicBezTo>
                <a:cubicBezTo>
                  <a:pt x="1905466" y="90469"/>
                  <a:pt x="1903996" y="85167"/>
                  <a:pt x="1903996" y="79363"/>
                </a:cubicBezTo>
                <a:cubicBezTo>
                  <a:pt x="1903996" y="74079"/>
                  <a:pt x="1905205" y="69187"/>
                  <a:pt x="1907624" y="64684"/>
                </a:cubicBezTo>
                <a:cubicBezTo>
                  <a:pt x="1910042" y="60182"/>
                  <a:pt x="1913335" y="56443"/>
                  <a:pt x="1917502" y="53467"/>
                </a:cubicBezTo>
                <a:cubicBezTo>
                  <a:pt x="1920627" y="51160"/>
                  <a:pt x="1924888" y="49206"/>
                  <a:pt x="1930282" y="47606"/>
                </a:cubicBezTo>
                <a:cubicBezTo>
                  <a:pt x="1935678" y="46007"/>
                  <a:pt x="1941463" y="45207"/>
                  <a:pt x="1947640" y="45207"/>
                </a:cubicBezTo>
                <a:close/>
                <a:moveTo>
                  <a:pt x="1709143" y="45207"/>
                </a:moveTo>
                <a:cubicBezTo>
                  <a:pt x="1725439" y="45207"/>
                  <a:pt x="1738759" y="50546"/>
                  <a:pt x="1749103" y="61224"/>
                </a:cubicBezTo>
                <a:cubicBezTo>
                  <a:pt x="1759446" y="71903"/>
                  <a:pt x="1764618" y="86655"/>
                  <a:pt x="1764618" y="105482"/>
                </a:cubicBezTo>
                <a:cubicBezTo>
                  <a:pt x="1764618" y="120737"/>
                  <a:pt x="1762330" y="132736"/>
                  <a:pt x="1757754" y="141480"/>
                </a:cubicBezTo>
                <a:cubicBezTo>
                  <a:pt x="1753177" y="150223"/>
                  <a:pt x="1746517" y="157014"/>
                  <a:pt x="1737773" y="161851"/>
                </a:cubicBezTo>
                <a:cubicBezTo>
                  <a:pt x="1729030" y="166688"/>
                  <a:pt x="1719486" y="169106"/>
                  <a:pt x="1709143" y="169106"/>
                </a:cubicBezTo>
                <a:cubicBezTo>
                  <a:pt x="1692548" y="169106"/>
                  <a:pt x="1679135" y="163785"/>
                  <a:pt x="1668903" y="153144"/>
                </a:cubicBezTo>
                <a:cubicBezTo>
                  <a:pt x="1658671" y="142503"/>
                  <a:pt x="1653555" y="127174"/>
                  <a:pt x="1653555" y="107156"/>
                </a:cubicBezTo>
                <a:cubicBezTo>
                  <a:pt x="1653555" y="85204"/>
                  <a:pt x="1659657" y="68945"/>
                  <a:pt x="1671861" y="58378"/>
                </a:cubicBezTo>
                <a:cubicBezTo>
                  <a:pt x="1682056" y="49597"/>
                  <a:pt x="1694483" y="45207"/>
                  <a:pt x="1709143" y="45207"/>
                </a:cubicBezTo>
                <a:close/>
                <a:moveTo>
                  <a:pt x="1452340" y="45207"/>
                </a:moveTo>
                <a:cubicBezTo>
                  <a:pt x="1461641" y="45207"/>
                  <a:pt x="1469808" y="46546"/>
                  <a:pt x="1476840" y="49225"/>
                </a:cubicBezTo>
                <a:cubicBezTo>
                  <a:pt x="1483873" y="51904"/>
                  <a:pt x="1489063" y="55532"/>
                  <a:pt x="1492412" y="60108"/>
                </a:cubicBezTo>
                <a:cubicBezTo>
                  <a:pt x="1495760" y="64684"/>
                  <a:pt x="1498067" y="70805"/>
                  <a:pt x="1499332" y="78470"/>
                </a:cubicBezTo>
                <a:lnTo>
                  <a:pt x="1479687" y="81149"/>
                </a:lnTo>
                <a:cubicBezTo>
                  <a:pt x="1478794" y="75047"/>
                  <a:pt x="1476208" y="70284"/>
                  <a:pt x="1471929" y="66861"/>
                </a:cubicBezTo>
                <a:cubicBezTo>
                  <a:pt x="1467650" y="63438"/>
                  <a:pt x="1461604" y="61727"/>
                  <a:pt x="1453791" y="61727"/>
                </a:cubicBezTo>
                <a:cubicBezTo>
                  <a:pt x="1444563" y="61727"/>
                  <a:pt x="1437978" y="63252"/>
                  <a:pt x="1434034" y="66303"/>
                </a:cubicBezTo>
                <a:cubicBezTo>
                  <a:pt x="1430090" y="69354"/>
                  <a:pt x="1428118" y="72926"/>
                  <a:pt x="1428118" y="77019"/>
                </a:cubicBezTo>
                <a:cubicBezTo>
                  <a:pt x="1428118" y="79623"/>
                  <a:pt x="1428936" y="81967"/>
                  <a:pt x="1430574" y="84051"/>
                </a:cubicBezTo>
                <a:cubicBezTo>
                  <a:pt x="1432211" y="86209"/>
                  <a:pt x="1434778" y="87995"/>
                  <a:pt x="1438275" y="89409"/>
                </a:cubicBezTo>
                <a:cubicBezTo>
                  <a:pt x="1440284" y="90153"/>
                  <a:pt x="1446200" y="91864"/>
                  <a:pt x="1456023" y="94543"/>
                </a:cubicBezTo>
                <a:cubicBezTo>
                  <a:pt x="1470236" y="98338"/>
                  <a:pt x="1480152" y="101445"/>
                  <a:pt x="1485770" y="103864"/>
                </a:cubicBezTo>
                <a:cubicBezTo>
                  <a:pt x="1491388" y="106282"/>
                  <a:pt x="1495798" y="109798"/>
                  <a:pt x="1498997" y="114412"/>
                </a:cubicBezTo>
                <a:cubicBezTo>
                  <a:pt x="1502197" y="119025"/>
                  <a:pt x="1503797" y="124755"/>
                  <a:pt x="1503797" y="131601"/>
                </a:cubicBezTo>
                <a:cubicBezTo>
                  <a:pt x="1503797" y="138299"/>
                  <a:pt x="1501844" y="144605"/>
                  <a:pt x="1497937" y="150521"/>
                </a:cubicBezTo>
                <a:cubicBezTo>
                  <a:pt x="1494030" y="156437"/>
                  <a:pt x="1488393" y="161014"/>
                  <a:pt x="1481026" y="164251"/>
                </a:cubicBezTo>
                <a:cubicBezTo>
                  <a:pt x="1473659" y="167488"/>
                  <a:pt x="1465325" y="169106"/>
                  <a:pt x="1456023" y="169106"/>
                </a:cubicBezTo>
                <a:cubicBezTo>
                  <a:pt x="1440619" y="169106"/>
                  <a:pt x="1428881" y="165906"/>
                  <a:pt x="1420807" y="159507"/>
                </a:cubicBezTo>
                <a:cubicBezTo>
                  <a:pt x="1412733" y="153107"/>
                  <a:pt x="1407580" y="143619"/>
                  <a:pt x="1405347" y="131043"/>
                </a:cubicBezTo>
                <a:lnTo>
                  <a:pt x="1425216" y="127918"/>
                </a:lnTo>
                <a:cubicBezTo>
                  <a:pt x="1426332" y="135880"/>
                  <a:pt x="1429439" y="141982"/>
                  <a:pt x="1434536" y="146224"/>
                </a:cubicBezTo>
                <a:cubicBezTo>
                  <a:pt x="1439633" y="150465"/>
                  <a:pt x="1446759" y="152586"/>
                  <a:pt x="1455912" y="152586"/>
                </a:cubicBezTo>
                <a:cubicBezTo>
                  <a:pt x="1465139" y="152586"/>
                  <a:pt x="1471985" y="150707"/>
                  <a:pt x="1476450" y="146949"/>
                </a:cubicBezTo>
                <a:cubicBezTo>
                  <a:pt x="1480915" y="143191"/>
                  <a:pt x="1483147" y="138782"/>
                  <a:pt x="1483147" y="133722"/>
                </a:cubicBezTo>
                <a:cubicBezTo>
                  <a:pt x="1483147" y="129183"/>
                  <a:pt x="1481175" y="125611"/>
                  <a:pt x="1477231" y="123007"/>
                </a:cubicBezTo>
                <a:cubicBezTo>
                  <a:pt x="1474478" y="121221"/>
                  <a:pt x="1467632" y="118951"/>
                  <a:pt x="1456693" y="116198"/>
                </a:cubicBezTo>
                <a:cubicBezTo>
                  <a:pt x="1441959" y="112477"/>
                  <a:pt x="1431746" y="109259"/>
                  <a:pt x="1426053" y="106542"/>
                </a:cubicBezTo>
                <a:cubicBezTo>
                  <a:pt x="1420360" y="103826"/>
                  <a:pt x="1416044" y="100068"/>
                  <a:pt x="1413105" y="95269"/>
                </a:cubicBezTo>
                <a:cubicBezTo>
                  <a:pt x="1410166" y="90469"/>
                  <a:pt x="1408696" y="85167"/>
                  <a:pt x="1408696" y="79363"/>
                </a:cubicBezTo>
                <a:cubicBezTo>
                  <a:pt x="1408696" y="74079"/>
                  <a:pt x="1409905" y="69187"/>
                  <a:pt x="1412324" y="64684"/>
                </a:cubicBezTo>
                <a:cubicBezTo>
                  <a:pt x="1414742" y="60182"/>
                  <a:pt x="1418035" y="56443"/>
                  <a:pt x="1422202" y="53467"/>
                </a:cubicBezTo>
                <a:cubicBezTo>
                  <a:pt x="1425327" y="51160"/>
                  <a:pt x="1429588" y="49206"/>
                  <a:pt x="1434982" y="47606"/>
                </a:cubicBezTo>
                <a:cubicBezTo>
                  <a:pt x="1440378" y="46007"/>
                  <a:pt x="1446163" y="45207"/>
                  <a:pt x="1452340" y="45207"/>
                </a:cubicBezTo>
                <a:close/>
                <a:moveTo>
                  <a:pt x="1337668" y="45207"/>
                </a:moveTo>
                <a:cubicBezTo>
                  <a:pt x="1353964" y="45207"/>
                  <a:pt x="1367284" y="50546"/>
                  <a:pt x="1377628" y="61224"/>
                </a:cubicBezTo>
                <a:cubicBezTo>
                  <a:pt x="1387972" y="71903"/>
                  <a:pt x="1393143" y="86655"/>
                  <a:pt x="1393143" y="105482"/>
                </a:cubicBezTo>
                <a:cubicBezTo>
                  <a:pt x="1393143" y="120737"/>
                  <a:pt x="1390855" y="132736"/>
                  <a:pt x="1386278" y="141480"/>
                </a:cubicBezTo>
                <a:cubicBezTo>
                  <a:pt x="1381702" y="150223"/>
                  <a:pt x="1375042" y="157014"/>
                  <a:pt x="1366298" y="161851"/>
                </a:cubicBezTo>
                <a:cubicBezTo>
                  <a:pt x="1357555" y="166688"/>
                  <a:pt x="1348011" y="169106"/>
                  <a:pt x="1337668" y="169106"/>
                </a:cubicBezTo>
                <a:cubicBezTo>
                  <a:pt x="1321073" y="169106"/>
                  <a:pt x="1307660" y="163785"/>
                  <a:pt x="1297428" y="153144"/>
                </a:cubicBezTo>
                <a:cubicBezTo>
                  <a:pt x="1287196" y="142503"/>
                  <a:pt x="1282080" y="127174"/>
                  <a:pt x="1282080" y="107156"/>
                </a:cubicBezTo>
                <a:cubicBezTo>
                  <a:pt x="1282080" y="85204"/>
                  <a:pt x="1288182" y="68945"/>
                  <a:pt x="1300386" y="58378"/>
                </a:cubicBezTo>
                <a:cubicBezTo>
                  <a:pt x="1310581" y="49597"/>
                  <a:pt x="1323008" y="45207"/>
                  <a:pt x="1337668" y="45207"/>
                </a:cubicBezTo>
                <a:close/>
                <a:moveTo>
                  <a:pt x="1223144" y="45207"/>
                </a:moveTo>
                <a:cubicBezTo>
                  <a:pt x="1236018" y="45207"/>
                  <a:pt x="1246548" y="48462"/>
                  <a:pt x="1254733" y="54973"/>
                </a:cubicBezTo>
                <a:cubicBezTo>
                  <a:pt x="1262919" y="61485"/>
                  <a:pt x="1268165" y="70731"/>
                  <a:pt x="1270472" y="82711"/>
                </a:cubicBezTo>
                <a:lnTo>
                  <a:pt x="1250938" y="85725"/>
                </a:lnTo>
                <a:cubicBezTo>
                  <a:pt x="1249078" y="77763"/>
                  <a:pt x="1245785" y="71772"/>
                  <a:pt x="1241060" y="67754"/>
                </a:cubicBezTo>
                <a:cubicBezTo>
                  <a:pt x="1236334" y="63736"/>
                  <a:pt x="1230623" y="61727"/>
                  <a:pt x="1223926" y="61727"/>
                </a:cubicBezTo>
                <a:cubicBezTo>
                  <a:pt x="1213805" y="61727"/>
                  <a:pt x="1205583" y="65354"/>
                  <a:pt x="1199257" y="72610"/>
                </a:cubicBezTo>
                <a:cubicBezTo>
                  <a:pt x="1192932" y="79865"/>
                  <a:pt x="1189770" y="91343"/>
                  <a:pt x="1189770" y="107045"/>
                </a:cubicBezTo>
                <a:cubicBezTo>
                  <a:pt x="1189770" y="122969"/>
                  <a:pt x="1192821" y="134541"/>
                  <a:pt x="1198922" y="141759"/>
                </a:cubicBezTo>
                <a:cubicBezTo>
                  <a:pt x="1205024" y="148977"/>
                  <a:pt x="1212987" y="152586"/>
                  <a:pt x="1222810" y="152586"/>
                </a:cubicBezTo>
                <a:cubicBezTo>
                  <a:pt x="1230697" y="152586"/>
                  <a:pt x="1237283" y="150168"/>
                  <a:pt x="1242566" y="145331"/>
                </a:cubicBezTo>
                <a:cubicBezTo>
                  <a:pt x="1247850" y="140494"/>
                  <a:pt x="1251198" y="133052"/>
                  <a:pt x="1252612" y="123007"/>
                </a:cubicBezTo>
                <a:lnTo>
                  <a:pt x="1272369" y="125574"/>
                </a:lnTo>
                <a:cubicBezTo>
                  <a:pt x="1270211" y="139192"/>
                  <a:pt x="1264686" y="149851"/>
                  <a:pt x="1255794" y="157553"/>
                </a:cubicBezTo>
                <a:cubicBezTo>
                  <a:pt x="1246901" y="165255"/>
                  <a:pt x="1235981" y="169106"/>
                  <a:pt x="1223033" y="169106"/>
                </a:cubicBezTo>
                <a:cubicBezTo>
                  <a:pt x="1206810" y="169106"/>
                  <a:pt x="1193769" y="163804"/>
                  <a:pt x="1183910" y="153200"/>
                </a:cubicBezTo>
                <a:cubicBezTo>
                  <a:pt x="1174050" y="142596"/>
                  <a:pt x="1169120" y="127397"/>
                  <a:pt x="1169120" y="107603"/>
                </a:cubicBezTo>
                <a:cubicBezTo>
                  <a:pt x="1169120" y="94804"/>
                  <a:pt x="1171240" y="83604"/>
                  <a:pt x="1175482" y="74005"/>
                </a:cubicBezTo>
                <a:cubicBezTo>
                  <a:pt x="1179724" y="64405"/>
                  <a:pt x="1186179" y="57206"/>
                  <a:pt x="1194848" y="52406"/>
                </a:cubicBezTo>
                <a:cubicBezTo>
                  <a:pt x="1203518" y="47606"/>
                  <a:pt x="1212950" y="45207"/>
                  <a:pt x="1223144" y="45207"/>
                </a:cubicBezTo>
                <a:close/>
                <a:moveTo>
                  <a:pt x="1066391" y="45207"/>
                </a:moveTo>
                <a:cubicBezTo>
                  <a:pt x="1073163" y="45207"/>
                  <a:pt x="1080046" y="47365"/>
                  <a:pt x="1087041" y="51681"/>
                </a:cubicBezTo>
                <a:lnTo>
                  <a:pt x="1080120" y="70321"/>
                </a:lnTo>
                <a:cubicBezTo>
                  <a:pt x="1075209" y="67419"/>
                  <a:pt x="1070298" y="65968"/>
                  <a:pt x="1065386" y="65968"/>
                </a:cubicBezTo>
                <a:cubicBezTo>
                  <a:pt x="1060996" y="65968"/>
                  <a:pt x="1057052" y="67289"/>
                  <a:pt x="1053555" y="69931"/>
                </a:cubicBezTo>
                <a:cubicBezTo>
                  <a:pt x="1050057" y="72572"/>
                  <a:pt x="1047564" y="76237"/>
                  <a:pt x="1046076" y="80925"/>
                </a:cubicBezTo>
                <a:cubicBezTo>
                  <a:pt x="1043844" y="88069"/>
                  <a:pt x="1042727" y="95883"/>
                  <a:pt x="1042727" y="104366"/>
                </a:cubicBezTo>
                <a:lnTo>
                  <a:pt x="1042727" y="166427"/>
                </a:lnTo>
                <a:lnTo>
                  <a:pt x="1022636" y="166427"/>
                </a:lnTo>
                <a:lnTo>
                  <a:pt x="1022636" y="47886"/>
                </a:lnTo>
                <a:lnTo>
                  <a:pt x="1040718" y="47886"/>
                </a:lnTo>
                <a:lnTo>
                  <a:pt x="1040718" y="65857"/>
                </a:lnTo>
                <a:cubicBezTo>
                  <a:pt x="1045332" y="57448"/>
                  <a:pt x="1049592" y="51904"/>
                  <a:pt x="1053499" y="49225"/>
                </a:cubicBezTo>
                <a:cubicBezTo>
                  <a:pt x="1057406" y="46546"/>
                  <a:pt x="1061703" y="45207"/>
                  <a:pt x="1066391" y="45207"/>
                </a:cubicBezTo>
                <a:close/>
                <a:moveTo>
                  <a:pt x="947701" y="45207"/>
                </a:moveTo>
                <a:cubicBezTo>
                  <a:pt x="963551" y="45207"/>
                  <a:pt x="976499" y="50602"/>
                  <a:pt x="986545" y="61392"/>
                </a:cubicBezTo>
                <a:cubicBezTo>
                  <a:pt x="996591" y="72182"/>
                  <a:pt x="1001614" y="87362"/>
                  <a:pt x="1001614" y="106933"/>
                </a:cubicBezTo>
                <a:cubicBezTo>
                  <a:pt x="1001614" y="108124"/>
                  <a:pt x="1001576" y="109910"/>
                  <a:pt x="1001502" y="112291"/>
                </a:cubicBezTo>
                <a:lnTo>
                  <a:pt x="913098" y="112291"/>
                </a:lnTo>
                <a:cubicBezTo>
                  <a:pt x="913842" y="125313"/>
                  <a:pt x="917526" y="135285"/>
                  <a:pt x="924149" y="142205"/>
                </a:cubicBezTo>
                <a:cubicBezTo>
                  <a:pt x="930772" y="149126"/>
                  <a:pt x="939031" y="152586"/>
                  <a:pt x="948928" y="152586"/>
                </a:cubicBezTo>
                <a:cubicBezTo>
                  <a:pt x="956296" y="152586"/>
                  <a:pt x="962584" y="150651"/>
                  <a:pt x="967792" y="146782"/>
                </a:cubicBezTo>
                <a:cubicBezTo>
                  <a:pt x="973001" y="142912"/>
                  <a:pt x="977131" y="136736"/>
                  <a:pt x="980182" y="128253"/>
                </a:cubicBezTo>
                <a:lnTo>
                  <a:pt x="1000944" y="130820"/>
                </a:lnTo>
                <a:cubicBezTo>
                  <a:pt x="997670" y="142949"/>
                  <a:pt x="991605" y="152363"/>
                  <a:pt x="982750" y="159060"/>
                </a:cubicBezTo>
                <a:cubicBezTo>
                  <a:pt x="973894" y="165757"/>
                  <a:pt x="962584" y="169106"/>
                  <a:pt x="948817" y="169106"/>
                </a:cubicBezTo>
                <a:cubicBezTo>
                  <a:pt x="931478" y="169106"/>
                  <a:pt x="917730" y="163767"/>
                  <a:pt x="907573" y="153088"/>
                </a:cubicBezTo>
                <a:cubicBezTo>
                  <a:pt x="897415" y="142410"/>
                  <a:pt x="892337" y="127434"/>
                  <a:pt x="892337" y="108161"/>
                </a:cubicBezTo>
                <a:cubicBezTo>
                  <a:pt x="892337" y="88218"/>
                  <a:pt x="897471" y="72740"/>
                  <a:pt x="907740" y="61727"/>
                </a:cubicBezTo>
                <a:cubicBezTo>
                  <a:pt x="918009" y="50713"/>
                  <a:pt x="931330" y="45207"/>
                  <a:pt x="947701" y="45207"/>
                </a:cubicBezTo>
                <a:close/>
                <a:moveTo>
                  <a:pt x="661393" y="45207"/>
                </a:moveTo>
                <a:cubicBezTo>
                  <a:pt x="677689" y="45207"/>
                  <a:pt x="691009" y="50546"/>
                  <a:pt x="701353" y="61224"/>
                </a:cubicBezTo>
                <a:cubicBezTo>
                  <a:pt x="711696" y="71903"/>
                  <a:pt x="716868" y="86655"/>
                  <a:pt x="716868" y="105482"/>
                </a:cubicBezTo>
                <a:cubicBezTo>
                  <a:pt x="716868" y="120737"/>
                  <a:pt x="714580" y="132736"/>
                  <a:pt x="710004" y="141480"/>
                </a:cubicBezTo>
                <a:cubicBezTo>
                  <a:pt x="705427" y="150223"/>
                  <a:pt x="698767" y="157014"/>
                  <a:pt x="690023" y="161851"/>
                </a:cubicBezTo>
                <a:cubicBezTo>
                  <a:pt x="681280" y="166688"/>
                  <a:pt x="671736" y="169106"/>
                  <a:pt x="661393" y="169106"/>
                </a:cubicBezTo>
                <a:cubicBezTo>
                  <a:pt x="644798" y="169106"/>
                  <a:pt x="631385" y="163785"/>
                  <a:pt x="621153" y="153144"/>
                </a:cubicBezTo>
                <a:cubicBezTo>
                  <a:pt x="610921" y="142503"/>
                  <a:pt x="605805" y="127174"/>
                  <a:pt x="605805" y="107156"/>
                </a:cubicBezTo>
                <a:cubicBezTo>
                  <a:pt x="605805" y="85204"/>
                  <a:pt x="611907" y="68945"/>
                  <a:pt x="624111" y="58378"/>
                </a:cubicBezTo>
                <a:cubicBezTo>
                  <a:pt x="634306" y="49597"/>
                  <a:pt x="646733" y="45207"/>
                  <a:pt x="661393" y="45207"/>
                </a:cubicBezTo>
                <a:close/>
                <a:moveTo>
                  <a:pt x="1551348" y="6474"/>
                </a:moveTo>
                <a:lnTo>
                  <a:pt x="1551348" y="47886"/>
                </a:lnTo>
                <a:lnTo>
                  <a:pt x="1571551" y="47886"/>
                </a:lnTo>
                <a:lnTo>
                  <a:pt x="1571551" y="63512"/>
                </a:lnTo>
                <a:lnTo>
                  <a:pt x="1551348" y="63512"/>
                </a:lnTo>
                <a:lnTo>
                  <a:pt x="1551348" y="132829"/>
                </a:lnTo>
                <a:cubicBezTo>
                  <a:pt x="1551348" y="138559"/>
                  <a:pt x="1551701" y="142243"/>
                  <a:pt x="1552408" y="143880"/>
                </a:cubicBezTo>
                <a:cubicBezTo>
                  <a:pt x="1553115" y="145517"/>
                  <a:pt x="1554268" y="146819"/>
                  <a:pt x="1555868" y="147786"/>
                </a:cubicBezTo>
                <a:cubicBezTo>
                  <a:pt x="1557468" y="148754"/>
                  <a:pt x="1559756" y="149237"/>
                  <a:pt x="1562733" y="149237"/>
                </a:cubicBezTo>
                <a:cubicBezTo>
                  <a:pt x="1564965" y="149237"/>
                  <a:pt x="1567905" y="148977"/>
                  <a:pt x="1571551" y="148456"/>
                </a:cubicBezTo>
                <a:lnTo>
                  <a:pt x="1574453" y="166204"/>
                </a:lnTo>
                <a:cubicBezTo>
                  <a:pt x="1568798" y="167395"/>
                  <a:pt x="1563738" y="167990"/>
                  <a:pt x="1559273" y="167990"/>
                </a:cubicBezTo>
                <a:cubicBezTo>
                  <a:pt x="1551980" y="167990"/>
                  <a:pt x="1546325" y="166836"/>
                  <a:pt x="1542306" y="164530"/>
                </a:cubicBezTo>
                <a:cubicBezTo>
                  <a:pt x="1538288" y="162223"/>
                  <a:pt x="1535460" y="159190"/>
                  <a:pt x="1533823" y="155432"/>
                </a:cubicBezTo>
                <a:cubicBezTo>
                  <a:pt x="1532186" y="151675"/>
                  <a:pt x="1531367" y="143768"/>
                  <a:pt x="1531367" y="131713"/>
                </a:cubicBezTo>
                <a:lnTo>
                  <a:pt x="1531367" y="63512"/>
                </a:lnTo>
                <a:lnTo>
                  <a:pt x="1516633" y="63512"/>
                </a:lnTo>
                <a:lnTo>
                  <a:pt x="1516633" y="47886"/>
                </a:lnTo>
                <a:lnTo>
                  <a:pt x="1531367" y="47886"/>
                </a:lnTo>
                <a:lnTo>
                  <a:pt x="1531367" y="18529"/>
                </a:lnTo>
                <a:close/>
                <a:moveTo>
                  <a:pt x="2146362" y="2791"/>
                </a:moveTo>
                <a:lnTo>
                  <a:pt x="2166454" y="2791"/>
                </a:lnTo>
                <a:lnTo>
                  <a:pt x="2166454" y="166427"/>
                </a:lnTo>
                <a:lnTo>
                  <a:pt x="2146362" y="166427"/>
                </a:lnTo>
                <a:close/>
                <a:moveTo>
                  <a:pt x="491133" y="2791"/>
                </a:moveTo>
                <a:lnTo>
                  <a:pt x="512788" y="2791"/>
                </a:lnTo>
                <a:lnTo>
                  <a:pt x="512788" y="147117"/>
                </a:lnTo>
                <a:lnTo>
                  <a:pt x="593378" y="147117"/>
                </a:lnTo>
                <a:lnTo>
                  <a:pt x="593378" y="166427"/>
                </a:lnTo>
                <a:lnTo>
                  <a:pt x="491133" y="166427"/>
                </a:lnTo>
                <a:close/>
                <a:moveTo>
                  <a:pt x="1822475" y="0"/>
                </a:moveTo>
                <a:cubicBezTo>
                  <a:pt x="1828131" y="0"/>
                  <a:pt x="1834381" y="670"/>
                  <a:pt x="1841228" y="2009"/>
                </a:cubicBezTo>
                <a:lnTo>
                  <a:pt x="1838214" y="19534"/>
                </a:lnTo>
                <a:cubicBezTo>
                  <a:pt x="1834047" y="18790"/>
                  <a:pt x="1830103" y="18418"/>
                  <a:pt x="1826382" y="18418"/>
                </a:cubicBezTo>
                <a:cubicBezTo>
                  <a:pt x="1820280" y="18418"/>
                  <a:pt x="1815964" y="19720"/>
                  <a:pt x="1813434" y="22324"/>
                </a:cubicBezTo>
                <a:cubicBezTo>
                  <a:pt x="1810904" y="24929"/>
                  <a:pt x="1809639" y="29803"/>
                  <a:pt x="1809639" y="36947"/>
                </a:cubicBezTo>
                <a:lnTo>
                  <a:pt x="1809639" y="47886"/>
                </a:lnTo>
                <a:lnTo>
                  <a:pt x="1832744" y="47886"/>
                </a:lnTo>
                <a:lnTo>
                  <a:pt x="1832744" y="63512"/>
                </a:lnTo>
                <a:lnTo>
                  <a:pt x="1809639" y="63512"/>
                </a:lnTo>
                <a:lnTo>
                  <a:pt x="1809639" y="166427"/>
                </a:lnTo>
                <a:lnTo>
                  <a:pt x="1789659" y="166427"/>
                </a:lnTo>
                <a:lnTo>
                  <a:pt x="1789659" y="63512"/>
                </a:lnTo>
                <a:lnTo>
                  <a:pt x="1771911" y="63512"/>
                </a:lnTo>
                <a:lnTo>
                  <a:pt x="1771911" y="47886"/>
                </a:lnTo>
                <a:lnTo>
                  <a:pt x="1789659" y="47886"/>
                </a:lnTo>
                <a:lnTo>
                  <a:pt x="1789659" y="35272"/>
                </a:lnTo>
                <a:cubicBezTo>
                  <a:pt x="1789659" y="27310"/>
                  <a:pt x="1790366" y="21394"/>
                  <a:pt x="1791779" y="17525"/>
                </a:cubicBezTo>
                <a:cubicBezTo>
                  <a:pt x="1793714" y="12316"/>
                  <a:pt x="1797119" y="8093"/>
                  <a:pt x="1801993" y="4856"/>
                </a:cubicBezTo>
                <a:cubicBezTo>
                  <a:pt x="1806867" y="1619"/>
                  <a:pt x="1813694" y="0"/>
                  <a:pt x="1822475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To Outline"/>
          <p:cNvSpPr/>
          <p:nvPr/>
        </p:nvSpPr>
        <p:spPr>
          <a:xfrm>
            <a:off x="4769812" y="3990882"/>
            <a:ext cx="2689064" cy="883593"/>
          </a:xfrm>
          <a:custGeom>
            <a:avLst/>
            <a:gdLst/>
            <a:ahLst/>
            <a:cxnLst/>
            <a:rect l="l" t="t" r="r" b="b"/>
            <a:pathLst>
              <a:path w="2689064" h="883593">
                <a:moveTo>
                  <a:pt x="2214786" y="776213"/>
                </a:moveTo>
                <a:cubicBezTo>
                  <a:pt x="2205856" y="776213"/>
                  <a:pt x="2198396" y="779860"/>
                  <a:pt x="2192406" y="787152"/>
                </a:cubicBezTo>
                <a:cubicBezTo>
                  <a:pt x="2186416" y="794445"/>
                  <a:pt x="2183421" y="805942"/>
                  <a:pt x="2183421" y="821643"/>
                </a:cubicBezTo>
                <a:cubicBezTo>
                  <a:pt x="2183421" y="836824"/>
                  <a:pt x="2186620" y="848172"/>
                  <a:pt x="2193020" y="855688"/>
                </a:cubicBezTo>
                <a:cubicBezTo>
                  <a:pt x="2199420" y="863203"/>
                  <a:pt x="2206973" y="866961"/>
                  <a:pt x="2215679" y="866961"/>
                </a:cubicBezTo>
                <a:cubicBezTo>
                  <a:pt x="2224460" y="866961"/>
                  <a:pt x="2231920" y="863371"/>
                  <a:pt x="2238059" y="856190"/>
                </a:cubicBezTo>
                <a:cubicBezTo>
                  <a:pt x="2244198" y="849009"/>
                  <a:pt x="2247268" y="838051"/>
                  <a:pt x="2247268" y="823317"/>
                </a:cubicBezTo>
                <a:cubicBezTo>
                  <a:pt x="2247268" y="807095"/>
                  <a:pt x="2244142" y="795189"/>
                  <a:pt x="2237892" y="787599"/>
                </a:cubicBezTo>
                <a:cubicBezTo>
                  <a:pt x="2231641" y="780008"/>
                  <a:pt x="2223939" y="776213"/>
                  <a:pt x="2214786" y="776213"/>
                </a:cubicBezTo>
                <a:close/>
                <a:moveTo>
                  <a:pt x="2094310" y="776213"/>
                </a:moveTo>
                <a:cubicBezTo>
                  <a:pt x="2084264" y="776213"/>
                  <a:pt x="2075929" y="779971"/>
                  <a:pt x="2069307" y="787487"/>
                </a:cubicBezTo>
                <a:cubicBezTo>
                  <a:pt x="2062684" y="795003"/>
                  <a:pt x="2059372" y="806351"/>
                  <a:pt x="2059372" y="821531"/>
                </a:cubicBezTo>
                <a:cubicBezTo>
                  <a:pt x="2059372" y="836712"/>
                  <a:pt x="2062684" y="848079"/>
                  <a:pt x="2069307" y="855632"/>
                </a:cubicBezTo>
                <a:cubicBezTo>
                  <a:pt x="2075929" y="863185"/>
                  <a:pt x="2084264" y="866961"/>
                  <a:pt x="2094310" y="866961"/>
                </a:cubicBezTo>
                <a:cubicBezTo>
                  <a:pt x="2104281" y="866961"/>
                  <a:pt x="2112578" y="863166"/>
                  <a:pt x="2119201" y="855576"/>
                </a:cubicBezTo>
                <a:cubicBezTo>
                  <a:pt x="2125824" y="847986"/>
                  <a:pt x="2129135" y="836414"/>
                  <a:pt x="2129135" y="820862"/>
                </a:cubicBezTo>
                <a:cubicBezTo>
                  <a:pt x="2129135" y="806202"/>
                  <a:pt x="2125805" y="795096"/>
                  <a:pt x="2119145" y="787543"/>
                </a:cubicBezTo>
                <a:cubicBezTo>
                  <a:pt x="2112485" y="779990"/>
                  <a:pt x="2104207" y="776213"/>
                  <a:pt x="2094310" y="776213"/>
                </a:cubicBezTo>
                <a:close/>
                <a:moveTo>
                  <a:pt x="2352266" y="776102"/>
                </a:moveTo>
                <a:cubicBezTo>
                  <a:pt x="2343039" y="776102"/>
                  <a:pt x="2335281" y="779190"/>
                  <a:pt x="2328993" y="785366"/>
                </a:cubicBezTo>
                <a:cubicBezTo>
                  <a:pt x="2322705" y="791543"/>
                  <a:pt x="2319226" y="799803"/>
                  <a:pt x="2318556" y="810146"/>
                </a:cubicBezTo>
                <a:lnTo>
                  <a:pt x="2384748" y="810146"/>
                </a:lnTo>
                <a:cubicBezTo>
                  <a:pt x="2383855" y="800175"/>
                  <a:pt x="2381325" y="792696"/>
                  <a:pt x="2377158" y="787710"/>
                </a:cubicBezTo>
                <a:cubicBezTo>
                  <a:pt x="2370758" y="779971"/>
                  <a:pt x="2362461" y="776102"/>
                  <a:pt x="2352266" y="776102"/>
                </a:cubicBezTo>
                <a:close/>
                <a:moveTo>
                  <a:pt x="1647416" y="776102"/>
                </a:moveTo>
                <a:cubicBezTo>
                  <a:pt x="1638189" y="776102"/>
                  <a:pt x="1630431" y="779190"/>
                  <a:pt x="1624143" y="785366"/>
                </a:cubicBezTo>
                <a:cubicBezTo>
                  <a:pt x="1617855" y="791543"/>
                  <a:pt x="1614376" y="799803"/>
                  <a:pt x="1613707" y="810146"/>
                </a:cubicBezTo>
                <a:lnTo>
                  <a:pt x="1679898" y="810146"/>
                </a:lnTo>
                <a:cubicBezTo>
                  <a:pt x="1679005" y="800175"/>
                  <a:pt x="1676475" y="792696"/>
                  <a:pt x="1672308" y="787710"/>
                </a:cubicBezTo>
                <a:cubicBezTo>
                  <a:pt x="1665908" y="779971"/>
                  <a:pt x="1657611" y="776102"/>
                  <a:pt x="1647416" y="776102"/>
                </a:cubicBezTo>
                <a:close/>
                <a:moveTo>
                  <a:pt x="1409291" y="776102"/>
                </a:moveTo>
                <a:cubicBezTo>
                  <a:pt x="1400064" y="776102"/>
                  <a:pt x="1392306" y="779190"/>
                  <a:pt x="1386018" y="785366"/>
                </a:cubicBezTo>
                <a:cubicBezTo>
                  <a:pt x="1379730" y="791543"/>
                  <a:pt x="1376251" y="799803"/>
                  <a:pt x="1375582" y="810146"/>
                </a:cubicBezTo>
                <a:lnTo>
                  <a:pt x="1441773" y="810146"/>
                </a:lnTo>
                <a:cubicBezTo>
                  <a:pt x="1440880" y="800175"/>
                  <a:pt x="1438350" y="792696"/>
                  <a:pt x="1434183" y="787710"/>
                </a:cubicBezTo>
                <a:cubicBezTo>
                  <a:pt x="1427783" y="779971"/>
                  <a:pt x="1419486" y="776102"/>
                  <a:pt x="1409291" y="776102"/>
                </a:cubicBezTo>
                <a:close/>
                <a:moveTo>
                  <a:pt x="1171166" y="776102"/>
                </a:moveTo>
                <a:cubicBezTo>
                  <a:pt x="1161939" y="776102"/>
                  <a:pt x="1154181" y="779190"/>
                  <a:pt x="1147893" y="785366"/>
                </a:cubicBezTo>
                <a:cubicBezTo>
                  <a:pt x="1141605" y="791543"/>
                  <a:pt x="1138126" y="799803"/>
                  <a:pt x="1137456" y="810146"/>
                </a:cubicBezTo>
                <a:lnTo>
                  <a:pt x="1203648" y="810146"/>
                </a:lnTo>
                <a:cubicBezTo>
                  <a:pt x="1202755" y="800175"/>
                  <a:pt x="1200225" y="792696"/>
                  <a:pt x="1196058" y="787710"/>
                </a:cubicBezTo>
                <a:cubicBezTo>
                  <a:pt x="1189658" y="779971"/>
                  <a:pt x="1181361" y="776102"/>
                  <a:pt x="1171166" y="776102"/>
                </a:cubicBezTo>
                <a:close/>
                <a:moveTo>
                  <a:pt x="885416" y="776102"/>
                </a:moveTo>
                <a:cubicBezTo>
                  <a:pt x="876189" y="776102"/>
                  <a:pt x="868431" y="779190"/>
                  <a:pt x="862143" y="785366"/>
                </a:cubicBezTo>
                <a:cubicBezTo>
                  <a:pt x="855855" y="791543"/>
                  <a:pt x="852376" y="799803"/>
                  <a:pt x="851707" y="810146"/>
                </a:cubicBezTo>
                <a:lnTo>
                  <a:pt x="917898" y="810146"/>
                </a:lnTo>
                <a:cubicBezTo>
                  <a:pt x="917005" y="800175"/>
                  <a:pt x="914475" y="792696"/>
                  <a:pt x="910308" y="787710"/>
                </a:cubicBezTo>
                <a:cubicBezTo>
                  <a:pt x="903908" y="779971"/>
                  <a:pt x="895611" y="776102"/>
                  <a:pt x="885416" y="776102"/>
                </a:cubicBezTo>
                <a:close/>
                <a:moveTo>
                  <a:pt x="418691" y="776102"/>
                </a:moveTo>
                <a:cubicBezTo>
                  <a:pt x="409464" y="776102"/>
                  <a:pt x="401706" y="779190"/>
                  <a:pt x="395418" y="785366"/>
                </a:cubicBezTo>
                <a:cubicBezTo>
                  <a:pt x="389130" y="791543"/>
                  <a:pt x="385651" y="799803"/>
                  <a:pt x="384982" y="810146"/>
                </a:cubicBezTo>
                <a:lnTo>
                  <a:pt x="451173" y="810146"/>
                </a:lnTo>
                <a:cubicBezTo>
                  <a:pt x="450280" y="800175"/>
                  <a:pt x="447750" y="792696"/>
                  <a:pt x="443583" y="787710"/>
                </a:cubicBezTo>
                <a:cubicBezTo>
                  <a:pt x="437183" y="779971"/>
                  <a:pt x="428886" y="776102"/>
                  <a:pt x="418691" y="776102"/>
                </a:cubicBezTo>
                <a:close/>
                <a:moveTo>
                  <a:pt x="674713" y="762261"/>
                </a:moveTo>
                <a:lnTo>
                  <a:pt x="694805" y="762261"/>
                </a:lnTo>
                <a:lnTo>
                  <a:pt x="694805" y="880802"/>
                </a:lnTo>
                <a:lnTo>
                  <a:pt x="674713" y="880802"/>
                </a:lnTo>
                <a:close/>
                <a:moveTo>
                  <a:pt x="557659" y="762261"/>
                </a:moveTo>
                <a:lnTo>
                  <a:pt x="578867" y="762261"/>
                </a:lnTo>
                <a:lnTo>
                  <a:pt x="604317" y="833252"/>
                </a:lnTo>
                <a:cubicBezTo>
                  <a:pt x="607070" y="840916"/>
                  <a:pt x="609600" y="848879"/>
                  <a:pt x="611907" y="857139"/>
                </a:cubicBezTo>
                <a:cubicBezTo>
                  <a:pt x="613693" y="850888"/>
                  <a:pt x="616186" y="843372"/>
                  <a:pt x="619386" y="834591"/>
                </a:cubicBezTo>
                <a:lnTo>
                  <a:pt x="645728" y="762261"/>
                </a:lnTo>
                <a:lnTo>
                  <a:pt x="666378" y="762261"/>
                </a:lnTo>
                <a:lnTo>
                  <a:pt x="621507" y="880802"/>
                </a:lnTo>
                <a:lnTo>
                  <a:pt x="602754" y="880802"/>
                </a:lnTo>
                <a:close/>
                <a:moveTo>
                  <a:pt x="2352043" y="759582"/>
                </a:moveTo>
                <a:cubicBezTo>
                  <a:pt x="2367893" y="759582"/>
                  <a:pt x="2380841" y="764977"/>
                  <a:pt x="2390887" y="775767"/>
                </a:cubicBezTo>
                <a:cubicBezTo>
                  <a:pt x="2400933" y="786557"/>
                  <a:pt x="2405956" y="801737"/>
                  <a:pt x="2405956" y="821308"/>
                </a:cubicBezTo>
                <a:cubicBezTo>
                  <a:pt x="2405956" y="822499"/>
                  <a:pt x="2405918" y="824285"/>
                  <a:pt x="2405844" y="826666"/>
                </a:cubicBezTo>
                <a:lnTo>
                  <a:pt x="2317440" y="826666"/>
                </a:lnTo>
                <a:cubicBezTo>
                  <a:pt x="2318184" y="839688"/>
                  <a:pt x="2321868" y="849660"/>
                  <a:pt x="2328491" y="856580"/>
                </a:cubicBezTo>
                <a:cubicBezTo>
                  <a:pt x="2335114" y="863501"/>
                  <a:pt x="2343374" y="866961"/>
                  <a:pt x="2353271" y="866961"/>
                </a:cubicBezTo>
                <a:cubicBezTo>
                  <a:pt x="2360638" y="866961"/>
                  <a:pt x="2366926" y="865026"/>
                  <a:pt x="2372135" y="861157"/>
                </a:cubicBezTo>
                <a:cubicBezTo>
                  <a:pt x="2377344" y="857287"/>
                  <a:pt x="2381474" y="851111"/>
                  <a:pt x="2384525" y="842628"/>
                </a:cubicBezTo>
                <a:lnTo>
                  <a:pt x="2405286" y="845195"/>
                </a:lnTo>
                <a:cubicBezTo>
                  <a:pt x="2402012" y="857325"/>
                  <a:pt x="2395947" y="866738"/>
                  <a:pt x="2387092" y="873435"/>
                </a:cubicBezTo>
                <a:cubicBezTo>
                  <a:pt x="2378237" y="880133"/>
                  <a:pt x="2366926" y="883481"/>
                  <a:pt x="2353159" y="883481"/>
                </a:cubicBezTo>
                <a:cubicBezTo>
                  <a:pt x="2335821" y="883481"/>
                  <a:pt x="2322073" y="878142"/>
                  <a:pt x="2311915" y="867464"/>
                </a:cubicBezTo>
                <a:cubicBezTo>
                  <a:pt x="2301758" y="856785"/>
                  <a:pt x="2296679" y="841809"/>
                  <a:pt x="2296679" y="822536"/>
                </a:cubicBezTo>
                <a:cubicBezTo>
                  <a:pt x="2296679" y="802593"/>
                  <a:pt x="2301813" y="787115"/>
                  <a:pt x="2312082" y="776102"/>
                </a:cubicBezTo>
                <a:cubicBezTo>
                  <a:pt x="2322352" y="765088"/>
                  <a:pt x="2335672" y="759582"/>
                  <a:pt x="2352043" y="759582"/>
                </a:cubicBezTo>
                <a:close/>
                <a:moveTo>
                  <a:pt x="2094310" y="759582"/>
                </a:moveTo>
                <a:cubicBezTo>
                  <a:pt x="2110606" y="759582"/>
                  <a:pt x="2123927" y="764921"/>
                  <a:pt x="2134270" y="775599"/>
                </a:cubicBezTo>
                <a:cubicBezTo>
                  <a:pt x="2144614" y="786278"/>
                  <a:pt x="2149785" y="801030"/>
                  <a:pt x="2149785" y="819857"/>
                </a:cubicBezTo>
                <a:cubicBezTo>
                  <a:pt x="2149785" y="835112"/>
                  <a:pt x="2147497" y="847111"/>
                  <a:pt x="2142921" y="855855"/>
                </a:cubicBezTo>
                <a:cubicBezTo>
                  <a:pt x="2138344" y="864599"/>
                  <a:pt x="2131684" y="871389"/>
                  <a:pt x="2122941" y="876226"/>
                </a:cubicBezTo>
                <a:cubicBezTo>
                  <a:pt x="2114197" y="881063"/>
                  <a:pt x="2104653" y="883481"/>
                  <a:pt x="2094310" y="883481"/>
                </a:cubicBezTo>
                <a:cubicBezTo>
                  <a:pt x="2077715" y="883481"/>
                  <a:pt x="2064302" y="878161"/>
                  <a:pt x="2054070" y="867519"/>
                </a:cubicBezTo>
                <a:cubicBezTo>
                  <a:pt x="2043838" y="856878"/>
                  <a:pt x="2038722" y="841549"/>
                  <a:pt x="2038722" y="821531"/>
                </a:cubicBezTo>
                <a:cubicBezTo>
                  <a:pt x="2038722" y="799579"/>
                  <a:pt x="2044824" y="783320"/>
                  <a:pt x="2057028" y="772753"/>
                </a:cubicBezTo>
                <a:cubicBezTo>
                  <a:pt x="2067223" y="763972"/>
                  <a:pt x="2079650" y="759582"/>
                  <a:pt x="2094310" y="759582"/>
                </a:cubicBezTo>
                <a:close/>
                <a:moveTo>
                  <a:pt x="1909614" y="759582"/>
                </a:moveTo>
                <a:cubicBezTo>
                  <a:pt x="1918395" y="759582"/>
                  <a:pt x="1925594" y="761405"/>
                  <a:pt x="1931213" y="765051"/>
                </a:cubicBezTo>
                <a:cubicBezTo>
                  <a:pt x="1936831" y="768697"/>
                  <a:pt x="1940794" y="773795"/>
                  <a:pt x="1943100" y="780343"/>
                </a:cubicBezTo>
                <a:cubicBezTo>
                  <a:pt x="1952477" y="766502"/>
                  <a:pt x="1964680" y="759582"/>
                  <a:pt x="1979712" y="759582"/>
                </a:cubicBezTo>
                <a:cubicBezTo>
                  <a:pt x="1991470" y="759582"/>
                  <a:pt x="2000511" y="762837"/>
                  <a:pt x="2006836" y="769349"/>
                </a:cubicBezTo>
                <a:cubicBezTo>
                  <a:pt x="2013161" y="775860"/>
                  <a:pt x="2016324" y="785887"/>
                  <a:pt x="2016324" y="799430"/>
                </a:cubicBezTo>
                <a:lnTo>
                  <a:pt x="2016324" y="880802"/>
                </a:lnTo>
                <a:lnTo>
                  <a:pt x="1996344" y="880802"/>
                </a:lnTo>
                <a:lnTo>
                  <a:pt x="1996344" y="806128"/>
                </a:lnTo>
                <a:cubicBezTo>
                  <a:pt x="1996344" y="798091"/>
                  <a:pt x="1995693" y="792305"/>
                  <a:pt x="1994390" y="788771"/>
                </a:cubicBezTo>
                <a:cubicBezTo>
                  <a:pt x="1993088" y="785236"/>
                  <a:pt x="1990725" y="782390"/>
                  <a:pt x="1987302" y="780232"/>
                </a:cubicBezTo>
                <a:cubicBezTo>
                  <a:pt x="1983879" y="778074"/>
                  <a:pt x="1979861" y="776995"/>
                  <a:pt x="1975247" y="776995"/>
                </a:cubicBezTo>
                <a:cubicBezTo>
                  <a:pt x="1966913" y="776995"/>
                  <a:pt x="1959992" y="779767"/>
                  <a:pt x="1954486" y="785310"/>
                </a:cubicBezTo>
                <a:cubicBezTo>
                  <a:pt x="1948979" y="790854"/>
                  <a:pt x="1946226" y="799728"/>
                  <a:pt x="1946226" y="811932"/>
                </a:cubicBezTo>
                <a:lnTo>
                  <a:pt x="1946226" y="880802"/>
                </a:lnTo>
                <a:lnTo>
                  <a:pt x="1926134" y="880802"/>
                </a:lnTo>
                <a:lnTo>
                  <a:pt x="1926134" y="803784"/>
                </a:lnTo>
                <a:cubicBezTo>
                  <a:pt x="1926134" y="794854"/>
                  <a:pt x="1924497" y="788157"/>
                  <a:pt x="1921223" y="783692"/>
                </a:cubicBezTo>
                <a:cubicBezTo>
                  <a:pt x="1917948" y="779227"/>
                  <a:pt x="1912591" y="776995"/>
                  <a:pt x="1905149" y="776995"/>
                </a:cubicBezTo>
                <a:cubicBezTo>
                  <a:pt x="1899494" y="776995"/>
                  <a:pt x="1894266" y="778483"/>
                  <a:pt x="1889466" y="781459"/>
                </a:cubicBezTo>
                <a:cubicBezTo>
                  <a:pt x="1884667" y="784436"/>
                  <a:pt x="1881188" y="788789"/>
                  <a:pt x="1879030" y="794519"/>
                </a:cubicBezTo>
                <a:cubicBezTo>
                  <a:pt x="1876872" y="800249"/>
                  <a:pt x="1875793" y="808509"/>
                  <a:pt x="1875793" y="819299"/>
                </a:cubicBezTo>
                <a:lnTo>
                  <a:pt x="1875793" y="880802"/>
                </a:lnTo>
                <a:lnTo>
                  <a:pt x="1855701" y="880802"/>
                </a:lnTo>
                <a:lnTo>
                  <a:pt x="1855701" y="762261"/>
                </a:lnTo>
                <a:lnTo>
                  <a:pt x="1873672" y="762261"/>
                </a:lnTo>
                <a:lnTo>
                  <a:pt x="1873672" y="778892"/>
                </a:lnTo>
                <a:cubicBezTo>
                  <a:pt x="1877393" y="773088"/>
                  <a:pt x="1882341" y="768418"/>
                  <a:pt x="1888518" y="764884"/>
                </a:cubicBezTo>
                <a:cubicBezTo>
                  <a:pt x="1894694" y="761349"/>
                  <a:pt x="1901726" y="759582"/>
                  <a:pt x="1909614" y="759582"/>
                </a:cubicBezTo>
                <a:close/>
                <a:moveTo>
                  <a:pt x="1765883" y="759582"/>
                </a:moveTo>
                <a:cubicBezTo>
                  <a:pt x="1772655" y="759582"/>
                  <a:pt x="1779538" y="761740"/>
                  <a:pt x="1786533" y="766056"/>
                </a:cubicBezTo>
                <a:lnTo>
                  <a:pt x="1779613" y="784696"/>
                </a:lnTo>
                <a:cubicBezTo>
                  <a:pt x="1774701" y="781794"/>
                  <a:pt x="1769790" y="780343"/>
                  <a:pt x="1764879" y="780343"/>
                </a:cubicBezTo>
                <a:cubicBezTo>
                  <a:pt x="1760488" y="780343"/>
                  <a:pt x="1756544" y="781664"/>
                  <a:pt x="1753047" y="784306"/>
                </a:cubicBezTo>
                <a:cubicBezTo>
                  <a:pt x="1749549" y="786948"/>
                  <a:pt x="1747057" y="790612"/>
                  <a:pt x="1745568" y="795300"/>
                </a:cubicBezTo>
                <a:cubicBezTo>
                  <a:pt x="1743336" y="802444"/>
                  <a:pt x="1742220" y="810258"/>
                  <a:pt x="1742220" y="818741"/>
                </a:cubicBezTo>
                <a:lnTo>
                  <a:pt x="1742220" y="880802"/>
                </a:lnTo>
                <a:lnTo>
                  <a:pt x="1722128" y="880802"/>
                </a:lnTo>
                <a:lnTo>
                  <a:pt x="1722128" y="762261"/>
                </a:lnTo>
                <a:lnTo>
                  <a:pt x="1740210" y="762261"/>
                </a:lnTo>
                <a:lnTo>
                  <a:pt x="1740210" y="780232"/>
                </a:lnTo>
                <a:cubicBezTo>
                  <a:pt x="1744824" y="771823"/>
                  <a:pt x="1749084" y="766279"/>
                  <a:pt x="1752991" y="763600"/>
                </a:cubicBezTo>
                <a:cubicBezTo>
                  <a:pt x="1756898" y="760921"/>
                  <a:pt x="1761195" y="759582"/>
                  <a:pt x="1765883" y="759582"/>
                </a:cubicBezTo>
                <a:close/>
                <a:moveTo>
                  <a:pt x="1647193" y="759582"/>
                </a:moveTo>
                <a:cubicBezTo>
                  <a:pt x="1663043" y="759582"/>
                  <a:pt x="1675991" y="764977"/>
                  <a:pt x="1686037" y="775767"/>
                </a:cubicBezTo>
                <a:cubicBezTo>
                  <a:pt x="1696083" y="786557"/>
                  <a:pt x="1701106" y="801737"/>
                  <a:pt x="1701106" y="821308"/>
                </a:cubicBezTo>
                <a:cubicBezTo>
                  <a:pt x="1701106" y="822499"/>
                  <a:pt x="1701069" y="824285"/>
                  <a:pt x="1700994" y="826666"/>
                </a:cubicBezTo>
                <a:lnTo>
                  <a:pt x="1612590" y="826666"/>
                </a:lnTo>
                <a:cubicBezTo>
                  <a:pt x="1613334" y="839688"/>
                  <a:pt x="1617018" y="849660"/>
                  <a:pt x="1623641" y="856580"/>
                </a:cubicBezTo>
                <a:cubicBezTo>
                  <a:pt x="1630264" y="863501"/>
                  <a:pt x="1638524" y="866961"/>
                  <a:pt x="1648421" y="866961"/>
                </a:cubicBezTo>
                <a:cubicBezTo>
                  <a:pt x="1655788" y="866961"/>
                  <a:pt x="1662076" y="865026"/>
                  <a:pt x="1667285" y="861157"/>
                </a:cubicBezTo>
                <a:cubicBezTo>
                  <a:pt x="1672494" y="857287"/>
                  <a:pt x="1676624" y="851111"/>
                  <a:pt x="1679675" y="842628"/>
                </a:cubicBezTo>
                <a:lnTo>
                  <a:pt x="1700436" y="845195"/>
                </a:lnTo>
                <a:cubicBezTo>
                  <a:pt x="1697162" y="857325"/>
                  <a:pt x="1691097" y="866738"/>
                  <a:pt x="1682242" y="873435"/>
                </a:cubicBezTo>
                <a:cubicBezTo>
                  <a:pt x="1673387" y="880133"/>
                  <a:pt x="1662076" y="883481"/>
                  <a:pt x="1648309" y="883481"/>
                </a:cubicBezTo>
                <a:cubicBezTo>
                  <a:pt x="1630971" y="883481"/>
                  <a:pt x="1617223" y="878142"/>
                  <a:pt x="1607065" y="867464"/>
                </a:cubicBezTo>
                <a:cubicBezTo>
                  <a:pt x="1596908" y="856785"/>
                  <a:pt x="1591829" y="841809"/>
                  <a:pt x="1591829" y="822536"/>
                </a:cubicBezTo>
                <a:cubicBezTo>
                  <a:pt x="1591829" y="802593"/>
                  <a:pt x="1596963" y="787115"/>
                  <a:pt x="1607233" y="776102"/>
                </a:cubicBezTo>
                <a:cubicBezTo>
                  <a:pt x="1617502" y="765088"/>
                  <a:pt x="1630822" y="759582"/>
                  <a:pt x="1647193" y="759582"/>
                </a:cubicBezTo>
                <a:close/>
                <a:moveTo>
                  <a:pt x="1409068" y="759582"/>
                </a:moveTo>
                <a:cubicBezTo>
                  <a:pt x="1424918" y="759582"/>
                  <a:pt x="1437866" y="764977"/>
                  <a:pt x="1447912" y="775767"/>
                </a:cubicBezTo>
                <a:cubicBezTo>
                  <a:pt x="1457958" y="786557"/>
                  <a:pt x="1462981" y="801737"/>
                  <a:pt x="1462981" y="821308"/>
                </a:cubicBezTo>
                <a:cubicBezTo>
                  <a:pt x="1462981" y="822499"/>
                  <a:pt x="1462944" y="824285"/>
                  <a:pt x="1462869" y="826666"/>
                </a:cubicBezTo>
                <a:lnTo>
                  <a:pt x="1374465" y="826666"/>
                </a:lnTo>
                <a:cubicBezTo>
                  <a:pt x="1375209" y="839688"/>
                  <a:pt x="1378893" y="849660"/>
                  <a:pt x="1385516" y="856580"/>
                </a:cubicBezTo>
                <a:cubicBezTo>
                  <a:pt x="1392139" y="863501"/>
                  <a:pt x="1400399" y="866961"/>
                  <a:pt x="1410296" y="866961"/>
                </a:cubicBezTo>
                <a:cubicBezTo>
                  <a:pt x="1417663" y="866961"/>
                  <a:pt x="1423951" y="865026"/>
                  <a:pt x="1429160" y="861157"/>
                </a:cubicBezTo>
                <a:cubicBezTo>
                  <a:pt x="1434369" y="857287"/>
                  <a:pt x="1438499" y="851111"/>
                  <a:pt x="1441550" y="842628"/>
                </a:cubicBezTo>
                <a:lnTo>
                  <a:pt x="1462311" y="845195"/>
                </a:lnTo>
                <a:cubicBezTo>
                  <a:pt x="1459037" y="857325"/>
                  <a:pt x="1452972" y="866738"/>
                  <a:pt x="1444117" y="873435"/>
                </a:cubicBezTo>
                <a:cubicBezTo>
                  <a:pt x="1435262" y="880133"/>
                  <a:pt x="1423951" y="883481"/>
                  <a:pt x="1410184" y="883481"/>
                </a:cubicBezTo>
                <a:cubicBezTo>
                  <a:pt x="1392846" y="883481"/>
                  <a:pt x="1379098" y="878142"/>
                  <a:pt x="1368940" y="867464"/>
                </a:cubicBezTo>
                <a:cubicBezTo>
                  <a:pt x="1358783" y="856785"/>
                  <a:pt x="1353704" y="841809"/>
                  <a:pt x="1353704" y="822536"/>
                </a:cubicBezTo>
                <a:cubicBezTo>
                  <a:pt x="1353704" y="802593"/>
                  <a:pt x="1358838" y="787115"/>
                  <a:pt x="1369108" y="776102"/>
                </a:cubicBezTo>
                <a:cubicBezTo>
                  <a:pt x="1379377" y="765088"/>
                  <a:pt x="1392697" y="759582"/>
                  <a:pt x="1409068" y="759582"/>
                </a:cubicBezTo>
                <a:close/>
                <a:moveTo>
                  <a:pt x="1285057" y="759582"/>
                </a:moveTo>
                <a:cubicBezTo>
                  <a:pt x="1294359" y="759582"/>
                  <a:pt x="1302526" y="760921"/>
                  <a:pt x="1309558" y="763600"/>
                </a:cubicBezTo>
                <a:cubicBezTo>
                  <a:pt x="1316590" y="766279"/>
                  <a:pt x="1321780" y="769907"/>
                  <a:pt x="1325129" y="774483"/>
                </a:cubicBezTo>
                <a:cubicBezTo>
                  <a:pt x="1328477" y="779060"/>
                  <a:pt x="1330784" y="785180"/>
                  <a:pt x="1332049" y="792845"/>
                </a:cubicBezTo>
                <a:lnTo>
                  <a:pt x="1312404" y="795524"/>
                </a:lnTo>
                <a:cubicBezTo>
                  <a:pt x="1311511" y="789422"/>
                  <a:pt x="1308925" y="784659"/>
                  <a:pt x="1304646" y="781236"/>
                </a:cubicBezTo>
                <a:cubicBezTo>
                  <a:pt x="1300368" y="777813"/>
                  <a:pt x="1294321" y="776102"/>
                  <a:pt x="1286508" y="776102"/>
                </a:cubicBezTo>
                <a:cubicBezTo>
                  <a:pt x="1277281" y="776102"/>
                  <a:pt x="1270695" y="777627"/>
                  <a:pt x="1266751" y="780678"/>
                </a:cubicBezTo>
                <a:cubicBezTo>
                  <a:pt x="1262807" y="783729"/>
                  <a:pt x="1260835" y="787301"/>
                  <a:pt x="1260835" y="791394"/>
                </a:cubicBezTo>
                <a:cubicBezTo>
                  <a:pt x="1260835" y="793998"/>
                  <a:pt x="1261654" y="796342"/>
                  <a:pt x="1263291" y="798426"/>
                </a:cubicBezTo>
                <a:cubicBezTo>
                  <a:pt x="1264928" y="800584"/>
                  <a:pt x="1267495" y="802370"/>
                  <a:pt x="1270993" y="803784"/>
                </a:cubicBezTo>
                <a:cubicBezTo>
                  <a:pt x="1273002" y="804528"/>
                  <a:pt x="1278918" y="806239"/>
                  <a:pt x="1288740" y="808918"/>
                </a:cubicBezTo>
                <a:cubicBezTo>
                  <a:pt x="1302953" y="812713"/>
                  <a:pt x="1312869" y="815820"/>
                  <a:pt x="1318487" y="818239"/>
                </a:cubicBezTo>
                <a:cubicBezTo>
                  <a:pt x="1324106" y="820657"/>
                  <a:pt x="1328515" y="824173"/>
                  <a:pt x="1331714" y="828787"/>
                </a:cubicBezTo>
                <a:cubicBezTo>
                  <a:pt x="1334914" y="833400"/>
                  <a:pt x="1336514" y="839130"/>
                  <a:pt x="1336514" y="845976"/>
                </a:cubicBezTo>
                <a:cubicBezTo>
                  <a:pt x="1336514" y="852674"/>
                  <a:pt x="1334561" y="858980"/>
                  <a:pt x="1330654" y="864896"/>
                </a:cubicBezTo>
                <a:cubicBezTo>
                  <a:pt x="1326747" y="870812"/>
                  <a:pt x="1321110" y="875389"/>
                  <a:pt x="1313743" y="878626"/>
                </a:cubicBezTo>
                <a:cubicBezTo>
                  <a:pt x="1306376" y="881863"/>
                  <a:pt x="1298042" y="883481"/>
                  <a:pt x="1288740" y="883481"/>
                </a:cubicBezTo>
                <a:cubicBezTo>
                  <a:pt x="1273337" y="883481"/>
                  <a:pt x="1261598" y="880281"/>
                  <a:pt x="1253524" y="873882"/>
                </a:cubicBezTo>
                <a:cubicBezTo>
                  <a:pt x="1245450" y="867482"/>
                  <a:pt x="1240297" y="857994"/>
                  <a:pt x="1238064" y="845418"/>
                </a:cubicBezTo>
                <a:lnTo>
                  <a:pt x="1257933" y="842293"/>
                </a:lnTo>
                <a:cubicBezTo>
                  <a:pt x="1259049" y="850255"/>
                  <a:pt x="1262156" y="856357"/>
                  <a:pt x="1267253" y="860599"/>
                </a:cubicBezTo>
                <a:cubicBezTo>
                  <a:pt x="1272351" y="864840"/>
                  <a:pt x="1279476" y="866961"/>
                  <a:pt x="1288629" y="866961"/>
                </a:cubicBezTo>
                <a:cubicBezTo>
                  <a:pt x="1297856" y="866961"/>
                  <a:pt x="1304702" y="865082"/>
                  <a:pt x="1309167" y="861324"/>
                </a:cubicBezTo>
                <a:cubicBezTo>
                  <a:pt x="1313632" y="857566"/>
                  <a:pt x="1315864" y="853157"/>
                  <a:pt x="1315864" y="848097"/>
                </a:cubicBezTo>
                <a:cubicBezTo>
                  <a:pt x="1315864" y="843558"/>
                  <a:pt x="1313892" y="839986"/>
                  <a:pt x="1309948" y="837382"/>
                </a:cubicBezTo>
                <a:cubicBezTo>
                  <a:pt x="1307195" y="835596"/>
                  <a:pt x="1300349" y="833326"/>
                  <a:pt x="1289410" y="830573"/>
                </a:cubicBezTo>
                <a:cubicBezTo>
                  <a:pt x="1274676" y="826852"/>
                  <a:pt x="1264463" y="823634"/>
                  <a:pt x="1258770" y="820918"/>
                </a:cubicBezTo>
                <a:cubicBezTo>
                  <a:pt x="1253077" y="818201"/>
                  <a:pt x="1248761" y="814444"/>
                  <a:pt x="1245822" y="809644"/>
                </a:cubicBezTo>
                <a:cubicBezTo>
                  <a:pt x="1242883" y="804844"/>
                  <a:pt x="1241413" y="799542"/>
                  <a:pt x="1241413" y="793738"/>
                </a:cubicBezTo>
                <a:cubicBezTo>
                  <a:pt x="1241413" y="788454"/>
                  <a:pt x="1242622" y="783562"/>
                  <a:pt x="1245041" y="779060"/>
                </a:cubicBezTo>
                <a:cubicBezTo>
                  <a:pt x="1247459" y="774558"/>
                  <a:pt x="1250752" y="770818"/>
                  <a:pt x="1254919" y="767842"/>
                </a:cubicBezTo>
                <a:cubicBezTo>
                  <a:pt x="1258045" y="765535"/>
                  <a:pt x="1262305" y="763581"/>
                  <a:pt x="1267700" y="761982"/>
                </a:cubicBezTo>
                <a:cubicBezTo>
                  <a:pt x="1273095" y="760382"/>
                  <a:pt x="1278880" y="759582"/>
                  <a:pt x="1285057" y="759582"/>
                </a:cubicBezTo>
                <a:close/>
                <a:moveTo>
                  <a:pt x="1170943" y="759582"/>
                </a:moveTo>
                <a:cubicBezTo>
                  <a:pt x="1186793" y="759582"/>
                  <a:pt x="1199741" y="764977"/>
                  <a:pt x="1209787" y="775767"/>
                </a:cubicBezTo>
                <a:cubicBezTo>
                  <a:pt x="1219833" y="786557"/>
                  <a:pt x="1224856" y="801737"/>
                  <a:pt x="1224856" y="821308"/>
                </a:cubicBezTo>
                <a:cubicBezTo>
                  <a:pt x="1224856" y="822499"/>
                  <a:pt x="1224819" y="824285"/>
                  <a:pt x="1224744" y="826666"/>
                </a:cubicBezTo>
                <a:lnTo>
                  <a:pt x="1136340" y="826666"/>
                </a:lnTo>
                <a:cubicBezTo>
                  <a:pt x="1137084" y="839688"/>
                  <a:pt x="1140768" y="849660"/>
                  <a:pt x="1147391" y="856580"/>
                </a:cubicBezTo>
                <a:cubicBezTo>
                  <a:pt x="1154014" y="863501"/>
                  <a:pt x="1162274" y="866961"/>
                  <a:pt x="1172171" y="866961"/>
                </a:cubicBezTo>
                <a:cubicBezTo>
                  <a:pt x="1179538" y="866961"/>
                  <a:pt x="1185826" y="865026"/>
                  <a:pt x="1191035" y="861157"/>
                </a:cubicBezTo>
                <a:cubicBezTo>
                  <a:pt x="1196244" y="857287"/>
                  <a:pt x="1200374" y="851111"/>
                  <a:pt x="1203425" y="842628"/>
                </a:cubicBezTo>
                <a:lnTo>
                  <a:pt x="1224186" y="845195"/>
                </a:lnTo>
                <a:cubicBezTo>
                  <a:pt x="1220912" y="857325"/>
                  <a:pt x="1214847" y="866738"/>
                  <a:pt x="1205992" y="873435"/>
                </a:cubicBezTo>
                <a:cubicBezTo>
                  <a:pt x="1197137" y="880133"/>
                  <a:pt x="1185826" y="883481"/>
                  <a:pt x="1172059" y="883481"/>
                </a:cubicBezTo>
                <a:cubicBezTo>
                  <a:pt x="1154721" y="883481"/>
                  <a:pt x="1140973" y="878142"/>
                  <a:pt x="1130815" y="867464"/>
                </a:cubicBezTo>
                <a:cubicBezTo>
                  <a:pt x="1120658" y="856785"/>
                  <a:pt x="1115579" y="841809"/>
                  <a:pt x="1115579" y="822536"/>
                </a:cubicBezTo>
                <a:cubicBezTo>
                  <a:pt x="1115579" y="802593"/>
                  <a:pt x="1120713" y="787115"/>
                  <a:pt x="1130982" y="776102"/>
                </a:cubicBezTo>
                <a:cubicBezTo>
                  <a:pt x="1141252" y="765088"/>
                  <a:pt x="1154572" y="759582"/>
                  <a:pt x="1170943" y="759582"/>
                </a:cubicBezTo>
                <a:close/>
                <a:moveTo>
                  <a:pt x="1089608" y="759582"/>
                </a:moveTo>
                <a:cubicBezTo>
                  <a:pt x="1096380" y="759582"/>
                  <a:pt x="1103263" y="761740"/>
                  <a:pt x="1110258" y="766056"/>
                </a:cubicBezTo>
                <a:lnTo>
                  <a:pt x="1103338" y="784696"/>
                </a:lnTo>
                <a:cubicBezTo>
                  <a:pt x="1098426" y="781794"/>
                  <a:pt x="1093515" y="780343"/>
                  <a:pt x="1088604" y="780343"/>
                </a:cubicBezTo>
                <a:cubicBezTo>
                  <a:pt x="1084213" y="780343"/>
                  <a:pt x="1080269" y="781664"/>
                  <a:pt x="1076772" y="784306"/>
                </a:cubicBezTo>
                <a:cubicBezTo>
                  <a:pt x="1073274" y="786948"/>
                  <a:pt x="1070782" y="790612"/>
                  <a:pt x="1069293" y="795300"/>
                </a:cubicBezTo>
                <a:cubicBezTo>
                  <a:pt x="1067061" y="802444"/>
                  <a:pt x="1065945" y="810258"/>
                  <a:pt x="1065945" y="818741"/>
                </a:cubicBezTo>
                <a:lnTo>
                  <a:pt x="1065945" y="880802"/>
                </a:lnTo>
                <a:lnTo>
                  <a:pt x="1045853" y="880802"/>
                </a:lnTo>
                <a:lnTo>
                  <a:pt x="1045853" y="762261"/>
                </a:lnTo>
                <a:lnTo>
                  <a:pt x="1063935" y="762261"/>
                </a:lnTo>
                <a:lnTo>
                  <a:pt x="1063935" y="780232"/>
                </a:lnTo>
                <a:cubicBezTo>
                  <a:pt x="1068549" y="771823"/>
                  <a:pt x="1072809" y="766279"/>
                  <a:pt x="1076716" y="763600"/>
                </a:cubicBezTo>
                <a:cubicBezTo>
                  <a:pt x="1080623" y="760921"/>
                  <a:pt x="1084920" y="759582"/>
                  <a:pt x="1089608" y="759582"/>
                </a:cubicBezTo>
                <a:close/>
                <a:moveTo>
                  <a:pt x="885193" y="759582"/>
                </a:moveTo>
                <a:cubicBezTo>
                  <a:pt x="901043" y="759582"/>
                  <a:pt x="913991" y="764977"/>
                  <a:pt x="924037" y="775767"/>
                </a:cubicBezTo>
                <a:cubicBezTo>
                  <a:pt x="934083" y="786557"/>
                  <a:pt x="939106" y="801737"/>
                  <a:pt x="939106" y="821308"/>
                </a:cubicBezTo>
                <a:cubicBezTo>
                  <a:pt x="939106" y="822499"/>
                  <a:pt x="939069" y="824285"/>
                  <a:pt x="938994" y="826666"/>
                </a:cubicBezTo>
                <a:lnTo>
                  <a:pt x="850590" y="826666"/>
                </a:lnTo>
                <a:cubicBezTo>
                  <a:pt x="851334" y="839688"/>
                  <a:pt x="855018" y="849660"/>
                  <a:pt x="861641" y="856580"/>
                </a:cubicBezTo>
                <a:cubicBezTo>
                  <a:pt x="868264" y="863501"/>
                  <a:pt x="876524" y="866961"/>
                  <a:pt x="886421" y="866961"/>
                </a:cubicBezTo>
                <a:cubicBezTo>
                  <a:pt x="893788" y="866961"/>
                  <a:pt x="900076" y="865026"/>
                  <a:pt x="905285" y="861157"/>
                </a:cubicBezTo>
                <a:cubicBezTo>
                  <a:pt x="910494" y="857287"/>
                  <a:pt x="914624" y="851111"/>
                  <a:pt x="917675" y="842628"/>
                </a:cubicBezTo>
                <a:lnTo>
                  <a:pt x="938436" y="845195"/>
                </a:lnTo>
                <a:cubicBezTo>
                  <a:pt x="935162" y="857325"/>
                  <a:pt x="929097" y="866738"/>
                  <a:pt x="920242" y="873435"/>
                </a:cubicBezTo>
                <a:cubicBezTo>
                  <a:pt x="911387" y="880133"/>
                  <a:pt x="900076" y="883481"/>
                  <a:pt x="886309" y="883481"/>
                </a:cubicBezTo>
                <a:cubicBezTo>
                  <a:pt x="868971" y="883481"/>
                  <a:pt x="855223" y="878142"/>
                  <a:pt x="845065" y="867464"/>
                </a:cubicBezTo>
                <a:cubicBezTo>
                  <a:pt x="834908" y="856785"/>
                  <a:pt x="829829" y="841809"/>
                  <a:pt x="829829" y="822536"/>
                </a:cubicBezTo>
                <a:cubicBezTo>
                  <a:pt x="829829" y="802593"/>
                  <a:pt x="834963" y="787115"/>
                  <a:pt x="845232" y="776102"/>
                </a:cubicBezTo>
                <a:cubicBezTo>
                  <a:pt x="855502" y="765088"/>
                  <a:pt x="868822" y="759582"/>
                  <a:pt x="885193" y="759582"/>
                </a:cubicBezTo>
                <a:close/>
                <a:moveTo>
                  <a:pt x="770112" y="759582"/>
                </a:moveTo>
                <a:cubicBezTo>
                  <a:pt x="782985" y="759582"/>
                  <a:pt x="793515" y="762837"/>
                  <a:pt x="801700" y="769349"/>
                </a:cubicBezTo>
                <a:cubicBezTo>
                  <a:pt x="809886" y="775860"/>
                  <a:pt x="815132" y="785106"/>
                  <a:pt x="817439" y="797086"/>
                </a:cubicBezTo>
                <a:lnTo>
                  <a:pt x="797905" y="800100"/>
                </a:lnTo>
                <a:cubicBezTo>
                  <a:pt x="796045" y="792138"/>
                  <a:pt x="792752" y="786148"/>
                  <a:pt x="788027" y="782129"/>
                </a:cubicBezTo>
                <a:cubicBezTo>
                  <a:pt x="783301" y="778111"/>
                  <a:pt x="777590" y="776102"/>
                  <a:pt x="770893" y="776102"/>
                </a:cubicBezTo>
                <a:cubicBezTo>
                  <a:pt x="760773" y="776102"/>
                  <a:pt x="752550" y="779729"/>
                  <a:pt x="746225" y="786985"/>
                </a:cubicBezTo>
                <a:cubicBezTo>
                  <a:pt x="739899" y="794240"/>
                  <a:pt x="736737" y="805718"/>
                  <a:pt x="736737" y="821420"/>
                </a:cubicBezTo>
                <a:cubicBezTo>
                  <a:pt x="736737" y="837344"/>
                  <a:pt x="739788" y="848916"/>
                  <a:pt x="745890" y="856134"/>
                </a:cubicBezTo>
                <a:cubicBezTo>
                  <a:pt x="751992" y="863352"/>
                  <a:pt x="759954" y="866961"/>
                  <a:pt x="769777" y="866961"/>
                </a:cubicBezTo>
                <a:cubicBezTo>
                  <a:pt x="777665" y="866961"/>
                  <a:pt x="784250" y="864543"/>
                  <a:pt x="789534" y="859706"/>
                </a:cubicBezTo>
                <a:cubicBezTo>
                  <a:pt x="794817" y="854869"/>
                  <a:pt x="798166" y="847428"/>
                  <a:pt x="799580" y="837382"/>
                </a:cubicBezTo>
                <a:lnTo>
                  <a:pt x="819336" y="839949"/>
                </a:lnTo>
                <a:cubicBezTo>
                  <a:pt x="817178" y="853567"/>
                  <a:pt x="811653" y="864227"/>
                  <a:pt x="802761" y="871928"/>
                </a:cubicBezTo>
                <a:cubicBezTo>
                  <a:pt x="793868" y="879630"/>
                  <a:pt x="782948" y="883481"/>
                  <a:pt x="770000" y="883481"/>
                </a:cubicBezTo>
                <a:cubicBezTo>
                  <a:pt x="753778" y="883481"/>
                  <a:pt x="740737" y="878179"/>
                  <a:pt x="730877" y="867575"/>
                </a:cubicBezTo>
                <a:cubicBezTo>
                  <a:pt x="721017" y="856971"/>
                  <a:pt x="716087" y="841772"/>
                  <a:pt x="716087" y="821978"/>
                </a:cubicBezTo>
                <a:cubicBezTo>
                  <a:pt x="716087" y="809179"/>
                  <a:pt x="718208" y="797979"/>
                  <a:pt x="722449" y="788380"/>
                </a:cubicBezTo>
                <a:cubicBezTo>
                  <a:pt x="726691" y="778781"/>
                  <a:pt x="733146" y="771581"/>
                  <a:pt x="741816" y="766781"/>
                </a:cubicBezTo>
                <a:cubicBezTo>
                  <a:pt x="750485" y="761982"/>
                  <a:pt x="759917" y="759582"/>
                  <a:pt x="770112" y="759582"/>
                </a:cubicBezTo>
                <a:close/>
                <a:moveTo>
                  <a:pt x="537158" y="759582"/>
                </a:moveTo>
                <a:cubicBezTo>
                  <a:pt x="543930" y="759582"/>
                  <a:pt x="550813" y="761740"/>
                  <a:pt x="557808" y="766056"/>
                </a:cubicBezTo>
                <a:lnTo>
                  <a:pt x="550888" y="784696"/>
                </a:lnTo>
                <a:cubicBezTo>
                  <a:pt x="545976" y="781794"/>
                  <a:pt x="541065" y="780343"/>
                  <a:pt x="536154" y="780343"/>
                </a:cubicBezTo>
                <a:cubicBezTo>
                  <a:pt x="531763" y="780343"/>
                  <a:pt x="527819" y="781664"/>
                  <a:pt x="524322" y="784306"/>
                </a:cubicBezTo>
                <a:cubicBezTo>
                  <a:pt x="520824" y="786948"/>
                  <a:pt x="518332" y="790612"/>
                  <a:pt x="516843" y="795300"/>
                </a:cubicBezTo>
                <a:cubicBezTo>
                  <a:pt x="514611" y="802444"/>
                  <a:pt x="513495" y="810258"/>
                  <a:pt x="513495" y="818741"/>
                </a:cubicBezTo>
                <a:lnTo>
                  <a:pt x="513495" y="880802"/>
                </a:lnTo>
                <a:lnTo>
                  <a:pt x="493403" y="880802"/>
                </a:lnTo>
                <a:lnTo>
                  <a:pt x="493403" y="762261"/>
                </a:lnTo>
                <a:lnTo>
                  <a:pt x="511485" y="762261"/>
                </a:lnTo>
                <a:lnTo>
                  <a:pt x="511485" y="780232"/>
                </a:lnTo>
                <a:cubicBezTo>
                  <a:pt x="516099" y="771823"/>
                  <a:pt x="520359" y="766279"/>
                  <a:pt x="524266" y="763600"/>
                </a:cubicBezTo>
                <a:cubicBezTo>
                  <a:pt x="528173" y="760921"/>
                  <a:pt x="532470" y="759582"/>
                  <a:pt x="537158" y="759582"/>
                </a:cubicBezTo>
                <a:close/>
                <a:moveTo>
                  <a:pt x="418468" y="759582"/>
                </a:moveTo>
                <a:cubicBezTo>
                  <a:pt x="434318" y="759582"/>
                  <a:pt x="447266" y="764977"/>
                  <a:pt x="457312" y="775767"/>
                </a:cubicBezTo>
                <a:cubicBezTo>
                  <a:pt x="467358" y="786557"/>
                  <a:pt x="472381" y="801737"/>
                  <a:pt x="472381" y="821308"/>
                </a:cubicBezTo>
                <a:cubicBezTo>
                  <a:pt x="472381" y="822499"/>
                  <a:pt x="472344" y="824285"/>
                  <a:pt x="472269" y="826666"/>
                </a:cubicBezTo>
                <a:lnTo>
                  <a:pt x="383865" y="826666"/>
                </a:lnTo>
                <a:cubicBezTo>
                  <a:pt x="384610" y="839688"/>
                  <a:pt x="388293" y="849660"/>
                  <a:pt x="394916" y="856580"/>
                </a:cubicBezTo>
                <a:cubicBezTo>
                  <a:pt x="401539" y="863501"/>
                  <a:pt x="409799" y="866961"/>
                  <a:pt x="419696" y="866961"/>
                </a:cubicBezTo>
                <a:cubicBezTo>
                  <a:pt x="427063" y="866961"/>
                  <a:pt x="433351" y="865026"/>
                  <a:pt x="438560" y="861157"/>
                </a:cubicBezTo>
                <a:cubicBezTo>
                  <a:pt x="443769" y="857287"/>
                  <a:pt x="447899" y="851111"/>
                  <a:pt x="450950" y="842628"/>
                </a:cubicBezTo>
                <a:lnTo>
                  <a:pt x="471711" y="845195"/>
                </a:lnTo>
                <a:cubicBezTo>
                  <a:pt x="468437" y="857325"/>
                  <a:pt x="462372" y="866738"/>
                  <a:pt x="453517" y="873435"/>
                </a:cubicBezTo>
                <a:cubicBezTo>
                  <a:pt x="444662" y="880133"/>
                  <a:pt x="433351" y="883481"/>
                  <a:pt x="419584" y="883481"/>
                </a:cubicBezTo>
                <a:cubicBezTo>
                  <a:pt x="402246" y="883481"/>
                  <a:pt x="388498" y="878142"/>
                  <a:pt x="378340" y="867464"/>
                </a:cubicBezTo>
                <a:cubicBezTo>
                  <a:pt x="368183" y="856785"/>
                  <a:pt x="363104" y="841809"/>
                  <a:pt x="363104" y="822536"/>
                </a:cubicBezTo>
                <a:cubicBezTo>
                  <a:pt x="363104" y="802593"/>
                  <a:pt x="368238" y="787115"/>
                  <a:pt x="378508" y="776102"/>
                </a:cubicBezTo>
                <a:cubicBezTo>
                  <a:pt x="388777" y="765088"/>
                  <a:pt x="402097" y="759582"/>
                  <a:pt x="418468" y="759582"/>
                </a:cubicBezTo>
                <a:close/>
                <a:moveTo>
                  <a:pt x="2426754" y="717166"/>
                </a:moveTo>
                <a:lnTo>
                  <a:pt x="2446846" y="717166"/>
                </a:lnTo>
                <a:lnTo>
                  <a:pt x="2446846" y="880802"/>
                </a:lnTo>
                <a:lnTo>
                  <a:pt x="2426754" y="880802"/>
                </a:lnTo>
                <a:close/>
                <a:moveTo>
                  <a:pt x="2245594" y="717166"/>
                </a:moveTo>
                <a:lnTo>
                  <a:pt x="2265574" y="717166"/>
                </a:lnTo>
                <a:lnTo>
                  <a:pt x="2265574" y="880802"/>
                </a:lnTo>
                <a:lnTo>
                  <a:pt x="2246933" y="880802"/>
                </a:lnTo>
                <a:lnTo>
                  <a:pt x="2246933" y="865845"/>
                </a:lnTo>
                <a:cubicBezTo>
                  <a:pt x="2239417" y="877602"/>
                  <a:pt x="2228367" y="883481"/>
                  <a:pt x="2213781" y="883481"/>
                </a:cubicBezTo>
                <a:cubicBezTo>
                  <a:pt x="2204331" y="883481"/>
                  <a:pt x="2195643" y="880877"/>
                  <a:pt x="2187718" y="875668"/>
                </a:cubicBezTo>
                <a:cubicBezTo>
                  <a:pt x="2179793" y="870459"/>
                  <a:pt x="2173654" y="863185"/>
                  <a:pt x="2169300" y="853846"/>
                </a:cubicBezTo>
                <a:cubicBezTo>
                  <a:pt x="2164947" y="844507"/>
                  <a:pt x="2162771" y="833773"/>
                  <a:pt x="2162771" y="821643"/>
                </a:cubicBezTo>
                <a:cubicBezTo>
                  <a:pt x="2162771" y="809811"/>
                  <a:pt x="2164743" y="799077"/>
                  <a:pt x="2168687" y="789440"/>
                </a:cubicBezTo>
                <a:cubicBezTo>
                  <a:pt x="2172631" y="779804"/>
                  <a:pt x="2178546" y="772418"/>
                  <a:pt x="2186434" y="767284"/>
                </a:cubicBezTo>
                <a:cubicBezTo>
                  <a:pt x="2194322" y="762149"/>
                  <a:pt x="2203140" y="759582"/>
                  <a:pt x="2212889" y="759582"/>
                </a:cubicBezTo>
                <a:cubicBezTo>
                  <a:pt x="2220032" y="759582"/>
                  <a:pt x="2226395" y="761089"/>
                  <a:pt x="2231976" y="764102"/>
                </a:cubicBezTo>
                <a:cubicBezTo>
                  <a:pt x="2237557" y="767116"/>
                  <a:pt x="2242096" y="771042"/>
                  <a:pt x="2245594" y="775878"/>
                </a:cubicBezTo>
                <a:close/>
                <a:moveTo>
                  <a:pt x="1540930" y="717166"/>
                </a:moveTo>
                <a:lnTo>
                  <a:pt x="1561021" y="717166"/>
                </a:lnTo>
                <a:lnTo>
                  <a:pt x="1561021" y="880802"/>
                </a:lnTo>
                <a:lnTo>
                  <a:pt x="1540930" y="880802"/>
                </a:lnTo>
                <a:close/>
                <a:moveTo>
                  <a:pt x="1483780" y="717166"/>
                </a:moveTo>
                <a:lnTo>
                  <a:pt x="1503871" y="717166"/>
                </a:lnTo>
                <a:lnTo>
                  <a:pt x="1503871" y="880802"/>
                </a:lnTo>
                <a:lnTo>
                  <a:pt x="1483780" y="880802"/>
                </a:lnTo>
                <a:close/>
                <a:moveTo>
                  <a:pt x="674713" y="717166"/>
                </a:moveTo>
                <a:lnTo>
                  <a:pt x="694805" y="717166"/>
                </a:lnTo>
                <a:lnTo>
                  <a:pt x="694805" y="740271"/>
                </a:lnTo>
                <a:lnTo>
                  <a:pt x="674713" y="740271"/>
                </a:lnTo>
                <a:close/>
                <a:moveTo>
                  <a:pt x="276449" y="714375"/>
                </a:moveTo>
                <a:cubicBezTo>
                  <a:pt x="288578" y="714375"/>
                  <a:pt x="299275" y="716329"/>
                  <a:pt x="308540" y="720235"/>
                </a:cubicBezTo>
                <a:cubicBezTo>
                  <a:pt x="317804" y="724142"/>
                  <a:pt x="324929" y="729891"/>
                  <a:pt x="329915" y="737481"/>
                </a:cubicBezTo>
                <a:cubicBezTo>
                  <a:pt x="334901" y="745071"/>
                  <a:pt x="337580" y="753666"/>
                  <a:pt x="337952" y="763265"/>
                </a:cubicBezTo>
                <a:lnTo>
                  <a:pt x="317190" y="764828"/>
                </a:lnTo>
                <a:cubicBezTo>
                  <a:pt x="316074" y="754484"/>
                  <a:pt x="312298" y="746671"/>
                  <a:pt x="305861" y="741388"/>
                </a:cubicBezTo>
                <a:cubicBezTo>
                  <a:pt x="299424" y="736104"/>
                  <a:pt x="289918" y="733462"/>
                  <a:pt x="277342" y="733462"/>
                </a:cubicBezTo>
                <a:cubicBezTo>
                  <a:pt x="264245" y="733462"/>
                  <a:pt x="254701" y="735862"/>
                  <a:pt x="248711" y="740662"/>
                </a:cubicBezTo>
                <a:cubicBezTo>
                  <a:pt x="242720" y="745462"/>
                  <a:pt x="239725" y="751247"/>
                  <a:pt x="239725" y="758019"/>
                </a:cubicBezTo>
                <a:cubicBezTo>
                  <a:pt x="239725" y="763898"/>
                  <a:pt x="241846" y="768735"/>
                  <a:pt x="246088" y="772530"/>
                </a:cubicBezTo>
                <a:cubicBezTo>
                  <a:pt x="250255" y="776325"/>
                  <a:pt x="261138" y="780213"/>
                  <a:pt x="278737" y="784194"/>
                </a:cubicBezTo>
                <a:cubicBezTo>
                  <a:pt x="296336" y="788175"/>
                  <a:pt x="308409" y="791654"/>
                  <a:pt x="314958" y="794631"/>
                </a:cubicBezTo>
                <a:cubicBezTo>
                  <a:pt x="324483" y="799021"/>
                  <a:pt x="331515" y="804584"/>
                  <a:pt x="336054" y="811318"/>
                </a:cubicBezTo>
                <a:cubicBezTo>
                  <a:pt x="340594" y="818053"/>
                  <a:pt x="342863" y="825810"/>
                  <a:pt x="342863" y="834591"/>
                </a:cubicBezTo>
                <a:cubicBezTo>
                  <a:pt x="342863" y="843298"/>
                  <a:pt x="340370" y="851502"/>
                  <a:pt x="335385" y="859204"/>
                </a:cubicBezTo>
                <a:cubicBezTo>
                  <a:pt x="330399" y="866905"/>
                  <a:pt x="323237" y="872896"/>
                  <a:pt x="313898" y="877175"/>
                </a:cubicBezTo>
                <a:cubicBezTo>
                  <a:pt x="304559" y="881453"/>
                  <a:pt x="294048" y="883593"/>
                  <a:pt x="282365" y="883593"/>
                </a:cubicBezTo>
                <a:cubicBezTo>
                  <a:pt x="267556" y="883593"/>
                  <a:pt x="255148" y="881435"/>
                  <a:pt x="245139" y="877119"/>
                </a:cubicBezTo>
                <a:cubicBezTo>
                  <a:pt x="235130" y="872803"/>
                  <a:pt x="227280" y="866310"/>
                  <a:pt x="221587" y="857641"/>
                </a:cubicBezTo>
                <a:cubicBezTo>
                  <a:pt x="215894" y="848972"/>
                  <a:pt x="212899" y="839168"/>
                  <a:pt x="212601" y="828229"/>
                </a:cubicBezTo>
                <a:lnTo>
                  <a:pt x="233028" y="826443"/>
                </a:lnTo>
                <a:cubicBezTo>
                  <a:pt x="233995" y="834628"/>
                  <a:pt x="236246" y="841344"/>
                  <a:pt x="239781" y="846590"/>
                </a:cubicBezTo>
                <a:cubicBezTo>
                  <a:pt x="243316" y="851837"/>
                  <a:pt x="248804" y="856078"/>
                  <a:pt x="256245" y="859315"/>
                </a:cubicBezTo>
                <a:cubicBezTo>
                  <a:pt x="263687" y="862552"/>
                  <a:pt x="272058" y="864171"/>
                  <a:pt x="281360" y="864171"/>
                </a:cubicBezTo>
                <a:cubicBezTo>
                  <a:pt x="289620" y="864171"/>
                  <a:pt x="296913" y="862943"/>
                  <a:pt x="303238" y="860487"/>
                </a:cubicBezTo>
                <a:cubicBezTo>
                  <a:pt x="309563" y="858032"/>
                  <a:pt x="314270" y="854664"/>
                  <a:pt x="317358" y="850385"/>
                </a:cubicBezTo>
                <a:cubicBezTo>
                  <a:pt x="320446" y="846107"/>
                  <a:pt x="321990" y="841437"/>
                  <a:pt x="321990" y="836377"/>
                </a:cubicBezTo>
                <a:cubicBezTo>
                  <a:pt x="321990" y="831242"/>
                  <a:pt x="320502" y="826759"/>
                  <a:pt x="317525" y="822927"/>
                </a:cubicBezTo>
                <a:cubicBezTo>
                  <a:pt x="314549" y="819094"/>
                  <a:pt x="309637" y="815876"/>
                  <a:pt x="302791" y="813271"/>
                </a:cubicBezTo>
                <a:cubicBezTo>
                  <a:pt x="298401" y="811560"/>
                  <a:pt x="288690" y="808900"/>
                  <a:pt x="273658" y="805291"/>
                </a:cubicBezTo>
                <a:cubicBezTo>
                  <a:pt x="258627" y="801681"/>
                  <a:pt x="248097" y="798277"/>
                  <a:pt x="242069" y="795077"/>
                </a:cubicBezTo>
                <a:cubicBezTo>
                  <a:pt x="234256" y="790984"/>
                  <a:pt x="228433" y="785906"/>
                  <a:pt x="224601" y="779841"/>
                </a:cubicBezTo>
                <a:cubicBezTo>
                  <a:pt x="220768" y="773776"/>
                  <a:pt x="218852" y="766986"/>
                  <a:pt x="218852" y="759470"/>
                </a:cubicBezTo>
                <a:cubicBezTo>
                  <a:pt x="218852" y="751210"/>
                  <a:pt x="221196" y="743490"/>
                  <a:pt x="225884" y="736309"/>
                </a:cubicBezTo>
                <a:cubicBezTo>
                  <a:pt x="230572" y="729128"/>
                  <a:pt x="237419" y="723677"/>
                  <a:pt x="246423" y="719956"/>
                </a:cubicBezTo>
                <a:cubicBezTo>
                  <a:pt x="255427" y="716236"/>
                  <a:pt x="265435" y="714375"/>
                  <a:pt x="276449" y="714375"/>
                </a:cubicBezTo>
                <a:close/>
                <a:moveTo>
                  <a:pt x="2464780" y="468883"/>
                </a:moveTo>
                <a:cubicBezTo>
                  <a:pt x="2457487" y="471860"/>
                  <a:pt x="2446549" y="474390"/>
                  <a:pt x="2431963" y="476473"/>
                </a:cubicBezTo>
                <a:cubicBezTo>
                  <a:pt x="2423703" y="477664"/>
                  <a:pt x="2417862" y="479004"/>
                  <a:pt x="2414439" y="480492"/>
                </a:cubicBezTo>
                <a:cubicBezTo>
                  <a:pt x="2411016" y="481980"/>
                  <a:pt x="2408374" y="484157"/>
                  <a:pt x="2406514" y="487022"/>
                </a:cubicBezTo>
                <a:cubicBezTo>
                  <a:pt x="2404653" y="489887"/>
                  <a:pt x="2403723" y="493068"/>
                  <a:pt x="2403723" y="496565"/>
                </a:cubicBezTo>
                <a:cubicBezTo>
                  <a:pt x="2403723" y="501923"/>
                  <a:pt x="2405751" y="506388"/>
                  <a:pt x="2409807" y="509960"/>
                </a:cubicBezTo>
                <a:cubicBezTo>
                  <a:pt x="2413862" y="513532"/>
                  <a:pt x="2419797" y="515318"/>
                  <a:pt x="2427610" y="515318"/>
                </a:cubicBezTo>
                <a:cubicBezTo>
                  <a:pt x="2435349" y="515318"/>
                  <a:pt x="2442233" y="513625"/>
                  <a:pt x="2448260" y="510239"/>
                </a:cubicBezTo>
                <a:cubicBezTo>
                  <a:pt x="2454288" y="506853"/>
                  <a:pt x="2458715" y="502221"/>
                  <a:pt x="2461543" y="496342"/>
                </a:cubicBezTo>
                <a:cubicBezTo>
                  <a:pt x="2463701" y="491803"/>
                  <a:pt x="2464780" y="485105"/>
                  <a:pt x="2464780" y="476250"/>
                </a:cubicBezTo>
                <a:close/>
                <a:moveTo>
                  <a:pt x="550255" y="468883"/>
                </a:moveTo>
                <a:cubicBezTo>
                  <a:pt x="542963" y="471860"/>
                  <a:pt x="532024" y="474390"/>
                  <a:pt x="517439" y="476473"/>
                </a:cubicBezTo>
                <a:cubicBezTo>
                  <a:pt x="509179" y="477664"/>
                  <a:pt x="503337" y="479004"/>
                  <a:pt x="499914" y="480492"/>
                </a:cubicBezTo>
                <a:cubicBezTo>
                  <a:pt x="496491" y="481980"/>
                  <a:pt x="493849" y="484157"/>
                  <a:pt x="491989" y="487022"/>
                </a:cubicBezTo>
                <a:cubicBezTo>
                  <a:pt x="490129" y="489887"/>
                  <a:pt x="489199" y="493068"/>
                  <a:pt x="489199" y="496565"/>
                </a:cubicBezTo>
                <a:cubicBezTo>
                  <a:pt x="489199" y="501923"/>
                  <a:pt x="491226" y="506388"/>
                  <a:pt x="495282" y="509960"/>
                </a:cubicBezTo>
                <a:cubicBezTo>
                  <a:pt x="499337" y="513532"/>
                  <a:pt x="505272" y="515318"/>
                  <a:pt x="513085" y="515318"/>
                </a:cubicBezTo>
                <a:cubicBezTo>
                  <a:pt x="520824" y="515318"/>
                  <a:pt x="527708" y="513625"/>
                  <a:pt x="533735" y="510239"/>
                </a:cubicBezTo>
                <a:cubicBezTo>
                  <a:pt x="539763" y="506853"/>
                  <a:pt x="544190" y="502221"/>
                  <a:pt x="547018" y="496342"/>
                </a:cubicBezTo>
                <a:cubicBezTo>
                  <a:pt x="549176" y="491803"/>
                  <a:pt x="550255" y="485105"/>
                  <a:pt x="550255" y="476250"/>
                </a:cubicBezTo>
                <a:close/>
                <a:moveTo>
                  <a:pt x="245455" y="468883"/>
                </a:moveTo>
                <a:cubicBezTo>
                  <a:pt x="238163" y="471860"/>
                  <a:pt x="227224" y="474390"/>
                  <a:pt x="212639" y="476473"/>
                </a:cubicBezTo>
                <a:cubicBezTo>
                  <a:pt x="204379" y="477664"/>
                  <a:pt x="198537" y="479004"/>
                  <a:pt x="195114" y="480492"/>
                </a:cubicBezTo>
                <a:cubicBezTo>
                  <a:pt x="191691" y="481980"/>
                  <a:pt x="189049" y="484157"/>
                  <a:pt x="187189" y="487022"/>
                </a:cubicBezTo>
                <a:cubicBezTo>
                  <a:pt x="185329" y="489887"/>
                  <a:pt x="184399" y="493068"/>
                  <a:pt x="184399" y="496565"/>
                </a:cubicBezTo>
                <a:cubicBezTo>
                  <a:pt x="184399" y="501923"/>
                  <a:pt x="186426" y="506388"/>
                  <a:pt x="190482" y="509960"/>
                </a:cubicBezTo>
                <a:cubicBezTo>
                  <a:pt x="194537" y="513532"/>
                  <a:pt x="200472" y="515318"/>
                  <a:pt x="208285" y="515318"/>
                </a:cubicBezTo>
                <a:cubicBezTo>
                  <a:pt x="216024" y="515318"/>
                  <a:pt x="222908" y="513625"/>
                  <a:pt x="228935" y="510239"/>
                </a:cubicBezTo>
                <a:cubicBezTo>
                  <a:pt x="234963" y="506853"/>
                  <a:pt x="239390" y="502221"/>
                  <a:pt x="242218" y="496342"/>
                </a:cubicBezTo>
                <a:cubicBezTo>
                  <a:pt x="244376" y="491803"/>
                  <a:pt x="245455" y="485105"/>
                  <a:pt x="245455" y="476250"/>
                </a:cubicBezTo>
                <a:close/>
                <a:moveTo>
                  <a:pt x="1700436" y="423788"/>
                </a:moveTo>
                <a:cubicBezTo>
                  <a:pt x="1691506" y="423788"/>
                  <a:pt x="1684046" y="427435"/>
                  <a:pt x="1678056" y="434727"/>
                </a:cubicBezTo>
                <a:cubicBezTo>
                  <a:pt x="1672066" y="442020"/>
                  <a:pt x="1669071" y="453517"/>
                  <a:pt x="1669071" y="469218"/>
                </a:cubicBezTo>
                <a:cubicBezTo>
                  <a:pt x="1669071" y="484399"/>
                  <a:pt x="1672270" y="495747"/>
                  <a:pt x="1678670" y="503263"/>
                </a:cubicBezTo>
                <a:cubicBezTo>
                  <a:pt x="1685070" y="510778"/>
                  <a:pt x="1692623" y="514536"/>
                  <a:pt x="1701329" y="514536"/>
                </a:cubicBezTo>
                <a:cubicBezTo>
                  <a:pt x="1710110" y="514536"/>
                  <a:pt x="1717570" y="510946"/>
                  <a:pt x="1723709" y="503765"/>
                </a:cubicBezTo>
                <a:cubicBezTo>
                  <a:pt x="1729848" y="496584"/>
                  <a:pt x="1732918" y="485626"/>
                  <a:pt x="1732918" y="470892"/>
                </a:cubicBezTo>
                <a:cubicBezTo>
                  <a:pt x="1732918" y="454670"/>
                  <a:pt x="1729792" y="442764"/>
                  <a:pt x="1723542" y="435174"/>
                </a:cubicBezTo>
                <a:cubicBezTo>
                  <a:pt x="1717291" y="427583"/>
                  <a:pt x="1709589" y="423788"/>
                  <a:pt x="1700436" y="423788"/>
                </a:cubicBezTo>
                <a:close/>
                <a:moveTo>
                  <a:pt x="1275160" y="423788"/>
                </a:moveTo>
                <a:cubicBezTo>
                  <a:pt x="1265114" y="423788"/>
                  <a:pt x="1256780" y="427546"/>
                  <a:pt x="1250157" y="435062"/>
                </a:cubicBezTo>
                <a:cubicBezTo>
                  <a:pt x="1243534" y="442578"/>
                  <a:pt x="1240222" y="453926"/>
                  <a:pt x="1240222" y="469106"/>
                </a:cubicBezTo>
                <a:cubicBezTo>
                  <a:pt x="1240222" y="484287"/>
                  <a:pt x="1243534" y="495654"/>
                  <a:pt x="1250157" y="503207"/>
                </a:cubicBezTo>
                <a:cubicBezTo>
                  <a:pt x="1256780" y="510760"/>
                  <a:pt x="1265114" y="514536"/>
                  <a:pt x="1275160" y="514536"/>
                </a:cubicBezTo>
                <a:cubicBezTo>
                  <a:pt x="1285131" y="514536"/>
                  <a:pt x="1293428" y="510741"/>
                  <a:pt x="1300051" y="503151"/>
                </a:cubicBezTo>
                <a:cubicBezTo>
                  <a:pt x="1306674" y="495561"/>
                  <a:pt x="1309986" y="483989"/>
                  <a:pt x="1309986" y="468437"/>
                </a:cubicBezTo>
                <a:cubicBezTo>
                  <a:pt x="1309986" y="453777"/>
                  <a:pt x="1306656" y="442671"/>
                  <a:pt x="1299995" y="435118"/>
                </a:cubicBezTo>
                <a:cubicBezTo>
                  <a:pt x="1293335" y="427565"/>
                  <a:pt x="1285057" y="423788"/>
                  <a:pt x="1275160" y="423788"/>
                </a:cubicBezTo>
                <a:close/>
                <a:moveTo>
                  <a:pt x="2618966" y="423677"/>
                </a:moveTo>
                <a:cubicBezTo>
                  <a:pt x="2609739" y="423677"/>
                  <a:pt x="2601981" y="426765"/>
                  <a:pt x="2595693" y="432941"/>
                </a:cubicBezTo>
                <a:cubicBezTo>
                  <a:pt x="2589405" y="439118"/>
                  <a:pt x="2585926" y="447378"/>
                  <a:pt x="2585256" y="457721"/>
                </a:cubicBezTo>
                <a:lnTo>
                  <a:pt x="2651448" y="457721"/>
                </a:lnTo>
                <a:cubicBezTo>
                  <a:pt x="2650555" y="447750"/>
                  <a:pt x="2648025" y="440271"/>
                  <a:pt x="2643857" y="435285"/>
                </a:cubicBezTo>
                <a:cubicBezTo>
                  <a:pt x="2637458" y="427546"/>
                  <a:pt x="2629161" y="423677"/>
                  <a:pt x="2618966" y="423677"/>
                </a:cubicBezTo>
                <a:close/>
                <a:moveTo>
                  <a:pt x="1961741" y="423677"/>
                </a:moveTo>
                <a:cubicBezTo>
                  <a:pt x="1952514" y="423677"/>
                  <a:pt x="1944756" y="426765"/>
                  <a:pt x="1938468" y="432941"/>
                </a:cubicBezTo>
                <a:cubicBezTo>
                  <a:pt x="1932180" y="439118"/>
                  <a:pt x="1928701" y="447378"/>
                  <a:pt x="1928032" y="457721"/>
                </a:cubicBezTo>
                <a:lnTo>
                  <a:pt x="1994223" y="457721"/>
                </a:lnTo>
                <a:cubicBezTo>
                  <a:pt x="1993330" y="447750"/>
                  <a:pt x="1990800" y="440271"/>
                  <a:pt x="1986633" y="435285"/>
                </a:cubicBezTo>
                <a:cubicBezTo>
                  <a:pt x="1980233" y="427546"/>
                  <a:pt x="1971936" y="423677"/>
                  <a:pt x="1961741" y="423677"/>
                </a:cubicBezTo>
                <a:close/>
                <a:moveTo>
                  <a:pt x="1085441" y="423677"/>
                </a:moveTo>
                <a:cubicBezTo>
                  <a:pt x="1076214" y="423677"/>
                  <a:pt x="1068456" y="426765"/>
                  <a:pt x="1062168" y="432941"/>
                </a:cubicBezTo>
                <a:cubicBezTo>
                  <a:pt x="1055880" y="439118"/>
                  <a:pt x="1052401" y="447378"/>
                  <a:pt x="1051731" y="457721"/>
                </a:cubicBezTo>
                <a:lnTo>
                  <a:pt x="1117923" y="457721"/>
                </a:lnTo>
                <a:cubicBezTo>
                  <a:pt x="1117030" y="447750"/>
                  <a:pt x="1114500" y="440271"/>
                  <a:pt x="1110333" y="435285"/>
                </a:cubicBezTo>
                <a:cubicBezTo>
                  <a:pt x="1103933" y="427546"/>
                  <a:pt x="1095636" y="423677"/>
                  <a:pt x="1085441" y="423677"/>
                </a:cubicBezTo>
                <a:close/>
                <a:moveTo>
                  <a:pt x="1789138" y="409836"/>
                </a:moveTo>
                <a:lnTo>
                  <a:pt x="1809230" y="409836"/>
                </a:lnTo>
                <a:lnTo>
                  <a:pt x="1809230" y="528377"/>
                </a:lnTo>
                <a:lnTo>
                  <a:pt x="1789138" y="528377"/>
                </a:lnTo>
                <a:close/>
                <a:moveTo>
                  <a:pt x="1474813" y="409836"/>
                </a:moveTo>
                <a:lnTo>
                  <a:pt x="1494905" y="409836"/>
                </a:lnTo>
                <a:lnTo>
                  <a:pt x="1494905" y="528377"/>
                </a:lnTo>
                <a:lnTo>
                  <a:pt x="1474813" y="528377"/>
                </a:lnTo>
                <a:close/>
                <a:moveTo>
                  <a:pt x="798538" y="409836"/>
                </a:moveTo>
                <a:lnTo>
                  <a:pt x="818630" y="409836"/>
                </a:lnTo>
                <a:lnTo>
                  <a:pt x="818630" y="528377"/>
                </a:lnTo>
                <a:lnTo>
                  <a:pt x="798538" y="528377"/>
                </a:lnTo>
                <a:close/>
                <a:moveTo>
                  <a:pt x="282216" y="409836"/>
                </a:moveTo>
                <a:lnTo>
                  <a:pt x="303870" y="409836"/>
                </a:lnTo>
                <a:lnTo>
                  <a:pt x="328539" y="478483"/>
                </a:lnTo>
                <a:cubicBezTo>
                  <a:pt x="331738" y="487189"/>
                  <a:pt x="334603" y="496342"/>
                  <a:pt x="337133" y="505941"/>
                </a:cubicBezTo>
                <a:cubicBezTo>
                  <a:pt x="339440" y="496714"/>
                  <a:pt x="342194" y="487710"/>
                  <a:pt x="345393" y="478929"/>
                </a:cubicBezTo>
                <a:lnTo>
                  <a:pt x="370731" y="409836"/>
                </a:lnTo>
                <a:lnTo>
                  <a:pt x="390823" y="409836"/>
                </a:lnTo>
                <a:lnTo>
                  <a:pt x="345728" y="530386"/>
                </a:lnTo>
                <a:cubicBezTo>
                  <a:pt x="340891" y="543409"/>
                  <a:pt x="337133" y="552376"/>
                  <a:pt x="334454" y="557287"/>
                </a:cubicBezTo>
                <a:cubicBezTo>
                  <a:pt x="330883" y="563910"/>
                  <a:pt x="326790" y="568765"/>
                  <a:pt x="322176" y="571854"/>
                </a:cubicBezTo>
                <a:cubicBezTo>
                  <a:pt x="317562" y="574942"/>
                  <a:pt x="312056" y="576486"/>
                  <a:pt x="305656" y="576486"/>
                </a:cubicBezTo>
                <a:cubicBezTo>
                  <a:pt x="301787" y="576486"/>
                  <a:pt x="297471" y="575667"/>
                  <a:pt x="292708" y="574030"/>
                </a:cubicBezTo>
                <a:lnTo>
                  <a:pt x="290476" y="555166"/>
                </a:lnTo>
                <a:cubicBezTo>
                  <a:pt x="294866" y="556357"/>
                  <a:pt x="298698" y="556952"/>
                  <a:pt x="301973" y="556952"/>
                </a:cubicBezTo>
                <a:cubicBezTo>
                  <a:pt x="306438" y="556952"/>
                  <a:pt x="310009" y="556208"/>
                  <a:pt x="312688" y="554720"/>
                </a:cubicBezTo>
                <a:cubicBezTo>
                  <a:pt x="315367" y="553232"/>
                  <a:pt x="317562" y="551148"/>
                  <a:pt x="319274" y="548469"/>
                </a:cubicBezTo>
                <a:cubicBezTo>
                  <a:pt x="320539" y="546460"/>
                  <a:pt x="322585" y="541474"/>
                  <a:pt x="325413" y="533512"/>
                </a:cubicBezTo>
                <a:cubicBezTo>
                  <a:pt x="325785" y="532396"/>
                  <a:pt x="326381" y="530758"/>
                  <a:pt x="327199" y="528600"/>
                </a:cubicBezTo>
                <a:close/>
                <a:moveTo>
                  <a:pt x="2618743" y="407157"/>
                </a:moveTo>
                <a:cubicBezTo>
                  <a:pt x="2634593" y="407157"/>
                  <a:pt x="2647541" y="412552"/>
                  <a:pt x="2657587" y="423342"/>
                </a:cubicBezTo>
                <a:cubicBezTo>
                  <a:pt x="2667633" y="434132"/>
                  <a:pt x="2672656" y="449312"/>
                  <a:pt x="2672656" y="468883"/>
                </a:cubicBezTo>
                <a:cubicBezTo>
                  <a:pt x="2672656" y="470074"/>
                  <a:pt x="2672618" y="471860"/>
                  <a:pt x="2672544" y="474241"/>
                </a:cubicBezTo>
                <a:lnTo>
                  <a:pt x="2584140" y="474241"/>
                </a:lnTo>
                <a:cubicBezTo>
                  <a:pt x="2584884" y="487263"/>
                  <a:pt x="2588568" y="497235"/>
                  <a:pt x="2595191" y="504155"/>
                </a:cubicBezTo>
                <a:cubicBezTo>
                  <a:pt x="2601813" y="511076"/>
                  <a:pt x="2610073" y="514536"/>
                  <a:pt x="2619971" y="514536"/>
                </a:cubicBezTo>
                <a:cubicBezTo>
                  <a:pt x="2627338" y="514536"/>
                  <a:pt x="2633625" y="512601"/>
                  <a:pt x="2638834" y="508732"/>
                </a:cubicBezTo>
                <a:cubicBezTo>
                  <a:pt x="2644043" y="504862"/>
                  <a:pt x="2648173" y="498686"/>
                  <a:pt x="2651224" y="490203"/>
                </a:cubicBezTo>
                <a:lnTo>
                  <a:pt x="2671986" y="492770"/>
                </a:lnTo>
                <a:cubicBezTo>
                  <a:pt x="2668712" y="504900"/>
                  <a:pt x="2662647" y="514313"/>
                  <a:pt x="2653792" y="521010"/>
                </a:cubicBezTo>
                <a:cubicBezTo>
                  <a:pt x="2644936" y="527708"/>
                  <a:pt x="2633625" y="531056"/>
                  <a:pt x="2619859" y="531056"/>
                </a:cubicBezTo>
                <a:cubicBezTo>
                  <a:pt x="2602520" y="531056"/>
                  <a:pt x="2588772" y="525717"/>
                  <a:pt x="2578615" y="515039"/>
                </a:cubicBezTo>
                <a:cubicBezTo>
                  <a:pt x="2568457" y="504360"/>
                  <a:pt x="2563379" y="489384"/>
                  <a:pt x="2563379" y="470111"/>
                </a:cubicBezTo>
                <a:cubicBezTo>
                  <a:pt x="2563379" y="450168"/>
                  <a:pt x="2568513" y="434690"/>
                  <a:pt x="2578782" y="423677"/>
                </a:cubicBezTo>
                <a:cubicBezTo>
                  <a:pt x="2589051" y="412663"/>
                  <a:pt x="2602372" y="407157"/>
                  <a:pt x="2618743" y="407157"/>
                </a:cubicBezTo>
                <a:close/>
                <a:moveTo>
                  <a:pt x="2439219" y="407157"/>
                </a:moveTo>
                <a:cubicBezTo>
                  <a:pt x="2449339" y="407157"/>
                  <a:pt x="2457562" y="408347"/>
                  <a:pt x="2463887" y="410729"/>
                </a:cubicBezTo>
                <a:cubicBezTo>
                  <a:pt x="2470212" y="413110"/>
                  <a:pt x="2474863" y="416105"/>
                  <a:pt x="2477840" y="419714"/>
                </a:cubicBezTo>
                <a:cubicBezTo>
                  <a:pt x="2480816" y="423323"/>
                  <a:pt x="2482900" y="427881"/>
                  <a:pt x="2484090" y="433388"/>
                </a:cubicBezTo>
                <a:cubicBezTo>
                  <a:pt x="2484760" y="436811"/>
                  <a:pt x="2485095" y="442987"/>
                  <a:pt x="2485095" y="451917"/>
                </a:cubicBezTo>
                <a:lnTo>
                  <a:pt x="2485095" y="478706"/>
                </a:lnTo>
                <a:cubicBezTo>
                  <a:pt x="2485095" y="497384"/>
                  <a:pt x="2485523" y="509197"/>
                  <a:pt x="2486379" y="514146"/>
                </a:cubicBezTo>
                <a:cubicBezTo>
                  <a:pt x="2487234" y="519094"/>
                  <a:pt x="2488927" y="523838"/>
                  <a:pt x="2491457" y="528377"/>
                </a:cubicBezTo>
                <a:lnTo>
                  <a:pt x="2470473" y="528377"/>
                </a:lnTo>
                <a:cubicBezTo>
                  <a:pt x="2468389" y="524210"/>
                  <a:pt x="2467050" y="519336"/>
                  <a:pt x="2466454" y="513755"/>
                </a:cubicBezTo>
                <a:cubicBezTo>
                  <a:pt x="2459013" y="520080"/>
                  <a:pt x="2451851" y="524545"/>
                  <a:pt x="2444967" y="527149"/>
                </a:cubicBezTo>
                <a:cubicBezTo>
                  <a:pt x="2438084" y="529754"/>
                  <a:pt x="2430698" y="531056"/>
                  <a:pt x="2422810" y="531056"/>
                </a:cubicBezTo>
                <a:cubicBezTo>
                  <a:pt x="2409788" y="531056"/>
                  <a:pt x="2399779" y="527875"/>
                  <a:pt x="2392785" y="521513"/>
                </a:cubicBezTo>
                <a:cubicBezTo>
                  <a:pt x="2385790" y="515150"/>
                  <a:pt x="2382292" y="507020"/>
                  <a:pt x="2382292" y="497123"/>
                </a:cubicBezTo>
                <a:cubicBezTo>
                  <a:pt x="2382292" y="491319"/>
                  <a:pt x="2383613" y="486017"/>
                  <a:pt x="2386255" y="481217"/>
                </a:cubicBezTo>
                <a:cubicBezTo>
                  <a:pt x="2388896" y="476418"/>
                  <a:pt x="2392357" y="472567"/>
                  <a:pt x="2396635" y="469665"/>
                </a:cubicBezTo>
                <a:cubicBezTo>
                  <a:pt x="2400914" y="466762"/>
                  <a:pt x="2405732" y="464567"/>
                  <a:pt x="2411090" y="463079"/>
                </a:cubicBezTo>
                <a:cubicBezTo>
                  <a:pt x="2415034" y="462037"/>
                  <a:pt x="2420987" y="461032"/>
                  <a:pt x="2428950" y="460065"/>
                </a:cubicBezTo>
                <a:cubicBezTo>
                  <a:pt x="2445172" y="458130"/>
                  <a:pt x="2457115" y="455824"/>
                  <a:pt x="2464780" y="453145"/>
                </a:cubicBezTo>
                <a:cubicBezTo>
                  <a:pt x="2464854" y="450391"/>
                  <a:pt x="2464892" y="448643"/>
                  <a:pt x="2464892" y="447898"/>
                </a:cubicBezTo>
                <a:cubicBezTo>
                  <a:pt x="2464892" y="439713"/>
                  <a:pt x="2462994" y="433946"/>
                  <a:pt x="2459199" y="430597"/>
                </a:cubicBezTo>
                <a:cubicBezTo>
                  <a:pt x="2454064" y="426058"/>
                  <a:pt x="2446437" y="423788"/>
                  <a:pt x="2436317" y="423788"/>
                </a:cubicBezTo>
                <a:cubicBezTo>
                  <a:pt x="2426866" y="423788"/>
                  <a:pt x="2419890" y="425444"/>
                  <a:pt x="2415388" y="428755"/>
                </a:cubicBezTo>
                <a:cubicBezTo>
                  <a:pt x="2410886" y="432067"/>
                  <a:pt x="2407556" y="437927"/>
                  <a:pt x="2405398" y="446336"/>
                </a:cubicBezTo>
                <a:lnTo>
                  <a:pt x="2385752" y="443657"/>
                </a:lnTo>
                <a:cubicBezTo>
                  <a:pt x="2387538" y="435248"/>
                  <a:pt x="2390478" y="428458"/>
                  <a:pt x="2394570" y="423286"/>
                </a:cubicBezTo>
                <a:cubicBezTo>
                  <a:pt x="2398663" y="418114"/>
                  <a:pt x="2404579" y="414133"/>
                  <a:pt x="2412318" y="411342"/>
                </a:cubicBezTo>
                <a:cubicBezTo>
                  <a:pt x="2420057" y="408552"/>
                  <a:pt x="2429024" y="407157"/>
                  <a:pt x="2439219" y="407157"/>
                </a:cubicBezTo>
                <a:close/>
                <a:moveTo>
                  <a:pt x="2313757" y="407157"/>
                </a:moveTo>
                <a:cubicBezTo>
                  <a:pt x="2323059" y="407157"/>
                  <a:pt x="2331225" y="408496"/>
                  <a:pt x="2338258" y="411175"/>
                </a:cubicBezTo>
                <a:cubicBezTo>
                  <a:pt x="2345290" y="413854"/>
                  <a:pt x="2350480" y="417482"/>
                  <a:pt x="2353829" y="422058"/>
                </a:cubicBezTo>
                <a:cubicBezTo>
                  <a:pt x="2357177" y="426635"/>
                  <a:pt x="2359484" y="432755"/>
                  <a:pt x="2360749" y="440420"/>
                </a:cubicBezTo>
                <a:lnTo>
                  <a:pt x="2341104" y="443099"/>
                </a:lnTo>
                <a:cubicBezTo>
                  <a:pt x="2340211" y="436997"/>
                  <a:pt x="2337625" y="432234"/>
                  <a:pt x="2333346" y="428811"/>
                </a:cubicBezTo>
                <a:cubicBezTo>
                  <a:pt x="2329067" y="425388"/>
                  <a:pt x="2323021" y="423677"/>
                  <a:pt x="2315208" y="423677"/>
                </a:cubicBezTo>
                <a:cubicBezTo>
                  <a:pt x="2305981" y="423677"/>
                  <a:pt x="2299395" y="425202"/>
                  <a:pt x="2295451" y="428253"/>
                </a:cubicBezTo>
                <a:cubicBezTo>
                  <a:pt x="2291507" y="431304"/>
                  <a:pt x="2289535" y="434876"/>
                  <a:pt x="2289535" y="438969"/>
                </a:cubicBezTo>
                <a:cubicBezTo>
                  <a:pt x="2289535" y="441573"/>
                  <a:pt x="2290354" y="443917"/>
                  <a:pt x="2291991" y="446001"/>
                </a:cubicBezTo>
                <a:cubicBezTo>
                  <a:pt x="2293628" y="448159"/>
                  <a:pt x="2296195" y="449945"/>
                  <a:pt x="2299693" y="451359"/>
                </a:cubicBezTo>
                <a:cubicBezTo>
                  <a:pt x="2301702" y="452103"/>
                  <a:pt x="2307618" y="453814"/>
                  <a:pt x="2317440" y="456493"/>
                </a:cubicBezTo>
                <a:cubicBezTo>
                  <a:pt x="2331653" y="460288"/>
                  <a:pt x="2341569" y="463395"/>
                  <a:pt x="2347187" y="465814"/>
                </a:cubicBezTo>
                <a:cubicBezTo>
                  <a:pt x="2352806" y="468232"/>
                  <a:pt x="2357215" y="471748"/>
                  <a:pt x="2360414" y="476362"/>
                </a:cubicBezTo>
                <a:cubicBezTo>
                  <a:pt x="2363614" y="480975"/>
                  <a:pt x="2365214" y="486705"/>
                  <a:pt x="2365214" y="493551"/>
                </a:cubicBezTo>
                <a:cubicBezTo>
                  <a:pt x="2365214" y="500249"/>
                  <a:pt x="2363261" y="506555"/>
                  <a:pt x="2359354" y="512471"/>
                </a:cubicBezTo>
                <a:cubicBezTo>
                  <a:pt x="2355447" y="518387"/>
                  <a:pt x="2349810" y="522964"/>
                  <a:pt x="2342443" y="526201"/>
                </a:cubicBezTo>
                <a:cubicBezTo>
                  <a:pt x="2335076" y="529438"/>
                  <a:pt x="2326742" y="531056"/>
                  <a:pt x="2317440" y="531056"/>
                </a:cubicBezTo>
                <a:cubicBezTo>
                  <a:pt x="2302037" y="531056"/>
                  <a:pt x="2290298" y="527856"/>
                  <a:pt x="2282224" y="521457"/>
                </a:cubicBezTo>
                <a:cubicBezTo>
                  <a:pt x="2274150" y="515057"/>
                  <a:pt x="2268997" y="505569"/>
                  <a:pt x="2266764" y="492993"/>
                </a:cubicBezTo>
                <a:lnTo>
                  <a:pt x="2286633" y="489868"/>
                </a:lnTo>
                <a:cubicBezTo>
                  <a:pt x="2287749" y="497830"/>
                  <a:pt x="2290856" y="503932"/>
                  <a:pt x="2295953" y="508174"/>
                </a:cubicBezTo>
                <a:cubicBezTo>
                  <a:pt x="2301051" y="512415"/>
                  <a:pt x="2308176" y="514536"/>
                  <a:pt x="2317329" y="514536"/>
                </a:cubicBezTo>
                <a:cubicBezTo>
                  <a:pt x="2326556" y="514536"/>
                  <a:pt x="2333402" y="512657"/>
                  <a:pt x="2337867" y="508899"/>
                </a:cubicBezTo>
                <a:cubicBezTo>
                  <a:pt x="2342332" y="505141"/>
                  <a:pt x="2344564" y="500732"/>
                  <a:pt x="2344564" y="495672"/>
                </a:cubicBezTo>
                <a:cubicBezTo>
                  <a:pt x="2344564" y="491133"/>
                  <a:pt x="2342592" y="487561"/>
                  <a:pt x="2338648" y="484957"/>
                </a:cubicBezTo>
                <a:cubicBezTo>
                  <a:pt x="2335895" y="483171"/>
                  <a:pt x="2329049" y="480901"/>
                  <a:pt x="2318110" y="478148"/>
                </a:cubicBezTo>
                <a:cubicBezTo>
                  <a:pt x="2303376" y="474427"/>
                  <a:pt x="2293163" y="471209"/>
                  <a:pt x="2287470" y="468493"/>
                </a:cubicBezTo>
                <a:cubicBezTo>
                  <a:pt x="2281777" y="465776"/>
                  <a:pt x="2277461" y="462018"/>
                  <a:pt x="2274522" y="457219"/>
                </a:cubicBezTo>
                <a:cubicBezTo>
                  <a:pt x="2271583" y="452419"/>
                  <a:pt x="2270113" y="447117"/>
                  <a:pt x="2270113" y="441313"/>
                </a:cubicBezTo>
                <a:cubicBezTo>
                  <a:pt x="2270113" y="436029"/>
                  <a:pt x="2271322" y="431137"/>
                  <a:pt x="2273741" y="426635"/>
                </a:cubicBezTo>
                <a:cubicBezTo>
                  <a:pt x="2276159" y="422133"/>
                  <a:pt x="2279452" y="418393"/>
                  <a:pt x="2283619" y="415417"/>
                </a:cubicBezTo>
                <a:cubicBezTo>
                  <a:pt x="2286744" y="413110"/>
                  <a:pt x="2291005" y="411156"/>
                  <a:pt x="2296400" y="409557"/>
                </a:cubicBezTo>
                <a:cubicBezTo>
                  <a:pt x="2301795" y="407957"/>
                  <a:pt x="2307580" y="407157"/>
                  <a:pt x="2313757" y="407157"/>
                </a:cubicBezTo>
                <a:close/>
                <a:moveTo>
                  <a:pt x="2084561" y="407157"/>
                </a:moveTo>
                <a:cubicBezTo>
                  <a:pt x="2097435" y="407157"/>
                  <a:pt x="2107965" y="410412"/>
                  <a:pt x="2116150" y="416924"/>
                </a:cubicBezTo>
                <a:cubicBezTo>
                  <a:pt x="2124336" y="423435"/>
                  <a:pt x="2129582" y="432681"/>
                  <a:pt x="2131889" y="444661"/>
                </a:cubicBezTo>
                <a:lnTo>
                  <a:pt x="2112355" y="447675"/>
                </a:lnTo>
                <a:cubicBezTo>
                  <a:pt x="2110495" y="439713"/>
                  <a:pt x="2107202" y="433723"/>
                  <a:pt x="2102477" y="429704"/>
                </a:cubicBezTo>
                <a:cubicBezTo>
                  <a:pt x="2097751" y="425686"/>
                  <a:pt x="2092040" y="423677"/>
                  <a:pt x="2085343" y="423677"/>
                </a:cubicBezTo>
                <a:cubicBezTo>
                  <a:pt x="2075223" y="423677"/>
                  <a:pt x="2067000" y="427304"/>
                  <a:pt x="2060675" y="434560"/>
                </a:cubicBezTo>
                <a:cubicBezTo>
                  <a:pt x="2054349" y="441815"/>
                  <a:pt x="2051187" y="453293"/>
                  <a:pt x="2051187" y="468995"/>
                </a:cubicBezTo>
                <a:cubicBezTo>
                  <a:pt x="2051187" y="484919"/>
                  <a:pt x="2054238" y="496491"/>
                  <a:pt x="2060340" y="503709"/>
                </a:cubicBezTo>
                <a:cubicBezTo>
                  <a:pt x="2066442" y="510927"/>
                  <a:pt x="2074404" y="514536"/>
                  <a:pt x="2084227" y="514536"/>
                </a:cubicBezTo>
                <a:cubicBezTo>
                  <a:pt x="2092115" y="514536"/>
                  <a:pt x="2098700" y="512118"/>
                  <a:pt x="2103984" y="507281"/>
                </a:cubicBezTo>
                <a:cubicBezTo>
                  <a:pt x="2109267" y="502444"/>
                  <a:pt x="2112616" y="495003"/>
                  <a:pt x="2114029" y="484957"/>
                </a:cubicBezTo>
                <a:lnTo>
                  <a:pt x="2133786" y="487524"/>
                </a:lnTo>
                <a:cubicBezTo>
                  <a:pt x="2131628" y="501142"/>
                  <a:pt x="2126103" y="511802"/>
                  <a:pt x="2117211" y="519503"/>
                </a:cubicBezTo>
                <a:cubicBezTo>
                  <a:pt x="2108318" y="527205"/>
                  <a:pt x="2097398" y="531056"/>
                  <a:pt x="2084450" y="531056"/>
                </a:cubicBezTo>
                <a:cubicBezTo>
                  <a:pt x="2068228" y="531056"/>
                  <a:pt x="2055187" y="525754"/>
                  <a:pt x="2045327" y="515150"/>
                </a:cubicBezTo>
                <a:cubicBezTo>
                  <a:pt x="2035467" y="504546"/>
                  <a:pt x="2030537" y="489347"/>
                  <a:pt x="2030537" y="469553"/>
                </a:cubicBezTo>
                <a:cubicBezTo>
                  <a:pt x="2030537" y="456754"/>
                  <a:pt x="2032658" y="445554"/>
                  <a:pt x="2036899" y="435955"/>
                </a:cubicBezTo>
                <a:cubicBezTo>
                  <a:pt x="2041141" y="426356"/>
                  <a:pt x="2047596" y="419156"/>
                  <a:pt x="2056266" y="414356"/>
                </a:cubicBezTo>
                <a:cubicBezTo>
                  <a:pt x="2064935" y="409557"/>
                  <a:pt x="2074367" y="407157"/>
                  <a:pt x="2084561" y="407157"/>
                </a:cubicBezTo>
                <a:close/>
                <a:moveTo>
                  <a:pt x="1961518" y="407157"/>
                </a:moveTo>
                <a:cubicBezTo>
                  <a:pt x="1977368" y="407157"/>
                  <a:pt x="1990316" y="412552"/>
                  <a:pt x="2000362" y="423342"/>
                </a:cubicBezTo>
                <a:cubicBezTo>
                  <a:pt x="2010408" y="434132"/>
                  <a:pt x="2015431" y="449312"/>
                  <a:pt x="2015431" y="468883"/>
                </a:cubicBezTo>
                <a:cubicBezTo>
                  <a:pt x="2015431" y="470074"/>
                  <a:pt x="2015394" y="471860"/>
                  <a:pt x="2015319" y="474241"/>
                </a:cubicBezTo>
                <a:lnTo>
                  <a:pt x="1926915" y="474241"/>
                </a:lnTo>
                <a:cubicBezTo>
                  <a:pt x="1927659" y="487263"/>
                  <a:pt x="1931343" y="497235"/>
                  <a:pt x="1937966" y="504155"/>
                </a:cubicBezTo>
                <a:cubicBezTo>
                  <a:pt x="1944589" y="511076"/>
                  <a:pt x="1952849" y="514536"/>
                  <a:pt x="1962746" y="514536"/>
                </a:cubicBezTo>
                <a:cubicBezTo>
                  <a:pt x="1970113" y="514536"/>
                  <a:pt x="1976401" y="512601"/>
                  <a:pt x="1981610" y="508732"/>
                </a:cubicBezTo>
                <a:cubicBezTo>
                  <a:pt x="1986819" y="504862"/>
                  <a:pt x="1990949" y="498686"/>
                  <a:pt x="1994000" y="490203"/>
                </a:cubicBezTo>
                <a:lnTo>
                  <a:pt x="2014761" y="492770"/>
                </a:lnTo>
                <a:cubicBezTo>
                  <a:pt x="2011487" y="504900"/>
                  <a:pt x="2005422" y="514313"/>
                  <a:pt x="1996567" y="521010"/>
                </a:cubicBezTo>
                <a:cubicBezTo>
                  <a:pt x="1987712" y="527708"/>
                  <a:pt x="1976401" y="531056"/>
                  <a:pt x="1962634" y="531056"/>
                </a:cubicBezTo>
                <a:cubicBezTo>
                  <a:pt x="1945296" y="531056"/>
                  <a:pt x="1931548" y="525717"/>
                  <a:pt x="1921390" y="515039"/>
                </a:cubicBezTo>
                <a:cubicBezTo>
                  <a:pt x="1911233" y="504360"/>
                  <a:pt x="1906154" y="489384"/>
                  <a:pt x="1906154" y="470111"/>
                </a:cubicBezTo>
                <a:cubicBezTo>
                  <a:pt x="1906154" y="450168"/>
                  <a:pt x="1911288" y="434690"/>
                  <a:pt x="1921558" y="423677"/>
                </a:cubicBezTo>
                <a:cubicBezTo>
                  <a:pt x="1931827" y="412663"/>
                  <a:pt x="1945147" y="407157"/>
                  <a:pt x="1961518" y="407157"/>
                </a:cubicBezTo>
                <a:close/>
                <a:moveTo>
                  <a:pt x="1880183" y="407157"/>
                </a:moveTo>
                <a:cubicBezTo>
                  <a:pt x="1886955" y="407157"/>
                  <a:pt x="1893838" y="409315"/>
                  <a:pt x="1900833" y="413631"/>
                </a:cubicBezTo>
                <a:lnTo>
                  <a:pt x="1893913" y="432271"/>
                </a:lnTo>
                <a:cubicBezTo>
                  <a:pt x="1889001" y="429369"/>
                  <a:pt x="1884090" y="427918"/>
                  <a:pt x="1879179" y="427918"/>
                </a:cubicBezTo>
                <a:cubicBezTo>
                  <a:pt x="1874788" y="427918"/>
                  <a:pt x="1870844" y="429239"/>
                  <a:pt x="1867347" y="431881"/>
                </a:cubicBezTo>
                <a:cubicBezTo>
                  <a:pt x="1863849" y="434522"/>
                  <a:pt x="1861357" y="438187"/>
                  <a:pt x="1859868" y="442875"/>
                </a:cubicBezTo>
                <a:cubicBezTo>
                  <a:pt x="1857636" y="450019"/>
                  <a:pt x="1856520" y="457833"/>
                  <a:pt x="1856520" y="466316"/>
                </a:cubicBezTo>
                <a:lnTo>
                  <a:pt x="1856520" y="528377"/>
                </a:lnTo>
                <a:lnTo>
                  <a:pt x="1836428" y="528377"/>
                </a:lnTo>
                <a:lnTo>
                  <a:pt x="1836428" y="409836"/>
                </a:lnTo>
                <a:lnTo>
                  <a:pt x="1854510" y="409836"/>
                </a:lnTo>
                <a:lnTo>
                  <a:pt x="1854510" y="427807"/>
                </a:lnTo>
                <a:cubicBezTo>
                  <a:pt x="1859124" y="419398"/>
                  <a:pt x="1863384" y="413854"/>
                  <a:pt x="1867291" y="411175"/>
                </a:cubicBezTo>
                <a:cubicBezTo>
                  <a:pt x="1871198" y="408496"/>
                  <a:pt x="1875495" y="407157"/>
                  <a:pt x="1880183" y="407157"/>
                </a:cubicBezTo>
                <a:close/>
                <a:moveTo>
                  <a:pt x="1578137" y="407157"/>
                </a:moveTo>
                <a:cubicBezTo>
                  <a:pt x="1585280" y="407157"/>
                  <a:pt x="1591847" y="408440"/>
                  <a:pt x="1597838" y="411008"/>
                </a:cubicBezTo>
                <a:cubicBezTo>
                  <a:pt x="1603828" y="413575"/>
                  <a:pt x="1608312" y="416942"/>
                  <a:pt x="1611288" y="421109"/>
                </a:cubicBezTo>
                <a:cubicBezTo>
                  <a:pt x="1614265" y="425277"/>
                  <a:pt x="1616348" y="430225"/>
                  <a:pt x="1617539" y="435955"/>
                </a:cubicBezTo>
                <a:cubicBezTo>
                  <a:pt x="1618283" y="439676"/>
                  <a:pt x="1618655" y="446187"/>
                  <a:pt x="1618655" y="455489"/>
                </a:cubicBezTo>
                <a:lnTo>
                  <a:pt x="1618655" y="528377"/>
                </a:lnTo>
                <a:lnTo>
                  <a:pt x="1598563" y="528377"/>
                </a:lnTo>
                <a:lnTo>
                  <a:pt x="1598563" y="456270"/>
                </a:lnTo>
                <a:cubicBezTo>
                  <a:pt x="1598563" y="448084"/>
                  <a:pt x="1597782" y="441964"/>
                  <a:pt x="1596219" y="437908"/>
                </a:cubicBezTo>
                <a:cubicBezTo>
                  <a:pt x="1594657" y="433853"/>
                  <a:pt x="1591885" y="430616"/>
                  <a:pt x="1587903" y="428197"/>
                </a:cubicBezTo>
                <a:cubicBezTo>
                  <a:pt x="1583922" y="425779"/>
                  <a:pt x="1579253" y="424570"/>
                  <a:pt x="1573895" y="424570"/>
                </a:cubicBezTo>
                <a:cubicBezTo>
                  <a:pt x="1565337" y="424570"/>
                  <a:pt x="1557952" y="427286"/>
                  <a:pt x="1551738" y="432718"/>
                </a:cubicBezTo>
                <a:cubicBezTo>
                  <a:pt x="1545525" y="438150"/>
                  <a:pt x="1542418" y="448457"/>
                  <a:pt x="1542418" y="463637"/>
                </a:cubicBezTo>
                <a:lnTo>
                  <a:pt x="1542418" y="528377"/>
                </a:lnTo>
                <a:lnTo>
                  <a:pt x="1522326" y="528377"/>
                </a:lnTo>
                <a:lnTo>
                  <a:pt x="1522326" y="409836"/>
                </a:lnTo>
                <a:lnTo>
                  <a:pt x="1540409" y="409836"/>
                </a:lnTo>
                <a:lnTo>
                  <a:pt x="1540409" y="426690"/>
                </a:lnTo>
                <a:cubicBezTo>
                  <a:pt x="1549115" y="413668"/>
                  <a:pt x="1561691" y="407157"/>
                  <a:pt x="1578137" y="407157"/>
                </a:cubicBezTo>
                <a:close/>
                <a:moveTo>
                  <a:pt x="1275160" y="407157"/>
                </a:moveTo>
                <a:cubicBezTo>
                  <a:pt x="1291456" y="407157"/>
                  <a:pt x="1304777" y="412496"/>
                  <a:pt x="1315120" y="423174"/>
                </a:cubicBezTo>
                <a:cubicBezTo>
                  <a:pt x="1325464" y="433853"/>
                  <a:pt x="1330635" y="448605"/>
                  <a:pt x="1330635" y="467432"/>
                </a:cubicBezTo>
                <a:cubicBezTo>
                  <a:pt x="1330635" y="482687"/>
                  <a:pt x="1328347" y="494686"/>
                  <a:pt x="1323771" y="503430"/>
                </a:cubicBezTo>
                <a:cubicBezTo>
                  <a:pt x="1319194" y="512174"/>
                  <a:pt x="1312534" y="518964"/>
                  <a:pt x="1303791" y="523801"/>
                </a:cubicBezTo>
                <a:cubicBezTo>
                  <a:pt x="1295047" y="528638"/>
                  <a:pt x="1285503" y="531056"/>
                  <a:pt x="1275160" y="531056"/>
                </a:cubicBezTo>
                <a:cubicBezTo>
                  <a:pt x="1258565" y="531056"/>
                  <a:pt x="1245152" y="525736"/>
                  <a:pt x="1234920" y="515094"/>
                </a:cubicBezTo>
                <a:cubicBezTo>
                  <a:pt x="1224688" y="504453"/>
                  <a:pt x="1219572" y="489124"/>
                  <a:pt x="1219572" y="469106"/>
                </a:cubicBezTo>
                <a:cubicBezTo>
                  <a:pt x="1219572" y="447154"/>
                  <a:pt x="1225674" y="430895"/>
                  <a:pt x="1237878" y="420328"/>
                </a:cubicBezTo>
                <a:cubicBezTo>
                  <a:pt x="1248073" y="411547"/>
                  <a:pt x="1260500" y="407157"/>
                  <a:pt x="1275160" y="407157"/>
                </a:cubicBezTo>
                <a:close/>
                <a:moveTo>
                  <a:pt x="1085218" y="407157"/>
                </a:moveTo>
                <a:cubicBezTo>
                  <a:pt x="1101068" y="407157"/>
                  <a:pt x="1114016" y="412552"/>
                  <a:pt x="1124062" y="423342"/>
                </a:cubicBezTo>
                <a:cubicBezTo>
                  <a:pt x="1134108" y="434132"/>
                  <a:pt x="1139131" y="449312"/>
                  <a:pt x="1139131" y="468883"/>
                </a:cubicBezTo>
                <a:cubicBezTo>
                  <a:pt x="1139131" y="470074"/>
                  <a:pt x="1139094" y="471860"/>
                  <a:pt x="1139019" y="474241"/>
                </a:cubicBezTo>
                <a:lnTo>
                  <a:pt x="1050615" y="474241"/>
                </a:lnTo>
                <a:cubicBezTo>
                  <a:pt x="1051359" y="487263"/>
                  <a:pt x="1055043" y="497235"/>
                  <a:pt x="1061666" y="504155"/>
                </a:cubicBezTo>
                <a:cubicBezTo>
                  <a:pt x="1068289" y="511076"/>
                  <a:pt x="1076549" y="514536"/>
                  <a:pt x="1086446" y="514536"/>
                </a:cubicBezTo>
                <a:cubicBezTo>
                  <a:pt x="1093813" y="514536"/>
                  <a:pt x="1100101" y="512601"/>
                  <a:pt x="1105310" y="508732"/>
                </a:cubicBezTo>
                <a:cubicBezTo>
                  <a:pt x="1110519" y="504862"/>
                  <a:pt x="1114649" y="498686"/>
                  <a:pt x="1117700" y="490203"/>
                </a:cubicBezTo>
                <a:lnTo>
                  <a:pt x="1138461" y="492770"/>
                </a:lnTo>
                <a:cubicBezTo>
                  <a:pt x="1135187" y="504900"/>
                  <a:pt x="1129122" y="514313"/>
                  <a:pt x="1120267" y="521010"/>
                </a:cubicBezTo>
                <a:cubicBezTo>
                  <a:pt x="1111412" y="527708"/>
                  <a:pt x="1100101" y="531056"/>
                  <a:pt x="1086334" y="531056"/>
                </a:cubicBezTo>
                <a:cubicBezTo>
                  <a:pt x="1068996" y="531056"/>
                  <a:pt x="1055248" y="525717"/>
                  <a:pt x="1045090" y="515039"/>
                </a:cubicBezTo>
                <a:cubicBezTo>
                  <a:pt x="1034933" y="504360"/>
                  <a:pt x="1029854" y="489384"/>
                  <a:pt x="1029854" y="470111"/>
                </a:cubicBezTo>
                <a:cubicBezTo>
                  <a:pt x="1029854" y="450168"/>
                  <a:pt x="1034988" y="434690"/>
                  <a:pt x="1045258" y="423677"/>
                </a:cubicBezTo>
                <a:cubicBezTo>
                  <a:pt x="1055527" y="412663"/>
                  <a:pt x="1068847" y="407157"/>
                  <a:pt x="1085218" y="407157"/>
                </a:cubicBezTo>
                <a:close/>
                <a:moveTo>
                  <a:pt x="899964" y="407157"/>
                </a:moveTo>
                <a:cubicBezTo>
                  <a:pt x="908745" y="407157"/>
                  <a:pt x="915944" y="408980"/>
                  <a:pt x="921563" y="412626"/>
                </a:cubicBezTo>
                <a:cubicBezTo>
                  <a:pt x="927181" y="416272"/>
                  <a:pt x="931144" y="421370"/>
                  <a:pt x="933450" y="427918"/>
                </a:cubicBezTo>
                <a:cubicBezTo>
                  <a:pt x="942827" y="414077"/>
                  <a:pt x="955031" y="407157"/>
                  <a:pt x="970062" y="407157"/>
                </a:cubicBezTo>
                <a:cubicBezTo>
                  <a:pt x="981820" y="407157"/>
                  <a:pt x="990861" y="410412"/>
                  <a:pt x="997186" y="416924"/>
                </a:cubicBezTo>
                <a:cubicBezTo>
                  <a:pt x="1003511" y="423435"/>
                  <a:pt x="1006674" y="433462"/>
                  <a:pt x="1006674" y="447005"/>
                </a:cubicBezTo>
                <a:lnTo>
                  <a:pt x="1006674" y="528377"/>
                </a:lnTo>
                <a:lnTo>
                  <a:pt x="986694" y="528377"/>
                </a:lnTo>
                <a:lnTo>
                  <a:pt x="986694" y="453703"/>
                </a:lnTo>
                <a:cubicBezTo>
                  <a:pt x="986694" y="445666"/>
                  <a:pt x="986043" y="439880"/>
                  <a:pt x="984740" y="436346"/>
                </a:cubicBezTo>
                <a:cubicBezTo>
                  <a:pt x="983438" y="432811"/>
                  <a:pt x="981075" y="429965"/>
                  <a:pt x="977652" y="427807"/>
                </a:cubicBezTo>
                <a:cubicBezTo>
                  <a:pt x="974229" y="425649"/>
                  <a:pt x="970211" y="424570"/>
                  <a:pt x="965597" y="424570"/>
                </a:cubicBezTo>
                <a:cubicBezTo>
                  <a:pt x="957263" y="424570"/>
                  <a:pt x="950342" y="427342"/>
                  <a:pt x="944836" y="432885"/>
                </a:cubicBezTo>
                <a:cubicBezTo>
                  <a:pt x="939329" y="438429"/>
                  <a:pt x="936576" y="447303"/>
                  <a:pt x="936576" y="459507"/>
                </a:cubicBezTo>
                <a:lnTo>
                  <a:pt x="936576" y="528377"/>
                </a:lnTo>
                <a:lnTo>
                  <a:pt x="916484" y="528377"/>
                </a:lnTo>
                <a:lnTo>
                  <a:pt x="916484" y="451359"/>
                </a:lnTo>
                <a:cubicBezTo>
                  <a:pt x="916484" y="442429"/>
                  <a:pt x="914847" y="435732"/>
                  <a:pt x="911573" y="431267"/>
                </a:cubicBezTo>
                <a:cubicBezTo>
                  <a:pt x="908298" y="426802"/>
                  <a:pt x="902941" y="424570"/>
                  <a:pt x="895499" y="424570"/>
                </a:cubicBezTo>
                <a:cubicBezTo>
                  <a:pt x="889844" y="424570"/>
                  <a:pt x="884616" y="426058"/>
                  <a:pt x="879816" y="429034"/>
                </a:cubicBezTo>
                <a:cubicBezTo>
                  <a:pt x="875017" y="432011"/>
                  <a:pt x="871538" y="436364"/>
                  <a:pt x="869380" y="442094"/>
                </a:cubicBezTo>
                <a:cubicBezTo>
                  <a:pt x="867222" y="447824"/>
                  <a:pt x="866143" y="456084"/>
                  <a:pt x="866143" y="466874"/>
                </a:cubicBezTo>
                <a:lnTo>
                  <a:pt x="866143" y="528377"/>
                </a:lnTo>
                <a:lnTo>
                  <a:pt x="846051" y="528377"/>
                </a:lnTo>
                <a:lnTo>
                  <a:pt x="846051" y="409836"/>
                </a:lnTo>
                <a:lnTo>
                  <a:pt x="864022" y="409836"/>
                </a:lnTo>
                <a:lnTo>
                  <a:pt x="864022" y="426467"/>
                </a:lnTo>
                <a:cubicBezTo>
                  <a:pt x="867743" y="420663"/>
                  <a:pt x="872691" y="415993"/>
                  <a:pt x="878868" y="412459"/>
                </a:cubicBezTo>
                <a:cubicBezTo>
                  <a:pt x="885044" y="408924"/>
                  <a:pt x="892076" y="407157"/>
                  <a:pt x="899964" y="407157"/>
                </a:cubicBezTo>
                <a:close/>
                <a:moveTo>
                  <a:pt x="524694" y="407157"/>
                </a:moveTo>
                <a:cubicBezTo>
                  <a:pt x="534814" y="407157"/>
                  <a:pt x="543037" y="408347"/>
                  <a:pt x="549362" y="410729"/>
                </a:cubicBezTo>
                <a:cubicBezTo>
                  <a:pt x="555687" y="413110"/>
                  <a:pt x="560338" y="416105"/>
                  <a:pt x="563315" y="419714"/>
                </a:cubicBezTo>
                <a:cubicBezTo>
                  <a:pt x="566291" y="423323"/>
                  <a:pt x="568375" y="427881"/>
                  <a:pt x="569566" y="433388"/>
                </a:cubicBezTo>
                <a:cubicBezTo>
                  <a:pt x="570235" y="436811"/>
                  <a:pt x="570570" y="442987"/>
                  <a:pt x="570570" y="451917"/>
                </a:cubicBezTo>
                <a:lnTo>
                  <a:pt x="570570" y="478706"/>
                </a:lnTo>
                <a:cubicBezTo>
                  <a:pt x="570570" y="497384"/>
                  <a:pt x="570998" y="509197"/>
                  <a:pt x="571854" y="514146"/>
                </a:cubicBezTo>
                <a:cubicBezTo>
                  <a:pt x="572710" y="519094"/>
                  <a:pt x="574403" y="523838"/>
                  <a:pt x="576933" y="528377"/>
                </a:cubicBezTo>
                <a:lnTo>
                  <a:pt x="555948" y="528377"/>
                </a:lnTo>
                <a:cubicBezTo>
                  <a:pt x="553864" y="524210"/>
                  <a:pt x="552525" y="519336"/>
                  <a:pt x="551930" y="513755"/>
                </a:cubicBezTo>
                <a:cubicBezTo>
                  <a:pt x="544488" y="520080"/>
                  <a:pt x="537326" y="524545"/>
                  <a:pt x="530443" y="527149"/>
                </a:cubicBezTo>
                <a:cubicBezTo>
                  <a:pt x="523559" y="529754"/>
                  <a:pt x="516174" y="531056"/>
                  <a:pt x="508286" y="531056"/>
                </a:cubicBezTo>
                <a:cubicBezTo>
                  <a:pt x="495263" y="531056"/>
                  <a:pt x="485255" y="527875"/>
                  <a:pt x="478260" y="521513"/>
                </a:cubicBezTo>
                <a:cubicBezTo>
                  <a:pt x="471265" y="515150"/>
                  <a:pt x="467767" y="507020"/>
                  <a:pt x="467767" y="497123"/>
                </a:cubicBezTo>
                <a:cubicBezTo>
                  <a:pt x="467767" y="491319"/>
                  <a:pt x="469088" y="486017"/>
                  <a:pt x="471730" y="481217"/>
                </a:cubicBezTo>
                <a:cubicBezTo>
                  <a:pt x="474371" y="476418"/>
                  <a:pt x="477832" y="472567"/>
                  <a:pt x="482111" y="469665"/>
                </a:cubicBezTo>
                <a:cubicBezTo>
                  <a:pt x="486389" y="466762"/>
                  <a:pt x="491208" y="464567"/>
                  <a:pt x="496565" y="463079"/>
                </a:cubicBezTo>
                <a:cubicBezTo>
                  <a:pt x="500509" y="462037"/>
                  <a:pt x="506463" y="461032"/>
                  <a:pt x="514425" y="460065"/>
                </a:cubicBezTo>
                <a:cubicBezTo>
                  <a:pt x="530647" y="458130"/>
                  <a:pt x="542591" y="455824"/>
                  <a:pt x="550255" y="453145"/>
                </a:cubicBezTo>
                <a:cubicBezTo>
                  <a:pt x="550330" y="450391"/>
                  <a:pt x="550367" y="448643"/>
                  <a:pt x="550367" y="447898"/>
                </a:cubicBezTo>
                <a:cubicBezTo>
                  <a:pt x="550367" y="439713"/>
                  <a:pt x="548469" y="433946"/>
                  <a:pt x="544674" y="430597"/>
                </a:cubicBezTo>
                <a:cubicBezTo>
                  <a:pt x="539540" y="426058"/>
                  <a:pt x="531912" y="423788"/>
                  <a:pt x="521792" y="423788"/>
                </a:cubicBezTo>
                <a:cubicBezTo>
                  <a:pt x="512341" y="423788"/>
                  <a:pt x="505365" y="425444"/>
                  <a:pt x="500863" y="428755"/>
                </a:cubicBezTo>
                <a:cubicBezTo>
                  <a:pt x="496361" y="432067"/>
                  <a:pt x="493031" y="437927"/>
                  <a:pt x="490873" y="446336"/>
                </a:cubicBezTo>
                <a:lnTo>
                  <a:pt x="471228" y="443657"/>
                </a:lnTo>
                <a:cubicBezTo>
                  <a:pt x="473013" y="435248"/>
                  <a:pt x="475953" y="428458"/>
                  <a:pt x="480046" y="423286"/>
                </a:cubicBezTo>
                <a:cubicBezTo>
                  <a:pt x="484138" y="418114"/>
                  <a:pt x="490054" y="414133"/>
                  <a:pt x="497793" y="411342"/>
                </a:cubicBezTo>
                <a:cubicBezTo>
                  <a:pt x="505532" y="408552"/>
                  <a:pt x="514499" y="407157"/>
                  <a:pt x="524694" y="407157"/>
                </a:cubicBezTo>
                <a:close/>
                <a:moveTo>
                  <a:pt x="219894" y="407157"/>
                </a:moveTo>
                <a:cubicBezTo>
                  <a:pt x="230014" y="407157"/>
                  <a:pt x="238237" y="408347"/>
                  <a:pt x="244562" y="410729"/>
                </a:cubicBezTo>
                <a:cubicBezTo>
                  <a:pt x="250887" y="413110"/>
                  <a:pt x="255538" y="416105"/>
                  <a:pt x="258515" y="419714"/>
                </a:cubicBezTo>
                <a:cubicBezTo>
                  <a:pt x="261491" y="423323"/>
                  <a:pt x="263575" y="427881"/>
                  <a:pt x="264766" y="433388"/>
                </a:cubicBezTo>
                <a:cubicBezTo>
                  <a:pt x="265435" y="436811"/>
                  <a:pt x="265770" y="442987"/>
                  <a:pt x="265770" y="451917"/>
                </a:cubicBezTo>
                <a:lnTo>
                  <a:pt x="265770" y="478706"/>
                </a:lnTo>
                <a:cubicBezTo>
                  <a:pt x="265770" y="497384"/>
                  <a:pt x="266198" y="509197"/>
                  <a:pt x="267054" y="514146"/>
                </a:cubicBezTo>
                <a:cubicBezTo>
                  <a:pt x="267910" y="519094"/>
                  <a:pt x="269603" y="523838"/>
                  <a:pt x="272133" y="528377"/>
                </a:cubicBezTo>
                <a:lnTo>
                  <a:pt x="251148" y="528377"/>
                </a:lnTo>
                <a:cubicBezTo>
                  <a:pt x="249064" y="524210"/>
                  <a:pt x="247725" y="519336"/>
                  <a:pt x="247130" y="513755"/>
                </a:cubicBezTo>
                <a:cubicBezTo>
                  <a:pt x="239688" y="520080"/>
                  <a:pt x="232526" y="524545"/>
                  <a:pt x="225642" y="527149"/>
                </a:cubicBezTo>
                <a:cubicBezTo>
                  <a:pt x="218759" y="529754"/>
                  <a:pt x="211374" y="531056"/>
                  <a:pt x="203486" y="531056"/>
                </a:cubicBezTo>
                <a:cubicBezTo>
                  <a:pt x="190463" y="531056"/>
                  <a:pt x="180455" y="527875"/>
                  <a:pt x="173460" y="521513"/>
                </a:cubicBezTo>
                <a:cubicBezTo>
                  <a:pt x="166465" y="515150"/>
                  <a:pt x="162967" y="507020"/>
                  <a:pt x="162967" y="497123"/>
                </a:cubicBezTo>
                <a:cubicBezTo>
                  <a:pt x="162967" y="491319"/>
                  <a:pt x="164288" y="486017"/>
                  <a:pt x="166930" y="481217"/>
                </a:cubicBezTo>
                <a:cubicBezTo>
                  <a:pt x="169571" y="476418"/>
                  <a:pt x="173032" y="472567"/>
                  <a:pt x="177311" y="469665"/>
                </a:cubicBezTo>
                <a:cubicBezTo>
                  <a:pt x="181589" y="466762"/>
                  <a:pt x="186408" y="464567"/>
                  <a:pt x="191765" y="463079"/>
                </a:cubicBezTo>
                <a:cubicBezTo>
                  <a:pt x="195709" y="462037"/>
                  <a:pt x="201663" y="461032"/>
                  <a:pt x="209625" y="460065"/>
                </a:cubicBezTo>
                <a:cubicBezTo>
                  <a:pt x="225847" y="458130"/>
                  <a:pt x="237791" y="455824"/>
                  <a:pt x="245455" y="453145"/>
                </a:cubicBezTo>
                <a:cubicBezTo>
                  <a:pt x="245530" y="450391"/>
                  <a:pt x="245567" y="448643"/>
                  <a:pt x="245567" y="447898"/>
                </a:cubicBezTo>
                <a:cubicBezTo>
                  <a:pt x="245567" y="439713"/>
                  <a:pt x="243669" y="433946"/>
                  <a:pt x="239874" y="430597"/>
                </a:cubicBezTo>
                <a:cubicBezTo>
                  <a:pt x="234740" y="426058"/>
                  <a:pt x="227112" y="423788"/>
                  <a:pt x="216992" y="423788"/>
                </a:cubicBezTo>
                <a:cubicBezTo>
                  <a:pt x="207541" y="423788"/>
                  <a:pt x="200565" y="425444"/>
                  <a:pt x="196063" y="428755"/>
                </a:cubicBezTo>
                <a:cubicBezTo>
                  <a:pt x="191561" y="432067"/>
                  <a:pt x="188231" y="437927"/>
                  <a:pt x="186073" y="446336"/>
                </a:cubicBezTo>
                <a:lnTo>
                  <a:pt x="166428" y="443657"/>
                </a:lnTo>
                <a:cubicBezTo>
                  <a:pt x="168213" y="435248"/>
                  <a:pt x="171153" y="428458"/>
                  <a:pt x="175246" y="423286"/>
                </a:cubicBezTo>
                <a:cubicBezTo>
                  <a:pt x="179338" y="418114"/>
                  <a:pt x="185254" y="414133"/>
                  <a:pt x="192993" y="411342"/>
                </a:cubicBezTo>
                <a:cubicBezTo>
                  <a:pt x="200732" y="408552"/>
                  <a:pt x="209699" y="407157"/>
                  <a:pt x="219894" y="407157"/>
                </a:cubicBezTo>
                <a:close/>
                <a:moveTo>
                  <a:pt x="41598" y="384051"/>
                </a:moveTo>
                <a:lnTo>
                  <a:pt x="41598" y="442541"/>
                </a:lnTo>
                <a:lnTo>
                  <a:pt x="83902" y="442541"/>
                </a:lnTo>
                <a:cubicBezTo>
                  <a:pt x="97892" y="442541"/>
                  <a:pt x="107826" y="439936"/>
                  <a:pt x="113705" y="434727"/>
                </a:cubicBezTo>
                <a:cubicBezTo>
                  <a:pt x="119584" y="429518"/>
                  <a:pt x="122523" y="422188"/>
                  <a:pt x="122523" y="412738"/>
                </a:cubicBezTo>
                <a:cubicBezTo>
                  <a:pt x="122523" y="405892"/>
                  <a:pt x="120793" y="400032"/>
                  <a:pt x="117333" y="395157"/>
                </a:cubicBezTo>
                <a:cubicBezTo>
                  <a:pt x="113873" y="390283"/>
                  <a:pt x="109315" y="387065"/>
                  <a:pt x="103659" y="385502"/>
                </a:cubicBezTo>
                <a:cubicBezTo>
                  <a:pt x="100013" y="384535"/>
                  <a:pt x="93278" y="384051"/>
                  <a:pt x="83456" y="384051"/>
                </a:cubicBezTo>
                <a:close/>
                <a:moveTo>
                  <a:pt x="2174640" y="368424"/>
                </a:moveTo>
                <a:lnTo>
                  <a:pt x="2174640" y="409836"/>
                </a:lnTo>
                <a:lnTo>
                  <a:pt x="2194843" y="409836"/>
                </a:lnTo>
                <a:lnTo>
                  <a:pt x="2194843" y="425463"/>
                </a:lnTo>
                <a:lnTo>
                  <a:pt x="2174640" y="425463"/>
                </a:lnTo>
                <a:lnTo>
                  <a:pt x="2174640" y="494779"/>
                </a:lnTo>
                <a:cubicBezTo>
                  <a:pt x="2174640" y="500509"/>
                  <a:pt x="2174993" y="504193"/>
                  <a:pt x="2175700" y="505830"/>
                </a:cubicBezTo>
                <a:cubicBezTo>
                  <a:pt x="2176407" y="507467"/>
                  <a:pt x="2177560" y="508769"/>
                  <a:pt x="2179160" y="509737"/>
                </a:cubicBezTo>
                <a:cubicBezTo>
                  <a:pt x="2180760" y="510704"/>
                  <a:pt x="2183048" y="511188"/>
                  <a:pt x="2186025" y="511188"/>
                </a:cubicBezTo>
                <a:cubicBezTo>
                  <a:pt x="2188257" y="511188"/>
                  <a:pt x="2191197" y="510927"/>
                  <a:pt x="2194843" y="510406"/>
                </a:cubicBezTo>
                <a:lnTo>
                  <a:pt x="2197745" y="528154"/>
                </a:lnTo>
                <a:cubicBezTo>
                  <a:pt x="2192090" y="529345"/>
                  <a:pt x="2187030" y="529940"/>
                  <a:pt x="2182565" y="529940"/>
                </a:cubicBezTo>
                <a:cubicBezTo>
                  <a:pt x="2175272" y="529940"/>
                  <a:pt x="2169617" y="528787"/>
                  <a:pt x="2165598" y="526480"/>
                </a:cubicBezTo>
                <a:cubicBezTo>
                  <a:pt x="2161580" y="524173"/>
                  <a:pt x="2158752" y="521140"/>
                  <a:pt x="2157115" y="517383"/>
                </a:cubicBezTo>
                <a:cubicBezTo>
                  <a:pt x="2155478" y="513625"/>
                  <a:pt x="2154660" y="505718"/>
                  <a:pt x="2154660" y="493663"/>
                </a:cubicBezTo>
                <a:lnTo>
                  <a:pt x="2154660" y="425463"/>
                </a:lnTo>
                <a:lnTo>
                  <a:pt x="2139926" y="425463"/>
                </a:lnTo>
                <a:lnTo>
                  <a:pt x="2139926" y="409836"/>
                </a:lnTo>
                <a:lnTo>
                  <a:pt x="2154660" y="409836"/>
                </a:lnTo>
                <a:lnTo>
                  <a:pt x="2154660" y="380479"/>
                </a:lnTo>
                <a:close/>
                <a:moveTo>
                  <a:pt x="755415" y="368424"/>
                </a:moveTo>
                <a:lnTo>
                  <a:pt x="755415" y="409836"/>
                </a:lnTo>
                <a:lnTo>
                  <a:pt x="775618" y="409836"/>
                </a:lnTo>
                <a:lnTo>
                  <a:pt x="775618" y="425463"/>
                </a:lnTo>
                <a:lnTo>
                  <a:pt x="755415" y="425463"/>
                </a:lnTo>
                <a:lnTo>
                  <a:pt x="755415" y="494779"/>
                </a:lnTo>
                <a:cubicBezTo>
                  <a:pt x="755415" y="500509"/>
                  <a:pt x="755768" y="504193"/>
                  <a:pt x="756475" y="505830"/>
                </a:cubicBezTo>
                <a:cubicBezTo>
                  <a:pt x="757182" y="507467"/>
                  <a:pt x="758336" y="508769"/>
                  <a:pt x="759935" y="509737"/>
                </a:cubicBezTo>
                <a:cubicBezTo>
                  <a:pt x="761535" y="510704"/>
                  <a:pt x="763824" y="511188"/>
                  <a:pt x="766800" y="511188"/>
                </a:cubicBezTo>
                <a:cubicBezTo>
                  <a:pt x="769032" y="511188"/>
                  <a:pt x="771972" y="510927"/>
                  <a:pt x="775618" y="510406"/>
                </a:cubicBezTo>
                <a:lnTo>
                  <a:pt x="778520" y="528154"/>
                </a:lnTo>
                <a:cubicBezTo>
                  <a:pt x="772865" y="529345"/>
                  <a:pt x="767805" y="529940"/>
                  <a:pt x="763340" y="529940"/>
                </a:cubicBezTo>
                <a:cubicBezTo>
                  <a:pt x="756047" y="529940"/>
                  <a:pt x="750392" y="528787"/>
                  <a:pt x="746373" y="526480"/>
                </a:cubicBezTo>
                <a:cubicBezTo>
                  <a:pt x="742355" y="524173"/>
                  <a:pt x="739527" y="521140"/>
                  <a:pt x="737890" y="517383"/>
                </a:cubicBezTo>
                <a:cubicBezTo>
                  <a:pt x="736253" y="513625"/>
                  <a:pt x="735435" y="505718"/>
                  <a:pt x="735435" y="493663"/>
                </a:cubicBezTo>
                <a:lnTo>
                  <a:pt x="735435" y="425463"/>
                </a:lnTo>
                <a:lnTo>
                  <a:pt x="720701" y="425463"/>
                </a:lnTo>
                <a:lnTo>
                  <a:pt x="720701" y="409836"/>
                </a:lnTo>
                <a:lnTo>
                  <a:pt x="735435" y="409836"/>
                </a:lnTo>
                <a:lnTo>
                  <a:pt x="735435" y="380479"/>
                </a:lnTo>
                <a:close/>
                <a:moveTo>
                  <a:pt x="622065" y="368424"/>
                </a:moveTo>
                <a:lnTo>
                  <a:pt x="622065" y="409836"/>
                </a:lnTo>
                <a:lnTo>
                  <a:pt x="642268" y="409836"/>
                </a:lnTo>
                <a:lnTo>
                  <a:pt x="642268" y="425463"/>
                </a:lnTo>
                <a:lnTo>
                  <a:pt x="622065" y="425463"/>
                </a:lnTo>
                <a:lnTo>
                  <a:pt x="622065" y="494779"/>
                </a:lnTo>
                <a:cubicBezTo>
                  <a:pt x="622065" y="500509"/>
                  <a:pt x="622418" y="504193"/>
                  <a:pt x="623125" y="505830"/>
                </a:cubicBezTo>
                <a:cubicBezTo>
                  <a:pt x="623832" y="507467"/>
                  <a:pt x="624985" y="508769"/>
                  <a:pt x="626585" y="509737"/>
                </a:cubicBezTo>
                <a:cubicBezTo>
                  <a:pt x="628185" y="510704"/>
                  <a:pt x="630474" y="511188"/>
                  <a:pt x="633450" y="511188"/>
                </a:cubicBezTo>
                <a:cubicBezTo>
                  <a:pt x="635683" y="511188"/>
                  <a:pt x="638622" y="510927"/>
                  <a:pt x="642268" y="510406"/>
                </a:cubicBezTo>
                <a:lnTo>
                  <a:pt x="645170" y="528154"/>
                </a:lnTo>
                <a:cubicBezTo>
                  <a:pt x="639515" y="529345"/>
                  <a:pt x="634455" y="529940"/>
                  <a:pt x="629990" y="529940"/>
                </a:cubicBezTo>
                <a:cubicBezTo>
                  <a:pt x="622697" y="529940"/>
                  <a:pt x="617042" y="528787"/>
                  <a:pt x="613023" y="526480"/>
                </a:cubicBezTo>
                <a:cubicBezTo>
                  <a:pt x="609005" y="524173"/>
                  <a:pt x="606177" y="521140"/>
                  <a:pt x="604540" y="517383"/>
                </a:cubicBezTo>
                <a:cubicBezTo>
                  <a:pt x="602903" y="513625"/>
                  <a:pt x="602085" y="505718"/>
                  <a:pt x="602085" y="493663"/>
                </a:cubicBezTo>
                <a:lnTo>
                  <a:pt x="602085" y="425463"/>
                </a:lnTo>
                <a:lnTo>
                  <a:pt x="587351" y="425463"/>
                </a:lnTo>
                <a:lnTo>
                  <a:pt x="587351" y="409836"/>
                </a:lnTo>
                <a:lnTo>
                  <a:pt x="602085" y="409836"/>
                </a:lnTo>
                <a:lnTo>
                  <a:pt x="602085" y="380479"/>
                </a:lnTo>
                <a:close/>
                <a:moveTo>
                  <a:pt x="2512479" y="364741"/>
                </a:moveTo>
                <a:lnTo>
                  <a:pt x="2532571" y="364741"/>
                </a:lnTo>
                <a:lnTo>
                  <a:pt x="2532571" y="528377"/>
                </a:lnTo>
                <a:lnTo>
                  <a:pt x="2512479" y="528377"/>
                </a:lnTo>
                <a:close/>
                <a:moveTo>
                  <a:pt x="1789138" y="364741"/>
                </a:moveTo>
                <a:lnTo>
                  <a:pt x="1809230" y="364741"/>
                </a:lnTo>
                <a:lnTo>
                  <a:pt x="1809230" y="387846"/>
                </a:lnTo>
                <a:lnTo>
                  <a:pt x="1789138" y="387846"/>
                </a:lnTo>
                <a:close/>
                <a:moveTo>
                  <a:pt x="1731244" y="364741"/>
                </a:moveTo>
                <a:lnTo>
                  <a:pt x="1751224" y="364741"/>
                </a:lnTo>
                <a:lnTo>
                  <a:pt x="1751224" y="528377"/>
                </a:lnTo>
                <a:lnTo>
                  <a:pt x="1732583" y="528377"/>
                </a:lnTo>
                <a:lnTo>
                  <a:pt x="1732583" y="513420"/>
                </a:lnTo>
                <a:cubicBezTo>
                  <a:pt x="1725067" y="525177"/>
                  <a:pt x="1714017" y="531056"/>
                  <a:pt x="1699432" y="531056"/>
                </a:cubicBezTo>
                <a:cubicBezTo>
                  <a:pt x="1689981" y="531056"/>
                  <a:pt x="1681293" y="528452"/>
                  <a:pt x="1673368" y="523243"/>
                </a:cubicBezTo>
                <a:cubicBezTo>
                  <a:pt x="1665443" y="518034"/>
                  <a:pt x="1659304" y="510760"/>
                  <a:pt x="1654951" y="501421"/>
                </a:cubicBezTo>
                <a:cubicBezTo>
                  <a:pt x="1650597" y="492082"/>
                  <a:pt x="1648421" y="481348"/>
                  <a:pt x="1648421" y="469218"/>
                </a:cubicBezTo>
                <a:cubicBezTo>
                  <a:pt x="1648421" y="457386"/>
                  <a:pt x="1650393" y="446652"/>
                  <a:pt x="1654337" y="437015"/>
                </a:cubicBezTo>
                <a:cubicBezTo>
                  <a:pt x="1658281" y="427379"/>
                  <a:pt x="1664196" y="419993"/>
                  <a:pt x="1672084" y="414859"/>
                </a:cubicBezTo>
                <a:cubicBezTo>
                  <a:pt x="1679972" y="409724"/>
                  <a:pt x="1688790" y="407157"/>
                  <a:pt x="1698539" y="407157"/>
                </a:cubicBezTo>
                <a:cubicBezTo>
                  <a:pt x="1705682" y="407157"/>
                  <a:pt x="1712045" y="408664"/>
                  <a:pt x="1717626" y="411677"/>
                </a:cubicBezTo>
                <a:cubicBezTo>
                  <a:pt x="1723207" y="414691"/>
                  <a:pt x="1727746" y="418616"/>
                  <a:pt x="1731244" y="423453"/>
                </a:cubicBezTo>
                <a:close/>
                <a:moveTo>
                  <a:pt x="1474813" y="364741"/>
                </a:moveTo>
                <a:lnTo>
                  <a:pt x="1494905" y="364741"/>
                </a:lnTo>
                <a:lnTo>
                  <a:pt x="1494905" y="387846"/>
                </a:lnTo>
                <a:lnTo>
                  <a:pt x="1474813" y="387846"/>
                </a:lnTo>
                <a:close/>
                <a:moveTo>
                  <a:pt x="798538" y="364741"/>
                </a:moveTo>
                <a:lnTo>
                  <a:pt x="818630" y="364741"/>
                </a:lnTo>
                <a:lnTo>
                  <a:pt x="818630" y="387846"/>
                </a:lnTo>
                <a:lnTo>
                  <a:pt x="798538" y="387846"/>
                </a:lnTo>
                <a:close/>
                <a:moveTo>
                  <a:pt x="19943" y="364741"/>
                </a:moveTo>
                <a:lnTo>
                  <a:pt x="81670" y="364741"/>
                </a:lnTo>
                <a:cubicBezTo>
                  <a:pt x="92534" y="364741"/>
                  <a:pt x="100832" y="365262"/>
                  <a:pt x="106561" y="366303"/>
                </a:cubicBezTo>
                <a:cubicBezTo>
                  <a:pt x="114598" y="367643"/>
                  <a:pt x="121333" y="370192"/>
                  <a:pt x="126765" y="373949"/>
                </a:cubicBezTo>
                <a:cubicBezTo>
                  <a:pt x="132197" y="377707"/>
                  <a:pt x="136569" y="382972"/>
                  <a:pt x="139880" y="389744"/>
                </a:cubicBezTo>
                <a:cubicBezTo>
                  <a:pt x="143192" y="396515"/>
                  <a:pt x="144847" y="403957"/>
                  <a:pt x="144847" y="412068"/>
                </a:cubicBezTo>
                <a:cubicBezTo>
                  <a:pt x="144847" y="425983"/>
                  <a:pt x="140420" y="437759"/>
                  <a:pt x="131565" y="447396"/>
                </a:cubicBezTo>
                <a:cubicBezTo>
                  <a:pt x="122709" y="457033"/>
                  <a:pt x="106710" y="461851"/>
                  <a:pt x="83567" y="461851"/>
                </a:cubicBezTo>
                <a:lnTo>
                  <a:pt x="41598" y="461851"/>
                </a:lnTo>
                <a:lnTo>
                  <a:pt x="41598" y="528377"/>
                </a:lnTo>
                <a:lnTo>
                  <a:pt x="19943" y="528377"/>
                </a:lnTo>
                <a:close/>
                <a:moveTo>
                  <a:pt x="1388492" y="361950"/>
                </a:moveTo>
                <a:cubicBezTo>
                  <a:pt x="1394148" y="361950"/>
                  <a:pt x="1400399" y="362620"/>
                  <a:pt x="1407245" y="363959"/>
                </a:cubicBezTo>
                <a:lnTo>
                  <a:pt x="1404231" y="381484"/>
                </a:lnTo>
                <a:cubicBezTo>
                  <a:pt x="1400064" y="380740"/>
                  <a:pt x="1396120" y="380368"/>
                  <a:pt x="1392399" y="380368"/>
                </a:cubicBezTo>
                <a:cubicBezTo>
                  <a:pt x="1386297" y="380368"/>
                  <a:pt x="1381981" y="381670"/>
                  <a:pt x="1379451" y="384274"/>
                </a:cubicBezTo>
                <a:cubicBezTo>
                  <a:pt x="1376921" y="386879"/>
                  <a:pt x="1375656" y="391753"/>
                  <a:pt x="1375656" y="398897"/>
                </a:cubicBezTo>
                <a:lnTo>
                  <a:pt x="1375656" y="409836"/>
                </a:lnTo>
                <a:lnTo>
                  <a:pt x="1398762" y="409836"/>
                </a:lnTo>
                <a:lnTo>
                  <a:pt x="1398762" y="425463"/>
                </a:lnTo>
                <a:lnTo>
                  <a:pt x="1375656" y="425463"/>
                </a:lnTo>
                <a:lnTo>
                  <a:pt x="1375656" y="528377"/>
                </a:lnTo>
                <a:lnTo>
                  <a:pt x="1355676" y="528377"/>
                </a:lnTo>
                <a:lnTo>
                  <a:pt x="1355676" y="425463"/>
                </a:lnTo>
                <a:lnTo>
                  <a:pt x="1337928" y="425463"/>
                </a:lnTo>
                <a:lnTo>
                  <a:pt x="1337928" y="409836"/>
                </a:lnTo>
                <a:lnTo>
                  <a:pt x="1355676" y="409836"/>
                </a:lnTo>
                <a:lnTo>
                  <a:pt x="1355676" y="397222"/>
                </a:lnTo>
                <a:cubicBezTo>
                  <a:pt x="1355676" y="389260"/>
                  <a:pt x="1356383" y="383344"/>
                  <a:pt x="1357797" y="379475"/>
                </a:cubicBezTo>
                <a:cubicBezTo>
                  <a:pt x="1359731" y="374266"/>
                  <a:pt x="1363136" y="370043"/>
                  <a:pt x="1368010" y="366806"/>
                </a:cubicBezTo>
                <a:cubicBezTo>
                  <a:pt x="1372884" y="363569"/>
                  <a:pt x="1379712" y="361950"/>
                  <a:pt x="1388492" y="361950"/>
                </a:cubicBezTo>
                <a:close/>
                <a:moveTo>
                  <a:pt x="2510061" y="61838"/>
                </a:moveTo>
                <a:cubicBezTo>
                  <a:pt x="2501131" y="61838"/>
                  <a:pt x="2493671" y="65484"/>
                  <a:pt x="2487681" y="72777"/>
                </a:cubicBezTo>
                <a:cubicBezTo>
                  <a:pt x="2481691" y="80070"/>
                  <a:pt x="2478695" y="91567"/>
                  <a:pt x="2478695" y="107268"/>
                </a:cubicBezTo>
                <a:cubicBezTo>
                  <a:pt x="2478695" y="122448"/>
                  <a:pt x="2481895" y="133797"/>
                  <a:pt x="2488295" y="141312"/>
                </a:cubicBezTo>
                <a:cubicBezTo>
                  <a:pt x="2494694" y="148828"/>
                  <a:pt x="2502247" y="152586"/>
                  <a:pt x="2510954" y="152586"/>
                </a:cubicBezTo>
                <a:cubicBezTo>
                  <a:pt x="2519735" y="152586"/>
                  <a:pt x="2527195" y="148996"/>
                  <a:pt x="2533334" y="141815"/>
                </a:cubicBezTo>
                <a:cubicBezTo>
                  <a:pt x="2539473" y="134634"/>
                  <a:pt x="2542543" y="123676"/>
                  <a:pt x="2542543" y="108942"/>
                </a:cubicBezTo>
                <a:cubicBezTo>
                  <a:pt x="2542543" y="92720"/>
                  <a:pt x="2539417" y="80814"/>
                  <a:pt x="2533167" y="73224"/>
                </a:cubicBezTo>
                <a:cubicBezTo>
                  <a:pt x="2526916" y="65633"/>
                  <a:pt x="2519214" y="61838"/>
                  <a:pt x="2510061" y="61838"/>
                </a:cubicBezTo>
                <a:close/>
                <a:moveTo>
                  <a:pt x="2389585" y="61838"/>
                </a:moveTo>
                <a:cubicBezTo>
                  <a:pt x="2379539" y="61838"/>
                  <a:pt x="2371204" y="65596"/>
                  <a:pt x="2364582" y="73112"/>
                </a:cubicBezTo>
                <a:cubicBezTo>
                  <a:pt x="2357959" y="80628"/>
                  <a:pt x="2354647" y="91976"/>
                  <a:pt x="2354647" y="107156"/>
                </a:cubicBezTo>
                <a:cubicBezTo>
                  <a:pt x="2354647" y="122337"/>
                  <a:pt x="2357959" y="133704"/>
                  <a:pt x="2364582" y="141257"/>
                </a:cubicBezTo>
                <a:cubicBezTo>
                  <a:pt x="2371204" y="148810"/>
                  <a:pt x="2379539" y="152586"/>
                  <a:pt x="2389585" y="152586"/>
                </a:cubicBezTo>
                <a:cubicBezTo>
                  <a:pt x="2399556" y="152586"/>
                  <a:pt x="2407853" y="148791"/>
                  <a:pt x="2414476" y="141201"/>
                </a:cubicBezTo>
                <a:cubicBezTo>
                  <a:pt x="2421099" y="133611"/>
                  <a:pt x="2424410" y="122039"/>
                  <a:pt x="2424410" y="106487"/>
                </a:cubicBezTo>
                <a:cubicBezTo>
                  <a:pt x="2424410" y="91827"/>
                  <a:pt x="2421080" y="80721"/>
                  <a:pt x="2414420" y="73168"/>
                </a:cubicBezTo>
                <a:cubicBezTo>
                  <a:pt x="2407760" y="65615"/>
                  <a:pt x="2399482" y="61838"/>
                  <a:pt x="2389585" y="61838"/>
                </a:cubicBezTo>
                <a:close/>
                <a:moveTo>
                  <a:pt x="2265760" y="61838"/>
                </a:moveTo>
                <a:cubicBezTo>
                  <a:pt x="2255714" y="61838"/>
                  <a:pt x="2247379" y="65596"/>
                  <a:pt x="2240757" y="73112"/>
                </a:cubicBezTo>
                <a:cubicBezTo>
                  <a:pt x="2234134" y="80628"/>
                  <a:pt x="2230822" y="91976"/>
                  <a:pt x="2230822" y="107156"/>
                </a:cubicBezTo>
                <a:cubicBezTo>
                  <a:pt x="2230822" y="122337"/>
                  <a:pt x="2234134" y="133704"/>
                  <a:pt x="2240757" y="141257"/>
                </a:cubicBezTo>
                <a:cubicBezTo>
                  <a:pt x="2247379" y="148810"/>
                  <a:pt x="2255714" y="152586"/>
                  <a:pt x="2265760" y="152586"/>
                </a:cubicBezTo>
                <a:cubicBezTo>
                  <a:pt x="2275731" y="152586"/>
                  <a:pt x="2284028" y="148791"/>
                  <a:pt x="2290651" y="141201"/>
                </a:cubicBezTo>
                <a:cubicBezTo>
                  <a:pt x="2297274" y="133611"/>
                  <a:pt x="2300585" y="122039"/>
                  <a:pt x="2300585" y="106487"/>
                </a:cubicBezTo>
                <a:cubicBezTo>
                  <a:pt x="2300585" y="91827"/>
                  <a:pt x="2297255" y="80721"/>
                  <a:pt x="2290595" y="73168"/>
                </a:cubicBezTo>
                <a:cubicBezTo>
                  <a:pt x="2283935" y="65615"/>
                  <a:pt x="2275657" y="61838"/>
                  <a:pt x="2265760" y="61838"/>
                </a:cubicBezTo>
                <a:close/>
                <a:moveTo>
                  <a:pt x="2129396" y="61838"/>
                </a:moveTo>
                <a:cubicBezTo>
                  <a:pt x="2120466" y="61838"/>
                  <a:pt x="2112876" y="65466"/>
                  <a:pt x="2106625" y="72721"/>
                </a:cubicBezTo>
                <a:cubicBezTo>
                  <a:pt x="2100374" y="79977"/>
                  <a:pt x="2097249" y="90748"/>
                  <a:pt x="2097249" y="105036"/>
                </a:cubicBezTo>
                <a:cubicBezTo>
                  <a:pt x="2097249" y="120588"/>
                  <a:pt x="2100337" y="131936"/>
                  <a:pt x="2106514" y="139080"/>
                </a:cubicBezTo>
                <a:cubicBezTo>
                  <a:pt x="2112690" y="146224"/>
                  <a:pt x="2120429" y="149796"/>
                  <a:pt x="2129731" y="149796"/>
                </a:cubicBezTo>
                <a:cubicBezTo>
                  <a:pt x="2138958" y="149796"/>
                  <a:pt x="2146697" y="146242"/>
                  <a:pt x="2152948" y="139136"/>
                </a:cubicBezTo>
                <a:cubicBezTo>
                  <a:pt x="2159199" y="132029"/>
                  <a:pt x="2162324" y="120886"/>
                  <a:pt x="2162324" y="105705"/>
                </a:cubicBezTo>
                <a:cubicBezTo>
                  <a:pt x="2162324" y="91195"/>
                  <a:pt x="2159106" y="80256"/>
                  <a:pt x="2152669" y="72889"/>
                </a:cubicBezTo>
                <a:cubicBezTo>
                  <a:pt x="2146232" y="65522"/>
                  <a:pt x="2138474" y="61838"/>
                  <a:pt x="2129396" y="61838"/>
                </a:cubicBezTo>
                <a:close/>
                <a:moveTo>
                  <a:pt x="1948086" y="61838"/>
                </a:moveTo>
                <a:cubicBezTo>
                  <a:pt x="1939156" y="61838"/>
                  <a:pt x="1931696" y="65484"/>
                  <a:pt x="1925706" y="72777"/>
                </a:cubicBezTo>
                <a:cubicBezTo>
                  <a:pt x="1919716" y="80070"/>
                  <a:pt x="1916721" y="91567"/>
                  <a:pt x="1916721" y="107268"/>
                </a:cubicBezTo>
                <a:cubicBezTo>
                  <a:pt x="1916721" y="122448"/>
                  <a:pt x="1919920" y="133797"/>
                  <a:pt x="1926320" y="141312"/>
                </a:cubicBezTo>
                <a:cubicBezTo>
                  <a:pt x="1932720" y="148828"/>
                  <a:pt x="1940273" y="152586"/>
                  <a:pt x="1948979" y="152586"/>
                </a:cubicBezTo>
                <a:cubicBezTo>
                  <a:pt x="1957760" y="152586"/>
                  <a:pt x="1965220" y="148996"/>
                  <a:pt x="1971359" y="141815"/>
                </a:cubicBezTo>
                <a:cubicBezTo>
                  <a:pt x="1977498" y="134634"/>
                  <a:pt x="1980568" y="123676"/>
                  <a:pt x="1980568" y="108942"/>
                </a:cubicBezTo>
                <a:cubicBezTo>
                  <a:pt x="1980568" y="92720"/>
                  <a:pt x="1977442" y="80814"/>
                  <a:pt x="1971192" y="73224"/>
                </a:cubicBezTo>
                <a:cubicBezTo>
                  <a:pt x="1964941" y="65633"/>
                  <a:pt x="1957239" y="61838"/>
                  <a:pt x="1948086" y="61838"/>
                </a:cubicBezTo>
                <a:close/>
                <a:moveTo>
                  <a:pt x="1770460" y="61838"/>
                </a:moveTo>
                <a:cubicBezTo>
                  <a:pt x="1760414" y="61838"/>
                  <a:pt x="1752080" y="65596"/>
                  <a:pt x="1745457" y="73112"/>
                </a:cubicBezTo>
                <a:cubicBezTo>
                  <a:pt x="1738834" y="80628"/>
                  <a:pt x="1735522" y="91976"/>
                  <a:pt x="1735522" y="107156"/>
                </a:cubicBezTo>
                <a:cubicBezTo>
                  <a:pt x="1735522" y="122337"/>
                  <a:pt x="1738834" y="133704"/>
                  <a:pt x="1745457" y="141257"/>
                </a:cubicBezTo>
                <a:cubicBezTo>
                  <a:pt x="1752080" y="148810"/>
                  <a:pt x="1760414" y="152586"/>
                  <a:pt x="1770460" y="152586"/>
                </a:cubicBezTo>
                <a:cubicBezTo>
                  <a:pt x="1780431" y="152586"/>
                  <a:pt x="1788728" y="148791"/>
                  <a:pt x="1795351" y="141201"/>
                </a:cubicBezTo>
                <a:cubicBezTo>
                  <a:pt x="1801974" y="133611"/>
                  <a:pt x="1805286" y="122039"/>
                  <a:pt x="1805286" y="106487"/>
                </a:cubicBezTo>
                <a:cubicBezTo>
                  <a:pt x="1805286" y="91827"/>
                  <a:pt x="1801956" y="80721"/>
                  <a:pt x="1795295" y="73168"/>
                </a:cubicBezTo>
                <a:cubicBezTo>
                  <a:pt x="1788635" y="65615"/>
                  <a:pt x="1780357" y="61838"/>
                  <a:pt x="1770460" y="61838"/>
                </a:cubicBezTo>
                <a:close/>
                <a:moveTo>
                  <a:pt x="1132285" y="61838"/>
                </a:moveTo>
                <a:cubicBezTo>
                  <a:pt x="1122239" y="61838"/>
                  <a:pt x="1113905" y="65596"/>
                  <a:pt x="1107282" y="73112"/>
                </a:cubicBezTo>
                <a:cubicBezTo>
                  <a:pt x="1100659" y="80628"/>
                  <a:pt x="1097347" y="91976"/>
                  <a:pt x="1097347" y="107156"/>
                </a:cubicBezTo>
                <a:cubicBezTo>
                  <a:pt x="1097347" y="122337"/>
                  <a:pt x="1100659" y="133704"/>
                  <a:pt x="1107282" y="141257"/>
                </a:cubicBezTo>
                <a:cubicBezTo>
                  <a:pt x="1113905" y="148810"/>
                  <a:pt x="1122239" y="152586"/>
                  <a:pt x="1132285" y="152586"/>
                </a:cubicBezTo>
                <a:cubicBezTo>
                  <a:pt x="1142256" y="152586"/>
                  <a:pt x="1150553" y="148791"/>
                  <a:pt x="1157176" y="141201"/>
                </a:cubicBezTo>
                <a:cubicBezTo>
                  <a:pt x="1163799" y="133611"/>
                  <a:pt x="1167111" y="122039"/>
                  <a:pt x="1167111" y="106487"/>
                </a:cubicBezTo>
                <a:cubicBezTo>
                  <a:pt x="1167111" y="91827"/>
                  <a:pt x="1163781" y="80721"/>
                  <a:pt x="1157120" y="73168"/>
                </a:cubicBezTo>
                <a:cubicBezTo>
                  <a:pt x="1150460" y="65615"/>
                  <a:pt x="1142182" y="61838"/>
                  <a:pt x="1132285" y="61838"/>
                </a:cubicBezTo>
                <a:close/>
                <a:moveTo>
                  <a:pt x="646510" y="61838"/>
                </a:moveTo>
                <a:cubicBezTo>
                  <a:pt x="636464" y="61838"/>
                  <a:pt x="628129" y="65596"/>
                  <a:pt x="621507" y="73112"/>
                </a:cubicBezTo>
                <a:cubicBezTo>
                  <a:pt x="614884" y="80628"/>
                  <a:pt x="611572" y="91976"/>
                  <a:pt x="611572" y="107156"/>
                </a:cubicBezTo>
                <a:cubicBezTo>
                  <a:pt x="611572" y="122337"/>
                  <a:pt x="614884" y="133704"/>
                  <a:pt x="621507" y="141257"/>
                </a:cubicBezTo>
                <a:cubicBezTo>
                  <a:pt x="628129" y="148810"/>
                  <a:pt x="636464" y="152586"/>
                  <a:pt x="646510" y="152586"/>
                </a:cubicBezTo>
                <a:cubicBezTo>
                  <a:pt x="656481" y="152586"/>
                  <a:pt x="664778" y="148791"/>
                  <a:pt x="671401" y="141201"/>
                </a:cubicBezTo>
                <a:cubicBezTo>
                  <a:pt x="678024" y="133611"/>
                  <a:pt x="681336" y="122039"/>
                  <a:pt x="681336" y="106487"/>
                </a:cubicBezTo>
                <a:cubicBezTo>
                  <a:pt x="681336" y="91827"/>
                  <a:pt x="678005" y="80721"/>
                  <a:pt x="671346" y="73168"/>
                </a:cubicBezTo>
                <a:cubicBezTo>
                  <a:pt x="664685" y="65615"/>
                  <a:pt x="656407" y="61838"/>
                  <a:pt x="646510" y="61838"/>
                </a:cubicBezTo>
                <a:close/>
                <a:moveTo>
                  <a:pt x="171041" y="61727"/>
                </a:moveTo>
                <a:cubicBezTo>
                  <a:pt x="161814" y="61727"/>
                  <a:pt x="154056" y="64815"/>
                  <a:pt x="147768" y="70991"/>
                </a:cubicBezTo>
                <a:cubicBezTo>
                  <a:pt x="141480" y="77167"/>
                  <a:pt x="138001" y="85427"/>
                  <a:pt x="137332" y="95771"/>
                </a:cubicBezTo>
                <a:lnTo>
                  <a:pt x="203523" y="95771"/>
                </a:lnTo>
                <a:cubicBezTo>
                  <a:pt x="202630" y="85799"/>
                  <a:pt x="200100" y="78321"/>
                  <a:pt x="195933" y="73335"/>
                </a:cubicBezTo>
                <a:cubicBezTo>
                  <a:pt x="189533" y="65596"/>
                  <a:pt x="181236" y="61727"/>
                  <a:pt x="171041" y="61727"/>
                </a:cubicBezTo>
                <a:close/>
                <a:moveTo>
                  <a:pt x="1340905" y="47886"/>
                </a:moveTo>
                <a:lnTo>
                  <a:pt x="1360996" y="47886"/>
                </a:lnTo>
                <a:lnTo>
                  <a:pt x="1360996" y="113630"/>
                </a:lnTo>
                <a:cubicBezTo>
                  <a:pt x="1360996" y="124123"/>
                  <a:pt x="1361406" y="131192"/>
                  <a:pt x="1362224" y="134838"/>
                </a:cubicBezTo>
                <a:cubicBezTo>
                  <a:pt x="1363489" y="140122"/>
                  <a:pt x="1366168" y="144270"/>
                  <a:pt x="1370261" y="147284"/>
                </a:cubicBezTo>
                <a:cubicBezTo>
                  <a:pt x="1374354" y="150298"/>
                  <a:pt x="1379414" y="151805"/>
                  <a:pt x="1385441" y="151805"/>
                </a:cubicBezTo>
                <a:cubicBezTo>
                  <a:pt x="1391469" y="151805"/>
                  <a:pt x="1397124" y="150261"/>
                  <a:pt x="1402408" y="147172"/>
                </a:cubicBezTo>
                <a:cubicBezTo>
                  <a:pt x="1407691" y="144084"/>
                  <a:pt x="1411431" y="139880"/>
                  <a:pt x="1413626" y="134559"/>
                </a:cubicBezTo>
                <a:cubicBezTo>
                  <a:pt x="1415821" y="129239"/>
                  <a:pt x="1416919" y="121518"/>
                  <a:pt x="1416919" y="111398"/>
                </a:cubicBezTo>
                <a:lnTo>
                  <a:pt x="1416919" y="47886"/>
                </a:lnTo>
                <a:lnTo>
                  <a:pt x="1437010" y="47886"/>
                </a:lnTo>
                <a:lnTo>
                  <a:pt x="1437010" y="166427"/>
                </a:lnTo>
                <a:lnTo>
                  <a:pt x="1419039" y="166427"/>
                </a:lnTo>
                <a:lnTo>
                  <a:pt x="1419039" y="149014"/>
                </a:lnTo>
                <a:cubicBezTo>
                  <a:pt x="1409812" y="162409"/>
                  <a:pt x="1397273" y="169106"/>
                  <a:pt x="1381423" y="169106"/>
                </a:cubicBezTo>
                <a:cubicBezTo>
                  <a:pt x="1374428" y="169106"/>
                  <a:pt x="1367898" y="167767"/>
                  <a:pt x="1361834" y="165088"/>
                </a:cubicBezTo>
                <a:cubicBezTo>
                  <a:pt x="1355769" y="162409"/>
                  <a:pt x="1351267" y="159042"/>
                  <a:pt x="1348327" y="154986"/>
                </a:cubicBezTo>
                <a:cubicBezTo>
                  <a:pt x="1345388" y="150930"/>
                  <a:pt x="1343323" y="145963"/>
                  <a:pt x="1342132" y="140085"/>
                </a:cubicBezTo>
                <a:cubicBezTo>
                  <a:pt x="1341314" y="136141"/>
                  <a:pt x="1340905" y="129890"/>
                  <a:pt x="1340905" y="121332"/>
                </a:cubicBezTo>
                <a:close/>
                <a:moveTo>
                  <a:pt x="2637607" y="45207"/>
                </a:moveTo>
                <a:cubicBezTo>
                  <a:pt x="2646908" y="45207"/>
                  <a:pt x="2655075" y="46546"/>
                  <a:pt x="2662107" y="49225"/>
                </a:cubicBezTo>
                <a:cubicBezTo>
                  <a:pt x="2669140" y="51904"/>
                  <a:pt x="2674330" y="55532"/>
                  <a:pt x="2677679" y="60108"/>
                </a:cubicBezTo>
                <a:cubicBezTo>
                  <a:pt x="2681027" y="64684"/>
                  <a:pt x="2683334" y="70805"/>
                  <a:pt x="2684599" y="78470"/>
                </a:cubicBezTo>
                <a:lnTo>
                  <a:pt x="2664954" y="81149"/>
                </a:lnTo>
                <a:cubicBezTo>
                  <a:pt x="2664061" y="75047"/>
                  <a:pt x="2661475" y="70284"/>
                  <a:pt x="2657196" y="66861"/>
                </a:cubicBezTo>
                <a:cubicBezTo>
                  <a:pt x="2652917" y="63438"/>
                  <a:pt x="2646871" y="61727"/>
                  <a:pt x="2639058" y="61727"/>
                </a:cubicBezTo>
                <a:cubicBezTo>
                  <a:pt x="2629830" y="61727"/>
                  <a:pt x="2623245" y="63252"/>
                  <a:pt x="2619301" y="66303"/>
                </a:cubicBezTo>
                <a:cubicBezTo>
                  <a:pt x="2615357" y="69354"/>
                  <a:pt x="2613385" y="72926"/>
                  <a:pt x="2613385" y="77019"/>
                </a:cubicBezTo>
                <a:cubicBezTo>
                  <a:pt x="2613385" y="79623"/>
                  <a:pt x="2614203" y="81967"/>
                  <a:pt x="2615841" y="84051"/>
                </a:cubicBezTo>
                <a:cubicBezTo>
                  <a:pt x="2617478" y="86209"/>
                  <a:pt x="2620045" y="87995"/>
                  <a:pt x="2623542" y="89409"/>
                </a:cubicBezTo>
                <a:cubicBezTo>
                  <a:pt x="2625552" y="90153"/>
                  <a:pt x="2631467" y="91864"/>
                  <a:pt x="2641290" y="94543"/>
                </a:cubicBezTo>
                <a:cubicBezTo>
                  <a:pt x="2655503" y="98338"/>
                  <a:pt x="2665419" y="101445"/>
                  <a:pt x="2671037" y="103864"/>
                </a:cubicBezTo>
                <a:cubicBezTo>
                  <a:pt x="2676655" y="106282"/>
                  <a:pt x="2681064" y="109798"/>
                  <a:pt x="2684264" y="114412"/>
                </a:cubicBezTo>
                <a:cubicBezTo>
                  <a:pt x="2687464" y="119025"/>
                  <a:pt x="2689064" y="124755"/>
                  <a:pt x="2689064" y="131601"/>
                </a:cubicBezTo>
                <a:cubicBezTo>
                  <a:pt x="2689064" y="138299"/>
                  <a:pt x="2687111" y="144605"/>
                  <a:pt x="2683204" y="150521"/>
                </a:cubicBezTo>
                <a:cubicBezTo>
                  <a:pt x="2679297" y="156437"/>
                  <a:pt x="2673660" y="161014"/>
                  <a:pt x="2666293" y="164251"/>
                </a:cubicBezTo>
                <a:cubicBezTo>
                  <a:pt x="2658926" y="167488"/>
                  <a:pt x="2650592" y="169106"/>
                  <a:pt x="2641290" y="169106"/>
                </a:cubicBezTo>
                <a:cubicBezTo>
                  <a:pt x="2625886" y="169106"/>
                  <a:pt x="2614148" y="165906"/>
                  <a:pt x="2606074" y="159507"/>
                </a:cubicBezTo>
                <a:cubicBezTo>
                  <a:pt x="2598000" y="153107"/>
                  <a:pt x="2592847" y="143619"/>
                  <a:pt x="2590614" y="131043"/>
                </a:cubicBezTo>
                <a:lnTo>
                  <a:pt x="2610483" y="127918"/>
                </a:lnTo>
                <a:cubicBezTo>
                  <a:pt x="2611599" y="135880"/>
                  <a:pt x="2614706" y="141982"/>
                  <a:pt x="2619803" y="146224"/>
                </a:cubicBezTo>
                <a:cubicBezTo>
                  <a:pt x="2624900" y="150465"/>
                  <a:pt x="2632026" y="152586"/>
                  <a:pt x="2641179" y="152586"/>
                </a:cubicBezTo>
                <a:cubicBezTo>
                  <a:pt x="2650406" y="152586"/>
                  <a:pt x="2657252" y="150707"/>
                  <a:pt x="2661717" y="146949"/>
                </a:cubicBezTo>
                <a:cubicBezTo>
                  <a:pt x="2666182" y="143191"/>
                  <a:pt x="2668414" y="138782"/>
                  <a:pt x="2668414" y="133722"/>
                </a:cubicBezTo>
                <a:cubicBezTo>
                  <a:pt x="2668414" y="129183"/>
                  <a:pt x="2666442" y="125611"/>
                  <a:pt x="2662498" y="123007"/>
                </a:cubicBezTo>
                <a:cubicBezTo>
                  <a:pt x="2659745" y="121221"/>
                  <a:pt x="2652899" y="118951"/>
                  <a:pt x="2641960" y="116198"/>
                </a:cubicBezTo>
                <a:cubicBezTo>
                  <a:pt x="2627226" y="112477"/>
                  <a:pt x="2617013" y="109259"/>
                  <a:pt x="2611320" y="106542"/>
                </a:cubicBezTo>
                <a:cubicBezTo>
                  <a:pt x="2605627" y="103826"/>
                  <a:pt x="2601311" y="100068"/>
                  <a:pt x="2598372" y="95269"/>
                </a:cubicBezTo>
                <a:cubicBezTo>
                  <a:pt x="2595432" y="90469"/>
                  <a:pt x="2593963" y="85167"/>
                  <a:pt x="2593963" y="79363"/>
                </a:cubicBezTo>
                <a:cubicBezTo>
                  <a:pt x="2593963" y="74079"/>
                  <a:pt x="2595172" y="69187"/>
                  <a:pt x="2597590" y="64684"/>
                </a:cubicBezTo>
                <a:cubicBezTo>
                  <a:pt x="2600009" y="60182"/>
                  <a:pt x="2603302" y="56443"/>
                  <a:pt x="2607469" y="53467"/>
                </a:cubicBezTo>
                <a:cubicBezTo>
                  <a:pt x="2610594" y="51160"/>
                  <a:pt x="2614855" y="49206"/>
                  <a:pt x="2620250" y="47606"/>
                </a:cubicBezTo>
                <a:cubicBezTo>
                  <a:pt x="2625645" y="46007"/>
                  <a:pt x="2631430" y="45207"/>
                  <a:pt x="2637607" y="45207"/>
                </a:cubicBezTo>
                <a:close/>
                <a:moveTo>
                  <a:pt x="2389585" y="45207"/>
                </a:moveTo>
                <a:cubicBezTo>
                  <a:pt x="2405881" y="45207"/>
                  <a:pt x="2419201" y="50546"/>
                  <a:pt x="2429545" y="61224"/>
                </a:cubicBezTo>
                <a:cubicBezTo>
                  <a:pt x="2439888" y="71903"/>
                  <a:pt x="2445060" y="86655"/>
                  <a:pt x="2445060" y="105482"/>
                </a:cubicBezTo>
                <a:cubicBezTo>
                  <a:pt x="2445060" y="120737"/>
                  <a:pt x="2442772" y="132736"/>
                  <a:pt x="2438196" y="141480"/>
                </a:cubicBezTo>
                <a:cubicBezTo>
                  <a:pt x="2433619" y="150223"/>
                  <a:pt x="2426959" y="157014"/>
                  <a:pt x="2418215" y="161851"/>
                </a:cubicBezTo>
                <a:cubicBezTo>
                  <a:pt x="2409472" y="166688"/>
                  <a:pt x="2399928" y="169106"/>
                  <a:pt x="2389585" y="169106"/>
                </a:cubicBezTo>
                <a:cubicBezTo>
                  <a:pt x="2372990" y="169106"/>
                  <a:pt x="2359577" y="163785"/>
                  <a:pt x="2349345" y="153144"/>
                </a:cubicBezTo>
                <a:cubicBezTo>
                  <a:pt x="2339113" y="142503"/>
                  <a:pt x="2333997" y="127174"/>
                  <a:pt x="2333997" y="107156"/>
                </a:cubicBezTo>
                <a:cubicBezTo>
                  <a:pt x="2333997" y="85204"/>
                  <a:pt x="2340099" y="68945"/>
                  <a:pt x="2352303" y="58378"/>
                </a:cubicBezTo>
                <a:cubicBezTo>
                  <a:pt x="2362498" y="49597"/>
                  <a:pt x="2374925" y="45207"/>
                  <a:pt x="2389585" y="45207"/>
                </a:cubicBezTo>
                <a:close/>
                <a:moveTo>
                  <a:pt x="2265760" y="45207"/>
                </a:moveTo>
                <a:cubicBezTo>
                  <a:pt x="2282056" y="45207"/>
                  <a:pt x="2295377" y="50546"/>
                  <a:pt x="2305720" y="61224"/>
                </a:cubicBezTo>
                <a:cubicBezTo>
                  <a:pt x="2316064" y="71903"/>
                  <a:pt x="2321235" y="86655"/>
                  <a:pt x="2321235" y="105482"/>
                </a:cubicBezTo>
                <a:cubicBezTo>
                  <a:pt x="2321235" y="120737"/>
                  <a:pt x="2318947" y="132736"/>
                  <a:pt x="2314371" y="141480"/>
                </a:cubicBezTo>
                <a:cubicBezTo>
                  <a:pt x="2309794" y="150223"/>
                  <a:pt x="2303134" y="157014"/>
                  <a:pt x="2294391" y="161851"/>
                </a:cubicBezTo>
                <a:cubicBezTo>
                  <a:pt x="2285647" y="166688"/>
                  <a:pt x="2276103" y="169106"/>
                  <a:pt x="2265760" y="169106"/>
                </a:cubicBezTo>
                <a:cubicBezTo>
                  <a:pt x="2249165" y="169106"/>
                  <a:pt x="2235752" y="163785"/>
                  <a:pt x="2225520" y="153144"/>
                </a:cubicBezTo>
                <a:cubicBezTo>
                  <a:pt x="2215288" y="142503"/>
                  <a:pt x="2210172" y="127174"/>
                  <a:pt x="2210172" y="107156"/>
                </a:cubicBezTo>
                <a:cubicBezTo>
                  <a:pt x="2210172" y="85204"/>
                  <a:pt x="2216274" y="68945"/>
                  <a:pt x="2228478" y="58378"/>
                </a:cubicBezTo>
                <a:cubicBezTo>
                  <a:pt x="2238673" y="49597"/>
                  <a:pt x="2251100" y="45207"/>
                  <a:pt x="2265760" y="45207"/>
                </a:cubicBezTo>
                <a:close/>
                <a:moveTo>
                  <a:pt x="2127945" y="45207"/>
                </a:moveTo>
                <a:cubicBezTo>
                  <a:pt x="2141935" y="45207"/>
                  <a:pt x="2153469" y="50862"/>
                  <a:pt x="2162547" y="62173"/>
                </a:cubicBezTo>
                <a:lnTo>
                  <a:pt x="2162547" y="47886"/>
                </a:lnTo>
                <a:lnTo>
                  <a:pt x="2181077" y="47886"/>
                </a:lnTo>
                <a:lnTo>
                  <a:pt x="2181077" y="150354"/>
                </a:lnTo>
                <a:cubicBezTo>
                  <a:pt x="2181077" y="168808"/>
                  <a:pt x="2179198" y="181887"/>
                  <a:pt x="2175440" y="189589"/>
                </a:cubicBezTo>
                <a:cubicBezTo>
                  <a:pt x="2171682" y="197290"/>
                  <a:pt x="2165729" y="203374"/>
                  <a:pt x="2157580" y="207839"/>
                </a:cubicBezTo>
                <a:cubicBezTo>
                  <a:pt x="2149432" y="212303"/>
                  <a:pt x="2139405" y="214536"/>
                  <a:pt x="2127498" y="214536"/>
                </a:cubicBezTo>
                <a:cubicBezTo>
                  <a:pt x="2113360" y="214536"/>
                  <a:pt x="2101937" y="211355"/>
                  <a:pt x="2093231" y="204992"/>
                </a:cubicBezTo>
                <a:cubicBezTo>
                  <a:pt x="2084524" y="198630"/>
                  <a:pt x="2080320" y="189049"/>
                  <a:pt x="2080618" y="176250"/>
                </a:cubicBezTo>
                <a:lnTo>
                  <a:pt x="2100151" y="179152"/>
                </a:lnTo>
                <a:cubicBezTo>
                  <a:pt x="2100970" y="185179"/>
                  <a:pt x="2103239" y="189570"/>
                  <a:pt x="2106960" y="192323"/>
                </a:cubicBezTo>
                <a:cubicBezTo>
                  <a:pt x="2111946" y="196044"/>
                  <a:pt x="2118755" y="197904"/>
                  <a:pt x="2127387" y="197904"/>
                </a:cubicBezTo>
                <a:cubicBezTo>
                  <a:pt x="2136689" y="197904"/>
                  <a:pt x="2143869" y="196044"/>
                  <a:pt x="2148930" y="192323"/>
                </a:cubicBezTo>
                <a:cubicBezTo>
                  <a:pt x="2153990" y="188603"/>
                  <a:pt x="2157413" y="183394"/>
                  <a:pt x="2159199" y="176696"/>
                </a:cubicBezTo>
                <a:cubicBezTo>
                  <a:pt x="2160241" y="172604"/>
                  <a:pt x="2160724" y="164009"/>
                  <a:pt x="2160650" y="150912"/>
                </a:cubicBezTo>
                <a:cubicBezTo>
                  <a:pt x="2151869" y="161255"/>
                  <a:pt x="2140930" y="166427"/>
                  <a:pt x="2127833" y="166427"/>
                </a:cubicBezTo>
                <a:cubicBezTo>
                  <a:pt x="2111537" y="166427"/>
                  <a:pt x="2098923" y="160548"/>
                  <a:pt x="2089994" y="148791"/>
                </a:cubicBezTo>
                <a:cubicBezTo>
                  <a:pt x="2081064" y="137034"/>
                  <a:pt x="2076599" y="122932"/>
                  <a:pt x="2076599" y="106487"/>
                </a:cubicBezTo>
                <a:cubicBezTo>
                  <a:pt x="2076599" y="95176"/>
                  <a:pt x="2078646" y="84739"/>
                  <a:pt x="2082738" y="75177"/>
                </a:cubicBezTo>
                <a:cubicBezTo>
                  <a:pt x="2086831" y="65615"/>
                  <a:pt x="2092766" y="58229"/>
                  <a:pt x="2100542" y="53020"/>
                </a:cubicBezTo>
                <a:cubicBezTo>
                  <a:pt x="2108318" y="47811"/>
                  <a:pt x="2117452" y="45207"/>
                  <a:pt x="2127945" y="45207"/>
                </a:cubicBezTo>
                <a:close/>
                <a:moveTo>
                  <a:pt x="1770460" y="45207"/>
                </a:moveTo>
                <a:cubicBezTo>
                  <a:pt x="1786756" y="45207"/>
                  <a:pt x="1800077" y="50546"/>
                  <a:pt x="1810420" y="61224"/>
                </a:cubicBezTo>
                <a:cubicBezTo>
                  <a:pt x="1820764" y="71903"/>
                  <a:pt x="1825935" y="86655"/>
                  <a:pt x="1825935" y="105482"/>
                </a:cubicBezTo>
                <a:cubicBezTo>
                  <a:pt x="1825935" y="120737"/>
                  <a:pt x="1823647" y="132736"/>
                  <a:pt x="1819071" y="141480"/>
                </a:cubicBezTo>
                <a:cubicBezTo>
                  <a:pt x="1814494" y="150223"/>
                  <a:pt x="1807834" y="157014"/>
                  <a:pt x="1799091" y="161851"/>
                </a:cubicBezTo>
                <a:cubicBezTo>
                  <a:pt x="1790347" y="166688"/>
                  <a:pt x="1780803" y="169106"/>
                  <a:pt x="1770460" y="169106"/>
                </a:cubicBezTo>
                <a:cubicBezTo>
                  <a:pt x="1753865" y="169106"/>
                  <a:pt x="1740452" y="163785"/>
                  <a:pt x="1730220" y="153144"/>
                </a:cubicBezTo>
                <a:cubicBezTo>
                  <a:pt x="1719988" y="142503"/>
                  <a:pt x="1714872" y="127174"/>
                  <a:pt x="1714872" y="107156"/>
                </a:cubicBezTo>
                <a:cubicBezTo>
                  <a:pt x="1714872" y="85204"/>
                  <a:pt x="1720974" y="68945"/>
                  <a:pt x="1733178" y="58378"/>
                </a:cubicBezTo>
                <a:cubicBezTo>
                  <a:pt x="1743373" y="49597"/>
                  <a:pt x="1755800" y="45207"/>
                  <a:pt x="1770460" y="45207"/>
                </a:cubicBezTo>
                <a:close/>
                <a:moveTo>
                  <a:pt x="1647007" y="45207"/>
                </a:moveTo>
                <a:cubicBezTo>
                  <a:pt x="1656309" y="45207"/>
                  <a:pt x="1664476" y="46546"/>
                  <a:pt x="1671508" y="49225"/>
                </a:cubicBezTo>
                <a:cubicBezTo>
                  <a:pt x="1678540" y="51904"/>
                  <a:pt x="1683730" y="55532"/>
                  <a:pt x="1687079" y="60108"/>
                </a:cubicBezTo>
                <a:cubicBezTo>
                  <a:pt x="1690427" y="64684"/>
                  <a:pt x="1692734" y="70805"/>
                  <a:pt x="1693999" y="78470"/>
                </a:cubicBezTo>
                <a:lnTo>
                  <a:pt x="1674354" y="81149"/>
                </a:lnTo>
                <a:cubicBezTo>
                  <a:pt x="1673461" y="75047"/>
                  <a:pt x="1670875" y="70284"/>
                  <a:pt x="1666596" y="66861"/>
                </a:cubicBezTo>
                <a:cubicBezTo>
                  <a:pt x="1662318" y="63438"/>
                  <a:pt x="1656271" y="61727"/>
                  <a:pt x="1648458" y="61727"/>
                </a:cubicBezTo>
                <a:cubicBezTo>
                  <a:pt x="1639231" y="61727"/>
                  <a:pt x="1632645" y="63252"/>
                  <a:pt x="1628701" y="66303"/>
                </a:cubicBezTo>
                <a:cubicBezTo>
                  <a:pt x="1624757" y="69354"/>
                  <a:pt x="1622785" y="72926"/>
                  <a:pt x="1622785" y="77019"/>
                </a:cubicBezTo>
                <a:cubicBezTo>
                  <a:pt x="1622785" y="79623"/>
                  <a:pt x="1623604" y="81967"/>
                  <a:pt x="1625241" y="84051"/>
                </a:cubicBezTo>
                <a:cubicBezTo>
                  <a:pt x="1626878" y="86209"/>
                  <a:pt x="1629445" y="87995"/>
                  <a:pt x="1632943" y="89409"/>
                </a:cubicBezTo>
                <a:cubicBezTo>
                  <a:pt x="1634952" y="90153"/>
                  <a:pt x="1640868" y="91864"/>
                  <a:pt x="1650690" y="94543"/>
                </a:cubicBezTo>
                <a:cubicBezTo>
                  <a:pt x="1664903" y="98338"/>
                  <a:pt x="1674819" y="101445"/>
                  <a:pt x="1680437" y="103864"/>
                </a:cubicBezTo>
                <a:cubicBezTo>
                  <a:pt x="1686056" y="106282"/>
                  <a:pt x="1690465" y="109798"/>
                  <a:pt x="1693664" y="114412"/>
                </a:cubicBezTo>
                <a:cubicBezTo>
                  <a:pt x="1696864" y="119025"/>
                  <a:pt x="1698464" y="124755"/>
                  <a:pt x="1698464" y="131601"/>
                </a:cubicBezTo>
                <a:cubicBezTo>
                  <a:pt x="1698464" y="138299"/>
                  <a:pt x="1696511" y="144605"/>
                  <a:pt x="1692604" y="150521"/>
                </a:cubicBezTo>
                <a:cubicBezTo>
                  <a:pt x="1688697" y="156437"/>
                  <a:pt x="1683060" y="161014"/>
                  <a:pt x="1675693" y="164251"/>
                </a:cubicBezTo>
                <a:cubicBezTo>
                  <a:pt x="1668326" y="167488"/>
                  <a:pt x="1659992" y="169106"/>
                  <a:pt x="1650690" y="169106"/>
                </a:cubicBezTo>
                <a:cubicBezTo>
                  <a:pt x="1635287" y="169106"/>
                  <a:pt x="1623548" y="165906"/>
                  <a:pt x="1615474" y="159507"/>
                </a:cubicBezTo>
                <a:cubicBezTo>
                  <a:pt x="1607400" y="153107"/>
                  <a:pt x="1602247" y="143619"/>
                  <a:pt x="1600014" y="131043"/>
                </a:cubicBezTo>
                <a:lnTo>
                  <a:pt x="1619883" y="127918"/>
                </a:lnTo>
                <a:cubicBezTo>
                  <a:pt x="1620999" y="135880"/>
                  <a:pt x="1624106" y="141982"/>
                  <a:pt x="1629203" y="146224"/>
                </a:cubicBezTo>
                <a:cubicBezTo>
                  <a:pt x="1634301" y="150465"/>
                  <a:pt x="1641426" y="152586"/>
                  <a:pt x="1650579" y="152586"/>
                </a:cubicBezTo>
                <a:cubicBezTo>
                  <a:pt x="1659806" y="152586"/>
                  <a:pt x="1666652" y="150707"/>
                  <a:pt x="1671117" y="146949"/>
                </a:cubicBezTo>
                <a:cubicBezTo>
                  <a:pt x="1675582" y="143191"/>
                  <a:pt x="1677814" y="138782"/>
                  <a:pt x="1677814" y="133722"/>
                </a:cubicBezTo>
                <a:cubicBezTo>
                  <a:pt x="1677814" y="129183"/>
                  <a:pt x="1675842" y="125611"/>
                  <a:pt x="1671898" y="123007"/>
                </a:cubicBezTo>
                <a:cubicBezTo>
                  <a:pt x="1669145" y="121221"/>
                  <a:pt x="1662299" y="118951"/>
                  <a:pt x="1651360" y="116198"/>
                </a:cubicBezTo>
                <a:cubicBezTo>
                  <a:pt x="1636626" y="112477"/>
                  <a:pt x="1626413" y="109259"/>
                  <a:pt x="1620720" y="106542"/>
                </a:cubicBezTo>
                <a:cubicBezTo>
                  <a:pt x="1615027" y="103826"/>
                  <a:pt x="1610711" y="100068"/>
                  <a:pt x="1607772" y="95269"/>
                </a:cubicBezTo>
                <a:cubicBezTo>
                  <a:pt x="1604833" y="90469"/>
                  <a:pt x="1603363" y="85167"/>
                  <a:pt x="1603363" y="79363"/>
                </a:cubicBezTo>
                <a:cubicBezTo>
                  <a:pt x="1603363" y="74079"/>
                  <a:pt x="1604572" y="69187"/>
                  <a:pt x="1606991" y="64684"/>
                </a:cubicBezTo>
                <a:cubicBezTo>
                  <a:pt x="1609409" y="60182"/>
                  <a:pt x="1612702" y="56443"/>
                  <a:pt x="1616869" y="53467"/>
                </a:cubicBezTo>
                <a:cubicBezTo>
                  <a:pt x="1619995" y="51160"/>
                  <a:pt x="1624255" y="49206"/>
                  <a:pt x="1629650" y="47606"/>
                </a:cubicBezTo>
                <a:cubicBezTo>
                  <a:pt x="1635045" y="46007"/>
                  <a:pt x="1640830" y="45207"/>
                  <a:pt x="1647007" y="45207"/>
                </a:cubicBezTo>
                <a:close/>
                <a:moveTo>
                  <a:pt x="1530512" y="45207"/>
                </a:moveTo>
                <a:cubicBezTo>
                  <a:pt x="1537655" y="45207"/>
                  <a:pt x="1544222" y="46490"/>
                  <a:pt x="1550213" y="49058"/>
                </a:cubicBezTo>
                <a:cubicBezTo>
                  <a:pt x="1556203" y="51625"/>
                  <a:pt x="1560687" y="54992"/>
                  <a:pt x="1563663" y="59159"/>
                </a:cubicBezTo>
                <a:cubicBezTo>
                  <a:pt x="1566640" y="63326"/>
                  <a:pt x="1568723" y="68275"/>
                  <a:pt x="1569914" y="74005"/>
                </a:cubicBezTo>
                <a:cubicBezTo>
                  <a:pt x="1570658" y="77726"/>
                  <a:pt x="1571030" y="84237"/>
                  <a:pt x="1571030" y="93539"/>
                </a:cubicBezTo>
                <a:lnTo>
                  <a:pt x="1571030" y="166427"/>
                </a:lnTo>
                <a:lnTo>
                  <a:pt x="1550938" y="166427"/>
                </a:lnTo>
                <a:lnTo>
                  <a:pt x="1550938" y="94320"/>
                </a:lnTo>
                <a:cubicBezTo>
                  <a:pt x="1550938" y="86134"/>
                  <a:pt x="1550157" y="80014"/>
                  <a:pt x="1548594" y="75958"/>
                </a:cubicBezTo>
                <a:cubicBezTo>
                  <a:pt x="1547032" y="71903"/>
                  <a:pt x="1544260" y="68666"/>
                  <a:pt x="1540278" y="66247"/>
                </a:cubicBezTo>
                <a:cubicBezTo>
                  <a:pt x="1536297" y="63829"/>
                  <a:pt x="1531628" y="62620"/>
                  <a:pt x="1526270" y="62620"/>
                </a:cubicBezTo>
                <a:cubicBezTo>
                  <a:pt x="1517712" y="62620"/>
                  <a:pt x="1510327" y="65336"/>
                  <a:pt x="1504113" y="70768"/>
                </a:cubicBezTo>
                <a:cubicBezTo>
                  <a:pt x="1497900" y="76200"/>
                  <a:pt x="1494793" y="86506"/>
                  <a:pt x="1494793" y="101687"/>
                </a:cubicBezTo>
                <a:lnTo>
                  <a:pt x="1494793" y="166427"/>
                </a:lnTo>
                <a:lnTo>
                  <a:pt x="1474701" y="166427"/>
                </a:lnTo>
                <a:lnTo>
                  <a:pt x="1474701" y="47886"/>
                </a:lnTo>
                <a:lnTo>
                  <a:pt x="1492784" y="47886"/>
                </a:lnTo>
                <a:lnTo>
                  <a:pt x="1492784" y="64740"/>
                </a:lnTo>
                <a:cubicBezTo>
                  <a:pt x="1501490" y="51718"/>
                  <a:pt x="1514066" y="45207"/>
                  <a:pt x="1530512" y="45207"/>
                </a:cubicBezTo>
                <a:close/>
                <a:moveTo>
                  <a:pt x="1251533" y="45207"/>
                </a:moveTo>
                <a:cubicBezTo>
                  <a:pt x="1258305" y="45207"/>
                  <a:pt x="1265188" y="47365"/>
                  <a:pt x="1272183" y="51681"/>
                </a:cubicBezTo>
                <a:lnTo>
                  <a:pt x="1265263" y="70321"/>
                </a:lnTo>
                <a:cubicBezTo>
                  <a:pt x="1260351" y="67419"/>
                  <a:pt x="1255440" y="65968"/>
                  <a:pt x="1250529" y="65968"/>
                </a:cubicBezTo>
                <a:cubicBezTo>
                  <a:pt x="1246138" y="65968"/>
                  <a:pt x="1242194" y="67289"/>
                  <a:pt x="1238697" y="69931"/>
                </a:cubicBezTo>
                <a:cubicBezTo>
                  <a:pt x="1235199" y="72572"/>
                  <a:pt x="1232707" y="76237"/>
                  <a:pt x="1231218" y="80925"/>
                </a:cubicBezTo>
                <a:cubicBezTo>
                  <a:pt x="1228986" y="88069"/>
                  <a:pt x="1227870" y="95883"/>
                  <a:pt x="1227870" y="104366"/>
                </a:cubicBezTo>
                <a:lnTo>
                  <a:pt x="1227870" y="166427"/>
                </a:lnTo>
                <a:lnTo>
                  <a:pt x="1207778" y="166427"/>
                </a:lnTo>
                <a:lnTo>
                  <a:pt x="1207778" y="47886"/>
                </a:lnTo>
                <a:lnTo>
                  <a:pt x="1225860" y="47886"/>
                </a:lnTo>
                <a:lnTo>
                  <a:pt x="1225860" y="65857"/>
                </a:lnTo>
                <a:cubicBezTo>
                  <a:pt x="1230474" y="57448"/>
                  <a:pt x="1234734" y="51904"/>
                  <a:pt x="1238641" y="49225"/>
                </a:cubicBezTo>
                <a:cubicBezTo>
                  <a:pt x="1242548" y="46546"/>
                  <a:pt x="1246845" y="45207"/>
                  <a:pt x="1251533" y="45207"/>
                </a:cubicBezTo>
                <a:close/>
                <a:moveTo>
                  <a:pt x="1132285" y="45207"/>
                </a:moveTo>
                <a:cubicBezTo>
                  <a:pt x="1148581" y="45207"/>
                  <a:pt x="1161902" y="50546"/>
                  <a:pt x="1172245" y="61224"/>
                </a:cubicBezTo>
                <a:cubicBezTo>
                  <a:pt x="1182589" y="71903"/>
                  <a:pt x="1187760" y="86655"/>
                  <a:pt x="1187760" y="105482"/>
                </a:cubicBezTo>
                <a:cubicBezTo>
                  <a:pt x="1187760" y="120737"/>
                  <a:pt x="1185472" y="132736"/>
                  <a:pt x="1180896" y="141480"/>
                </a:cubicBezTo>
                <a:cubicBezTo>
                  <a:pt x="1176319" y="150223"/>
                  <a:pt x="1169659" y="157014"/>
                  <a:pt x="1160916" y="161851"/>
                </a:cubicBezTo>
                <a:cubicBezTo>
                  <a:pt x="1152172" y="166688"/>
                  <a:pt x="1142628" y="169106"/>
                  <a:pt x="1132285" y="169106"/>
                </a:cubicBezTo>
                <a:cubicBezTo>
                  <a:pt x="1115690" y="169106"/>
                  <a:pt x="1102277" y="163785"/>
                  <a:pt x="1092045" y="153144"/>
                </a:cubicBezTo>
                <a:cubicBezTo>
                  <a:pt x="1081813" y="142503"/>
                  <a:pt x="1076697" y="127174"/>
                  <a:pt x="1076697" y="107156"/>
                </a:cubicBezTo>
                <a:cubicBezTo>
                  <a:pt x="1076697" y="85204"/>
                  <a:pt x="1082799" y="68945"/>
                  <a:pt x="1095003" y="58378"/>
                </a:cubicBezTo>
                <a:cubicBezTo>
                  <a:pt x="1105198" y="49597"/>
                  <a:pt x="1117625" y="45207"/>
                  <a:pt x="1132285" y="45207"/>
                </a:cubicBezTo>
                <a:close/>
                <a:moveTo>
                  <a:pt x="875482" y="45207"/>
                </a:moveTo>
                <a:cubicBezTo>
                  <a:pt x="884784" y="45207"/>
                  <a:pt x="892951" y="46546"/>
                  <a:pt x="899983" y="49225"/>
                </a:cubicBezTo>
                <a:cubicBezTo>
                  <a:pt x="907015" y="51904"/>
                  <a:pt x="912205" y="55532"/>
                  <a:pt x="915554" y="60108"/>
                </a:cubicBezTo>
                <a:cubicBezTo>
                  <a:pt x="918902" y="64684"/>
                  <a:pt x="921209" y="70805"/>
                  <a:pt x="922474" y="78470"/>
                </a:cubicBezTo>
                <a:lnTo>
                  <a:pt x="902829" y="81149"/>
                </a:lnTo>
                <a:cubicBezTo>
                  <a:pt x="901936" y="75047"/>
                  <a:pt x="899350" y="70284"/>
                  <a:pt x="895071" y="66861"/>
                </a:cubicBezTo>
                <a:cubicBezTo>
                  <a:pt x="890793" y="63438"/>
                  <a:pt x="884746" y="61727"/>
                  <a:pt x="876933" y="61727"/>
                </a:cubicBezTo>
                <a:cubicBezTo>
                  <a:pt x="867706" y="61727"/>
                  <a:pt x="861120" y="63252"/>
                  <a:pt x="857176" y="66303"/>
                </a:cubicBezTo>
                <a:cubicBezTo>
                  <a:pt x="853232" y="69354"/>
                  <a:pt x="851260" y="72926"/>
                  <a:pt x="851260" y="77019"/>
                </a:cubicBezTo>
                <a:cubicBezTo>
                  <a:pt x="851260" y="79623"/>
                  <a:pt x="852079" y="81967"/>
                  <a:pt x="853716" y="84051"/>
                </a:cubicBezTo>
                <a:cubicBezTo>
                  <a:pt x="855353" y="86209"/>
                  <a:pt x="857920" y="87995"/>
                  <a:pt x="861418" y="89409"/>
                </a:cubicBezTo>
                <a:cubicBezTo>
                  <a:pt x="863427" y="90153"/>
                  <a:pt x="869343" y="91864"/>
                  <a:pt x="879165" y="94543"/>
                </a:cubicBezTo>
                <a:cubicBezTo>
                  <a:pt x="893378" y="98338"/>
                  <a:pt x="903294" y="101445"/>
                  <a:pt x="908912" y="103864"/>
                </a:cubicBezTo>
                <a:cubicBezTo>
                  <a:pt x="914531" y="106282"/>
                  <a:pt x="918940" y="109798"/>
                  <a:pt x="922139" y="114412"/>
                </a:cubicBezTo>
                <a:cubicBezTo>
                  <a:pt x="925339" y="119025"/>
                  <a:pt x="926939" y="124755"/>
                  <a:pt x="926939" y="131601"/>
                </a:cubicBezTo>
                <a:cubicBezTo>
                  <a:pt x="926939" y="138299"/>
                  <a:pt x="924986" y="144605"/>
                  <a:pt x="921079" y="150521"/>
                </a:cubicBezTo>
                <a:cubicBezTo>
                  <a:pt x="917172" y="156437"/>
                  <a:pt x="911535" y="161014"/>
                  <a:pt x="904168" y="164251"/>
                </a:cubicBezTo>
                <a:cubicBezTo>
                  <a:pt x="896802" y="167488"/>
                  <a:pt x="888467" y="169106"/>
                  <a:pt x="879165" y="169106"/>
                </a:cubicBezTo>
                <a:cubicBezTo>
                  <a:pt x="863762" y="169106"/>
                  <a:pt x="852023" y="165906"/>
                  <a:pt x="843949" y="159507"/>
                </a:cubicBezTo>
                <a:cubicBezTo>
                  <a:pt x="835875" y="153107"/>
                  <a:pt x="830722" y="143619"/>
                  <a:pt x="828489" y="131043"/>
                </a:cubicBezTo>
                <a:lnTo>
                  <a:pt x="848358" y="127918"/>
                </a:lnTo>
                <a:cubicBezTo>
                  <a:pt x="849474" y="135880"/>
                  <a:pt x="852581" y="141982"/>
                  <a:pt x="857678" y="146224"/>
                </a:cubicBezTo>
                <a:cubicBezTo>
                  <a:pt x="862776" y="150465"/>
                  <a:pt x="869901" y="152586"/>
                  <a:pt x="879054" y="152586"/>
                </a:cubicBezTo>
                <a:cubicBezTo>
                  <a:pt x="888281" y="152586"/>
                  <a:pt x="895127" y="150707"/>
                  <a:pt x="899592" y="146949"/>
                </a:cubicBezTo>
                <a:cubicBezTo>
                  <a:pt x="904057" y="143191"/>
                  <a:pt x="906289" y="138782"/>
                  <a:pt x="906289" y="133722"/>
                </a:cubicBezTo>
                <a:cubicBezTo>
                  <a:pt x="906289" y="129183"/>
                  <a:pt x="904317" y="125611"/>
                  <a:pt x="900373" y="123007"/>
                </a:cubicBezTo>
                <a:cubicBezTo>
                  <a:pt x="897620" y="121221"/>
                  <a:pt x="890774" y="118951"/>
                  <a:pt x="879835" y="116198"/>
                </a:cubicBezTo>
                <a:cubicBezTo>
                  <a:pt x="865101" y="112477"/>
                  <a:pt x="854888" y="109259"/>
                  <a:pt x="849195" y="106542"/>
                </a:cubicBezTo>
                <a:cubicBezTo>
                  <a:pt x="843502" y="103826"/>
                  <a:pt x="839186" y="100068"/>
                  <a:pt x="836247" y="95269"/>
                </a:cubicBezTo>
                <a:cubicBezTo>
                  <a:pt x="833308" y="90469"/>
                  <a:pt x="831838" y="85167"/>
                  <a:pt x="831838" y="79363"/>
                </a:cubicBezTo>
                <a:cubicBezTo>
                  <a:pt x="831838" y="74079"/>
                  <a:pt x="833047" y="69187"/>
                  <a:pt x="835466" y="64684"/>
                </a:cubicBezTo>
                <a:cubicBezTo>
                  <a:pt x="837884" y="60182"/>
                  <a:pt x="841177" y="56443"/>
                  <a:pt x="845344" y="53467"/>
                </a:cubicBezTo>
                <a:cubicBezTo>
                  <a:pt x="848470" y="51160"/>
                  <a:pt x="852730" y="49206"/>
                  <a:pt x="858125" y="47606"/>
                </a:cubicBezTo>
                <a:cubicBezTo>
                  <a:pt x="863520" y="46007"/>
                  <a:pt x="869306" y="45207"/>
                  <a:pt x="875482" y="45207"/>
                </a:cubicBezTo>
                <a:close/>
                <a:moveTo>
                  <a:pt x="761182" y="45207"/>
                </a:moveTo>
                <a:cubicBezTo>
                  <a:pt x="770484" y="45207"/>
                  <a:pt x="778651" y="46546"/>
                  <a:pt x="785683" y="49225"/>
                </a:cubicBezTo>
                <a:cubicBezTo>
                  <a:pt x="792715" y="51904"/>
                  <a:pt x="797905" y="55532"/>
                  <a:pt x="801254" y="60108"/>
                </a:cubicBezTo>
                <a:cubicBezTo>
                  <a:pt x="804602" y="64684"/>
                  <a:pt x="806909" y="70805"/>
                  <a:pt x="808174" y="78470"/>
                </a:cubicBezTo>
                <a:lnTo>
                  <a:pt x="788529" y="81149"/>
                </a:lnTo>
                <a:cubicBezTo>
                  <a:pt x="787636" y="75047"/>
                  <a:pt x="785050" y="70284"/>
                  <a:pt x="780771" y="66861"/>
                </a:cubicBezTo>
                <a:cubicBezTo>
                  <a:pt x="776493" y="63438"/>
                  <a:pt x="770446" y="61727"/>
                  <a:pt x="762633" y="61727"/>
                </a:cubicBezTo>
                <a:cubicBezTo>
                  <a:pt x="753406" y="61727"/>
                  <a:pt x="746820" y="63252"/>
                  <a:pt x="742876" y="66303"/>
                </a:cubicBezTo>
                <a:cubicBezTo>
                  <a:pt x="738932" y="69354"/>
                  <a:pt x="736960" y="72926"/>
                  <a:pt x="736960" y="77019"/>
                </a:cubicBezTo>
                <a:cubicBezTo>
                  <a:pt x="736960" y="79623"/>
                  <a:pt x="737779" y="81967"/>
                  <a:pt x="739416" y="84051"/>
                </a:cubicBezTo>
                <a:cubicBezTo>
                  <a:pt x="741053" y="86209"/>
                  <a:pt x="743620" y="87995"/>
                  <a:pt x="747118" y="89409"/>
                </a:cubicBezTo>
                <a:cubicBezTo>
                  <a:pt x="749127" y="90153"/>
                  <a:pt x="755043" y="91864"/>
                  <a:pt x="764865" y="94543"/>
                </a:cubicBezTo>
                <a:cubicBezTo>
                  <a:pt x="779078" y="98338"/>
                  <a:pt x="788994" y="101445"/>
                  <a:pt x="794612" y="103864"/>
                </a:cubicBezTo>
                <a:cubicBezTo>
                  <a:pt x="800231" y="106282"/>
                  <a:pt x="804640" y="109798"/>
                  <a:pt x="807839" y="114412"/>
                </a:cubicBezTo>
                <a:cubicBezTo>
                  <a:pt x="811039" y="119025"/>
                  <a:pt x="812639" y="124755"/>
                  <a:pt x="812639" y="131601"/>
                </a:cubicBezTo>
                <a:cubicBezTo>
                  <a:pt x="812639" y="138299"/>
                  <a:pt x="810686" y="144605"/>
                  <a:pt x="806779" y="150521"/>
                </a:cubicBezTo>
                <a:cubicBezTo>
                  <a:pt x="802872" y="156437"/>
                  <a:pt x="797235" y="161014"/>
                  <a:pt x="789868" y="164251"/>
                </a:cubicBezTo>
                <a:cubicBezTo>
                  <a:pt x="782501" y="167488"/>
                  <a:pt x="774167" y="169106"/>
                  <a:pt x="764865" y="169106"/>
                </a:cubicBezTo>
                <a:cubicBezTo>
                  <a:pt x="749462" y="169106"/>
                  <a:pt x="737723" y="165906"/>
                  <a:pt x="729649" y="159507"/>
                </a:cubicBezTo>
                <a:cubicBezTo>
                  <a:pt x="721575" y="153107"/>
                  <a:pt x="716422" y="143619"/>
                  <a:pt x="714189" y="131043"/>
                </a:cubicBezTo>
                <a:lnTo>
                  <a:pt x="734058" y="127918"/>
                </a:lnTo>
                <a:cubicBezTo>
                  <a:pt x="735174" y="135880"/>
                  <a:pt x="738281" y="141982"/>
                  <a:pt x="743378" y="146224"/>
                </a:cubicBezTo>
                <a:cubicBezTo>
                  <a:pt x="748476" y="150465"/>
                  <a:pt x="755601" y="152586"/>
                  <a:pt x="764754" y="152586"/>
                </a:cubicBezTo>
                <a:cubicBezTo>
                  <a:pt x="773981" y="152586"/>
                  <a:pt x="780827" y="150707"/>
                  <a:pt x="785292" y="146949"/>
                </a:cubicBezTo>
                <a:cubicBezTo>
                  <a:pt x="789757" y="143191"/>
                  <a:pt x="791989" y="138782"/>
                  <a:pt x="791989" y="133722"/>
                </a:cubicBezTo>
                <a:cubicBezTo>
                  <a:pt x="791989" y="129183"/>
                  <a:pt x="790017" y="125611"/>
                  <a:pt x="786073" y="123007"/>
                </a:cubicBezTo>
                <a:cubicBezTo>
                  <a:pt x="783320" y="121221"/>
                  <a:pt x="776474" y="118951"/>
                  <a:pt x="765535" y="116198"/>
                </a:cubicBezTo>
                <a:cubicBezTo>
                  <a:pt x="750801" y="112477"/>
                  <a:pt x="740588" y="109259"/>
                  <a:pt x="734895" y="106542"/>
                </a:cubicBezTo>
                <a:cubicBezTo>
                  <a:pt x="729202" y="103826"/>
                  <a:pt x="724886" y="100068"/>
                  <a:pt x="721947" y="95269"/>
                </a:cubicBezTo>
                <a:cubicBezTo>
                  <a:pt x="719008" y="90469"/>
                  <a:pt x="717538" y="85167"/>
                  <a:pt x="717538" y="79363"/>
                </a:cubicBezTo>
                <a:cubicBezTo>
                  <a:pt x="717538" y="74079"/>
                  <a:pt x="718747" y="69187"/>
                  <a:pt x="721166" y="64684"/>
                </a:cubicBezTo>
                <a:cubicBezTo>
                  <a:pt x="723584" y="60182"/>
                  <a:pt x="726877" y="56443"/>
                  <a:pt x="731044" y="53467"/>
                </a:cubicBezTo>
                <a:cubicBezTo>
                  <a:pt x="734170" y="51160"/>
                  <a:pt x="738430" y="49206"/>
                  <a:pt x="743825" y="47606"/>
                </a:cubicBezTo>
                <a:cubicBezTo>
                  <a:pt x="749220" y="46007"/>
                  <a:pt x="755006" y="45207"/>
                  <a:pt x="761182" y="45207"/>
                </a:cubicBezTo>
                <a:close/>
                <a:moveTo>
                  <a:pt x="646510" y="45207"/>
                </a:moveTo>
                <a:cubicBezTo>
                  <a:pt x="662806" y="45207"/>
                  <a:pt x="676127" y="50546"/>
                  <a:pt x="686470" y="61224"/>
                </a:cubicBezTo>
                <a:cubicBezTo>
                  <a:pt x="696814" y="71903"/>
                  <a:pt x="701985" y="86655"/>
                  <a:pt x="701985" y="105482"/>
                </a:cubicBezTo>
                <a:cubicBezTo>
                  <a:pt x="701985" y="120737"/>
                  <a:pt x="699697" y="132736"/>
                  <a:pt x="695121" y="141480"/>
                </a:cubicBezTo>
                <a:cubicBezTo>
                  <a:pt x="690544" y="150223"/>
                  <a:pt x="683884" y="157014"/>
                  <a:pt x="675141" y="161851"/>
                </a:cubicBezTo>
                <a:cubicBezTo>
                  <a:pt x="666397" y="166688"/>
                  <a:pt x="656853" y="169106"/>
                  <a:pt x="646510" y="169106"/>
                </a:cubicBezTo>
                <a:cubicBezTo>
                  <a:pt x="629915" y="169106"/>
                  <a:pt x="616502" y="163785"/>
                  <a:pt x="606270" y="153144"/>
                </a:cubicBezTo>
                <a:cubicBezTo>
                  <a:pt x="596038" y="142503"/>
                  <a:pt x="590923" y="127174"/>
                  <a:pt x="590923" y="107156"/>
                </a:cubicBezTo>
                <a:cubicBezTo>
                  <a:pt x="590923" y="85204"/>
                  <a:pt x="597024" y="68945"/>
                  <a:pt x="609228" y="58378"/>
                </a:cubicBezTo>
                <a:cubicBezTo>
                  <a:pt x="619423" y="49597"/>
                  <a:pt x="631850" y="45207"/>
                  <a:pt x="646510" y="45207"/>
                </a:cubicBezTo>
                <a:close/>
                <a:moveTo>
                  <a:pt x="399232" y="45207"/>
                </a:moveTo>
                <a:cubicBezTo>
                  <a:pt x="408534" y="45207"/>
                  <a:pt x="416701" y="46546"/>
                  <a:pt x="423733" y="49225"/>
                </a:cubicBezTo>
                <a:cubicBezTo>
                  <a:pt x="430765" y="51904"/>
                  <a:pt x="435955" y="55532"/>
                  <a:pt x="439304" y="60108"/>
                </a:cubicBezTo>
                <a:cubicBezTo>
                  <a:pt x="442653" y="64684"/>
                  <a:pt x="444959" y="70805"/>
                  <a:pt x="446224" y="78470"/>
                </a:cubicBezTo>
                <a:lnTo>
                  <a:pt x="426579" y="81149"/>
                </a:lnTo>
                <a:cubicBezTo>
                  <a:pt x="425686" y="75047"/>
                  <a:pt x="423100" y="70284"/>
                  <a:pt x="418821" y="66861"/>
                </a:cubicBezTo>
                <a:cubicBezTo>
                  <a:pt x="414543" y="63438"/>
                  <a:pt x="408496" y="61727"/>
                  <a:pt x="400683" y="61727"/>
                </a:cubicBezTo>
                <a:cubicBezTo>
                  <a:pt x="391456" y="61727"/>
                  <a:pt x="384870" y="63252"/>
                  <a:pt x="380926" y="66303"/>
                </a:cubicBezTo>
                <a:cubicBezTo>
                  <a:pt x="376982" y="69354"/>
                  <a:pt x="375010" y="72926"/>
                  <a:pt x="375010" y="77019"/>
                </a:cubicBezTo>
                <a:cubicBezTo>
                  <a:pt x="375010" y="79623"/>
                  <a:pt x="375829" y="81967"/>
                  <a:pt x="377466" y="84051"/>
                </a:cubicBezTo>
                <a:cubicBezTo>
                  <a:pt x="379103" y="86209"/>
                  <a:pt x="381670" y="87995"/>
                  <a:pt x="385168" y="89409"/>
                </a:cubicBezTo>
                <a:cubicBezTo>
                  <a:pt x="387177" y="90153"/>
                  <a:pt x="393093" y="91864"/>
                  <a:pt x="402915" y="94543"/>
                </a:cubicBezTo>
                <a:cubicBezTo>
                  <a:pt x="417128" y="98338"/>
                  <a:pt x="427044" y="101445"/>
                  <a:pt x="432662" y="103864"/>
                </a:cubicBezTo>
                <a:cubicBezTo>
                  <a:pt x="438281" y="106282"/>
                  <a:pt x="442690" y="109798"/>
                  <a:pt x="445890" y="114412"/>
                </a:cubicBezTo>
                <a:cubicBezTo>
                  <a:pt x="449089" y="119025"/>
                  <a:pt x="450689" y="124755"/>
                  <a:pt x="450689" y="131601"/>
                </a:cubicBezTo>
                <a:cubicBezTo>
                  <a:pt x="450689" y="138299"/>
                  <a:pt x="448736" y="144605"/>
                  <a:pt x="444829" y="150521"/>
                </a:cubicBezTo>
                <a:cubicBezTo>
                  <a:pt x="440922" y="156437"/>
                  <a:pt x="435286" y="161014"/>
                  <a:pt x="427919" y="164251"/>
                </a:cubicBezTo>
                <a:cubicBezTo>
                  <a:pt x="420552" y="167488"/>
                  <a:pt x="412217" y="169106"/>
                  <a:pt x="402915" y="169106"/>
                </a:cubicBezTo>
                <a:cubicBezTo>
                  <a:pt x="387512" y="169106"/>
                  <a:pt x="375773" y="165906"/>
                  <a:pt x="367699" y="159507"/>
                </a:cubicBezTo>
                <a:cubicBezTo>
                  <a:pt x="359625" y="153107"/>
                  <a:pt x="354472" y="143619"/>
                  <a:pt x="352239" y="131043"/>
                </a:cubicBezTo>
                <a:lnTo>
                  <a:pt x="372108" y="127918"/>
                </a:lnTo>
                <a:cubicBezTo>
                  <a:pt x="373224" y="135880"/>
                  <a:pt x="376331" y="141982"/>
                  <a:pt x="381428" y="146224"/>
                </a:cubicBezTo>
                <a:cubicBezTo>
                  <a:pt x="386526" y="150465"/>
                  <a:pt x="393651" y="152586"/>
                  <a:pt x="402804" y="152586"/>
                </a:cubicBezTo>
                <a:cubicBezTo>
                  <a:pt x="412031" y="152586"/>
                  <a:pt x="418877" y="150707"/>
                  <a:pt x="423342" y="146949"/>
                </a:cubicBezTo>
                <a:cubicBezTo>
                  <a:pt x="427807" y="143191"/>
                  <a:pt x="430039" y="138782"/>
                  <a:pt x="430039" y="133722"/>
                </a:cubicBezTo>
                <a:cubicBezTo>
                  <a:pt x="430039" y="129183"/>
                  <a:pt x="428067" y="125611"/>
                  <a:pt x="424123" y="123007"/>
                </a:cubicBezTo>
                <a:cubicBezTo>
                  <a:pt x="421370" y="121221"/>
                  <a:pt x="414524" y="118951"/>
                  <a:pt x="403585" y="116198"/>
                </a:cubicBezTo>
                <a:cubicBezTo>
                  <a:pt x="388851" y="112477"/>
                  <a:pt x="378638" y="109259"/>
                  <a:pt x="372945" y="106542"/>
                </a:cubicBezTo>
                <a:cubicBezTo>
                  <a:pt x="367252" y="103826"/>
                  <a:pt x="362936" y="100068"/>
                  <a:pt x="359997" y="95269"/>
                </a:cubicBezTo>
                <a:cubicBezTo>
                  <a:pt x="357058" y="90469"/>
                  <a:pt x="355588" y="85167"/>
                  <a:pt x="355588" y="79363"/>
                </a:cubicBezTo>
                <a:cubicBezTo>
                  <a:pt x="355588" y="74079"/>
                  <a:pt x="356797" y="69187"/>
                  <a:pt x="359216" y="64684"/>
                </a:cubicBezTo>
                <a:cubicBezTo>
                  <a:pt x="361634" y="60182"/>
                  <a:pt x="364927" y="56443"/>
                  <a:pt x="369094" y="53467"/>
                </a:cubicBezTo>
                <a:cubicBezTo>
                  <a:pt x="372220" y="51160"/>
                  <a:pt x="376480" y="49206"/>
                  <a:pt x="381875" y="47606"/>
                </a:cubicBezTo>
                <a:cubicBezTo>
                  <a:pt x="387270" y="46007"/>
                  <a:pt x="393056" y="45207"/>
                  <a:pt x="399232" y="45207"/>
                </a:cubicBezTo>
                <a:close/>
                <a:moveTo>
                  <a:pt x="284932" y="45207"/>
                </a:moveTo>
                <a:cubicBezTo>
                  <a:pt x="294234" y="45207"/>
                  <a:pt x="302401" y="46546"/>
                  <a:pt x="309433" y="49225"/>
                </a:cubicBezTo>
                <a:cubicBezTo>
                  <a:pt x="316465" y="51904"/>
                  <a:pt x="321655" y="55532"/>
                  <a:pt x="325004" y="60108"/>
                </a:cubicBezTo>
                <a:cubicBezTo>
                  <a:pt x="328353" y="64684"/>
                  <a:pt x="330659" y="70805"/>
                  <a:pt x="331924" y="78470"/>
                </a:cubicBezTo>
                <a:lnTo>
                  <a:pt x="312279" y="81149"/>
                </a:lnTo>
                <a:cubicBezTo>
                  <a:pt x="311386" y="75047"/>
                  <a:pt x="308800" y="70284"/>
                  <a:pt x="304521" y="66861"/>
                </a:cubicBezTo>
                <a:cubicBezTo>
                  <a:pt x="300243" y="63438"/>
                  <a:pt x="294196" y="61727"/>
                  <a:pt x="286383" y="61727"/>
                </a:cubicBezTo>
                <a:cubicBezTo>
                  <a:pt x="277156" y="61727"/>
                  <a:pt x="270570" y="63252"/>
                  <a:pt x="266626" y="66303"/>
                </a:cubicBezTo>
                <a:cubicBezTo>
                  <a:pt x="262682" y="69354"/>
                  <a:pt x="260710" y="72926"/>
                  <a:pt x="260710" y="77019"/>
                </a:cubicBezTo>
                <a:cubicBezTo>
                  <a:pt x="260710" y="79623"/>
                  <a:pt x="261529" y="81967"/>
                  <a:pt x="263166" y="84051"/>
                </a:cubicBezTo>
                <a:cubicBezTo>
                  <a:pt x="264803" y="86209"/>
                  <a:pt x="267370" y="87995"/>
                  <a:pt x="270868" y="89409"/>
                </a:cubicBezTo>
                <a:cubicBezTo>
                  <a:pt x="272877" y="90153"/>
                  <a:pt x="278793" y="91864"/>
                  <a:pt x="288615" y="94543"/>
                </a:cubicBezTo>
                <a:cubicBezTo>
                  <a:pt x="302829" y="98338"/>
                  <a:pt x="312744" y="101445"/>
                  <a:pt x="318362" y="103864"/>
                </a:cubicBezTo>
                <a:cubicBezTo>
                  <a:pt x="323981" y="106282"/>
                  <a:pt x="328390" y="109798"/>
                  <a:pt x="331590" y="114412"/>
                </a:cubicBezTo>
                <a:cubicBezTo>
                  <a:pt x="334789" y="119025"/>
                  <a:pt x="336389" y="124755"/>
                  <a:pt x="336389" y="131601"/>
                </a:cubicBezTo>
                <a:cubicBezTo>
                  <a:pt x="336389" y="138299"/>
                  <a:pt x="334436" y="144605"/>
                  <a:pt x="330529" y="150521"/>
                </a:cubicBezTo>
                <a:cubicBezTo>
                  <a:pt x="326622" y="156437"/>
                  <a:pt x="320986" y="161014"/>
                  <a:pt x="313619" y="164251"/>
                </a:cubicBezTo>
                <a:cubicBezTo>
                  <a:pt x="306252" y="167488"/>
                  <a:pt x="297917" y="169106"/>
                  <a:pt x="288615" y="169106"/>
                </a:cubicBezTo>
                <a:cubicBezTo>
                  <a:pt x="273212" y="169106"/>
                  <a:pt x="261473" y="165906"/>
                  <a:pt x="253399" y="159507"/>
                </a:cubicBezTo>
                <a:cubicBezTo>
                  <a:pt x="245325" y="153107"/>
                  <a:pt x="240172" y="143619"/>
                  <a:pt x="237939" y="131043"/>
                </a:cubicBezTo>
                <a:lnTo>
                  <a:pt x="257808" y="127918"/>
                </a:lnTo>
                <a:cubicBezTo>
                  <a:pt x="258924" y="135880"/>
                  <a:pt x="262031" y="141982"/>
                  <a:pt x="267128" y="146224"/>
                </a:cubicBezTo>
                <a:cubicBezTo>
                  <a:pt x="272226" y="150465"/>
                  <a:pt x="279351" y="152586"/>
                  <a:pt x="288504" y="152586"/>
                </a:cubicBezTo>
                <a:cubicBezTo>
                  <a:pt x="297731" y="152586"/>
                  <a:pt x="304577" y="150707"/>
                  <a:pt x="309042" y="146949"/>
                </a:cubicBezTo>
                <a:cubicBezTo>
                  <a:pt x="313507" y="143191"/>
                  <a:pt x="315739" y="138782"/>
                  <a:pt x="315739" y="133722"/>
                </a:cubicBezTo>
                <a:cubicBezTo>
                  <a:pt x="315739" y="129183"/>
                  <a:pt x="313767" y="125611"/>
                  <a:pt x="309823" y="123007"/>
                </a:cubicBezTo>
                <a:cubicBezTo>
                  <a:pt x="307070" y="121221"/>
                  <a:pt x="300224" y="118951"/>
                  <a:pt x="289285" y="116198"/>
                </a:cubicBezTo>
                <a:cubicBezTo>
                  <a:pt x="274551" y="112477"/>
                  <a:pt x="264338" y="109259"/>
                  <a:pt x="258645" y="106542"/>
                </a:cubicBezTo>
                <a:cubicBezTo>
                  <a:pt x="252952" y="103826"/>
                  <a:pt x="248636" y="100068"/>
                  <a:pt x="245697" y="95269"/>
                </a:cubicBezTo>
                <a:cubicBezTo>
                  <a:pt x="242758" y="90469"/>
                  <a:pt x="241288" y="85167"/>
                  <a:pt x="241288" y="79363"/>
                </a:cubicBezTo>
                <a:cubicBezTo>
                  <a:pt x="241288" y="74079"/>
                  <a:pt x="242497" y="69187"/>
                  <a:pt x="244916" y="64684"/>
                </a:cubicBezTo>
                <a:cubicBezTo>
                  <a:pt x="247334" y="60182"/>
                  <a:pt x="250627" y="56443"/>
                  <a:pt x="254794" y="53467"/>
                </a:cubicBezTo>
                <a:cubicBezTo>
                  <a:pt x="257920" y="51160"/>
                  <a:pt x="262180" y="49206"/>
                  <a:pt x="267575" y="47606"/>
                </a:cubicBezTo>
                <a:cubicBezTo>
                  <a:pt x="272970" y="46007"/>
                  <a:pt x="278756" y="45207"/>
                  <a:pt x="284932" y="45207"/>
                </a:cubicBezTo>
                <a:close/>
                <a:moveTo>
                  <a:pt x="170818" y="45207"/>
                </a:moveTo>
                <a:cubicBezTo>
                  <a:pt x="186668" y="45207"/>
                  <a:pt x="199616" y="50602"/>
                  <a:pt x="209662" y="61392"/>
                </a:cubicBezTo>
                <a:cubicBezTo>
                  <a:pt x="219708" y="72182"/>
                  <a:pt x="224731" y="87362"/>
                  <a:pt x="224731" y="106933"/>
                </a:cubicBezTo>
                <a:cubicBezTo>
                  <a:pt x="224731" y="108124"/>
                  <a:pt x="224694" y="109910"/>
                  <a:pt x="224619" y="112291"/>
                </a:cubicBezTo>
                <a:lnTo>
                  <a:pt x="136215" y="112291"/>
                </a:lnTo>
                <a:cubicBezTo>
                  <a:pt x="136960" y="125313"/>
                  <a:pt x="140643" y="135285"/>
                  <a:pt x="147266" y="142205"/>
                </a:cubicBezTo>
                <a:cubicBezTo>
                  <a:pt x="153889" y="149126"/>
                  <a:pt x="162149" y="152586"/>
                  <a:pt x="172046" y="152586"/>
                </a:cubicBezTo>
                <a:cubicBezTo>
                  <a:pt x="179413" y="152586"/>
                  <a:pt x="185701" y="150651"/>
                  <a:pt x="190910" y="146782"/>
                </a:cubicBezTo>
                <a:cubicBezTo>
                  <a:pt x="196119" y="142912"/>
                  <a:pt x="200249" y="136736"/>
                  <a:pt x="203300" y="128253"/>
                </a:cubicBezTo>
                <a:lnTo>
                  <a:pt x="224061" y="130820"/>
                </a:lnTo>
                <a:cubicBezTo>
                  <a:pt x="220787" y="142949"/>
                  <a:pt x="214722" y="152363"/>
                  <a:pt x="205867" y="159060"/>
                </a:cubicBezTo>
                <a:cubicBezTo>
                  <a:pt x="197012" y="165757"/>
                  <a:pt x="185701" y="169106"/>
                  <a:pt x="171934" y="169106"/>
                </a:cubicBezTo>
                <a:cubicBezTo>
                  <a:pt x="154596" y="169106"/>
                  <a:pt x="140848" y="163767"/>
                  <a:pt x="130690" y="153088"/>
                </a:cubicBezTo>
                <a:cubicBezTo>
                  <a:pt x="120533" y="142410"/>
                  <a:pt x="115454" y="127434"/>
                  <a:pt x="115454" y="108161"/>
                </a:cubicBezTo>
                <a:cubicBezTo>
                  <a:pt x="115454" y="88218"/>
                  <a:pt x="120588" y="72740"/>
                  <a:pt x="130858" y="61727"/>
                </a:cubicBezTo>
                <a:cubicBezTo>
                  <a:pt x="141127" y="50713"/>
                  <a:pt x="154447" y="45207"/>
                  <a:pt x="170818" y="45207"/>
                </a:cubicBezTo>
                <a:close/>
                <a:moveTo>
                  <a:pt x="2540868" y="2791"/>
                </a:moveTo>
                <a:lnTo>
                  <a:pt x="2560849" y="2791"/>
                </a:lnTo>
                <a:lnTo>
                  <a:pt x="2560849" y="166427"/>
                </a:lnTo>
                <a:lnTo>
                  <a:pt x="2542208" y="166427"/>
                </a:lnTo>
                <a:lnTo>
                  <a:pt x="2542208" y="151470"/>
                </a:lnTo>
                <a:cubicBezTo>
                  <a:pt x="2534692" y="163227"/>
                  <a:pt x="2523642" y="169106"/>
                  <a:pt x="2509056" y="169106"/>
                </a:cubicBezTo>
                <a:cubicBezTo>
                  <a:pt x="2499606" y="169106"/>
                  <a:pt x="2490918" y="166502"/>
                  <a:pt x="2482993" y="161293"/>
                </a:cubicBezTo>
                <a:cubicBezTo>
                  <a:pt x="2475068" y="156084"/>
                  <a:pt x="2468929" y="148810"/>
                  <a:pt x="2464575" y="139471"/>
                </a:cubicBezTo>
                <a:cubicBezTo>
                  <a:pt x="2460222" y="130132"/>
                  <a:pt x="2458046" y="119397"/>
                  <a:pt x="2458046" y="107268"/>
                </a:cubicBezTo>
                <a:cubicBezTo>
                  <a:pt x="2458046" y="95436"/>
                  <a:pt x="2460017" y="84702"/>
                  <a:pt x="2463961" y="75065"/>
                </a:cubicBezTo>
                <a:cubicBezTo>
                  <a:pt x="2467905" y="65429"/>
                  <a:pt x="2473821" y="58043"/>
                  <a:pt x="2481709" y="52908"/>
                </a:cubicBezTo>
                <a:cubicBezTo>
                  <a:pt x="2489597" y="47774"/>
                  <a:pt x="2498415" y="45207"/>
                  <a:pt x="2508163" y="45207"/>
                </a:cubicBezTo>
                <a:cubicBezTo>
                  <a:pt x="2515307" y="45207"/>
                  <a:pt x="2521670" y="46714"/>
                  <a:pt x="2527251" y="49727"/>
                </a:cubicBezTo>
                <a:cubicBezTo>
                  <a:pt x="2532832" y="52741"/>
                  <a:pt x="2537371" y="56666"/>
                  <a:pt x="2540868" y="61503"/>
                </a:cubicBezTo>
                <a:close/>
                <a:moveTo>
                  <a:pt x="1978894" y="2791"/>
                </a:moveTo>
                <a:lnTo>
                  <a:pt x="1998874" y="2791"/>
                </a:lnTo>
                <a:lnTo>
                  <a:pt x="1998874" y="166427"/>
                </a:lnTo>
                <a:lnTo>
                  <a:pt x="1980233" y="166427"/>
                </a:lnTo>
                <a:lnTo>
                  <a:pt x="1980233" y="151470"/>
                </a:lnTo>
                <a:cubicBezTo>
                  <a:pt x="1972717" y="163227"/>
                  <a:pt x="1961667" y="169106"/>
                  <a:pt x="1947082" y="169106"/>
                </a:cubicBezTo>
                <a:cubicBezTo>
                  <a:pt x="1937631" y="169106"/>
                  <a:pt x="1928943" y="166502"/>
                  <a:pt x="1921018" y="161293"/>
                </a:cubicBezTo>
                <a:cubicBezTo>
                  <a:pt x="1913093" y="156084"/>
                  <a:pt x="1906954" y="148810"/>
                  <a:pt x="1902601" y="139471"/>
                </a:cubicBezTo>
                <a:cubicBezTo>
                  <a:pt x="1898247" y="130132"/>
                  <a:pt x="1896071" y="119397"/>
                  <a:pt x="1896071" y="107268"/>
                </a:cubicBezTo>
                <a:cubicBezTo>
                  <a:pt x="1896071" y="95436"/>
                  <a:pt x="1898043" y="84702"/>
                  <a:pt x="1901987" y="75065"/>
                </a:cubicBezTo>
                <a:cubicBezTo>
                  <a:pt x="1905931" y="65429"/>
                  <a:pt x="1911846" y="58043"/>
                  <a:pt x="1919734" y="52908"/>
                </a:cubicBezTo>
                <a:cubicBezTo>
                  <a:pt x="1927622" y="47774"/>
                  <a:pt x="1936440" y="45207"/>
                  <a:pt x="1946189" y="45207"/>
                </a:cubicBezTo>
                <a:cubicBezTo>
                  <a:pt x="1953332" y="45207"/>
                  <a:pt x="1959695" y="46714"/>
                  <a:pt x="1965276" y="49727"/>
                </a:cubicBezTo>
                <a:cubicBezTo>
                  <a:pt x="1970857" y="52741"/>
                  <a:pt x="1975396" y="56666"/>
                  <a:pt x="1978894" y="61503"/>
                </a:cubicBezTo>
                <a:close/>
                <a:moveTo>
                  <a:pt x="1845730" y="2791"/>
                </a:moveTo>
                <a:lnTo>
                  <a:pt x="1865821" y="2791"/>
                </a:lnTo>
                <a:lnTo>
                  <a:pt x="1865821" y="166427"/>
                </a:lnTo>
                <a:lnTo>
                  <a:pt x="1845730" y="166427"/>
                </a:lnTo>
                <a:close/>
                <a:moveTo>
                  <a:pt x="540805" y="2791"/>
                </a:moveTo>
                <a:lnTo>
                  <a:pt x="560896" y="2791"/>
                </a:lnTo>
                <a:lnTo>
                  <a:pt x="560896" y="166427"/>
                </a:lnTo>
                <a:lnTo>
                  <a:pt x="540805" y="166427"/>
                </a:lnTo>
                <a:close/>
                <a:moveTo>
                  <a:pt x="0" y="2791"/>
                </a:moveTo>
                <a:lnTo>
                  <a:pt x="21655" y="2791"/>
                </a:lnTo>
                <a:lnTo>
                  <a:pt x="21655" y="147117"/>
                </a:lnTo>
                <a:lnTo>
                  <a:pt x="102245" y="147117"/>
                </a:lnTo>
                <a:lnTo>
                  <a:pt x="102245" y="166427"/>
                </a:lnTo>
                <a:lnTo>
                  <a:pt x="0" y="166427"/>
                </a:lnTo>
                <a:close/>
                <a:moveTo>
                  <a:pt x="1055117" y="0"/>
                </a:moveTo>
                <a:cubicBezTo>
                  <a:pt x="1060773" y="0"/>
                  <a:pt x="1067024" y="670"/>
                  <a:pt x="1073870" y="2009"/>
                </a:cubicBezTo>
                <a:lnTo>
                  <a:pt x="1070856" y="19534"/>
                </a:lnTo>
                <a:cubicBezTo>
                  <a:pt x="1066689" y="18790"/>
                  <a:pt x="1062745" y="18418"/>
                  <a:pt x="1059024" y="18418"/>
                </a:cubicBezTo>
                <a:cubicBezTo>
                  <a:pt x="1052922" y="18418"/>
                  <a:pt x="1048606" y="19720"/>
                  <a:pt x="1046076" y="22324"/>
                </a:cubicBezTo>
                <a:cubicBezTo>
                  <a:pt x="1043546" y="24929"/>
                  <a:pt x="1042281" y="29803"/>
                  <a:pt x="1042281" y="36947"/>
                </a:cubicBezTo>
                <a:lnTo>
                  <a:pt x="1042281" y="47886"/>
                </a:lnTo>
                <a:lnTo>
                  <a:pt x="1065387" y="47886"/>
                </a:lnTo>
                <a:lnTo>
                  <a:pt x="1065387" y="63512"/>
                </a:lnTo>
                <a:lnTo>
                  <a:pt x="1042281" y="63512"/>
                </a:lnTo>
                <a:lnTo>
                  <a:pt x="1042281" y="166427"/>
                </a:lnTo>
                <a:lnTo>
                  <a:pt x="1022301" y="166427"/>
                </a:lnTo>
                <a:lnTo>
                  <a:pt x="1022301" y="63512"/>
                </a:lnTo>
                <a:lnTo>
                  <a:pt x="1004553" y="63512"/>
                </a:lnTo>
                <a:lnTo>
                  <a:pt x="1004553" y="47886"/>
                </a:lnTo>
                <a:lnTo>
                  <a:pt x="1022301" y="47886"/>
                </a:lnTo>
                <a:lnTo>
                  <a:pt x="1022301" y="35272"/>
                </a:lnTo>
                <a:cubicBezTo>
                  <a:pt x="1022301" y="27310"/>
                  <a:pt x="1023008" y="21394"/>
                  <a:pt x="1024422" y="17525"/>
                </a:cubicBezTo>
                <a:cubicBezTo>
                  <a:pt x="1026356" y="12316"/>
                  <a:pt x="1029761" y="8093"/>
                  <a:pt x="1034635" y="4856"/>
                </a:cubicBezTo>
                <a:cubicBezTo>
                  <a:pt x="1039509" y="1619"/>
                  <a:pt x="1046337" y="0"/>
                  <a:pt x="1055117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To Outline"/>
          <p:cNvSpPr/>
          <p:nvPr/>
        </p:nvSpPr>
        <p:spPr>
          <a:xfrm>
            <a:off x="944328" y="3994894"/>
            <a:ext cx="2481263" cy="883481"/>
          </a:xfrm>
          <a:custGeom>
            <a:avLst/>
            <a:gdLst/>
            <a:ahLst/>
            <a:cxnLst/>
            <a:rect l="l" t="t" r="r" b="b"/>
            <a:pathLst>
              <a:path w="2481263" h="883481">
                <a:moveTo>
                  <a:pt x="1035137" y="821308"/>
                </a:moveTo>
                <a:cubicBezTo>
                  <a:pt x="1027844" y="824285"/>
                  <a:pt x="1016906" y="826815"/>
                  <a:pt x="1002320" y="828898"/>
                </a:cubicBezTo>
                <a:cubicBezTo>
                  <a:pt x="994060" y="830089"/>
                  <a:pt x="988219" y="831429"/>
                  <a:pt x="984796" y="832917"/>
                </a:cubicBezTo>
                <a:cubicBezTo>
                  <a:pt x="981373" y="834405"/>
                  <a:pt x="978731" y="836582"/>
                  <a:pt x="976871" y="839447"/>
                </a:cubicBezTo>
                <a:cubicBezTo>
                  <a:pt x="975011" y="842312"/>
                  <a:pt x="974080" y="845493"/>
                  <a:pt x="974080" y="848990"/>
                </a:cubicBezTo>
                <a:cubicBezTo>
                  <a:pt x="974080" y="854348"/>
                  <a:pt x="976108" y="858813"/>
                  <a:pt x="980164" y="862385"/>
                </a:cubicBezTo>
                <a:cubicBezTo>
                  <a:pt x="984219" y="865957"/>
                  <a:pt x="990154" y="867743"/>
                  <a:pt x="997967" y="867743"/>
                </a:cubicBezTo>
                <a:cubicBezTo>
                  <a:pt x="1005706" y="867743"/>
                  <a:pt x="1012590" y="866050"/>
                  <a:pt x="1018617" y="862664"/>
                </a:cubicBezTo>
                <a:cubicBezTo>
                  <a:pt x="1024645" y="859278"/>
                  <a:pt x="1029072" y="854646"/>
                  <a:pt x="1031900" y="848767"/>
                </a:cubicBezTo>
                <a:cubicBezTo>
                  <a:pt x="1034058" y="844228"/>
                  <a:pt x="1035137" y="837530"/>
                  <a:pt x="1035137" y="828675"/>
                </a:cubicBezTo>
                <a:close/>
                <a:moveTo>
                  <a:pt x="1613818" y="776213"/>
                </a:moveTo>
                <a:cubicBezTo>
                  <a:pt x="1604888" y="776213"/>
                  <a:pt x="1597428" y="779860"/>
                  <a:pt x="1591438" y="787152"/>
                </a:cubicBezTo>
                <a:cubicBezTo>
                  <a:pt x="1585448" y="794445"/>
                  <a:pt x="1582453" y="805942"/>
                  <a:pt x="1582453" y="821643"/>
                </a:cubicBezTo>
                <a:cubicBezTo>
                  <a:pt x="1582453" y="836824"/>
                  <a:pt x="1585652" y="848172"/>
                  <a:pt x="1592052" y="855688"/>
                </a:cubicBezTo>
                <a:cubicBezTo>
                  <a:pt x="1598452" y="863203"/>
                  <a:pt x="1606005" y="866961"/>
                  <a:pt x="1614711" y="866961"/>
                </a:cubicBezTo>
                <a:cubicBezTo>
                  <a:pt x="1623492" y="866961"/>
                  <a:pt x="1630952" y="863371"/>
                  <a:pt x="1637091" y="856190"/>
                </a:cubicBezTo>
                <a:cubicBezTo>
                  <a:pt x="1643230" y="849009"/>
                  <a:pt x="1646300" y="838051"/>
                  <a:pt x="1646300" y="823317"/>
                </a:cubicBezTo>
                <a:cubicBezTo>
                  <a:pt x="1646300" y="807095"/>
                  <a:pt x="1643174" y="795189"/>
                  <a:pt x="1636924" y="787599"/>
                </a:cubicBezTo>
                <a:cubicBezTo>
                  <a:pt x="1630673" y="780008"/>
                  <a:pt x="1622971" y="776213"/>
                  <a:pt x="1613818" y="776213"/>
                </a:cubicBezTo>
                <a:close/>
                <a:moveTo>
                  <a:pt x="1493342" y="776213"/>
                </a:moveTo>
                <a:cubicBezTo>
                  <a:pt x="1483296" y="776213"/>
                  <a:pt x="1474961" y="779971"/>
                  <a:pt x="1468339" y="787487"/>
                </a:cubicBezTo>
                <a:cubicBezTo>
                  <a:pt x="1461716" y="795003"/>
                  <a:pt x="1458404" y="806351"/>
                  <a:pt x="1458404" y="821531"/>
                </a:cubicBezTo>
                <a:cubicBezTo>
                  <a:pt x="1458404" y="836712"/>
                  <a:pt x="1461716" y="848079"/>
                  <a:pt x="1468339" y="855632"/>
                </a:cubicBezTo>
                <a:cubicBezTo>
                  <a:pt x="1474961" y="863185"/>
                  <a:pt x="1483296" y="866961"/>
                  <a:pt x="1493342" y="866961"/>
                </a:cubicBezTo>
                <a:cubicBezTo>
                  <a:pt x="1503313" y="866961"/>
                  <a:pt x="1511610" y="863166"/>
                  <a:pt x="1518233" y="855576"/>
                </a:cubicBezTo>
                <a:cubicBezTo>
                  <a:pt x="1524856" y="847986"/>
                  <a:pt x="1528168" y="836414"/>
                  <a:pt x="1528168" y="820862"/>
                </a:cubicBezTo>
                <a:cubicBezTo>
                  <a:pt x="1528168" y="806202"/>
                  <a:pt x="1524838" y="795096"/>
                  <a:pt x="1518177" y="787543"/>
                </a:cubicBezTo>
                <a:cubicBezTo>
                  <a:pt x="1511517" y="779990"/>
                  <a:pt x="1503239" y="776213"/>
                  <a:pt x="1493342" y="776213"/>
                </a:cubicBezTo>
                <a:close/>
                <a:moveTo>
                  <a:pt x="1751298" y="776102"/>
                </a:moveTo>
                <a:cubicBezTo>
                  <a:pt x="1742071" y="776102"/>
                  <a:pt x="1734313" y="779190"/>
                  <a:pt x="1728025" y="785366"/>
                </a:cubicBezTo>
                <a:cubicBezTo>
                  <a:pt x="1721737" y="791543"/>
                  <a:pt x="1718258" y="799803"/>
                  <a:pt x="1717589" y="810146"/>
                </a:cubicBezTo>
                <a:lnTo>
                  <a:pt x="1783780" y="810146"/>
                </a:lnTo>
                <a:cubicBezTo>
                  <a:pt x="1782887" y="800175"/>
                  <a:pt x="1780357" y="792696"/>
                  <a:pt x="1776190" y="787710"/>
                </a:cubicBezTo>
                <a:cubicBezTo>
                  <a:pt x="1769790" y="779971"/>
                  <a:pt x="1761493" y="776102"/>
                  <a:pt x="1751298" y="776102"/>
                </a:cubicBezTo>
                <a:close/>
                <a:moveTo>
                  <a:pt x="817848" y="776102"/>
                </a:moveTo>
                <a:cubicBezTo>
                  <a:pt x="808621" y="776102"/>
                  <a:pt x="800863" y="779190"/>
                  <a:pt x="794575" y="785366"/>
                </a:cubicBezTo>
                <a:cubicBezTo>
                  <a:pt x="788287" y="791543"/>
                  <a:pt x="784808" y="799803"/>
                  <a:pt x="784138" y="810146"/>
                </a:cubicBezTo>
                <a:lnTo>
                  <a:pt x="850330" y="810146"/>
                </a:lnTo>
                <a:cubicBezTo>
                  <a:pt x="849437" y="800175"/>
                  <a:pt x="846907" y="792696"/>
                  <a:pt x="842740" y="787710"/>
                </a:cubicBezTo>
                <a:cubicBezTo>
                  <a:pt x="836340" y="779971"/>
                  <a:pt x="828043" y="776102"/>
                  <a:pt x="817848" y="776102"/>
                </a:cubicBezTo>
                <a:close/>
                <a:moveTo>
                  <a:pt x="1083395" y="762261"/>
                </a:moveTo>
                <a:lnTo>
                  <a:pt x="1103486" y="762261"/>
                </a:lnTo>
                <a:lnTo>
                  <a:pt x="1103486" y="880802"/>
                </a:lnTo>
                <a:lnTo>
                  <a:pt x="1083395" y="880802"/>
                </a:lnTo>
                <a:close/>
                <a:moveTo>
                  <a:pt x="1751075" y="759582"/>
                </a:moveTo>
                <a:cubicBezTo>
                  <a:pt x="1766925" y="759582"/>
                  <a:pt x="1779873" y="764977"/>
                  <a:pt x="1789919" y="775767"/>
                </a:cubicBezTo>
                <a:cubicBezTo>
                  <a:pt x="1799965" y="786557"/>
                  <a:pt x="1804988" y="801737"/>
                  <a:pt x="1804988" y="821308"/>
                </a:cubicBezTo>
                <a:cubicBezTo>
                  <a:pt x="1804988" y="822499"/>
                  <a:pt x="1804951" y="824285"/>
                  <a:pt x="1804876" y="826666"/>
                </a:cubicBezTo>
                <a:lnTo>
                  <a:pt x="1716472" y="826666"/>
                </a:lnTo>
                <a:cubicBezTo>
                  <a:pt x="1717216" y="839688"/>
                  <a:pt x="1720900" y="849660"/>
                  <a:pt x="1727523" y="856580"/>
                </a:cubicBezTo>
                <a:cubicBezTo>
                  <a:pt x="1734146" y="863501"/>
                  <a:pt x="1742406" y="866961"/>
                  <a:pt x="1752303" y="866961"/>
                </a:cubicBezTo>
                <a:cubicBezTo>
                  <a:pt x="1759670" y="866961"/>
                  <a:pt x="1765958" y="865026"/>
                  <a:pt x="1771167" y="861157"/>
                </a:cubicBezTo>
                <a:cubicBezTo>
                  <a:pt x="1776376" y="857287"/>
                  <a:pt x="1780506" y="851111"/>
                  <a:pt x="1783557" y="842628"/>
                </a:cubicBezTo>
                <a:lnTo>
                  <a:pt x="1804318" y="845195"/>
                </a:lnTo>
                <a:cubicBezTo>
                  <a:pt x="1801044" y="857325"/>
                  <a:pt x="1794979" y="866738"/>
                  <a:pt x="1786124" y="873435"/>
                </a:cubicBezTo>
                <a:cubicBezTo>
                  <a:pt x="1777269" y="880133"/>
                  <a:pt x="1765958" y="883481"/>
                  <a:pt x="1752191" y="883481"/>
                </a:cubicBezTo>
                <a:cubicBezTo>
                  <a:pt x="1734853" y="883481"/>
                  <a:pt x="1721105" y="878142"/>
                  <a:pt x="1710947" y="867464"/>
                </a:cubicBezTo>
                <a:cubicBezTo>
                  <a:pt x="1700790" y="856785"/>
                  <a:pt x="1695711" y="841809"/>
                  <a:pt x="1695711" y="822536"/>
                </a:cubicBezTo>
                <a:cubicBezTo>
                  <a:pt x="1695711" y="802593"/>
                  <a:pt x="1700845" y="787115"/>
                  <a:pt x="1711115" y="776102"/>
                </a:cubicBezTo>
                <a:cubicBezTo>
                  <a:pt x="1721384" y="765088"/>
                  <a:pt x="1734704" y="759582"/>
                  <a:pt x="1751075" y="759582"/>
                </a:cubicBezTo>
                <a:close/>
                <a:moveTo>
                  <a:pt x="1493342" y="759582"/>
                </a:moveTo>
                <a:cubicBezTo>
                  <a:pt x="1509638" y="759582"/>
                  <a:pt x="1522959" y="764921"/>
                  <a:pt x="1533302" y="775599"/>
                </a:cubicBezTo>
                <a:cubicBezTo>
                  <a:pt x="1543646" y="786278"/>
                  <a:pt x="1548817" y="801030"/>
                  <a:pt x="1548817" y="819857"/>
                </a:cubicBezTo>
                <a:cubicBezTo>
                  <a:pt x="1548817" y="835112"/>
                  <a:pt x="1546529" y="847111"/>
                  <a:pt x="1541953" y="855855"/>
                </a:cubicBezTo>
                <a:cubicBezTo>
                  <a:pt x="1537376" y="864599"/>
                  <a:pt x="1530716" y="871389"/>
                  <a:pt x="1521973" y="876226"/>
                </a:cubicBezTo>
                <a:cubicBezTo>
                  <a:pt x="1513229" y="881063"/>
                  <a:pt x="1503685" y="883481"/>
                  <a:pt x="1493342" y="883481"/>
                </a:cubicBezTo>
                <a:cubicBezTo>
                  <a:pt x="1476747" y="883481"/>
                  <a:pt x="1463334" y="878161"/>
                  <a:pt x="1453102" y="867519"/>
                </a:cubicBezTo>
                <a:cubicBezTo>
                  <a:pt x="1442870" y="856878"/>
                  <a:pt x="1437754" y="841549"/>
                  <a:pt x="1437754" y="821531"/>
                </a:cubicBezTo>
                <a:cubicBezTo>
                  <a:pt x="1437754" y="799579"/>
                  <a:pt x="1443856" y="783320"/>
                  <a:pt x="1456060" y="772753"/>
                </a:cubicBezTo>
                <a:cubicBezTo>
                  <a:pt x="1466255" y="763972"/>
                  <a:pt x="1478682" y="759582"/>
                  <a:pt x="1493342" y="759582"/>
                </a:cubicBezTo>
                <a:close/>
                <a:moveTo>
                  <a:pt x="1308646" y="759582"/>
                </a:moveTo>
                <a:cubicBezTo>
                  <a:pt x="1317427" y="759582"/>
                  <a:pt x="1324626" y="761405"/>
                  <a:pt x="1330245" y="765051"/>
                </a:cubicBezTo>
                <a:cubicBezTo>
                  <a:pt x="1335863" y="768697"/>
                  <a:pt x="1339826" y="773795"/>
                  <a:pt x="1342132" y="780343"/>
                </a:cubicBezTo>
                <a:cubicBezTo>
                  <a:pt x="1351509" y="766502"/>
                  <a:pt x="1363712" y="759582"/>
                  <a:pt x="1378744" y="759582"/>
                </a:cubicBezTo>
                <a:cubicBezTo>
                  <a:pt x="1390502" y="759582"/>
                  <a:pt x="1399543" y="762837"/>
                  <a:pt x="1405868" y="769349"/>
                </a:cubicBezTo>
                <a:cubicBezTo>
                  <a:pt x="1412193" y="775860"/>
                  <a:pt x="1415356" y="785887"/>
                  <a:pt x="1415356" y="799430"/>
                </a:cubicBezTo>
                <a:lnTo>
                  <a:pt x="1415356" y="880802"/>
                </a:lnTo>
                <a:lnTo>
                  <a:pt x="1395376" y="880802"/>
                </a:lnTo>
                <a:lnTo>
                  <a:pt x="1395376" y="806128"/>
                </a:lnTo>
                <a:cubicBezTo>
                  <a:pt x="1395376" y="798091"/>
                  <a:pt x="1394725" y="792305"/>
                  <a:pt x="1393422" y="788771"/>
                </a:cubicBezTo>
                <a:cubicBezTo>
                  <a:pt x="1392120" y="785236"/>
                  <a:pt x="1389757" y="782390"/>
                  <a:pt x="1386334" y="780232"/>
                </a:cubicBezTo>
                <a:cubicBezTo>
                  <a:pt x="1382911" y="778074"/>
                  <a:pt x="1378893" y="776995"/>
                  <a:pt x="1374279" y="776995"/>
                </a:cubicBezTo>
                <a:cubicBezTo>
                  <a:pt x="1365945" y="776995"/>
                  <a:pt x="1359024" y="779767"/>
                  <a:pt x="1353518" y="785310"/>
                </a:cubicBezTo>
                <a:cubicBezTo>
                  <a:pt x="1348011" y="790854"/>
                  <a:pt x="1345258" y="799728"/>
                  <a:pt x="1345258" y="811932"/>
                </a:cubicBezTo>
                <a:lnTo>
                  <a:pt x="1345258" y="880802"/>
                </a:lnTo>
                <a:lnTo>
                  <a:pt x="1325166" y="880802"/>
                </a:lnTo>
                <a:lnTo>
                  <a:pt x="1325166" y="803784"/>
                </a:lnTo>
                <a:cubicBezTo>
                  <a:pt x="1325166" y="794854"/>
                  <a:pt x="1323529" y="788157"/>
                  <a:pt x="1320255" y="783692"/>
                </a:cubicBezTo>
                <a:cubicBezTo>
                  <a:pt x="1316980" y="779227"/>
                  <a:pt x="1311623" y="776995"/>
                  <a:pt x="1304181" y="776995"/>
                </a:cubicBezTo>
                <a:cubicBezTo>
                  <a:pt x="1298526" y="776995"/>
                  <a:pt x="1293298" y="778483"/>
                  <a:pt x="1288498" y="781459"/>
                </a:cubicBezTo>
                <a:cubicBezTo>
                  <a:pt x="1283699" y="784436"/>
                  <a:pt x="1280220" y="788789"/>
                  <a:pt x="1278062" y="794519"/>
                </a:cubicBezTo>
                <a:cubicBezTo>
                  <a:pt x="1275904" y="800249"/>
                  <a:pt x="1274825" y="808509"/>
                  <a:pt x="1274825" y="819299"/>
                </a:cubicBezTo>
                <a:lnTo>
                  <a:pt x="1274825" y="880802"/>
                </a:lnTo>
                <a:lnTo>
                  <a:pt x="1254733" y="880802"/>
                </a:lnTo>
                <a:lnTo>
                  <a:pt x="1254733" y="762261"/>
                </a:lnTo>
                <a:lnTo>
                  <a:pt x="1272704" y="762261"/>
                </a:lnTo>
                <a:lnTo>
                  <a:pt x="1272704" y="778892"/>
                </a:lnTo>
                <a:cubicBezTo>
                  <a:pt x="1276425" y="773088"/>
                  <a:pt x="1281373" y="768418"/>
                  <a:pt x="1287550" y="764884"/>
                </a:cubicBezTo>
                <a:cubicBezTo>
                  <a:pt x="1293726" y="761349"/>
                  <a:pt x="1300758" y="759582"/>
                  <a:pt x="1308646" y="759582"/>
                </a:cubicBezTo>
                <a:close/>
                <a:moveTo>
                  <a:pt x="1009576" y="759582"/>
                </a:moveTo>
                <a:cubicBezTo>
                  <a:pt x="1019696" y="759582"/>
                  <a:pt x="1027919" y="760772"/>
                  <a:pt x="1034244" y="763154"/>
                </a:cubicBezTo>
                <a:cubicBezTo>
                  <a:pt x="1040569" y="765535"/>
                  <a:pt x="1045220" y="768530"/>
                  <a:pt x="1048197" y="772139"/>
                </a:cubicBezTo>
                <a:cubicBezTo>
                  <a:pt x="1051173" y="775748"/>
                  <a:pt x="1053257" y="780306"/>
                  <a:pt x="1054447" y="785813"/>
                </a:cubicBezTo>
                <a:cubicBezTo>
                  <a:pt x="1055117" y="789236"/>
                  <a:pt x="1055452" y="795412"/>
                  <a:pt x="1055452" y="804342"/>
                </a:cubicBezTo>
                <a:lnTo>
                  <a:pt x="1055452" y="831131"/>
                </a:lnTo>
                <a:cubicBezTo>
                  <a:pt x="1055452" y="849809"/>
                  <a:pt x="1055880" y="861622"/>
                  <a:pt x="1056736" y="866571"/>
                </a:cubicBezTo>
                <a:cubicBezTo>
                  <a:pt x="1057591" y="871519"/>
                  <a:pt x="1059284" y="876263"/>
                  <a:pt x="1061814" y="880802"/>
                </a:cubicBezTo>
                <a:lnTo>
                  <a:pt x="1040830" y="880802"/>
                </a:lnTo>
                <a:cubicBezTo>
                  <a:pt x="1038746" y="876635"/>
                  <a:pt x="1037407" y="871761"/>
                  <a:pt x="1036811" y="866180"/>
                </a:cubicBezTo>
                <a:cubicBezTo>
                  <a:pt x="1029370" y="872505"/>
                  <a:pt x="1022208" y="876970"/>
                  <a:pt x="1015324" y="879574"/>
                </a:cubicBezTo>
                <a:cubicBezTo>
                  <a:pt x="1008441" y="882179"/>
                  <a:pt x="1001055" y="883481"/>
                  <a:pt x="993168" y="883481"/>
                </a:cubicBezTo>
                <a:cubicBezTo>
                  <a:pt x="980145" y="883481"/>
                  <a:pt x="970136" y="880300"/>
                  <a:pt x="963141" y="873938"/>
                </a:cubicBezTo>
                <a:cubicBezTo>
                  <a:pt x="956147" y="867575"/>
                  <a:pt x="952649" y="859445"/>
                  <a:pt x="952649" y="849548"/>
                </a:cubicBezTo>
                <a:cubicBezTo>
                  <a:pt x="952649" y="843744"/>
                  <a:pt x="953970" y="838442"/>
                  <a:pt x="956612" y="833642"/>
                </a:cubicBezTo>
                <a:cubicBezTo>
                  <a:pt x="959253" y="828843"/>
                  <a:pt x="962714" y="824992"/>
                  <a:pt x="966992" y="822090"/>
                </a:cubicBezTo>
                <a:cubicBezTo>
                  <a:pt x="971271" y="819187"/>
                  <a:pt x="976090" y="816992"/>
                  <a:pt x="981447" y="815504"/>
                </a:cubicBezTo>
                <a:cubicBezTo>
                  <a:pt x="985391" y="814462"/>
                  <a:pt x="991344" y="813458"/>
                  <a:pt x="999307" y="812490"/>
                </a:cubicBezTo>
                <a:cubicBezTo>
                  <a:pt x="1015529" y="810555"/>
                  <a:pt x="1027472" y="808249"/>
                  <a:pt x="1035137" y="805570"/>
                </a:cubicBezTo>
                <a:cubicBezTo>
                  <a:pt x="1035211" y="802816"/>
                  <a:pt x="1035249" y="801068"/>
                  <a:pt x="1035249" y="800323"/>
                </a:cubicBezTo>
                <a:cubicBezTo>
                  <a:pt x="1035249" y="792138"/>
                  <a:pt x="1033351" y="786371"/>
                  <a:pt x="1029556" y="783022"/>
                </a:cubicBezTo>
                <a:cubicBezTo>
                  <a:pt x="1024421" y="778483"/>
                  <a:pt x="1016794" y="776213"/>
                  <a:pt x="1006674" y="776213"/>
                </a:cubicBezTo>
                <a:cubicBezTo>
                  <a:pt x="997223" y="776213"/>
                  <a:pt x="990247" y="777869"/>
                  <a:pt x="985745" y="781180"/>
                </a:cubicBezTo>
                <a:cubicBezTo>
                  <a:pt x="981243" y="784492"/>
                  <a:pt x="977913" y="790352"/>
                  <a:pt x="975755" y="798761"/>
                </a:cubicBezTo>
                <a:lnTo>
                  <a:pt x="956109" y="796082"/>
                </a:lnTo>
                <a:cubicBezTo>
                  <a:pt x="957895" y="787673"/>
                  <a:pt x="960835" y="780883"/>
                  <a:pt x="964927" y="775711"/>
                </a:cubicBezTo>
                <a:cubicBezTo>
                  <a:pt x="969020" y="770539"/>
                  <a:pt x="974936" y="766558"/>
                  <a:pt x="982675" y="763768"/>
                </a:cubicBezTo>
                <a:cubicBezTo>
                  <a:pt x="990414" y="760977"/>
                  <a:pt x="999381" y="759582"/>
                  <a:pt x="1009576" y="759582"/>
                </a:cubicBezTo>
                <a:close/>
                <a:moveTo>
                  <a:pt x="817625" y="759582"/>
                </a:moveTo>
                <a:cubicBezTo>
                  <a:pt x="833475" y="759582"/>
                  <a:pt x="846423" y="764977"/>
                  <a:pt x="856469" y="775767"/>
                </a:cubicBezTo>
                <a:cubicBezTo>
                  <a:pt x="866515" y="786557"/>
                  <a:pt x="871538" y="801737"/>
                  <a:pt x="871538" y="821308"/>
                </a:cubicBezTo>
                <a:cubicBezTo>
                  <a:pt x="871538" y="822499"/>
                  <a:pt x="871501" y="824285"/>
                  <a:pt x="871426" y="826666"/>
                </a:cubicBezTo>
                <a:lnTo>
                  <a:pt x="783022" y="826666"/>
                </a:lnTo>
                <a:cubicBezTo>
                  <a:pt x="783766" y="839688"/>
                  <a:pt x="787450" y="849660"/>
                  <a:pt x="794073" y="856580"/>
                </a:cubicBezTo>
                <a:cubicBezTo>
                  <a:pt x="800696" y="863501"/>
                  <a:pt x="808956" y="866961"/>
                  <a:pt x="818853" y="866961"/>
                </a:cubicBezTo>
                <a:cubicBezTo>
                  <a:pt x="826220" y="866961"/>
                  <a:pt x="832508" y="865026"/>
                  <a:pt x="837717" y="861157"/>
                </a:cubicBezTo>
                <a:cubicBezTo>
                  <a:pt x="842926" y="857287"/>
                  <a:pt x="847056" y="851111"/>
                  <a:pt x="850107" y="842628"/>
                </a:cubicBezTo>
                <a:lnTo>
                  <a:pt x="870868" y="845195"/>
                </a:lnTo>
                <a:cubicBezTo>
                  <a:pt x="867594" y="857325"/>
                  <a:pt x="861529" y="866738"/>
                  <a:pt x="852674" y="873435"/>
                </a:cubicBezTo>
                <a:cubicBezTo>
                  <a:pt x="843819" y="880133"/>
                  <a:pt x="832508" y="883481"/>
                  <a:pt x="818741" y="883481"/>
                </a:cubicBezTo>
                <a:cubicBezTo>
                  <a:pt x="801403" y="883481"/>
                  <a:pt x="787655" y="878142"/>
                  <a:pt x="777497" y="867464"/>
                </a:cubicBezTo>
                <a:cubicBezTo>
                  <a:pt x="767339" y="856785"/>
                  <a:pt x="762261" y="841809"/>
                  <a:pt x="762261" y="822536"/>
                </a:cubicBezTo>
                <a:cubicBezTo>
                  <a:pt x="762261" y="802593"/>
                  <a:pt x="767395" y="787115"/>
                  <a:pt x="777664" y="776102"/>
                </a:cubicBezTo>
                <a:cubicBezTo>
                  <a:pt x="787934" y="765088"/>
                  <a:pt x="801254" y="759582"/>
                  <a:pt x="817625" y="759582"/>
                </a:cubicBezTo>
                <a:close/>
                <a:moveTo>
                  <a:pt x="631590" y="735248"/>
                </a:moveTo>
                <a:lnTo>
                  <a:pt x="631590" y="789385"/>
                </a:lnTo>
                <a:lnTo>
                  <a:pt x="678136" y="789385"/>
                </a:lnTo>
                <a:cubicBezTo>
                  <a:pt x="688033" y="789385"/>
                  <a:pt x="695772" y="788361"/>
                  <a:pt x="701353" y="786315"/>
                </a:cubicBezTo>
                <a:cubicBezTo>
                  <a:pt x="706934" y="784269"/>
                  <a:pt x="711175" y="780994"/>
                  <a:pt x="714078" y="776492"/>
                </a:cubicBezTo>
                <a:cubicBezTo>
                  <a:pt x="716980" y="771990"/>
                  <a:pt x="718431" y="767098"/>
                  <a:pt x="718431" y="761814"/>
                </a:cubicBezTo>
                <a:cubicBezTo>
                  <a:pt x="718431" y="754075"/>
                  <a:pt x="715622" y="747713"/>
                  <a:pt x="710003" y="742727"/>
                </a:cubicBezTo>
                <a:cubicBezTo>
                  <a:pt x="704385" y="737741"/>
                  <a:pt x="695511" y="735248"/>
                  <a:pt x="683382" y="735248"/>
                </a:cubicBezTo>
                <a:close/>
                <a:moveTo>
                  <a:pt x="916447" y="720849"/>
                </a:moveTo>
                <a:lnTo>
                  <a:pt x="916447" y="762261"/>
                </a:lnTo>
                <a:lnTo>
                  <a:pt x="936650" y="762261"/>
                </a:lnTo>
                <a:lnTo>
                  <a:pt x="936650" y="777888"/>
                </a:lnTo>
                <a:lnTo>
                  <a:pt x="916447" y="777888"/>
                </a:lnTo>
                <a:lnTo>
                  <a:pt x="916447" y="847204"/>
                </a:lnTo>
                <a:cubicBezTo>
                  <a:pt x="916447" y="852934"/>
                  <a:pt x="916800" y="856618"/>
                  <a:pt x="917507" y="858255"/>
                </a:cubicBezTo>
                <a:cubicBezTo>
                  <a:pt x="918214" y="859892"/>
                  <a:pt x="919367" y="861194"/>
                  <a:pt x="920967" y="862162"/>
                </a:cubicBezTo>
                <a:cubicBezTo>
                  <a:pt x="922567" y="863129"/>
                  <a:pt x="924855" y="863613"/>
                  <a:pt x="927832" y="863613"/>
                </a:cubicBezTo>
                <a:cubicBezTo>
                  <a:pt x="930064" y="863613"/>
                  <a:pt x="933004" y="863352"/>
                  <a:pt x="936650" y="862831"/>
                </a:cubicBezTo>
                <a:lnTo>
                  <a:pt x="939552" y="880579"/>
                </a:lnTo>
                <a:cubicBezTo>
                  <a:pt x="933897" y="881770"/>
                  <a:pt x="928837" y="882365"/>
                  <a:pt x="924372" y="882365"/>
                </a:cubicBezTo>
                <a:cubicBezTo>
                  <a:pt x="917079" y="882365"/>
                  <a:pt x="911424" y="881212"/>
                  <a:pt x="907405" y="878905"/>
                </a:cubicBezTo>
                <a:cubicBezTo>
                  <a:pt x="903387" y="876598"/>
                  <a:pt x="900559" y="873565"/>
                  <a:pt x="898922" y="869808"/>
                </a:cubicBezTo>
                <a:cubicBezTo>
                  <a:pt x="897285" y="866050"/>
                  <a:pt x="896466" y="858143"/>
                  <a:pt x="896466" y="846088"/>
                </a:cubicBezTo>
                <a:lnTo>
                  <a:pt x="896466" y="777888"/>
                </a:lnTo>
                <a:lnTo>
                  <a:pt x="881732" y="777888"/>
                </a:lnTo>
                <a:lnTo>
                  <a:pt x="881732" y="762261"/>
                </a:lnTo>
                <a:lnTo>
                  <a:pt x="896466" y="762261"/>
                </a:lnTo>
                <a:lnTo>
                  <a:pt x="896466" y="732904"/>
                </a:lnTo>
                <a:close/>
                <a:moveTo>
                  <a:pt x="1825787" y="717166"/>
                </a:moveTo>
                <a:lnTo>
                  <a:pt x="1845878" y="717166"/>
                </a:lnTo>
                <a:lnTo>
                  <a:pt x="1845878" y="880802"/>
                </a:lnTo>
                <a:lnTo>
                  <a:pt x="1825787" y="880802"/>
                </a:lnTo>
                <a:close/>
                <a:moveTo>
                  <a:pt x="1644626" y="717166"/>
                </a:moveTo>
                <a:lnTo>
                  <a:pt x="1664606" y="717166"/>
                </a:lnTo>
                <a:lnTo>
                  <a:pt x="1664606" y="880802"/>
                </a:lnTo>
                <a:lnTo>
                  <a:pt x="1645965" y="880802"/>
                </a:lnTo>
                <a:lnTo>
                  <a:pt x="1645965" y="865845"/>
                </a:lnTo>
                <a:cubicBezTo>
                  <a:pt x="1638449" y="877602"/>
                  <a:pt x="1627399" y="883481"/>
                  <a:pt x="1612814" y="883481"/>
                </a:cubicBezTo>
                <a:cubicBezTo>
                  <a:pt x="1603363" y="883481"/>
                  <a:pt x="1594675" y="880877"/>
                  <a:pt x="1586750" y="875668"/>
                </a:cubicBezTo>
                <a:cubicBezTo>
                  <a:pt x="1578825" y="870459"/>
                  <a:pt x="1572686" y="863185"/>
                  <a:pt x="1568333" y="853846"/>
                </a:cubicBezTo>
                <a:cubicBezTo>
                  <a:pt x="1563979" y="844507"/>
                  <a:pt x="1561803" y="833773"/>
                  <a:pt x="1561803" y="821643"/>
                </a:cubicBezTo>
                <a:cubicBezTo>
                  <a:pt x="1561803" y="809811"/>
                  <a:pt x="1563775" y="799077"/>
                  <a:pt x="1567719" y="789440"/>
                </a:cubicBezTo>
                <a:cubicBezTo>
                  <a:pt x="1571663" y="779804"/>
                  <a:pt x="1577578" y="772418"/>
                  <a:pt x="1585466" y="767284"/>
                </a:cubicBezTo>
                <a:cubicBezTo>
                  <a:pt x="1593354" y="762149"/>
                  <a:pt x="1602172" y="759582"/>
                  <a:pt x="1611921" y="759582"/>
                </a:cubicBezTo>
                <a:cubicBezTo>
                  <a:pt x="1619064" y="759582"/>
                  <a:pt x="1625427" y="761089"/>
                  <a:pt x="1631008" y="764102"/>
                </a:cubicBezTo>
                <a:cubicBezTo>
                  <a:pt x="1636589" y="767116"/>
                  <a:pt x="1641128" y="771042"/>
                  <a:pt x="1644626" y="775878"/>
                </a:cubicBezTo>
                <a:close/>
                <a:moveTo>
                  <a:pt x="1130461" y="717166"/>
                </a:moveTo>
                <a:lnTo>
                  <a:pt x="1150553" y="717166"/>
                </a:lnTo>
                <a:lnTo>
                  <a:pt x="1150553" y="880802"/>
                </a:lnTo>
                <a:lnTo>
                  <a:pt x="1130461" y="880802"/>
                </a:lnTo>
                <a:close/>
                <a:moveTo>
                  <a:pt x="1083395" y="717166"/>
                </a:moveTo>
                <a:lnTo>
                  <a:pt x="1103486" y="717166"/>
                </a:lnTo>
                <a:lnTo>
                  <a:pt x="1103486" y="740271"/>
                </a:lnTo>
                <a:lnTo>
                  <a:pt x="1083395" y="740271"/>
                </a:lnTo>
                <a:close/>
                <a:moveTo>
                  <a:pt x="609935" y="717166"/>
                </a:moveTo>
                <a:lnTo>
                  <a:pt x="682489" y="717166"/>
                </a:lnTo>
                <a:cubicBezTo>
                  <a:pt x="697074" y="717166"/>
                  <a:pt x="708162" y="718635"/>
                  <a:pt x="715752" y="721575"/>
                </a:cubicBezTo>
                <a:cubicBezTo>
                  <a:pt x="723342" y="724514"/>
                  <a:pt x="729407" y="729704"/>
                  <a:pt x="733946" y="737146"/>
                </a:cubicBezTo>
                <a:cubicBezTo>
                  <a:pt x="738485" y="744587"/>
                  <a:pt x="740755" y="752810"/>
                  <a:pt x="740755" y="761814"/>
                </a:cubicBezTo>
                <a:cubicBezTo>
                  <a:pt x="740755" y="773423"/>
                  <a:pt x="736997" y="783208"/>
                  <a:pt x="729481" y="791171"/>
                </a:cubicBezTo>
                <a:cubicBezTo>
                  <a:pt x="721966" y="799133"/>
                  <a:pt x="710357" y="804193"/>
                  <a:pt x="694656" y="806351"/>
                </a:cubicBezTo>
                <a:cubicBezTo>
                  <a:pt x="700385" y="809104"/>
                  <a:pt x="704739" y="811820"/>
                  <a:pt x="707715" y="814499"/>
                </a:cubicBezTo>
                <a:cubicBezTo>
                  <a:pt x="714040" y="820304"/>
                  <a:pt x="720031" y="827559"/>
                  <a:pt x="725686" y="836265"/>
                </a:cubicBezTo>
                <a:lnTo>
                  <a:pt x="754150" y="880802"/>
                </a:lnTo>
                <a:lnTo>
                  <a:pt x="726914" y="880802"/>
                </a:lnTo>
                <a:lnTo>
                  <a:pt x="705260" y="846758"/>
                </a:lnTo>
                <a:cubicBezTo>
                  <a:pt x="698934" y="836935"/>
                  <a:pt x="693725" y="829419"/>
                  <a:pt x="689633" y="824210"/>
                </a:cubicBezTo>
                <a:cubicBezTo>
                  <a:pt x="685540" y="819001"/>
                  <a:pt x="681875" y="815355"/>
                  <a:pt x="678638" y="813271"/>
                </a:cubicBezTo>
                <a:cubicBezTo>
                  <a:pt x="675401" y="811188"/>
                  <a:pt x="672108" y="809737"/>
                  <a:pt x="668759" y="808918"/>
                </a:cubicBezTo>
                <a:cubicBezTo>
                  <a:pt x="666304" y="808397"/>
                  <a:pt x="662285" y="808137"/>
                  <a:pt x="656704" y="808137"/>
                </a:cubicBezTo>
                <a:lnTo>
                  <a:pt x="631590" y="808137"/>
                </a:lnTo>
                <a:lnTo>
                  <a:pt x="631590" y="880802"/>
                </a:lnTo>
                <a:lnTo>
                  <a:pt x="609935" y="880802"/>
                </a:lnTo>
                <a:close/>
                <a:moveTo>
                  <a:pt x="2273387" y="468883"/>
                </a:moveTo>
                <a:cubicBezTo>
                  <a:pt x="2266095" y="471860"/>
                  <a:pt x="2255156" y="474390"/>
                  <a:pt x="2240571" y="476473"/>
                </a:cubicBezTo>
                <a:cubicBezTo>
                  <a:pt x="2232311" y="477664"/>
                  <a:pt x="2226469" y="479004"/>
                  <a:pt x="2223046" y="480492"/>
                </a:cubicBezTo>
                <a:cubicBezTo>
                  <a:pt x="2219623" y="481980"/>
                  <a:pt x="2216981" y="484157"/>
                  <a:pt x="2215121" y="487022"/>
                </a:cubicBezTo>
                <a:cubicBezTo>
                  <a:pt x="2213261" y="489887"/>
                  <a:pt x="2212330" y="493068"/>
                  <a:pt x="2212330" y="496565"/>
                </a:cubicBezTo>
                <a:cubicBezTo>
                  <a:pt x="2212330" y="501923"/>
                  <a:pt x="2214358" y="506388"/>
                  <a:pt x="2218414" y="509960"/>
                </a:cubicBezTo>
                <a:cubicBezTo>
                  <a:pt x="2222469" y="513532"/>
                  <a:pt x="2228404" y="515318"/>
                  <a:pt x="2236217" y="515318"/>
                </a:cubicBezTo>
                <a:cubicBezTo>
                  <a:pt x="2243956" y="515318"/>
                  <a:pt x="2250840" y="513625"/>
                  <a:pt x="2256867" y="510239"/>
                </a:cubicBezTo>
                <a:cubicBezTo>
                  <a:pt x="2262895" y="506853"/>
                  <a:pt x="2267322" y="502221"/>
                  <a:pt x="2270150" y="496342"/>
                </a:cubicBezTo>
                <a:cubicBezTo>
                  <a:pt x="2272308" y="491803"/>
                  <a:pt x="2273387" y="485105"/>
                  <a:pt x="2273387" y="476250"/>
                </a:cubicBezTo>
                <a:close/>
                <a:moveTo>
                  <a:pt x="530312" y="468883"/>
                </a:moveTo>
                <a:cubicBezTo>
                  <a:pt x="523020" y="471860"/>
                  <a:pt x="512081" y="474390"/>
                  <a:pt x="497495" y="476473"/>
                </a:cubicBezTo>
                <a:cubicBezTo>
                  <a:pt x="489236" y="477664"/>
                  <a:pt x="483394" y="479004"/>
                  <a:pt x="479971" y="480492"/>
                </a:cubicBezTo>
                <a:cubicBezTo>
                  <a:pt x="476548" y="481980"/>
                  <a:pt x="473906" y="484157"/>
                  <a:pt x="472046" y="487022"/>
                </a:cubicBezTo>
                <a:cubicBezTo>
                  <a:pt x="470186" y="489887"/>
                  <a:pt x="469255" y="493068"/>
                  <a:pt x="469255" y="496565"/>
                </a:cubicBezTo>
                <a:cubicBezTo>
                  <a:pt x="469255" y="501923"/>
                  <a:pt x="471283" y="506388"/>
                  <a:pt x="475339" y="509960"/>
                </a:cubicBezTo>
                <a:cubicBezTo>
                  <a:pt x="479394" y="513532"/>
                  <a:pt x="485329" y="515318"/>
                  <a:pt x="493142" y="515318"/>
                </a:cubicBezTo>
                <a:cubicBezTo>
                  <a:pt x="500881" y="515318"/>
                  <a:pt x="507765" y="513625"/>
                  <a:pt x="513792" y="510239"/>
                </a:cubicBezTo>
                <a:cubicBezTo>
                  <a:pt x="519820" y="506853"/>
                  <a:pt x="524247" y="502221"/>
                  <a:pt x="527075" y="496342"/>
                </a:cubicBezTo>
                <a:cubicBezTo>
                  <a:pt x="529233" y="491803"/>
                  <a:pt x="530312" y="485105"/>
                  <a:pt x="530312" y="476250"/>
                </a:cubicBezTo>
                <a:close/>
                <a:moveTo>
                  <a:pt x="225512" y="468883"/>
                </a:moveTo>
                <a:cubicBezTo>
                  <a:pt x="218219" y="471860"/>
                  <a:pt x="207281" y="474390"/>
                  <a:pt x="192695" y="476473"/>
                </a:cubicBezTo>
                <a:cubicBezTo>
                  <a:pt x="184436" y="477664"/>
                  <a:pt x="178594" y="479004"/>
                  <a:pt x="175171" y="480492"/>
                </a:cubicBezTo>
                <a:cubicBezTo>
                  <a:pt x="171748" y="481980"/>
                  <a:pt x="169106" y="484157"/>
                  <a:pt x="167246" y="487022"/>
                </a:cubicBezTo>
                <a:cubicBezTo>
                  <a:pt x="165386" y="489887"/>
                  <a:pt x="164455" y="493068"/>
                  <a:pt x="164455" y="496565"/>
                </a:cubicBezTo>
                <a:cubicBezTo>
                  <a:pt x="164455" y="501923"/>
                  <a:pt x="166483" y="506388"/>
                  <a:pt x="170539" y="509960"/>
                </a:cubicBezTo>
                <a:cubicBezTo>
                  <a:pt x="174594" y="513532"/>
                  <a:pt x="180529" y="515318"/>
                  <a:pt x="188342" y="515318"/>
                </a:cubicBezTo>
                <a:cubicBezTo>
                  <a:pt x="196081" y="515318"/>
                  <a:pt x="202965" y="513625"/>
                  <a:pt x="208992" y="510239"/>
                </a:cubicBezTo>
                <a:cubicBezTo>
                  <a:pt x="215020" y="506853"/>
                  <a:pt x="219447" y="502221"/>
                  <a:pt x="222275" y="496342"/>
                </a:cubicBezTo>
                <a:cubicBezTo>
                  <a:pt x="224433" y="491803"/>
                  <a:pt x="225512" y="485105"/>
                  <a:pt x="225512" y="476250"/>
                </a:cubicBezTo>
                <a:close/>
                <a:moveTo>
                  <a:pt x="1499518" y="423788"/>
                </a:moveTo>
                <a:cubicBezTo>
                  <a:pt x="1490588" y="423788"/>
                  <a:pt x="1483128" y="427435"/>
                  <a:pt x="1477138" y="434727"/>
                </a:cubicBezTo>
                <a:cubicBezTo>
                  <a:pt x="1471148" y="442020"/>
                  <a:pt x="1468153" y="453517"/>
                  <a:pt x="1468153" y="469218"/>
                </a:cubicBezTo>
                <a:cubicBezTo>
                  <a:pt x="1468153" y="484399"/>
                  <a:pt x="1471352" y="495747"/>
                  <a:pt x="1477752" y="503263"/>
                </a:cubicBezTo>
                <a:cubicBezTo>
                  <a:pt x="1484152" y="510778"/>
                  <a:pt x="1491705" y="514536"/>
                  <a:pt x="1500411" y="514536"/>
                </a:cubicBezTo>
                <a:cubicBezTo>
                  <a:pt x="1509192" y="514536"/>
                  <a:pt x="1516652" y="510946"/>
                  <a:pt x="1522791" y="503765"/>
                </a:cubicBezTo>
                <a:cubicBezTo>
                  <a:pt x="1528930" y="496584"/>
                  <a:pt x="1532000" y="485626"/>
                  <a:pt x="1532000" y="470892"/>
                </a:cubicBezTo>
                <a:cubicBezTo>
                  <a:pt x="1532000" y="454670"/>
                  <a:pt x="1528874" y="442764"/>
                  <a:pt x="1522624" y="435174"/>
                </a:cubicBezTo>
                <a:cubicBezTo>
                  <a:pt x="1516373" y="427583"/>
                  <a:pt x="1508671" y="423788"/>
                  <a:pt x="1499518" y="423788"/>
                </a:cubicBezTo>
                <a:close/>
                <a:moveTo>
                  <a:pt x="1255217" y="423788"/>
                </a:moveTo>
                <a:cubicBezTo>
                  <a:pt x="1245171" y="423788"/>
                  <a:pt x="1236836" y="427546"/>
                  <a:pt x="1230214" y="435062"/>
                </a:cubicBezTo>
                <a:cubicBezTo>
                  <a:pt x="1223591" y="442578"/>
                  <a:pt x="1220279" y="453926"/>
                  <a:pt x="1220279" y="469106"/>
                </a:cubicBezTo>
                <a:cubicBezTo>
                  <a:pt x="1220279" y="484287"/>
                  <a:pt x="1223591" y="495654"/>
                  <a:pt x="1230214" y="503207"/>
                </a:cubicBezTo>
                <a:cubicBezTo>
                  <a:pt x="1236836" y="510760"/>
                  <a:pt x="1245171" y="514536"/>
                  <a:pt x="1255217" y="514536"/>
                </a:cubicBezTo>
                <a:cubicBezTo>
                  <a:pt x="1265188" y="514536"/>
                  <a:pt x="1273485" y="510741"/>
                  <a:pt x="1280108" y="503151"/>
                </a:cubicBezTo>
                <a:cubicBezTo>
                  <a:pt x="1286731" y="495561"/>
                  <a:pt x="1290043" y="483989"/>
                  <a:pt x="1290043" y="468437"/>
                </a:cubicBezTo>
                <a:cubicBezTo>
                  <a:pt x="1290043" y="453777"/>
                  <a:pt x="1286713" y="442671"/>
                  <a:pt x="1280052" y="435118"/>
                </a:cubicBezTo>
                <a:cubicBezTo>
                  <a:pt x="1273392" y="427565"/>
                  <a:pt x="1265114" y="423788"/>
                  <a:pt x="1255217" y="423788"/>
                </a:cubicBezTo>
                <a:close/>
                <a:moveTo>
                  <a:pt x="2427573" y="423677"/>
                </a:moveTo>
                <a:cubicBezTo>
                  <a:pt x="2418346" y="423677"/>
                  <a:pt x="2410588" y="426765"/>
                  <a:pt x="2404300" y="432941"/>
                </a:cubicBezTo>
                <a:cubicBezTo>
                  <a:pt x="2398012" y="439118"/>
                  <a:pt x="2394533" y="447378"/>
                  <a:pt x="2393863" y="457721"/>
                </a:cubicBezTo>
                <a:lnTo>
                  <a:pt x="2460055" y="457721"/>
                </a:lnTo>
                <a:cubicBezTo>
                  <a:pt x="2459162" y="447750"/>
                  <a:pt x="2456632" y="440271"/>
                  <a:pt x="2452464" y="435285"/>
                </a:cubicBezTo>
                <a:cubicBezTo>
                  <a:pt x="2446065" y="427546"/>
                  <a:pt x="2437768" y="423677"/>
                  <a:pt x="2427573" y="423677"/>
                </a:cubicBezTo>
                <a:close/>
                <a:moveTo>
                  <a:pt x="1760823" y="423677"/>
                </a:moveTo>
                <a:cubicBezTo>
                  <a:pt x="1751596" y="423677"/>
                  <a:pt x="1743838" y="426765"/>
                  <a:pt x="1737550" y="432941"/>
                </a:cubicBezTo>
                <a:cubicBezTo>
                  <a:pt x="1731262" y="439118"/>
                  <a:pt x="1727783" y="447378"/>
                  <a:pt x="1727114" y="457721"/>
                </a:cubicBezTo>
                <a:lnTo>
                  <a:pt x="1793305" y="457721"/>
                </a:lnTo>
                <a:cubicBezTo>
                  <a:pt x="1792412" y="447750"/>
                  <a:pt x="1789882" y="440271"/>
                  <a:pt x="1785715" y="435285"/>
                </a:cubicBezTo>
                <a:cubicBezTo>
                  <a:pt x="1779315" y="427546"/>
                  <a:pt x="1771018" y="423677"/>
                  <a:pt x="1760823" y="423677"/>
                </a:cubicBezTo>
                <a:close/>
                <a:moveTo>
                  <a:pt x="1065498" y="423677"/>
                </a:moveTo>
                <a:cubicBezTo>
                  <a:pt x="1056271" y="423677"/>
                  <a:pt x="1048513" y="426765"/>
                  <a:pt x="1042225" y="432941"/>
                </a:cubicBezTo>
                <a:cubicBezTo>
                  <a:pt x="1035937" y="439118"/>
                  <a:pt x="1032458" y="447378"/>
                  <a:pt x="1031788" y="457721"/>
                </a:cubicBezTo>
                <a:lnTo>
                  <a:pt x="1097980" y="457721"/>
                </a:lnTo>
                <a:cubicBezTo>
                  <a:pt x="1097087" y="447750"/>
                  <a:pt x="1094557" y="440271"/>
                  <a:pt x="1090389" y="435285"/>
                </a:cubicBezTo>
                <a:cubicBezTo>
                  <a:pt x="1083990" y="427546"/>
                  <a:pt x="1075693" y="423677"/>
                  <a:pt x="1065498" y="423677"/>
                </a:cubicBezTo>
                <a:close/>
                <a:moveTo>
                  <a:pt x="1588220" y="409836"/>
                </a:moveTo>
                <a:lnTo>
                  <a:pt x="1608311" y="409836"/>
                </a:lnTo>
                <a:lnTo>
                  <a:pt x="1608311" y="528377"/>
                </a:lnTo>
                <a:lnTo>
                  <a:pt x="1588220" y="528377"/>
                </a:lnTo>
                <a:close/>
                <a:moveTo>
                  <a:pt x="778595" y="409836"/>
                </a:moveTo>
                <a:lnTo>
                  <a:pt x="798686" y="409836"/>
                </a:lnTo>
                <a:lnTo>
                  <a:pt x="798686" y="528377"/>
                </a:lnTo>
                <a:lnTo>
                  <a:pt x="778595" y="528377"/>
                </a:lnTo>
                <a:close/>
                <a:moveTo>
                  <a:pt x="262273" y="409836"/>
                </a:moveTo>
                <a:lnTo>
                  <a:pt x="283927" y="409836"/>
                </a:lnTo>
                <a:lnTo>
                  <a:pt x="308595" y="478483"/>
                </a:lnTo>
                <a:cubicBezTo>
                  <a:pt x="311795" y="487189"/>
                  <a:pt x="314660" y="496342"/>
                  <a:pt x="317190" y="505941"/>
                </a:cubicBezTo>
                <a:cubicBezTo>
                  <a:pt x="319497" y="496714"/>
                  <a:pt x="322250" y="487710"/>
                  <a:pt x="325450" y="478929"/>
                </a:cubicBezTo>
                <a:lnTo>
                  <a:pt x="350788" y="409836"/>
                </a:lnTo>
                <a:lnTo>
                  <a:pt x="370880" y="409836"/>
                </a:lnTo>
                <a:lnTo>
                  <a:pt x="325785" y="530386"/>
                </a:lnTo>
                <a:cubicBezTo>
                  <a:pt x="320948" y="543409"/>
                  <a:pt x="317190" y="552376"/>
                  <a:pt x="314511" y="557287"/>
                </a:cubicBezTo>
                <a:cubicBezTo>
                  <a:pt x="310939" y="563910"/>
                  <a:pt x="306847" y="568765"/>
                  <a:pt x="302233" y="571854"/>
                </a:cubicBezTo>
                <a:cubicBezTo>
                  <a:pt x="297619" y="574942"/>
                  <a:pt x="292113" y="576486"/>
                  <a:pt x="285713" y="576486"/>
                </a:cubicBezTo>
                <a:cubicBezTo>
                  <a:pt x="281844" y="576486"/>
                  <a:pt x="277527" y="575667"/>
                  <a:pt x="272765" y="574030"/>
                </a:cubicBezTo>
                <a:lnTo>
                  <a:pt x="270533" y="555166"/>
                </a:lnTo>
                <a:cubicBezTo>
                  <a:pt x="274923" y="556357"/>
                  <a:pt x="278755" y="556952"/>
                  <a:pt x="282030" y="556952"/>
                </a:cubicBezTo>
                <a:cubicBezTo>
                  <a:pt x="286494" y="556952"/>
                  <a:pt x="290066" y="556208"/>
                  <a:pt x="292745" y="554720"/>
                </a:cubicBezTo>
                <a:cubicBezTo>
                  <a:pt x="295424" y="553232"/>
                  <a:pt x="297619" y="551148"/>
                  <a:pt x="299331" y="548469"/>
                </a:cubicBezTo>
                <a:cubicBezTo>
                  <a:pt x="300596" y="546460"/>
                  <a:pt x="302642" y="541474"/>
                  <a:pt x="305470" y="533512"/>
                </a:cubicBezTo>
                <a:cubicBezTo>
                  <a:pt x="305842" y="532396"/>
                  <a:pt x="306437" y="530758"/>
                  <a:pt x="307256" y="528600"/>
                </a:cubicBezTo>
                <a:close/>
                <a:moveTo>
                  <a:pt x="2427350" y="407157"/>
                </a:moveTo>
                <a:cubicBezTo>
                  <a:pt x="2443200" y="407157"/>
                  <a:pt x="2456148" y="412552"/>
                  <a:pt x="2466194" y="423342"/>
                </a:cubicBezTo>
                <a:cubicBezTo>
                  <a:pt x="2476240" y="434132"/>
                  <a:pt x="2481263" y="449312"/>
                  <a:pt x="2481263" y="468883"/>
                </a:cubicBezTo>
                <a:cubicBezTo>
                  <a:pt x="2481263" y="470074"/>
                  <a:pt x="2481225" y="471860"/>
                  <a:pt x="2481151" y="474241"/>
                </a:cubicBezTo>
                <a:lnTo>
                  <a:pt x="2392747" y="474241"/>
                </a:lnTo>
                <a:cubicBezTo>
                  <a:pt x="2393491" y="487263"/>
                  <a:pt x="2397175" y="497235"/>
                  <a:pt x="2403798" y="504155"/>
                </a:cubicBezTo>
                <a:cubicBezTo>
                  <a:pt x="2410420" y="511076"/>
                  <a:pt x="2418680" y="514536"/>
                  <a:pt x="2428577" y="514536"/>
                </a:cubicBezTo>
                <a:cubicBezTo>
                  <a:pt x="2435944" y="514536"/>
                  <a:pt x="2442232" y="512601"/>
                  <a:pt x="2447441" y="508732"/>
                </a:cubicBezTo>
                <a:cubicBezTo>
                  <a:pt x="2452650" y="504862"/>
                  <a:pt x="2456780" y="498686"/>
                  <a:pt x="2459831" y="490203"/>
                </a:cubicBezTo>
                <a:lnTo>
                  <a:pt x="2480593" y="492770"/>
                </a:lnTo>
                <a:cubicBezTo>
                  <a:pt x="2477319" y="504900"/>
                  <a:pt x="2471254" y="514313"/>
                  <a:pt x="2462399" y="521010"/>
                </a:cubicBezTo>
                <a:cubicBezTo>
                  <a:pt x="2453543" y="527708"/>
                  <a:pt x="2442232" y="531056"/>
                  <a:pt x="2428466" y="531056"/>
                </a:cubicBezTo>
                <a:cubicBezTo>
                  <a:pt x="2411127" y="531056"/>
                  <a:pt x="2397379" y="525717"/>
                  <a:pt x="2387222" y="515039"/>
                </a:cubicBezTo>
                <a:cubicBezTo>
                  <a:pt x="2377064" y="504360"/>
                  <a:pt x="2371986" y="489384"/>
                  <a:pt x="2371986" y="470111"/>
                </a:cubicBezTo>
                <a:cubicBezTo>
                  <a:pt x="2371986" y="450168"/>
                  <a:pt x="2377120" y="434690"/>
                  <a:pt x="2387389" y="423677"/>
                </a:cubicBezTo>
                <a:cubicBezTo>
                  <a:pt x="2397658" y="412663"/>
                  <a:pt x="2410979" y="407157"/>
                  <a:pt x="2427350" y="407157"/>
                </a:cubicBezTo>
                <a:close/>
                <a:moveTo>
                  <a:pt x="2247826" y="407157"/>
                </a:moveTo>
                <a:cubicBezTo>
                  <a:pt x="2257946" y="407157"/>
                  <a:pt x="2266169" y="408347"/>
                  <a:pt x="2272494" y="410729"/>
                </a:cubicBezTo>
                <a:cubicBezTo>
                  <a:pt x="2278819" y="413110"/>
                  <a:pt x="2283470" y="416105"/>
                  <a:pt x="2286447" y="419714"/>
                </a:cubicBezTo>
                <a:cubicBezTo>
                  <a:pt x="2289423" y="423323"/>
                  <a:pt x="2291507" y="427881"/>
                  <a:pt x="2292698" y="433388"/>
                </a:cubicBezTo>
                <a:cubicBezTo>
                  <a:pt x="2293367" y="436811"/>
                  <a:pt x="2293702" y="442987"/>
                  <a:pt x="2293702" y="451917"/>
                </a:cubicBezTo>
                <a:lnTo>
                  <a:pt x="2293702" y="478706"/>
                </a:lnTo>
                <a:cubicBezTo>
                  <a:pt x="2293702" y="497384"/>
                  <a:pt x="2294130" y="509197"/>
                  <a:pt x="2294986" y="514146"/>
                </a:cubicBezTo>
                <a:cubicBezTo>
                  <a:pt x="2295842" y="519094"/>
                  <a:pt x="2297534" y="523838"/>
                  <a:pt x="2300065" y="528377"/>
                </a:cubicBezTo>
                <a:lnTo>
                  <a:pt x="2279080" y="528377"/>
                </a:lnTo>
                <a:cubicBezTo>
                  <a:pt x="2276996" y="524210"/>
                  <a:pt x="2275657" y="519336"/>
                  <a:pt x="2275061" y="513755"/>
                </a:cubicBezTo>
                <a:cubicBezTo>
                  <a:pt x="2267620" y="520080"/>
                  <a:pt x="2260458" y="524545"/>
                  <a:pt x="2253574" y="527149"/>
                </a:cubicBezTo>
                <a:cubicBezTo>
                  <a:pt x="2246691" y="529754"/>
                  <a:pt x="2239305" y="531056"/>
                  <a:pt x="2231418" y="531056"/>
                </a:cubicBezTo>
                <a:cubicBezTo>
                  <a:pt x="2218395" y="531056"/>
                  <a:pt x="2208386" y="527875"/>
                  <a:pt x="2201392" y="521513"/>
                </a:cubicBezTo>
                <a:cubicBezTo>
                  <a:pt x="2194397" y="515150"/>
                  <a:pt x="2190899" y="507020"/>
                  <a:pt x="2190899" y="497123"/>
                </a:cubicBezTo>
                <a:cubicBezTo>
                  <a:pt x="2190899" y="491319"/>
                  <a:pt x="2192220" y="486017"/>
                  <a:pt x="2194862" y="481217"/>
                </a:cubicBezTo>
                <a:cubicBezTo>
                  <a:pt x="2197503" y="476418"/>
                  <a:pt x="2200964" y="472567"/>
                  <a:pt x="2205242" y="469665"/>
                </a:cubicBezTo>
                <a:cubicBezTo>
                  <a:pt x="2209521" y="466762"/>
                  <a:pt x="2214340" y="464567"/>
                  <a:pt x="2219697" y="463079"/>
                </a:cubicBezTo>
                <a:cubicBezTo>
                  <a:pt x="2223641" y="462037"/>
                  <a:pt x="2229594" y="461032"/>
                  <a:pt x="2237557" y="460065"/>
                </a:cubicBezTo>
                <a:cubicBezTo>
                  <a:pt x="2253779" y="458130"/>
                  <a:pt x="2265722" y="455824"/>
                  <a:pt x="2273387" y="453145"/>
                </a:cubicBezTo>
                <a:cubicBezTo>
                  <a:pt x="2273462" y="450391"/>
                  <a:pt x="2273499" y="448643"/>
                  <a:pt x="2273499" y="447898"/>
                </a:cubicBezTo>
                <a:cubicBezTo>
                  <a:pt x="2273499" y="439713"/>
                  <a:pt x="2271601" y="433946"/>
                  <a:pt x="2267806" y="430597"/>
                </a:cubicBezTo>
                <a:cubicBezTo>
                  <a:pt x="2262671" y="426058"/>
                  <a:pt x="2255044" y="423788"/>
                  <a:pt x="2244924" y="423788"/>
                </a:cubicBezTo>
                <a:cubicBezTo>
                  <a:pt x="2235473" y="423788"/>
                  <a:pt x="2228497" y="425444"/>
                  <a:pt x="2223995" y="428755"/>
                </a:cubicBezTo>
                <a:cubicBezTo>
                  <a:pt x="2219493" y="432067"/>
                  <a:pt x="2216163" y="437927"/>
                  <a:pt x="2214005" y="446336"/>
                </a:cubicBezTo>
                <a:lnTo>
                  <a:pt x="2194359" y="443657"/>
                </a:lnTo>
                <a:cubicBezTo>
                  <a:pt x="2196145" y="435248"/>
                  <a:pt x="2199085" y="428458"/>
                  <a:pt x="2203177" y="423286"/>
                </a:cubicBezTo>
                <a:cubicBezTo>
                  <a:pt x="2207270" y="418114"/>
                  <a:pt x="2213186" y="414133"/>
                  <a:pt x="2220925" y="411342"/>
                </a:cubicBezTo>
                <a:cubicBezTo>
                  <a:pt x="2228664" y="408552"/>
                  <a:pt x="2237631" y="407157"/>
                  <a:pt x="2247826" y="407157"/>
                </a:cubicBezTo>
                <a:close/>
                <a:moveTo>
                  <a:pt x="2122364" y="407157"/>
                </a:moveTo>
                <a:cubicBezTo>
                  <a:pt x="2131666" y="407157"/>
                  <a:pt x="2139832" y="408496"/>
                  <a:pt x="2146865" y="411175"/>
                </a:cubicBezTo>
                <a:cubicBezTo>
                  <a:pt x="2153897" y="413854"/>
                  <a:pt x="2159087" y="417482"/>
                  <a:pt x="2162436" y="422058"/>
                </a:cubicBezTo>
                <a:cubicBezTo>
                  <a:pt x="2165784" y="426635"/>
                  <a:pt x="2168091" y="432755"/>
                  <a:pt x="2169356" y="440420"/>
                </a:cubicBezTo>
                <a:lnTo>
                  <a:pt x="2149711" y="443099"/>
                </a:lnTo>
                <a:cubicBezTo>
                  <a:pt x="2148818" y="436997"/>
                  <a:pt x="2146232" y="432234"/>
                  <a:pt x="2141953" y="428811"/>
                </a:cubicBezTo>
                <a:cubicBezTo>
                  <a:pt x="2137674" y="425388"/>
                  <a:pt x="2131628" y="423677"/>
                  <a:pt x="2123815" y="423677"/>
                </a:cubicBezTo>
                <a:cubicBezTo>
                  <a:pt x="2114588" y="423677"/>
                  <a:pt x="2108002" y="425202"/>
                  <a:pt x="2104058" y="428253"/>
                </a:cubicBezTo>
                <a:cubicBezTo>
                  <a:pt x="2100114" y="431304"/>
                  <a:pt x="2098142" y="434876"/>
                  <a:pt x="2098142" y="438969"/>
                </a:cubicBezTo>
                <a:cubicBezTo>
                  <a:pt x="2098142" y="441573"/>
                  <a:pt x="2098961" y="443917"/>
                  <a:pt x="2100598" y="446001"/>
                </a:cubicBezTo>
                <a:cubicBezTo>
                  <a:pt x="2102235" y="448159"/>
                  <a:pt x="2104802" y="449945"/>
                  <a:pt x="2108300" y="451359"/>
                </a:cubicBezTo>
                <a:cubicBezTo>
                  <a:pt x="2110309" y="452103"/>
                  <a:pt x="2116225" y="453814"/>
                  <a:pt x="2126047" y="456493"/>
                </a:cubicBezTo>
                <a:cubicBezTo>
                  <a:pt x="2140260" y="460288"/>
                  <a:pt x="2150176" y="463395"/>
                  <a:pt x="2155794" y="465814"/>
                </a:cubicBezTo>
                <a:cubicBezTo>
                  <a:pt x="2161413" y="468232"/>
                  <a:pt x="2165822" y="471748"/>
                  <a:pt x="2169021" y="476362"/>
                </a:cubicBezTo>
                <a:cubicBezTo>
                  <a:pt x="2172221" y="480975"/>
                  <a:pt x="2173821" y="486705"/>
                  <a:pt x="2173821" y="493551"/>
                </a:cubicBezTo>
                <a:cubicBezTo>
                  <a:pt x="2173821" y="500249"/>
                  <a:pt x="2171868" y="506555"/>
                  <a:pt x="2167961" y="512471"/>
                </a:cubicBezTo>
                <a:cubicBezTo>
                  <a:pt x="2164054" y="518387"/>
                  <a:pt x="2158417" y="522964"/>
                  <a:pt x="2151050" y="526201"/>
                </a:cubicBezTo>
                <a:cubicBezTo>
                  <a:pt x="2143683" y="529438"/>
                  <a:pt x="2135349" y="531056"/>
                  <a:pt x="2126047" y="531056"/>
                </a:cubicBezTo>
                <a:cubicBezTo>
                  <a:pt x="2110644" y="531056"/>
                  <a:pt x="2098905" y="527856"/>
                  <a:pt x="2090831" y="521457"/>
                </a:cubicBezTo>
                <a:cubicBezTo>
                  <a:pt x="2082757" y="515057"/>
                  <a:pt x="2077604" y="505569"/>
                  <a:pt x="2075371" y="492993"/>
                </a:cubicBezTo>
                <a:lnTo>
                  <a:pt x="2095240" y="489868"/>
                </a:lnTo>
                <a:cubicBezTo>
                  <a:pt x="2096356" y="497830"/>
                  <a:pt x="2099463" y="503932"/>
                  <a:pt x="2104560" y="508174"/>
                </a:cubicBezTo>
                <a:cubicBezTo>
                  <a:pt x="2109658" y="512415"/>
                  <a:pt x="2116783" y="514536"/>
                  <a:pt x="2125936" y="514536"/>
                </a:cubicBezTo>
                <a:cubicBezTo>
                  <a:pt x="2135163" y="514536"/>
                  <a:pt x="2142009" y="512657"/>
                  <a:pt x="2146474" y="508899"/>
                </a:cubicBezTo>
                <a:cubicBezTo>
                  <a:pt x="2150939" y="505141"/>
                  <a:pt x="2153171" y="500732"/>
                  <a:pt x="2153171" y="495672"/>
                </a:cubicBezTo>
                <a:cubicBezTo>
                  <a:pt x="2153171" y="491133"/>
                  <a:pt x="2151199" y="487561"/>
                  <a:pt x="2147255" y="484957"/>
                </a:cubicBezTo>
                <a:cubicBezTo>
                  <a:pt x="2144502" y="483171"/>
                  <a:pt x="2137656" y="480901"/>
                  <a:pt x="2126717" y="478148"/>
                </a:cubicBezTo>
                <a:cubicBezTo>
                  <a:pt x="2111983" y="474427"/>
                  <a:pt x="2101770" y="471209"/>
                  <a:pt x="2096077" y="468493"/>
                </a:cubicBezTo>
                <a:cubicBezTo>
                  <a:pt x="2090384" y="465776"/>
                  <a:pt x="2086068" y="462018"/>
                  <a:pt x="2083129" y="457219"/>
                </a:cubicBezTo>
                <a:cubicBezTo>
                  <a:pt x="2080190" y="452419"/>
                  <a:pt x="2078720" y="447117"/>
                  <a:pt x="2078720" y="441313"/>
                </a:cubicBezTo>
                <a:cubicBezTo>
                  <a:pt x="2078720" y="436029"/>
                  <a:pt x="2079929" y="431137"/>
                  <a:pt x="2082348" y="426635"/>
                </a:cubicBezTo>
                <a:cubicBezTo>
                  <a:pt x="2084766" y="422133"/>
                  <a:pt x="2088059" y="418393"/>
                  <a:pt x="2092226" y="415417"/>
                </a:cubicBezTo>
                <a:cubicBezTo>
                  <a:pt x="2095351" y="413110"/>
                  <a:pt x="2099612" y="411156"/>
                  <a:pt x="2105007" y="409557"/>
                </a:cubicBezTo>
                <a:cubicBezTo>
                  <a:pt x="2110402" y="407957"/>
                  <a:pt x="2116187" y="407157"/>
                  <a:pt x="2122364" y="407157"/>
                </a:cubicBezTo>
                <a:close/>
                <a:moveTo>
                  <a:pt x="1883644" y="407157"/>
                </a:moveTo>
                <a:cubicBezTo>
                  <a:pt x="1896517" y="407157"/>
                  <a:pt x="1907047" y="410412"/>
                  <a:pt x="1915232" y="416924"/>
                </a:cubicBezTo>
                <a:cubicBezTo>
                  <a:pt x="1923418" y="423435"/>
                  <a:pt x="1928664" y="432681"/>
                  <a:pt x="1930971" y="444661"/>
                </a:cubicBezTo>
                <a:lnTo>
                  <a:pt x="1911437" y="447675"/>
                </a:lnTo>
                <a:cubicBezTo>
                  <a:pt x="1909577" y="439713"/>
                  <a:pt x="1906284" y="433723"/>
                  <a:pt x="1901559" y="429704"/>
                </a:cubicBezTo>
                <a:cubicBezTo>
                  <a:pt x="1896833" y="425686"/>
                  <a:pt x="1891122" y="423677"/>
                  <a:pt x="1884425" y="423677"/>
                </a:cubicBezTo>
                <a:cubicBezTo>
                  <a:pt x="1874305" y="423677"/>
                  <a:pt x="1866082" y="427304"/>
                  <a:pt x="1859757" y="434560"/>
                </a:cubicBezTo>
                <a:cubicBezTo>
                  <a:pt x="1853431" y="441815"/>
                  <a:pt x="1850269" y="453293"/>
                  <a:pt x="1850269" y="468995"/>
                </a:cubicBezTo>
                <a:cubicBezTo>
                  <a:pt x="1850269" y="484919"/>
                  <a:pt x="1853320" y="496491"/>
                  <a:pt x="1859422" y="503709"/>
                </a:cubicBezTo>
                <a:cubicBezTo>
                  <a:pt x="1865524" y="510927"/>
                  <a:pt x="1873486" y="514536"/>
                  <a:pt x="1883309" y="514536"/>
                </a:cubicBezTo>
                <a:cubicBezTo>
                  <a:pt x="1891197" y="514536"/>
                  <a:pt x="1897782" y="512118"/>
                  <a:pt x="1903066" y="507281"/>
                </a:cubicBezTo>
                <a:cubicBezTo>
                  <a:pt x="1908349" y="502444"/>
                  <a:pt x="1911698" y="495003"/>
                  <a:pt x="1913111" y="484957"/>
                </a:cubicBezTo>
                <a:lnTo>
                  <a:pt x="1932868" y="487524"/>
                </a:lnTo>
                <a:cubicBezTo>
                  <a:pt x="1930710" y="501142"/>
                  <a:pt x="1925185" y="511802"/>
                  <a:pt x="1916293" y="519503"/>
                </a:cubicBezTo>
                <a:cubicBezTo>
                  <a:pt x="1907400" y="527205"/>
                  <a:pt x="1896480" y="531056"/>
                  <a:pt x="1883532" y="531056"/>
                </a:cubicBezTo>
                <a:cubicBezTo>
                  <a:pt x="1867310" y="531056"/>
                  <a:pt x="1854269" y="525754"/>
                  <a:pt x="1844409" y="515150"/>
                </a:cubicBezTo>
                <a:cubicBezTo>
                  <a:pt x="1834549" y="504546"/>
                  <a:pt x="1829619" y="489347"/>
                  <a:pt x="1829619" y="469553"/>
                </a:cubicBezTo>
                <a:cubicBezTo>
                  <a:pt x="1829619" y="456754"/>
                  <a:pt x="1831740" y="445554"/>
                  <a:pt x="1835981" y="435955"/>
                </a:cubicBezTo>
                <a:cubicBezTo>
                  <a:pt x="1840223" y="426356"/>
                  <a:pt x="1846678" y="419156"/>
                  <a:pt x="1855348" y="414356"/>
                </a:cubicBezTo>
                <a:cubicBezTo>
                  <a:pt x="1864017" y="409557"/>
                  <a:pt x="1873449" y="407157"/>
                  <a:pt x="1883644" y="407157"/>
                </a:cubicBezTo>
                <a:close/>
                <a:moveTo>
                  <a:pt x="1760600" y="407157"/>
                </a:moveTo>
                <a:cubicBezTo>
                  <a:pt x="1776450" y="407157"/>
                  <a:pt x="1789398" y="412552"/>
                  <a:pt x="1799444" y="423342"/>
                </a:cubicBezTo>
                <a:cubicBezTo>
                  <a:pt x="1809490" y="434132"/>
                  <a:pt x="1814513" y="449312"/>
                  <a:pt x="1814513" y="468883"/>
                </a:cubicBezTo>
                <a:cubicBezTo>
                  <a:pt x="1814513" y="470074"/>
                  <a:pt x="1814476" y="471860"/>
                  <a:pt x="1814401" y="474241"/>
                </a:cubicBezTo>
                <a:lnTo>
                  <a:pt x="1725997" y="474241"/>
                </a:lnTo>
                <a:cubicBezTo>
                  <a:pt x="1726741" y="487263"/>
                  <a:pt x="1730425" y="497235"/>
                  <a:pt x="1737048" y="504155"/>
                </a:cubicBezTo>
                <a:cubicBezTo>
                  <a:pt x="1743671" y="511076"/>
                  <a:pt x="1751931" y="514536"/>
                  <a:pt x="1761828" y="514536"/>
                </a:cubicBezTo>
                <a:cubicBezTo>
                  <a:pt x="1769195" y="514536"/>
                  <a:pt x="1775483" y="512601"/>
                  <a:pt x="1780692" y="508732"/>
                </a:cubicBezTo>
                <a:cubicBezTo>
                  <a:pt x="1785901" y="504862"/>
                  <a:pt x="1790031" y="498686"/>
                  <a:pt x="1793082" y="490203"/>
                </a:cubicBezTo>
                <a:lnTo>
                  <a:pt x="1813843" y="492770"/>
                </a:lnTo>
                <a:cubicBezTo>
                  <a:pt x="1810569" y="504900"/>
                  <a:pt x="1804504" y="514313"/>
                  <a:pt x="1795649" y="521010"/>
                </a:cubicBezTo>
                <a:cubicBezTo>
                  <a:pt x="1786794" y="527708"/>
                  <a:pt x="1775483" y="531056"/>
                  <a:pt x="1761716" y="531056"/>
                </a:cubicBezTo>
                <a:cubicBezTo>
                  <a:pt x="1744378" y="531056"/>
                  <a:pt x="1730630" y="525717"/>
                  <a:pt x="1720472" y="515039"/>
                </a:cubicBezTo>
                <a:cubicBezTo>
                  <a:pt x="1710315" y="504360"/>
                  <a:pt x="1705236" y="489384"/>
                  <a:pt x="1705236" y="470111"/>
                </a:cubicBezTo>
                <a:cubicBezTo>
                  <a:pt x="1705236" y="450168"/>
                  <a:pt x="1710370" y="434690"/>
                  <a:pt x="1720640" y="423677"/>
                </a:cubicBezTo>
                <a:cubicBezTo>
                  <a:pt x="1730909" y="412663"/>
                  <a:pt x="1744229" y="407157"/>
                  <a:pt x="1760600" y="407157"/>
                </a:cubicBezTo>
                <a:close/>
                <a:moveTo>
                  <a:pt x="1679265" y="407157"/>
                </a:moveTo>
                <a:cubicBezTo>
                  <a:pt x="1686037" y="407157"/>
                  <a:pt x="1692920" y="409315"/>
                  <a:pt x="1699915" y="413631"/>
                </a:cubicBezTo>
                <a:lnTo>
                  <a:pt x="1692995" y="432271"/>
                </a:lnTo>
                <a:cubicBezTo>
                  <a:pt x="1688083" y="429369"/>
                  <a:pt x="1683172" y="427918"/>
                  <a:pt x="1678261" y="427918"/>
                </a:cubicBezTo>
                <a:cubicBezTo>
                  <a:pt x="1673870" y="427918"/>
                  <a:pt x="1669926" y="429239"/>
                  <a:pt x="1666429" y="431881"/>
                </a:cubicBezTo>
                <a:cubicBezTo>
                  <a:pt x="1662931" y="434522"/>
                  <a:pt x="1660439" y="438187"/>
                  <a:pt x="1658950" y="442875"/>
                </a:cubicBezTo>
                <a:cubicBezTo>
                  <a:pt x="1656718" y="450019"/>
                  <a:pt x="1655602" y="457833"/>
                  <a:pt x="1655602" y="466316"/>
                </a:cubicBezTo>
                <a:lnTo>
                  <a:pt x="1655602" y="528377"/>
                </a:lnTo>
                <a:lnTo>
                  <a:pt x="1635510" y="528377"/>
                </a:lnTo>
                <a:lnTo>
                  <a:pt x="1635510" y="409836"/>
                </a:lnTo>
                <a:lnTo>
                  <a:pt x="1653592" y="409836"/>
                </a:lnTo>
                <a:lnTo>
                  <a:pt x="1653592" y="427807"/>
                </a:lnTo>
                <a:cubicBezTo>
                  <a:pt x="1658206" y="419398"/>
                  <a:pt x="1662466" y="413854"/>
                  <a:pt x="1666373" y="411175"/>
                </a:cubicBezTo>
                <a:cubicBezTo>
                  <a:pt x="1670280" y="408496"/>
                  <a:pt x="1674577" y="407157"/>
                  <a:pt x="1679265" y="407157"/>
                </a:cubicBezTo>
                <a:close/>
                <a:moveTo>
                  <a:pt x="1255217" y="407157"/>
                </a:moveTo>
                <a:cubicBezTo>
                  <a:pt x="1271513" y="407157"/>
                  <a:pt x="1284834" y="412496"/>
                  <a:pt x="1295177" y="423174"/>
                </a:cubicBezTo>
                <a:cubicBezTo>
                  <a:pt x="1305521" y="433853"/>
                  <a:pt x="1310692" y="448605"/>
                  <a:pt x="1310692" y="467432"/>
                </a:cubicBezTo>
                <a:cubicBezTo>
                  <a:pt x="1310692" y="482687"/>
                  <a:pt x="1308404" y="494686"/>
                  <a:pt x="1303828" y="503430"/>
                </a:cubicBezTo>
                <a:cubicBezTo>
                  <a:pt x="1299251" y="512174"/>
                  <a:pt x="1292591" y="518964"/>
                  <a:pt x="1283848" y="523801"/>
                </a:cubicBezTo>
                <a:cubicBezTo>
                  <a:pt x="1275104" y="528638"/>
                  <a:pt x="1265560" y="531056"/>
                  <a:pt x="1255217" y="531056"/>
                </a:cubicBezTo>
                <a:cubicBezTo>
                  <a:pt x="1238622" y="531056"/>
                  <a:pt x="1225209" y="525736"/>
                  <a:pt x="1214977" y="515094"/>
                </a:cubicBezTo>
                <a:cubicBezTo>
                  <a:pt x="1204745" y="504453"/>
                  <a:pt x="1199629" y="489124"/>
                  <a:pt x="1199629" y="469106"/>
                </a:cubicBezTo>
                <a:cubicBezTo>
                  <a:pt x="1199629" y="447154"/>
                  <a:pt x="1205731" y="430895"/>
                  <a:pt x="1217935" y="420328"/>
                </a:cubicBezTo>
                <a:cubicBezTo>
                  <a:pt x="1228130" y="411547"/>
                  <a:pt x="1240557" y="407157"/>
                  <a:pt x="1255217" y="407157"/>
                </a:cubicBezTo>
                <a:close/>
                <a:moveTo>
                  <a:pt x="1065275" y="407157"/>
                </a:moveTo>
                <a:cubicBezTo>
                  <a:pt x="1081125" y="407157"/>
                  <a:pt x="1094073" y="412552"/>
                  <a:pt x="1104119" y="423342"/>
                </a:cubicBezTo>
                <a:cubicBezTo>
                  <a:pt x="1114165" y="434132"/>
                  <a:pt x="1119188" y="449312"/>
                  <a:pt x="1119188" y="468883"/>
                </a:cubicBezTo>
                <a:cubicBezTo>
                  <a:pt x="1119188" y="470074"/>
                  <a:pt x="1119150" y="471860"/>
                  <a:pt x="1119076" y="474241"/>
                </a:cubicBezTo>
                <a:lnTo>
                  <a:pt x="1030672" y="474241"/>
                </a:lnTo>
                <a:cubicBezTo>
                  <a:pt x="1031416" y="487263"/>
                  <a:pt x="1035100" y="497235"/>
                  <a:pt x="1041723" y="504155"/>
                </a:cubicBezTo>
                <a:cubicBezTo>
                  <a:pt x="1048345" y="511076"/>
                  <a:pt x="1056605" y="514536"/>
                  <a:pt x="1066503" y="514536"/>
                </a:cubicBezTo>
                <a:cubicBezTo>
                  <a:pt x="1073870" y="514536"/>
                  <a:pt x="1080157" y="512601"/>
                  <a:pt x="1085367" y="508732"/>
                </a:cubicBezTo>
                <a:cubicBezTo>
                  <a:pt x="1090575" y="504862"/>
                  <a:pt x="1094706" y="498686"/>
                  <a:pt x="1097756" y="490203"/>
                </a:cubicBezTo>
                <a:lnTo>
                  <a:pt x="1118518" y="492770"/>
                </a:lnTo>
                <a:cubicBezTo>
                  <a:pt x="1115244" y="504900"/>
                  <a:pt x="1109179" y="514313"/>
                  <a:pt x="1100324" y="521010"/>
                </a:cubicBezTo>
                <a:cubicBezTo>
                  <a:pt x="1091468" y="527708"/>
                  <a:pt x="1080157" y="531056"/>
                  <a:pt x="1066391" y="531056"/>
                </a:cubicBezTo>
                <a:cubicBezTo>
                  <a:pt x="1049052" y="531056"/>
                  <a:pt x="1035304" y="525717"/>
                  <a:pt x="1025147" y="515039"/>
                </a:cubicBezTo>
                <a:cubicBezTo>
                  <a:pt x="1014989" y="504360"/>
                  <a:pt x="1009911" y="489384"/>
                  <a:pt x="1009911" y="470111"/>
                </a:cubicBezTo>
                <a:cubicBezTo>
                  <a:pt x="1009911" y="450168"/>
                  <a:pt x="1015045" y="434690"/>
                  <a:pt x="1025314" y="423677"/>
                </a:cubicBezTo>
                <a:cubicBezTo>
                  <a:pt x="1035584" y="412663"/>
                  <a:pt x="1048904" y="407157"/>
                  <a:pt x="1065275" y="407157"/>
                </a:cubicBezTo>
                <a:close/>
                <a:moveTo>
                  <a:pt x="880021" y="407157"/>
                </a:moveTo>
                <a:cubicBezTo>
                  <a:pt x="888802" y="407157"/>
                  <a:pt x="896001" y="408980"/>
                  <a:pt x="901620" y="412626"/>
                </a:cubicBezTo>
                <a:cubicBezTo>
                  <a:pt x="907238" y="416272"/>
                  <a:pt x="911200" y="421370"/>
                  <a:pt x="913507" y="427918"/>
                </a:cubicBezTo>
                <a:cubicBezTo>
                  <a:pt x="922883" y="414077"/>
                  <a:pt x="935087" y="407157"/>
                  <a:pt x="950119" y="407157"/>
                </a:cubicBezTo>
                <a:cubicBezTo>
                  <a:pt x="961876" y="407157"/>
                  <a:pt x="970918" y="410412"/>
                  <a:pt x="977243" y="416924"/>
                </a:cubicBezTo>
                <a:cubicBezTo>
                  <a:pt x="983568" y="423435"/>
                  <a:pt x="986731" y="433462"/>
                  <a:pt x="986731" y="447005"/>
                </a:cubicBezTo>
                <a:lnTo>
                  <a:pt x="986731" y="528377"/>
                </a:lnTo>
                <a:lnTo>
                  <a:pt x="966751" y="528377"/>
                </a:lnTo>
                <a:lnTo>
                  <a:pt x="966751" y="453703"/>
                </a:lnTo>
                <a:cubicBezTo>
                  <a:pt x="966751" y="445666"/>
                  <a:pt x="966099" y="439880"/>
                  <a:pt x="964797" y="436346"/>
                </a:cubicBezTo>
                <a:cubicBezTo>
                  <a:pt x="963495" y="432811"/>
                  <a:pt x="961132" y="429965"/>
                  <a:pt x="957709" y="427807"/>
                </a:cubicBezTo>
                <a:cubicBezTo>
                  <a:pt x="954286" y="425649"/>
                  <a:pt x="950268" y="424570"/>
                  <a:pt x="945654" y="424570"/>
                </a:cubicBezTo>
                <a:cubicBezTo>
                  <a:pt x="937320" y="424570"/>
                  <a:pt x="930399" y="427342"/>
                  <a:pt x="924893" y="432885"/>
                </a:cubicBezTo>
                <a:cubicBezTo>
                  <a:pt x="919386" y="438429"/>
                  <a:pt x="916633" y="447303"/>
                  <a:pt x="916633" y="459507"/>
                </a:cubicBezTo>
                <a:lnTo>
                  <a:pt x="916633" y="528377"/>
                </a:lnTo>
                <a:lnTo>
                  <a:pt x="896541" y="528377"/>
                </a:lnTo>
                <a:lnTo>
                  <a:pt x="896541" y="451359"/>
                </a:lnTo>
                <a:cubicBezTo>
                  <a:pt x="896541" y="442429"/>
                  <a:pt x="894904" y="435732"/>
                  <a:pt x="891630" y="431267"/>
                </a:cubicBezTo>
                <a:cubicBezTo>
                  <a:pt x="888355" y="426802"/>
                  <a:pt x="882998" y="424570"/>
                  <a:pt x="875556" y="424570"/>
                </a:cubicBezTo>
                <a:cubicBezTo>
                  <a:pt x="869901" y="424570"/>
                  <a:pt x="864673" y="426058"/>
                  <a:pt x="859873" y="429034"/>
                </a:cubicBezTo>
                <a:cubicBezTo>
                  <a:pt x="855074" y="432011"/>
                  <a:pt x="851595" y="436364"/>
                  <a:pt x="849437" y="442094"/>
                </a:cubicBezTo>
                <a:cubicBezTo>
                  <a:pt x="847279" y="447824"/>
                  <a:pt x="846200" y="456084"/>
                  <a:pt x="846200" y="466874"/>
                </a:cubicBezTo>
                <a:lnTo>
                  <a:pt x="846200" y="528377"/>
                </a:lnTo>
                <a:lnTo>
                  <a:pt x="826108" y="528377"/>
                </a:lnTo>
                <a:lnTo>
                  <a:pt x="826108" y="409836"/>
                </a:lnTo>
                <a:lnTo>
                  <a:pt x="844079" y="409836"/>
                </a:lnTo>
                <a:lnTo>
                  <a:pt x="844079" y="426467"/>
                </a:lnTo>
                <a:cubicBezTo>
                  <a:pt x="847800" y="420663"/>
                  <a:pt x="852748" y="415993"/>
                  <a:pt x="858925" y="412459"/>
                </a:cubicBezTo>
                <a:cubicBezTo>
                  <a:pt x="865101" y="408924"/>
                  <a:pt x="872133" y="407157"/>
                  <a:pt x="880021" y="407157"/>
                </a:cubicBezTo>
                <a:close/>
                <a:moveTo>
                  <a:pt x="504751" y="407157"/>
                </a:moveTo>
                <a:cubicBezTo>
                  <a:pt x="514871" y="407157"/>
                  <a:pt x="523094" y="408347"/>
                  <a:pt x="529419" y="410729"/>
                </a:cubicBezTo>
                <a:cubicBezTo>
                  <a:pt x="535744" y="413110"/>
                  <a:pt x="540395" y="416105"/>
                  <a:pt x="543372" y="419714"/>
                </a:cubicBezTo>
                <a:cubicBezTo>
                  <a:pt x="546348" y="423323"/>
                  <a:pt x="548432" y="427881"/>
                  <a:pt x="549623" y="433388"/>
                </a:cubicBezTo>
                <a:cubicBezTo>
                  <a:pt x="550292" y="436811"/>
                  <a:pt x="550627" y="442987"/>
                  <a:pt x="550627" y="451917"/>
                </a:cubicBezTo>
                <a:lnTo>
                  <a:pt x="550627" y="478706"/>
                </a:lnTo>
                <a:cubicBezTo>
                  <a:pt x="550627" y="497384"/>
                  <a:pt x="551055" y="509197"/>
                  <a:pt x="551911" y="514146"/>
                </a:cubicBezTo>
                <a:cubicBezTo>
                  <a:pt x="552767" y="519094"/>
                  <a:pt x="554459" y="523838"/>
                  <a:pt x="556990" y="528377"/>
                </a:cubicBezTo>
                <a:lnTo>
                  <a:pt x="536005" y="528377"/>
                </a:lnTo>
                <a:cubicBezTo>
                  <a:pt x="533921" y="524210"/>
                  <a:pt x="532582" y="519336"/>
                  <a:pt x="531986" y="513755"/>
                </a:cubicBezTo>
                <a:cubicBezTo>
                  <a:pt x="524545" y="520080"/>
                  <a:pt x="517383" y="524545"/>
                  <a:pt x="510499" y="527149"/>
                </a:cubicBezTo>
                <a:cubicBezTo>
                  <a:pt x="503616" y="529754"/>
                  <a:pt x="496230" y="531056"/>
                  <a:pt x="488343" y="531056"/>
                </a:cubicBezTo>
                <a:cubicBezTo>
                  <a:pt x="475320" y="531056"/>
                  <a:pt x="465311" y="527875"/>
                  <a:pt x="458316" y="521513"/>
                </a:cubicBezTo>
                <a:cubicBezTo>
                  <a:pt x="451322" y="515150"/>
                  <a:pt x="447824" y="507020"/>
                  <a:pt x="447824" y="497123"/>
                </a:cubicBezTo>
                <a:cubicBezTo>
                  <a:pt x="447824" y="491319"/>
                  <a:pt x="449145" y="486017"/>
                  <a:pt x="451787" y="481217"/>
                </a:cubicBezTo>
                <a:cubicBezTo>
                  <a:pt x="454428" y="476418"/>
                  <a:pt x="457889" y="472567"/>
                  <a:pt x="462167" y="469665"/>
                </a:cubicBezTo>
                <a:cubicBezTo>
                  <a:pt x="466446" y="466762"/>
                  <a:pt x="471265" y="464567"/>
                  <a:pt x="476622" y="463079"/>
                </a:cubicBezTo>
                <a:cubicBezTo>
                  <a:pt x="480566" y="462037"/>
                  <a:pt x="486519" y="461032"/>
                  <a:pt x="494482" y="460065"/>
                </a:cubicBezTo>
                <a:cubicBezTo>
                  <a:pt x="510704" y="458130"/>
                  <a:pt x="522647" y="455824"/>
                  <a:pt x="530312" y="453145"/>
                </a:cubicBezTo>
                <a:cubicBezTo>
                  <a:pt x="530386" y="450391"/>
                  <a:pt x="530424" y="448643"/>
                  <a:pt x="530424" y="447898"/>
                </a:cubicBezTo>
                <a:cubicBezTo>
                  <a:pt x="530424" y="439713"/>
                  <a:pt x="528526" y="433946"/>
                  <a:pt x="524731" y="430597"/>
                </a:cubicBezTo>
                <a:cubicBezTo>
                  <a:pt x="519596" y="426058"/>
                  <a:pt x="511969" y="423788"/>
                  <a:pt x="501849" y="423788"/>
                </a:cubicBezTo>
                <a:cubicBezTo>
                  <a:pt x="492398" y="423788"/>
                  <a:pt x="485422" y="425444"/>
                  <a:pt x="480920" y="428755"/>
                </a:cubicBezTo>
                <a:cubicBezTo>
                  <a:pt x="476418" y="432067"/>
                  <a:pt x="473088" y="437927"/>
                  <a:pt x="470930" y="446336"/>
                </a:cubicBezTo>
                <a:lnTo>
                  <a:pt x="451284" y="443657"/>
                </a:lnTo>
                <a:cubicBezTo>
                  <a:pt x="453070" y="435248"/>
                  <a:pt x="456010" y="428458"/>
                  <a:pt x="460102" y="423286"/>
                </a:cubicBezTo>
                <a:cubicBezTo>
                  <a:pt x="464195" y="418114"/>
                  <a:pt x="470111" y="414133"/>
                  <a:pt x="477850" y="411342"/>
                </a:cubicBezTo>
                <a:cubicBezTo>
                  <a:pt x="485589" y="408552"/>
                  <a:pt x="494556" y="407157"/>
                  <a:pt x="504751" y="407157"/>
                </a:cubicBezTo>
                <a:close/>
                <a:moveTo>
                  <a:pt x="199951" y="407157"/>
                </a:moveTo>
                <a:cubicBezTo>
                  <a:pt x="210071" y="407157"/>
                  <a:pt x="218294" y="408347"/>
                  <a:pt x="224619" y="410729"/>
                </a:cubicBezTo>
                <a:cubicBezTo>
                  <a:pt x="230944" y="413110"/>
                  <a:pt x="235595" y="416105"/>
                  <a:pt x="238572" y="419714"/>
                </a:cubicBezTo>
                <a:cubicBezTo>
                  <a:pt x="241548" y="423323"/>
                  <a:pt x="243632" y="427881"/>
                  <a:pt x="244822" y="433388"/>
                </a:cubicBezTo>
                <a:cubicBezTo>
                  <a:pt x="245492" y="436811"/>
                  <a:pt x="245827" y="442987"/>
                  <a:pt x="245827" y="451917"/>
                </a:cubicBezTo>
                <a:lnTo>
                  <a:pt x="245827" y="478706"/>
                </a:lnTo>
                <a:cubicBezTo>
                  <a:pt x="245827" y="497384"/>
                  <a:pt x="246255" y="509197"/>
                  <a:pt x="247111" y="514146"/>
                </a:cubicBezTo>
                <a:cubicBezTo>
                  <a:pt x="247967" y="519094"/>
                  <a:pt x="249659" y="523838"/>
                  <a:pt x="252190" y="528377"/>
                </a:cubicBezTo>
                <a:lnTo>
                  <a:pt x="231205" y="528377"/>
                </a:lnTo>
                <a:cubicBezTo>
                  <a:pt x="229121" y="524210"/>
                  <a:pt x="227782" y="519336"/>
                  <a:pt x="227186" y="513755"/>
                </a:cubicBezTo>
                <a:cubicBezTo>
                  <a:pt x="219745" y="520080"/>
                  <a:pt x="212583" y="524545"/>
                  <a:pt x="205699" y="527149"/>
                </a:cubicBezTo>
                <a:cubicBezTo>
                  <a:pt x="198816" y="529754"/>
                  <a:pt x="191430" y="531056"/>
                  <a:pt x="183543" y="531056"/>
                </a:cubicBezTo>
                <a:cubicBezTo>
                  <a:pt x="170520" y="531056"/>
                  <a:pt x="160511" y="527875"/>
                  <a:pt x="153516" y="521513"/>
                </a:cubicBezTo>
                <a:cubicBezTo>
                  <a:pt x="146522" y="515150"/>
                  <a:pt x="143024" y="507020"/>
                  <a:pt x="143024" y="497123"/>
                </a:cubicBezTo>
                <a:cubicBezTo>
                  <a:pt x="143024" y="491319"/>
                  <a:pt x="144345" y="486017"/>
                  <a:pt x="146987" y="481217"/>
                </a:cubicBezTo>
                <a:cubicBezTo>
                  <a:pt x="149628" y="476418"/>
                  <a:pt x="153089" y="472567"/>
                  <a:pt x="157367" y="469665"/>
                </a:cubicBezTo>
                <a:cubicBezTo>
                  <a:pt x="161646" y="466762"/>
                  <a:pt x="166465" y="464567"/>
                  <a:pt x="171822" y="463079"/>
                </a:cubicBezTo>
                <a:cubicBezTo>
                  <a:pt x="175766" y="462037"/>
                  <a:pt x="181719" y="461032"/>
                  <a:pt x="189682" y="460065"/>
                </a:cubicBezTo>
                <a:cubicBezTo>
                  <a:pt x="205904" y="458130"/>
                  <a:pt x="217847" y="455824"/>
                  <a:pt x="225512" y="453145"/>
                </a:cubicBezTo>
                <a:cubicBezTo>
                  <a:pt x="225587" y="450391"/>
                  <a:pt x="225624" y="448643"/>
                  <a:pt x="225624" y="447898"/>
                </a:cubicBezTo>
                <a:cubicBezTo>
                  <a:pt x="225624" y="439713"/>
                  <a:pt x="223726" y="433946"/>
                  <a:pt x="219931" y="430597"/>
                </a:cubicBezTo>
                <a:cubicBezTo>
                  <a:pt x="214796" y="426058"/>
                  <a:pt x="207169" y="423788"/>
                  <a:pt x="197049" y="423788"/>
                </a:cubicBezTo>
                <a:cubicBezTo>
                  <a:pt x="187598" y="423788"/>
                  <a:pt x="180622" y="425444"/>
                  <a:pt x="176120" y="428755"/>
                </a:cubicBezTo>
                <a:cubicBezTo>
                  <a:pt x="171618" y="432067"/>
                  <a:pt x="168288" y="437927"/>
                  <a:pt x="166130" y="446336"/>
                </a:cubicBezTo>
                <a:lnTo>
                  <a:pt x="146484" y="443657"/>
                </a:lnTo>
                <a:cubicBezTo>
                  <a:pt x="148270" y="435248"/>
                  <a:pt x="151210" y="428458"/>
                  <a:pt x="155302" y="423286"/>
                </a:cubicBezTo>
                <a:cubicBezTo>
                  <a:pt x="159395" y="418114"/>
                  <a:pt x="165311" y="414133"/>
                  <a:pt x="173050" y="411342"/>
                </a:cubicBezTo>
                <a:cubicBezTo>
                  <a:pt x="180789" y="408552"/>
                  <a:pt x="189756" y="407157"/>
                  <a:pt x="199951" y="407157"/>
                </a:cubicBezTo>
                <a:close/>
                <a:moveTo>
                  <a:pt x="21655" y="384051"/>
                </a:moveTo>
                <a:lnTo>
                  <a:pt x="21655" y="442541"/>
                </a:lnTo>
                <a:lnTo>
                  <a:pt x="63959" y="442541"/>
                </a:lnTo>
                <a:cubicBezTo>
                  <a:pt x="77949" y="442541"/>
                  <a:pt x="87883" y="439936"/>
                  <a:pt x="93762" y="434727"/>
                </a:cubicBezTo>
                <a:cubicBezTo>
                  <a:pt x="99641" y="429518"/>
                  <a:pt x="102580" y="422188"/>
                  <a:pt x="102580" y="412738"/>
                </a:cubicBezTo>
                <a:cubicBezTo>
                  <a:pt x="102580" y="405892"/>
                  <a:pt x="100850" y="400032"/>
                  <a:pt x="97390" y="395157"/>
                </a:cubicBezTo>
                <a:cubicBezTo>
                  <a:pt x="93929" y="390283"/>
                  <a:pt x="89372" y="387065"/>
                  <a:pt x="83716" y="385502"/>
                </a:cubicBezTo>
                <a:cubicBezTo>
                  <a:pt x="80070" y="384535"/>
                  <a:pt x="73335" y="384051"/>
                  <a:pt x="63513" y="384051"/>
                </a:cubicBezTo>
                <a:close/>
                <a:moveTo>
                  <a:pt x="1973722" y="368424"/>
                </a:moveTo>
                <a:lnTo>
                  <a:pt x="1973722" y="409836"/>
                </a:lnTo>
                <a:lnTo>
                  <a:pt x="1993925" y="409836"/>
                </a:lnTo>
                <a:lnTo>
                  <a:pt x="1993925" y="425463"/>
                </a:lnTo>
                <a:lnTo>
                  <a:pt x="1973722" y="425463"/>
                </a:lnTo>
                <a:lnTo>
                  <a:pt x="1973722" y="494779"/>
                </a:lnTo>
                <a:cubicBezTo>
                  <a:pt x="1973722" y="500509"/>
                  <a:pt x="1974075" y="504193"/>
                  <a:pt x="1974782" y="505830"/>
                </a:cubicBezTo>
                <a:cubicBezTo>
                  <a:pt x="1975489" y="507467"/>
                  <a:pt x="1976643" y="508769"/>
                  <a:pt x="1978242" y="509737"/>
                </a:cubicBezTo>
                <a:cubicBezTo>
                  <a:pt x="1979842" y="510704"/>
                  <a:pt x="1982131" y="511188"/>
                  <a:pt x="1985107" y="511188"/>
                </a:cubicBezTo>
                <a:cubicBezTo>
                  <a:pt x="1987340" y="511188"/>
                  <a:pt x="1990279" y="510927"/>
                  <a:pt x="1993925" y="510406"/>
                </a:cubicBezTo>
                <a:lnTo>
                  <a:pt x="1996827" y="528154"/>
                </a:lnTo>
                <a:cubicBezTo>
                  <a:pt x="1991172" y="529345"/>
                  <a:pt x="1986112" y="529940"/>
                  <a:pt x="1981647" y="529940"/>
                </a:cubicBezTo>
                <a:cubicBezTo>
                  <a:pt x="1974354" y="529940"/>
                  <a:pt x="1968699" y="528787"/>
                  <a:pt x="1964680" y="526480"/>
                </a:cubicBezTo>
                <a:cubicBezTo>
                  <a:pt x="1960662" y="524173"/>
                  <a:pt x="1957834" y="521140"/>
                  <a:pt x="1956197" y="517383"/>
                </a:cubicBezTo>
                <a:cubicBezTo>
                  <a:pt x="1954560" y="513625"/>
                  <a:pt x="1953742" y="505718"/>
                  <a:pt x="1953742" y="493663"/>
                </a:cubicBezTo>
                <a:lnTo>
                  <a:pt x="1953742" y="425463"/>
                </a:lnTo>
                <a:lnTo>
                  <a:pt x="1939008" y="425463"/>
                </a:lnTo>
                <a:lnTo>
                  <a:pt x="1939008" y="409836"/>
                </a:lnTo>
                <a:lnTo>
                  <a:pt x="1953742" y="409836"/>
                </a:lnTo>
                <a:lnTo>
                  <a:pt x="1953742" y="380479"/>
                </a:lnTo>
                <a:close/>
                <a:moveTo>
                  <a:pt x="735472" y="368424"/>
                </a:moveTo>
                <a:lnTo>
                  <a:pt x="735472" y="409836"/>
                </a:lnTo>
                <a:lnTo>
                  <a:pt x="755675" y="409836"/>
                </a:lnTo>
                <a:lnTo>
                  <a:pt x="755675" y="425463"/>
                </a:lnTo>
                <a:lnTo>
                  <a:pt x="735472" y="425463"/>
                </a:lnTo>
                <a:lnTo>
                  <a:pt x="735472" y="494779"/>
                </a:lnTo>
                <a:cubicBezTo>
                  <a:pt x="735472" y="500509"/>
                  <a:pt x="735825" y="504193"/>
                  <a:pt x="736532" y="505830"/>
                </a:cubicBezTo>
                <a:cubicBezTo>
                  <a:pt x="737239" y="507467"/>
                  <a:pt x="738392" y="508769"/>
                  <a:pt x="739992" y="509737"/>
                </a:cubicBezTo>
                <a:cubicBezTo>
                  <a:pt x="741592" y="510704"/>
                  <a:pt x="743880" y="511188"/>
                  <a:pt x="746857" y="511188"/>
                </a:cubicBezTo>
                <a:cubicBezTo>
                  <a:pt x="749089" y="511188"/>
                  <a:pt x="752029" y="510927"/>
                  <a:pt x="755675" y="510406"/>
                </a:cubicBezTo>
                <a:lnTo>
                  <a:pt x="758577" y="528154"/>
                </a:lnTo>
                <a:cubicBezTo>
                  <a:pt x="752922" y="529345"/>
                  <a:pt x="747862" y="529940"/>
                  <a:pt x="743397" y="529940"/>
                </a:cubicBezTo>
                <a:cubicBezTo>
                  <a:pt x="736104" y="529940"/>
                  <a:pt x="730449" y="528787"/>
                  <a:pt x="726430" y="526480"/>
                </a:cubicBezTo>
                <a:cubicBezTo>
                  <a:pt x="722412" y="524173"/>
                  <a:pt x="719584" y="521140"/>
                  <a:pt x="717947" y="517383"/>
                </a:cubicBezTo>
                <a:cubicBezTo>
                  <a:pt x="716310" y="513625"/>
                  <a:pt x="715491" y="505718"/>
                  <a:pt x="715491" y="493663"/>
                </a:cubicBezTo>
                <a:lnTo>
                  <a:pt x="715491" y="425463"/>
                </a:lnTo>
                <a:lnTo>
                  <a:pt x="700757" y="425463"/>
                </a:lnTo>
                <a:lnTo>
                  <a:pt x="700757" y="409836"/>
                </a:lnTo>
                <a:lnTo>
                  <a:pt x="715491" y="409836"/>
                </a:lnTo>
                <a:lnTo>
                  <a:pt x="715491" y="380479"/>
                </a:lnTo>
                <a:close/>
                <a:moveTo>
                  <a:pt x="602122" y="368424"/>
                </a:moveTo>
                <a:lnTo>
                  <a:pt x="602122" y="409836"/>
                </a:lnTo>
                <a:lnTo>
                  <a:pt x="622325" y="409836"/>
                </a:lnTo>
                <a:lnTo>
                  <a:pt x="622325" y="425463"/>
                </a:lnTo>
                <a:lnTo>
                  <a:pt x="602122" y="425463"/>
                </a:lnTo>
                <a:lnTo>
                  <a:pt x="602122" y="494779"/>
                </a:lnTo>
                <a:cubicBezTo>
                  <a:pt x="602122" y="500509"/>
                  <a:pt x="602475" y="504193"/>
                  <a:pt x="603182" y="505830"/>
                </a:cubicBezTo>
                <a:cubicBezTo>
                  <a:pt x="603889" y="507467"/>
                  <a:pt x="605042" y="508769"/>
                  <a:pt x="606642" y="509737"/>
                </a:cubicBezTo>
                <a:cubicBezTo>
                  <a:pt x="608242" y="510704"/>
                  <a:pt x="610530" y="511188"/>
                  <a:pt x="613507" y="511188"/>
                </a:cubicBezTo>
                <a:cubicBezTo>
                  <a:pt x="615739" y="511188"/>
                  <a:pt x="618679" y="510927"/>
                  <a:pt x="622325" y="510406"/>
                </a:cubicBezTo>
                <a:lnTo>
                  <a:pt x="625227" y="528154"/>
                </a:lnTo>
                <a:cubicBezTo>
                  <a:pt x="619572" y="529345"/>
                  <a:pt x="614512" y="529940"/>
                  <a:pt x="610047" y="529940"/>
                </a:cubicBezTo>
                <a:cubicBezTo>
                  <a:pt x="602754" y="529940"/>
                  <a:pt x="597099" y="528787"/>
                  <a:pt x="593080" y="526480"/>
                </a:cubicBezTo>
                <a:cubicBezTo>
                  <a:pt x="589062" y="524173"/>
                  <a:pt x="586234" y="521140"/>
                  <a:pt x="584597" y="517383"/>
                </a:cubicBezTo>
                <a:cubicBezTo>
                  <a:pt x="582960" y="513625"/>
                  <a:pt x="582141" y="505718"/>
                  <a:pt x="582141" y="493663"/>
                </a:cubicBezTo>
                <a:lnTo>
                  <a:pt x="582141" y="425463"/>
                </a:lnTo>
                <a:lnTo>
                  <a:pt x="567407" y="425463"/>
                </a:lnTo>
                <a:lnTo>
                  <a:pt x="567407" y="409836"/>
                </a:lnTo>
                <a:lnTo>
                  <a:pt x="582141" y="409836"/>
                </a:lnTo>
                <a:lnTo>
                  <a:pt x="582141" y="380479"/>
                </a:lnTo>
                <a:close/>
                <a:moveTo>
                  <a:pt x="2321087" y="364741"/>
                </a:moveTo>
                <a:lnTo>
                  <a:pt x="2341178" y="364741"/>
                </a:lnTo>
                <a:lnTo>
                  <a:pt x="2341178" y="528377"/>
                </a:lnTo>
                <a:lnTo>
                  <a:pt x="2321087" y="528377"/>
                </a:lnTo>
                <a:close/>
                <a:moveTo>
                  <a:pt x="1588220" y="364741"/>
                </a:moveTo>
                <a:lnTo>
                  <a:pt x="1608311" y="364741"/>
                </a:lnTo>
                <a:lnTo>
                  <a:pt x="1608311" y="387846"/>
                </a:lnTo>
                <a:lnTo>
                  <a:pt x="1588220" y="387846"/>
                </a:lnTo>
                <a:close/>
                <a:moveTo>
                  <a:pt x="1530326" y="364741"/>
                </a:moveTo>
                <a:lnTo>
                  <a:pt x="1550306" y="364741"/>
                </a:lnTo>
                <a:lnTo>
                  <a:pt x="1550306" y="528377"/>
                </a:lnTo>
                <a:lnTo>
                  <a:pt x="1531665" y="528377"/>
                </a:lnTo>
                <a:lnTo>
                  <a:pt x="1531665" y="513420"/>
                </a:lnTo>
                <a:cubicBezTo>
                  <a:pt x="1524149" y="525177"/>
                  <a:pt x="1513099" y="531056"/>
                  <a:pt x="1498514" y="531056"/>
                </a:cubicBezTo>
                <a:cubicBezTo>
                  <a:pt x="1489063" y="531056"/>
                  <a:pt x="1480375" y="528452"/>
                  <a:pt x="1472450" y="523243"/>
                </a:cubicBezTo>
                <a:cubicBezTo>
                  <a:pt x="1464525" y="518034"/>
                  <a:pt x="1458386" y="510760"/>
                  <a:pt x="1454033" y="501421"/>
                </a:cubicBezTo>
                <a:cubicBezTo>
                  <a:pt x="1449679" y="492082"/>
                  <a:pt x="1447503" y="481348"/>
                  <a:pt x="1447503" y="469218"/>
                </a:cubicBezTo>
                <a:cubicBezTo>
                  <a:pt x="1447503" y="457386"/>
                  <a:pt x="1449475" y="446652"/>
                  <a:pt x="1453419" y="437015"/>
                </a:cubicBezTo>
                <a:cubicBezTo>
                  <a:pt x="1457363" y="427379"/>
                  <a:pt x="1463278" y="419993"/>
                  <a:pt x="1471166" y="414859"/>
                </a:cubicBezTo>
                <a:cubicBezTo>
                  <a:pt x="1479054" y="409724"/>
                  <a:pt x="1487872" y="407157"/>
                  <a:pt x="1497621" y="407157"/>
                </a:cubicBezTo>
                <a:cubicBezTo>
                  <a:pt x="1504764" y="407157"/>
                  <a:pt x="1511127" y="408664"/>
                  <a:pt x="1516708" y="411677"/>
                </a:cubicBezTo>
                <a:cubicBezTo>
                  <a:pt x="1522289" y="414691"/>
                  <a:pt x="1526828" y="418616"/>
                  <a:pt x="1530326" y="423453"/>
                </a:cubicBezTo>
                <a:close/>
                <a:moveTo>
                  <a:pt x="778595" y="364741"/>
                </a:moveTo>
                <a:lnTo>
                  <a:pt x="798686" y="364741"/>
                </a:lnTo>
                <a:lnTo>
                  <a:pt x="798686" y="387846"/>
                </a:lnTo>
                <a:lnTo>
                  <a:pt x="778595" y="387846"/>
                </a:lnTo>
                <a:close/>
                <a:moveTo>
                  <a:pt x="0" y="364741"/>
                </a:moveTo>
                <a:lnTo>
                  <a:pt x="61727" y="364741"/>
                </a:lnTo>
                <a:cubicBezTo>
                  <a:pt x="72591" y="364741"/>
                  <a:pt x="80888" y="365262"/>
                  <a:pt x="86618" y="366303"/>
                </a:cubicBezTo>
                <a:cubicBezTo>
                  <a:pt x="94655" y="367643"/>
                  <a:pt x="101389" y="370192"/>
                  <a:pt x="106822" y="373949"/>
                </a:cubicBezTo>
                <a:cubicBezTo>
                  <a:pt x="112254" y="377707"/>
                  <a:pt x="116626" y="382972"/>
                  <a:pt x="119937" y="389744"/>
                </a:cubicBezTo>
                <a:cubicBezTo>
                  <a:pt x="123249" y="396515"/>
                  <a:pt x="124904" y="403957"/>
                  <a:pt x="124904" y="412068"/>
                </a:cubicBezTo>
                <a:cubicBezTo>
                  <a:pt x="124904" y="425983"/>
                  <a:pt x="120477" y="437759"/>
                  <a:pt x="111621" y="447396"/>
                </a:cubicBezTo>
                <a:cubicBezTo>
                  <a:pt x="102766" y="457033"/>
                  <a:pt x="86767" y="461851"/>
                  <a:pt x="63624" y="461851"/>
                </a:cubicBezTo>
                <a:lnTo>
                  <a:pt x="21655" y="461851"/>
                </a:lnTo>
                <a:lnTo>
                  <a:pt x="21655" y="528377"/>
                </a:lnTo>
                <a:lnTo>
                  <a:pt x="0" y="528377"/>
                </a:lnTo>
                <a:close/>
                <a:moveTo>
                  <a:pt x="1368549" y="361950"/>
                </a:moveTo>
                <a:cubicBezTo>
                  <a:pt x="1374205" y="361950"/>
                  <a:pt x="1380456" y="362620"/>
                  <a:pt x="1387302" y="363959"/>
                </a:cubicBezTo>
                <a:lnTo>
                  <a:pt x="1384288" y="381484"/>
                </a:lnTo>
                <a:cubicBezTo>
                  <a:pt x="1380121" y="380740"/>
                  <a:pt x="1376177" y="380368"/>
                  <a:pt x="1372456" y="380368"/>
                </a:cubicBezTo>
                <a:cubicBezTo>
                  <a:pt x="1366354" y="380368"/>
                  <a:pt x="1362038" y="381670"/>
                  <a:pt x="1359508" y="384274"/>
                </a:cubicBezTo>
                <a:cubicBezTo>
                  <a:pt x="1356978" y="386879"/>
                  <a:pt x="1355713" y="391753"/>
                  <a:pt x="1355713" y="398897"/>
                </a:cubicBezTo>
                <a:lnTo>
                  <a:pt x="1355713" y="409836"/>
                </a:lnTo>
                <a:lnTo>
                  <a:pt x="1378819" y="409836"/>
                </a:lnTo>
                <a:lnTo>
                  <a:pt x="1378819" y="425463"/>
                </a:lnTo>
                <a:lnTo>
                  <a:pt x="1355713" y="425463"/>
                </a:lnTo>
                <a:lnTo>
                  <a:pt x="1355713" y="528377"/>
                </a:lnTo>
                <a:lnTo>
                  <a:pt x="1335733" y="528377"/>
                </a:lnTo>
                <a:lnTo>
                  <a:pt x="1335733" y="425463"/>
                </a:lnTo>
                <a:lnTo>
                  <a:pt x="1317985" y="425463"/>
                </a:lnTo>
                <a:lnTo>
                  <a:pt x="1317985" y="409836"/>
                </a:lnTo>
                <a:lnTo>
                  <a:pt x="1335733" y="409836"/>
                </a:lnTo>
                <a:lnTo>
                  <a:pt x="1335733" y="397222"/>
                </a:lnTo>
                <a:cubicBezTo>
                  <a:pt x="1335733" y="389260"/>
                  <a:pt x="1336440" y="383344"/>
                  <a:pt x="1337854" y="379475"/>
                </a:cubicBezTo>
                <a:cubicBezTo>
                  <a:pt x="1339788" y="374266"/>
                  <a:pt x="1343193" y="370043"/>
                  <a:pt x="1348067" y="366806"/>
                </a:cubicBezTo>
                <a:cubicBezTo>
                  <a:pt x="1352941" y="363569"/>
                  <a:pt x="1359769" y="361950"/>
                  <a:pt x="1368549" y="361950"/>
                </a:cubicBezTo>
                <a:close/>
                <a:moveTo>
                  <a:pt x="698488" y="99789"/>
                </a:moveTo>
                <a:cubicBezTo>
                  <a:pt x="693428" y="99789"/>
                  <a:pt x="689242" y="101947"/>
                  <a:pt x="685930" y="106263"/>
                </a:cubicBezTo>
                <a:cubicBezTo>
                  <a:pt x="682619" y="110579"/>
                  <a:pt x="680963" y="118504"/>
                  <a:pt x="680963" y="130039"/>
                </a:cubicBezTo>
                <a:cubicBezTo>
                  <a:pt x="680963" y="140457"/>
                  <a:pt x="682638" y="147824"/>
                  <a:pt x="685986" y="152140"/>
                </a:cubicBezTo>
                <a:cubicBezTo>
                  <a:pt x="689335" y="156456"/>
                  <a:pt x="693465" y="158614"/>
                  <a:pt x="698376" y="158614"/>
                </a:cubicBezTo>
                <a:cubicBezTo>
                  <a:pt x="703511" y="158614"/>
                  <a:pt x="707734" y="156456"/>
                  <a:pt x="711045" y="152140"/>
                </a:cubicBezTo>
                <a:cubicBezTo>
                  <a:pt x="714357" y="147824"/>
                  <a:pt x="716012" y="139936"/>
                  <a:pt x="716012" y="128476"/>
                </a:cubicBezTo>
                <a:cubicBezTo>
                  <a:pt x="716012" y="117909"/>
                  <a:pt x="714338" y="110486"/>
                  <a:pt x="710989" y="106208"/>
                </a:cubicBezTo>
                <a:cubicBezTo>
                  <a:pt x="707641" y="101929"/>
                  <a:pt x="703474" y="99789"/>
                  <a:pt x="698488" y="99789"/>
                </a:cubicBezTo>
                <a:close/>
                <a:moveTo>
                  <a:pt x="697930" y="85948"/>
                </a:moveTo>
                <a:cubicBezTo>
                  <a:pt x="708199" y="85948"/>
                  <a:pt x="716701" y="89613"/>
                  <a:pt x="723435" y="96943"/>
                </a:cubicBezTo>
                <a:cubicBezTo>
                  <a:pt x="730170" y="104273"/>
                  <a:pt x="733537" y="115044"/>
                  <a:pt x="733537" y="129257"/>
                </a:cubicBezTo>
                <a:cubicBezTo>
                  <a:pt x="733537" y="143098"/>
                  <a:pt x="730132" y="153758"/>
                  <a:pt x="723324" y="161237"/>
                </a:cubicBezTo>
                <a:cubicBezTo>
                  <a:pt x="716515" y="168715"/>
                  <a:pt x="708087" y="172455"/>
                  <a:pt x="698041" y="172455"/>
                </a:cubicBezTo>
                <a:cubicBezTo>
                  <a:pt x="688144" y="172455"/>
                  <a:pt x="679903" y="168753"/>
                  <a:pt x="673317" y="161348"/>
                </a:cubicBezTo>
                <a:cubicBezTo>
                  <a:pt x="666732" y="153944"/>
                  <a:pt x="663439" y="142838"/>
                  <a:pt x="663439" y="128029"/>
                </a:cubicBezTo>
                <a:cubicBezTo>
                  <a:pt x="663439" y="116272"/>
                  <a:pt x="666378" y="106319"/>
                  <a:pt x="672257" y="98171"/>
                </a:cubicBezTo>
                <a:cubicBezTo>
                  <a:pt x="678136" y="90022"/>
                  <a:pt x="686693" y="85948"/>
                  <a:pt x="697930" y="85948"/>
                </a:cubicBezTo>
                <a:close/>
                <a:moveTo>
                  <a:pt x="1769567" y="61838"/>
                </a:moveTo>
                <a:cubicBezTo>
                  <a:pt x="1759521" y="61838"/>
                  <a:pt x="1751186" y="65596"/>
                  <a:pt x="1744564" y="73112"/>
                </a:cubicBezTo>
                <a:cubicBezTo>
                  <a:pt x="1737941" y="80628"/>
                  <a:pt x="1734629" y="91976"/>
                  <a:pt x="1734629" y="107156"/>
                </a:cubicBezTo>
                <a:cubicBezTo>
                  <a:pt x="1734629" y="122337"/>
                  <a:pt x="1737941" y="133704"/>
                  <a:pt x="1744564" y="141257"/>
                </a:cubicBezTo>
                <a:cubicBezTo>
                  <a:pt x="1751186" y="148810"/>
                  <a:pt x="1759521" y="152586"/>
                  <a:pt x="1769567" y="152586"/>
                </a:cubicBezTo>
                <a:cubicBezTo>
                  <a:pt x="1779538" y="152586"/>
                  <a:pt x="1787835" y="148791"/>
                  <a:pt x="1794458" y="141201"/>
                </a:cubicBezTo>
                <a:cubicBezTo>
                  <a:pt x="1801081" y="133611"/>
                  <a:pt x="1804393" y="122039"/>
                  <a:pt x="1804393" y="106487"/>
                </a:cubicBezTo>
                <a:cubicBezTo>
                  <a:pt x="1804393" y="91827"/>
                  <a:pt x="1801063" y="80721"/>
                  <a:pt x="1794402" y="73168"/>
                </a:cubicBezTo>
                <a:cubicBezTo>
                  <a:pt x="1787742" y="65615"/>
                  <a:pt x="1779464" y="61838"/>
                  <a:pt x="1769567" y="61838"/>
                </a:cubicBezTo>
                <a:close/>
                <a:moveTo>
                  <a:pt x="1356643" y="61838"/>
                </a:moveTo>
                <a:cubicBezTo>
                  <a:pt x="1347713" y="61838"/>
                  <a:pt x="1340253" y="65484"/>
                  <a:pt x="1334263" y="72777"/>
                </a:cubicBezTo>
                <a:cubicBezTo>
                  <a:pt x="1328273" y="80070"/>
                  <a:pt x="1325278" y="91567"/>
                  <a:pt x="1325278" y="107268"/>
                </a:cubicBezTo>
                <a:cubicBezTo>
                  <a:pt x="1325278" y="122448"/>
                  <a:pt x="1328477" y="133797"/>
                  <a:pt x="1334877" y="141312"/>
                </a:cubicBezTo>
                <a:cubicBezTo>
                  <a:pt x="1341277" y="148828"/>
                  <a:pt x="1348830" y="152586"/>
                  <a:pt x="1357536" y="152586"/>
                </a:cubicBezTo>
                <a:cubicBezTo>
                  <a:pt x="1366317" y="152586"/>
                  <a:pt x="1373777" y="148996"/>
                  <a:pt x="1379916" y="141815"/>
                </a:cubicBezTo>
                <a:cubicBezTo>
                  <a:pt x="1386055" y="134634"/>
                  <a:pt x="1389125" y="123676"/>
                  <a:pt x="1389125" y="108942"/>
                </a:cubicBezTo>
                <a:cubicBezTo>
                  <a:pt x="1389125" y="92720"/>
                  <a:pt x="1385999" y="80814"/>
                  <a:pt x="1379749" y="73224"/>
                </a:cubicBezTo>
                <a:cubicBezTo>
                  <a:pt x="1373498" y="65633"/>
                  <a:pt x="1365796" y="61838"/>
                  <a:pt x="1356643" y="61838"/>
                </a:cubicBezTo>
                <a:close/>
                <a:moveTo>
                  <a:pt x="886309" y="61727"/>
                </a:moveTo>
                <a:cubicBezTo>
                  <a:pt x="877528" y="61727"/>
                  <a:pt x="869938" y="65540"/>
                  <a:pt x="863538" y="73168"/>
                </a:cubicBezTo>
                <a:cubicBezTo>
                  <a:pt x="857139" y="80795"/>
                  <a:pt x="853939" y="91827"/>
                  <a:pt x="853939" y="106263"/>
                </a:cubicBezTo>
                <a:cubicBezTo>
                  <a:pt x="853939" y="120476"/>
                  <a:pt x="855874" y="130746"/>
                  <a:pt x="859743" y="137071"/>
                </a:cubicBezTo>
                <a:cubicBezTo>
                  <a:pt x="866068" y="147414"/>
                  <a:pt x="874626" y="152586"/>
                  <a:pt x="885416" y="152586"/>
                </a:cubicBezTo>
                <a:cubicBezTo>
                  <a:pt x="894197" y="152586"/>
                  <a:pt x="901787" y="148772"/>
                  <a:pt x="908187" y="141145"/>
                </a:cubicBezTo>
                <a:cubicBezTo>
                  <a:pt x="914586" y="133518"/>
                  <a:pt x="917786" y="122151"/>
                  <a:pt x="917786" y="107045"/>
                </a:cubicBezTo>
                <a:cubicBezTo>
                  <a:pt x="917786" y="91567"/>
                  <a:pt x="914716" y="80144"/>
                  <a:pt x="908577" y="72777"/>
                </a:cubicBezTo>
                <a:cubicBezTo>
                  <a:pt x="902438" y="65410"/>
                  <a:pt x="895015" y="61727"/>
                  <a:pt x="886309" y="61727"/>
                </a:cubicBezTo>
                <a:close/>
                <a:moveTo>
                  <a:pt x="1844837" y="47886"/>
                </a:moveTo>
                <a:lnTo>
                  <a:pt x="1864928" y="47886"/>
                </a:lnTo>
                <a:lnTo>
                  <a:pt x="1864928" y="113630"/>
                </a:lnTo>
                <a:cubicBezTo>
                  <a:pt x="1864928" y="124123"/>
                  <a:pt x="1865338" y="131192"/>
                  <a:pt x="1866156" y="134838"/>
                </a:cubicBezTo>
                <a:cubicBezTo>
                  <a:pt x="1867421" y="140122"/>
                  <a:pt x="1870100" y="144270"/>
                  <a:pt x="1874193" y="147284"/>
                </a:cubicBezTo>
                <a:cubicBezTo>
                  <a:pt x="1878286" y="150298"/>
                  <a:pt x="1883346" y="151805"/>
                  <a:pt x="1889373" y="151805"/>
                </a:cubicBezTo>
                <a:cubicBezTo>
                  <a:pt x="1895401" y="151805"/>
                  <a:pt x="1901056" y="150261"/>
                  <a:pt x="1906340" y="147172"/>
                </a:cubicBezTo>
                <a:cubicBezTo>
                  <a:pt x="1911623" y="144084"/>
                  <a:pt x="1915363" y="139880"/>
                  <a:pt x="1917558" y="134559"/>
                </a:cubicBezTo>
                <a:cubicBezTo>
                  <a:pt x="1919753" y="129239"/>
                  <a:pt x="1920851" y="121518"/>
                  <a:pt x="1920851" y="111398"/>
                </a:cubicBezTo>
                <a:lnTo>
                  <a:pt x="1920851" y="47886"/>
                </a:lnTo>
                <a:lnTo>
                  <a:pt x="1940942" y="47886"/>
                </a:lnTo>
                <a:lnTo>
                  <a:pt x="1940942" y="166427"/>
                </a:lnTo>
                <a:lnTo>
                  <a:pt x="1922971" y="166427"/>
                </a:lnTo>
                <a:lnTo>
                  <a:pt x="1922971" y="149014"/>
                </a:lnTo>
                <a:cubicBezTo>
                  <a:pt x="1913744" y="162409"/>
                  <a:pt x="1901205" y="169106"/>
                  <a:pt x="1885355" y="169106"/>
                </a:cubicBezTo>
                <a:cubicBezTo>
                  <a:pt x="1878360" y="169106"/>
                  <a:pt x="1871830" y="167767"/>
                  <a:pt x="1865766" y="165088"/>
                </a:cubicBezTo>
                <a:cubicBezTo>
                  <a:pt x="1859701" y="162409"/>
                  <a:pt x="1855199" y="159042"/>
                  <a:pt x="1852259" y="154986"/>
                </a:cubicBezTo>
                <a:cubicBezTo>
                  <a:pt x="1849320" y="150930"/>
                  <a:pt x="1847255" y="145963"/>
                  <a:pt x="1846064" y="140085"/>
                </a:cubicBezTo>
                <a:cubicBezTo>
                  <a:pt x="1845246" y="136141"/>
                  <a:pt x="1844837" y="129890"/>
                  <a:pt x="1844837" y="121332"/>
                </a:cubicBezTo>
                <a:close/>
                <a:moveTo>
                  <a:pt x="1445345" y="47886"/>
                </a:moveTo>
                <a:lnTo>
                  <a:pt x="1465436" y="47886"/>
                </a:lnTo>
                <a:lnTo>
                  <a:pt x="1465436" y="166427"/>
                </a:lnTo>
                <a:lnTo>
                  <a:pt x="1445345" y="166427"/>
                </a:lnTo>
                <a:close/>
                <a:moveTo>
                  <a:pt x="968536" y="47886"/>
                </a:moveTo>
                <a:lnTo>
                  <a:pt x="988628" y="47886"/>
                </a:lnTo>
                <a:lnTo>
                  <a:pt x="988628" y="113630"/>
                </a:lnTo>
                <a:cubicBezTo>
                  <a:pt x="988628" y="124123"/>
                  <a:pt x="989038" y="131192"/>
                  <a:pt x="989856" y="134838"/>
                </a:cubicBezTo>
                <a:cubicBezTo>
                  <a:pt x="991121" y="140122"/>
                  <a:pt x="993800" y="144270"/>
                  <a:pt x="997893" y="147284"/>
                </a:cubicBezTo>
                <a:cubicBezTo>
                  <a:pt x="1001986" y="150298"/>
                  <a:pt x="1007046" y="151805"/>
                  <a:pt x="1013073" y="151805"/>
                </a:cubicBezTo>
                <a:cubicBezTo>
                  <a:pt x="1019101" y="151805"/>
                  <a:pt x="1024756" y="150261"/>
                  <a:pt x="1030040" y="147172"/>
                </a:cubicBezTo>
                <a:cubicBezTo>
                  <a:pt x="1035323" y="144084"/>
                  <a:pt x="1039062" y="139880"/>
                  <a:pt x="1041258" y="134559"/>
                </a:cubicBezTo>
                <a:cubicBezTo>
                  <a:pt x="1043453" y="129239"/>
                  <a:pt x="1044550" y="121518"/>
                  <a:pt x="1044550" y="111398"/>
                </a:cubicBezTo>
                <a:lnTo>
                  <a:pt x="1044550" y="47886"/>
                </a:lnTo>
                <a:lnTo>
                  <a:pt x="1064642" y="47886"/>
                </a:lnTo>
                <a:lnTo>
                  <a:pt x="1064642" y="166427"/>
                </a:lnTo>
                <a:lnTo>
                  <a:pt x="1046671" y="166427"/>
                </a:lnTo>
                <a:lnTo>
                  <a:pt x="1046671" y="149014"/>
                </a:lnTo>
                <a:cubicBezTo>
                  <a:pt x="1037444" y="162409"/>
                  <a:pt x="1024905" y="169106"/>
                  <a:pt x="1009055" y="169106"/>
                </a:cubicBezTo>
                <a:cubicBezTo>
                  <a:pt x="1002060" y="169106"/>
                  <a:pt x="995530" y="167767"/>
                  <a:pt x="989465" y="165088"/>
                </a:cubicBezTo>
                <a:cubicBezTo>
                  <a:pt x="983401" y="162409"/>
                  <a:pt x="978899" y="159042"/>
                  <a:pt x="975959" y="154986"/>
                </a:cubicBezTo>
                <a:cubicBezTo>
                  <a:pt x="973020" y="150930"/>
                  <a:pt x="970955" y="145963"/>
                  <a:pt x="969764" y="140085"/>
                </a:cubicBezTo>
                <a:cubicBezTo>
                  <a:pt x="968946" y="136141"/>
                  <a:pt x="968536" y="129890"/>
                  <a:pt x="968536" y="121332"/>
                </a:cubicBezTo>
                <a:close/>
                <a:moveTo>
                  <a:pt x="2034444" y="45207"/>
                </a:moveTo>
                <a:cubicBezTo>
                  <a:pt x="2041587" y="45207"/>
                  <a:pt x="2048154" y="46490"/>
                  <a:pt x="2054145" y="49058"/>
                </a:cubicBezTo>
                <a:cubicBezTo>
                  <a:pt x="2060135" y="51625"/>
                  <a:pt x="2064618" y="54992"/>
                  <a:pt x="2067595" y="59159"/>
                </a:cubicBezTo>
                <a:cubicBezTo>
                  <a:pt x="2070572" y="63326"/>
                  <a:pt x="2072655" y="68275"/>
                  <a:pt x="2073846" y="74005"/>
                </a:cubicBezTo>
                <a:cubicBezTo>
                  <a:pt x="2074590" y="77726"/>
                  <a:pt x="2074962" y="84237"/>
                  <a:pt x="2074962" y="93539"/>
                </a:cubicBezTo>
                <a:lnTo>
                  <a:pt x="2074962" y="166427"/>
                </a:lnTo>
                <a:lnTo>
                  <a:pt x="2054870" y="166427"/>
                </a:lnTo>
                <a:lnTo>
                  <a:pt x="2054870" y="94320"/>
                </a:lnTo>
                <a:cubicBezTo>
                  <a:pt x="2054870" y="86134"/>
                  <a:pt x="2054089" y="80014"/>
                  <a:pt x="2052526" y="75958"/>
                </a:cubicBezTo>
                <a:cubicBezTo>
                  <a:pt x="2050963" y="71903"/>
                  <a:pt x="2048192" y="68666"/>
                  <a:pt x="2044210" y="66247"/>
                </a:cubicBezTo>
                <a:cubicBezTo>
                  <a:pt x="2040229" y="63829"/>
                  <a:pt x="2035560" y="62620"/>
                  <a:pt x="2030202" y="62620"/>
                </a:cubicBezTo>
                <a:cubicBezTo>
                  <a:pt x="2021644" y="62620"/>
                  <a:pt x="2014259" y="65336"/>
                  <a:pt x="2008045" y="70768"/>
                </a:cubicBezTo>
                <a:cubicBezTo>
                  <a:pt x="2001832" y="76200"/>
                  <a:pt x="1998725" y="86506"/>
                  <a:pt x="1998725" y="101687"/>
                </a:cubicBezTo>
                <a:lnTo>
                  <a:pt x="1998725" y="166427"/>
                </a:lnTo>
                <a:lnTo>
                  <a:pt x="1978633" y="166427"/>
                </a:lnTo>
                <a:lnTo>
                  <a:pt x="1978633" y="47886"/>
                </a:lnTo>
                <a:lnTo>
                  <a:pt x="1996716" y="47886"/>
                </a:lnTo>
                <a:lnTo>
                  <a:pt x="1996716" y="64740"/>
                </a:lnTo>
                <a:cubicBezTo>
                  <a:pt x="2005422" y="51718"/>
                  <a:pt x="2017998" y="45207"/>
                  <a:pt x="2034444" y="45207"/>
                </a:cubicBezTo>
                <a:close/>
                <a:moveTo>
                  <a:pt x="1769567" y="45207"/>
                </a:moveTo>
                <a:cubicBezTo>
                  <a:pt x="1785863" y="45207"/>
                  <a:pt x="1799184" y="50546"/>
                  <a:pt x="1809527" y="61224"/>
                </a:cubicBezTo>
                <a:cubicBezTo>
                  <a:pt x="1819871" y="71903"/>
                  <a:pt x="1825042" y="86655"/>
                  <a:pt x="1825042" y="105482"/>
                </a:cubicBezTo>
                <a:cubicBezTo>
                  <a:pt x="1825042" y="120737"/>
                  <a:pt x="1822754" y="132736"/>
                  <a:pt x="1818178" y="141480"/>
                </a:cubicBezTo>
                <a:cubicBezTo>
                  <a:pt x="1813601" y="150223"/>
                  <a:pt x="1806941" y="157014"/>
                  <a:pt x="1798198" y="161851"/>
                </a:cubicBezTo>
                <a:cubicBezTo>
                  <a:pt x="1789454" y="166688"/>
                  <a:pt x="1779910" y="169106"/>
                  <a:pt x="1769567" y="169106"/>
                </a:cubicBezTo>
                <a:cubicBezTo>
                  <a:pt x="1752972" y="169106"/>
                  <a:pt x="1739559" y="163785"/>
                  <a:pt x="1729327" y="153144"/>
                </a:cubicBezTo>
                <a:cubicBezTo>
                  <a:pt x="1719095" y="142503"/>
                  <a:pt x="1713979" y="127174"/>
                  <a:pt x="1713979" y="107156"/>
                </a:cubicBezTo>
                <a:cubicBezTo>
                  <a:pt x="1713979" y="85204"/>
                  <a:pt x="1720081" y="68945"/>
                  <a:pt x="1732285" y="58378"/>
                </a:cubicBezTo>
                <a:cubicBezTo>
                  <a:pt x="1742480" y="49597"/>
                  <a:pt x="1754907" y="45207"/>
                  <a:pt x="1769567" y="45207"/>
                </a:cubicBezTo>
                <a:close/>
                <a:moveTo>
                  <a:pt x="1655044" y="45207"/>
                </a:moveTo>
                <a:cubicBezTo>
                  <a:pt x="1667917" y="45207"/>
                  <a:pt x="1678447" y="48462"/>
                  <a:pt x="1686632" y="54973"/>
                </a:cubicBezTo>
                <a:cubicBezTo>
                  <a:pt x="1694818" y="61485"/>
                  <a:pt x="1700064" y="70731"/>
                  <a:pt x="1702371" y="82711"/>
                </a:cubicBezTo>
                <a:lnTo>
                  <a:pt x="1682837" y="85725"/>
                </a:lnTo>
                <a:cubicBezTo>
                  <a:pt x="1680977" y="77763"/>
                  <a:pt x="1677684" y="71772"/>
                  <a:pt x="1672959" y="67754"/>
                </a:cubicBezTo>
                <a:cubicBezTo>
                  <a:pt x="1668233" y="63736"/>
                  <a:pt x="1662522" y="61727"/>
                  <a:pt x="1655825" y="61727"/>
                </a:cubicBezTo>
                <a:cubicBezTo>
                  <a:pt x="1645705" y="61727"/>
                  <a:pt x="1637482" y="65354"/>
                  <a:pt x="1631157" y="72610"/>
                </a:cubicBezTo>
                <a:cubicBezTo>
                  <a:pt x="1624831" y="79865"/>
                  <a:pt x="1621669" y="91343"/>
                  <a:pt x="1621669" y="107045"/>
                </a:cubicBezTo>
                <a:cubicBezTo>
                  <a:pt x="1621669" y="122969"/>
                  <a:pt x="1624720" y="134541"/>
                  <a:pt x="1630822" y="141759"/>
                </a:cubicBezTo>
                <a:cubicBezTo>
                  <a:pt x="1636924" y="148977"/>
                  <a:pt x="1644886" y="152586"/>
                  <a:pt x="1654709" y="152586"/>
                </a:cubicBezTo>
                <a:cubicBezTo>
                  <a:pt x="1662597" y="152586"/>
                  <a:pt x="1669182" y="150168"/>
                  <a:pt x="1674466" y="145331"/>
                </a:cubicBezTo>
                <a:cubicBezTo>
                  <a:pt x="1679749" y="140494"/>
                  <a:pt x="1683098" y="133052"/>
                  <a:pt x="1684511" y="123007"/>
                </a:cubicBezTo>
                <a:lnTo>
                  <a:pt x="1704268" y="125574"/>
                </a:lnTo>
                <a:cubicBezTo>
                  <a:pt x="1702110" y="139192"/>
                  <a:pt x="1696585" y="149851"/>
                  <a:pt x="1687693" y="157553"/>
                </a:cubicBezTo>
                <a:cubicBezTo>
                  <a:pt x="1678800" y="165255"/>
                  <a:pt x="1667880" y="169106"/>
                  <a:pt x="1654932" y="169106"/>
                </a:cubicBezTo>
                <a:cubicBezTo>
                  <a:pt x="1638710" y="169106"/>
                  <a:pt x="1625669" y="163804"/>
                  <a:pt x="1615809" y="153200"/>
                </a:cubicBezTo>
                <a:cubicBezTo>
                  <a:pt x="1605949" y="142596"/>
                  <a:pt x="1601019" y="127397"/>
                  <a:pt x="1601019" y="107603"/>
                </a:cubicBezTo>
                <a:cubicBezTo>
                  <a:pt x="1601019" y="94804"/>
                  <a:pt x="1603140" y="83604"/>
                  <a:pt x="1607381" y="74005"/>
                </a:cubicBezTo>
                <a:cubicBezTo>
                  <a:pt x="1611623" y="64405"/>
                  <a:pt x="1618078" y="57206"/>
                  <a:pt x="1626748" y="52406"/>
                </a:cubicBezTo>
                <a:cubicBezTo>
                  <a:pt x="1635417" y="47606"/>
                  <a:pt x="1644849" y="45207"/>
                  <a:pt x="1655044" y="45207"/>
                </a:cubicBezTo>
                <a:close/>
                <a:moveTo>
                  <a:pt x="1531814" y="45207"/>
                </a:moveTo>
                <a:cubicBezTo>
                  <a:pt x="1541116" y="45207"/>
                  <a:pt x="1549283" y="46546"/>
                  <a:pt x="1556315" y="49225"/>
                </a:cubicBezTo>
                <a:cubicBezTo>
                  <a:pt x="1563347" y="51904"/>
                  <a:pt x="1568537" y="55532"/>
                  <a:pt x="1571886" y="60108"/>
                </a:cubicBezTo>
                <a:cubicBezTo>
                  <a:pt x="1575234" y="64684"/>
                  <a:pt x="1577541" y="70805"/>
                  <a:pt x="1578806" y="78470"/>
                </a:cubicBezTo>
                <a:lnTo>
                  <a:pt x="1559161" y="81149"/>
                </a:lnTo>
                <a:cubicBezTo>
                  <a:pt x="1558268" y="75047"/>
                  <a:pt x="1555682" y="70284"/>
                  <a:pt x="1551403" y="66861"/>
                </a:cubicBezTo>
                <a:cubicBezTo>
                  <a:pt x="1547125" y="63438"/>
                  <a:pt x="1541078" y="61727"/>
                  <a:pt x="1533265" y="61727"/>
                </a:cubicBezTo>
                <a:cubicBezTo>
                  <a:pt x="1524038" y="61727"/>
                  <a:pt x="1517452" y="63252"/>
                  <a:pt x="1513508" y="66303"/>
                </a:cubicBezTo>
                <a:cubicBezTo>
                  <a:pt x="1509564" y="69354"/>
                  <a:pt x="1507592" y="72926"/>
                  <a:pt x="1507592" y="77019"/>
                </a:cubicBezTo>
                <a:cubicBezTo>
                  <a:pt x="1507592" y="79623"/>
                  <a:pt x="1508411" y="81967"/>
                  <a:pt x="1510048" y="84051"/>
                </a:cubicBezTo>
                <a:cubicBezTo>
                  <a:pt x="1511685" y="86209"/>
                  <a:pt x="1514252" y="87995"/>
                  <a:pt x="1517750" y="89409"/>
                </a:cubicBezTo>
                <a:cubicBezTo>
                  <a:pt x="1519759" y="90153"/>
                  <a:pt x="1525675" y="91864"/>
                  <a:pt x="1535497" y="94543"/>
                </a:cubicBezTo>
                <a:cubicBezTo>
                  <a:pt x="1549710" y="98338"/>
                  <a:pt x="1559626" y="101445"/>
                  <a:pt x="1565244" y="103864"/>
                </a:cubicBezTo>
                <a:cubicBezTo>
                  <a:pt x="1570863" y="106282"/>
                  <a:pt x="1575272" y="109798"/>
                  <a:pt x="1578471" y="114412"/>
                </a:cubicBezTo>
                <a:cubicBezTo>
                  <a:pt x="1581671" y="119025"/>
                  <a:pt x="1583271" y="124755"/>
                  <a:pt x="1583271" y="131601"/>
                </a:cubicBezTo>
                <a:cubicBezTo>
                  <a:pt x="1583271" y="138299"/>
                  <a:pt x="1581318" y="144605"/>
                  <a:pt x="1577411" y="150521"/>
                </a:cubicBezTo>
                <a:cubicBezTo>
                  <a:pt x="1573504" y="156437"/>
                  <a:pt x="1567867" y="161014"/>
                  <a:pt x="1560500" y="164251"/>
                </a:cubicBezTo>
                <a:cubicBezTo>
                  <a:pt x="1553133" y="167488"/>
                  <a:pt x="1544799" y="169106"/>
                  <a:pt x="1535497" y="169106"/>
                </a:cubicBezTo>
                <a:cubicBezTo>
                  <a:pt x="1520094" y="169106"/>
                  <a:pt x="1508355" y="165906"/>
                  <a:pt x="1500281" y="159507"/>
                </a:cubicBezTo>
                <a:cubicBezTo>
                  <a:pt x="1492207" y="153107"/>
                  <a:pt x="1487054" y="143619"/>
                  <a:pt x="1484821" y="131043"/>
                </a:cubicBezTo>
                <a:lnTo>
                  <a:pt x="1504690" y="127918"/>
                </a:lnTo>
                <a:cubicBezTo>
                  <a:pt x="1505806" y="135880"/>
                  <a:pt x="1508913" y="141982"/>
                  <a:pt x="1514010" y="146224"/>
                </a:cubicBezTo>
                <a:cubicBezTo>
                  <a:pt x="1519108" y="150465"/>
                  <a:pt x="1526233" y="152586"/>
                  <a:pt x="1535386" y="152586"/>
                </a:cubicBezTo>
                <a:cubicBezTo>
                  <a:pt x="1544613" y="152586"/>
                  <a:pt x="1551459" y="150707"/>
                  <a:pt x="1555924" y="146949"/>
                </a:cubicBezTo>
                <a:cubicBezTo>
                  <a:pt x="1560389" y="143191"/>
                  <a:pt x="1562621" y="138782"/>
                  <a:pt x="1562621" y="133722"/>
                </a:cubicBezTo>
                <a:cubicBezTo>
                  <a:pt x="1562621" y="129183"/>
                  <a:pt x="1560649" y="125611"/>
                  <a:pt x="1556705" y="123007"/>
                </a:cubicBezTo>
                <a:cubicBezTo>
                  <a:pt x="1553952" y="121221"/>
                  <a:pt x="1547106" y="118951"/>
                  <a:pt x="1536167" y="116198"/>
                </a:cubicBezTo>
                <a:cubicBezTo>
                  <a:pt x="1521433" y="112477"/>
                  <a:pt x="1511220" y="109259"/>
                  <a:pt x="1505527" y="106542"/>
                </a:cubicBezTo>
                <a:cubicBezTo>
                  <a:pt x="1499834" y="103826"/>
                  <a:pt x="1495518" y="100068"/>
                  <a:pt x="1492579" y="95269"/>
                </a:cubicBezTo>
                <a:cubicBezTo>
                  <a:pt x="1489640" y="90469"/>
                  <a:pt x="1488170" y="85167"/>
                  <a:pt x="1488170" y="79363"/>
                </a:cubicBezTo>
                <a:cubicBezTo>
                  <a:pt x="1488170" y="74079"/>
                  <a:pt x="1489379" y="69187"/>
                  <a:pt x="1491798" y="64684"/>
                </a:cubicBezTo>
                <a:cubicBezTo>
                  <a:pt x="1494216" y="60182"/>
                  <a:pt x="1497509" y="56443"/>
                  <a:pt x="1501676" y="53467"/>
                </a:cubicBezTo>
                <a:cubicBezTo>
                  <a:pt x="1504802" y="51160"/>
                  <a:pt x="1509062" y="49206"/>
                  <a:pt x="1514457" y="47606"/>
                </a:cubicBezTo>
                <a:cubicBezTo>
                  <a:pt x="1519852" y="46007"/>
                  <a:pt x="1525637" y="45207"/>
                  <a:pt x="1531814" y="45207"/>
                </a:cubicBezTo>
                <a:close/>
                <a:moveTo>
                  <a:pt x="483134" y="18752"/>
                </a:moveTo>
                <a:cubicBezTo>
                  <a:pt x="473906" y="18752"/>
                  <a:pt x="466539" y="22659"/>
                  <a:pt x="461033" y="30473"/>
                </a:cubicBezTo>
                <a:cubicBezTo>
                  <a:pt x="454112" y="40444"/>
                  <a:pt x="450652" y="58862"/>
                  <a:pt x="450652" y="85725"/>
                </a:cubicBezTo>
                <a:cubicBezTo>
                  <a:pt x="450652" y="112589"/>
                  <a:pt x="453796" y="130467"/>
                  <a:pt x="460084" y="139359"/>
                </a:cubicBezTo>
                <a:cubicBezTo>
                  <a:pt x="466372" y="148251"/>
                  <a:pt x="474129" y="152698"/>
                  <a:pt x="483357" y="152698"/>
                </a:cubicBezTo>
                <a:cubicBezTo>
                  <a:pt x="492584" y="152698"/>
                  <a:pt x="500342" y="148233"/>
                  <a:pt x="506630" y="139303"/>
                </a:cubicBezTo>
                <a:cubicBezTo>
                  <a:pt x="512918" y="130374"/>
                  <a:pt x="516062" y="112514"/>
                  <a:pt x="516062" y="85725"/>
                </a:cubicBezTo>
                <a:cubicBezTo>
                  <a:pt x="516062" y="58787"/>
                  <a:pt x="512918" y="40891"/>
                  <a:pt x="506630" y="32035"/>
                </a:cubicBezTo>
                <a:cubicBezTo>
                  <a:pt x="500342" y="23180"/>
                  <a:pt x="492510" y="18752"/>
                  <a:pt x="483134" y="18752"/>
                </a:cubicBezTo>
                <a:close/>
                <a:moveTo>
                  <a:pt x="592559" y="13841"/>
                </a:moveTo>
                <a:cubicBezTo>
                  <a:pt x="587574" y="13841"/>
                  <a:pt x="583425" y="15999"/>
                  <a:pt x="580114" y="20315"/>
                </a:cubicBezTo>
                <a:cubicBezTo>
                  <a:pt x="576802" y="24631"/>
                  <a:pt x="575147" y="32556"/>
                  <a:pt x="575147" y="44090"/>
                </a:cubicBezTo>
                <a:cubicBezTo>
                  <a:pt x="575147" y="54583"/>
                  <a:pt x="576821" y="61968"/>
                  <a:pt x="580170" y="66247"/>
                </a:cubicBezTo>
                <a:cubicBezTo>
                  <a:pt x="583518" y="70526"/>
                  <a:pt x="587648" y="72665"/>
                  <a:pt x="592559" y="72665"/>
                </a:cubicBezTo>
                <a:cubicBezTo>
                  <a:pt x="597620" y="72665"/>
                  <a:pt x="601805" y="70507"/>
                  <a:pt x="605117" y="66191"/>
                </a:cubicBezTo>
                <a:cubicBezTo>
                  <a:pt x="608428" y="61875"/>
                  <a:pt x="610084" y="53987"/>
                  <a:pt x="610084" y="42528"/>
                </a:cubicBezTo>
                <a:cubicBezTo>
                  <a:pt x="610084" y="31961"/>
                  <a:pt x="608410" y="24538"/>
                  <a:pt x="605061" y="20259"/>
                </a:cubicBezTo>
                <a:cubicBezTo>
                  <a:pt x="601712" y="15980"/>
                  <a:pt x="597545" y="13841"/>
                  <a:pt x="592559" y="13841"/>
                </a:cubicBezTo>
                <a:close/>
                <a:moveTo>
                  <a:pt x="2135647" y="6474"/>
                </a:moveTo>
                <a:lnTo>
                  <a:pt x="2135647" y="47886"/>
                </a:lnTo>
                <a:lnTo>
                  <a:pt x="2155850" y="47886"/>
                </a:lnTo>
                <a:lnTo>
                  <a:pt x="2155850" y="63512"/>
                </a:lnTo>
                <a:lnTo>
                  <a:pt x="2135647" y="63512"/>
                </a:lnTo>
                <a:lnTo>
                  <a:pt x="2135647" y="132829"/>
                </a:lnTo>
                <a:cubicBezTo>
                  <a:pt x="2135647" y="138559"/>
                  <a:pt x="2136000" y="142243"/>
                  <a:pt x="2136707" y="143880"/>
                </a:cubicBezTo>
                <a:cubicBezTo>
                  <a:pt x="2137414" y="145517"/>
                  <a:pt x="2138567" y="146819"/>
                  <a:pt x="2140167" y="147786"/>
                </a:cubicBezTo>
                <a:cubicBezTo>
                  <a:pt x="2141767" y="148754"/>
                  <a:pt x="2144055" y="149237"/>
                  <a:pt x="2147032" y="149237"/>
                </a:cubicBezTo>
                <a:cubicBezTo>
                  <a:pt x="2149264" y="149237"/>
                  <a:pt x="2152204" y="148977"/>
                  <a:pt x="2155850" y="148456"/>
                </a:cubicBezTo>
                <a:lnTo>
                  <a:pt x="2158752" y="166204"/>
                </a:lnTo>
                <a:cubicBezTo>
                  <a:pt x="2153097" y="167395"/>
                  <a:pt x="2148037" y="167990"/>
                  <a:pt x="2143572" y="167990"/>
                </a:cubicBezTo>
                <a:cubicBezTo>
                  <a:pt x="2136279" y="167990"/>
                  <a:pt x="2130624" y="166836"/>
                  <a:pt x="2126605" y="164530"/>
                </a:cubicBezTo>
                <a:cubicBezTo>
                  <a:pt x="2122587" y="162223"/>
                  <a:pt x="2119759" y="159190"/>
                  <a:pt x="2118122" y="155432"/>
                </a:cubicBezTo>
                <a:cubicBezTo>
                  <a:pt x="2116485" y="151675"/>
                  <a:pt x="2115667" y="143768"/>
                  <a:pt x="2115667" y="131713"/>
                </a:cubicBezTo>
                <a:lnTo>
                  <a:pt x="2115667" y="63512"/>
                </a:lnTo>
                <a:lnTo>
                  <a:pt x="2100933" y="63512"/>
                </a:lnTo>
                <a:lnTo>
                  <a:pt x="2100933" y="47886"/>
                </a:lnTo>
                <a:lnTo>
                  <a:pt x="2115667" y="47886"/>
                </a:lnTo>
                <a:lnTo>
                  <a:pt x="2115667" y="18529"/>
                </a:lnTo>
                <a:close/>
                <a:moveTo>
                  <a:pt x="1445345" y="2791"/>
                </a:moveTo>
                <a:lnTo>
                  <a:pt x="1465436" y="2791"/>
                </a:lnTo>
                <a:lnTo>
                  <a:pt x="1465436" y="25896"/>
                </a:lnTo>
                <a:lnTo>
                  <a:pt x="1445345" y="25896"/>
                </a:lnTo>
                <a:close/>
                <a:moveTo>
                  <a:pt x="1387451" y="2791"/>
                </a:moveTo>
                <a:lnTo>
                  <a:pt x="1407431" y="2791"/>
                </a:lnTo>
                <a:lnTo>
                  <a:pt x="1407431" y="166427"/>
                </a:lnTo>
                <a:lnTo>
                  <a:pt x="1388790" y="166427"/>
                </a:lnTo>
                <a:lnTo>
                  <a:pt x="1388790" y="151470"/>
                </a:lnTo>
                <a:cubicBezTo>
                  <a:pt x="1381274" y="163227"/>
                  <a:pt x="1370224" y="169106"/>
                  <a:pt x="1355639" y="169106"/>
                </a:cubicBezTo>
                <a:cubicBezTo>
                  <a:pt x="1346188" y="169106"/>
                  <a:pt x="1337500" y="166502"/>
                  <a:pt x="1329575" y="161293"/>
                </a:cubicBezTo>
                <a:cubicBezTo>
                  <a:pt x="1321650" y="156084"/>
                  <a:pt x="1315511" y="148810"/>
                  <a:pt x="1311158" y="139471"/>
                </a:cubicBezTo>
                <a:cubicBezTo>
                  <a:pt x="1306804" y="130132"/>
                  <a:pt x="1304628" y="119397"/>
                  <a:pt x="1304628" y="107268"/>
                </a:cubicBezTo>
                <a:cubicBezTo>
                  <a:pt x="1304628" y="95436"/>
                  <a:pt x="1306600" y="84702"/>
                  <a:pt x="1310544" y="75065"/>
                </a:cubicBezTo>
                <a:cubicBezTo>
                  <a:pt x="1314488" y="65429"/>
                  <a:pt x="1320403" y="58043"/>
                  <a:pt x="1328291" y="52908"/>
                </a:cubicBezTo>
                <a:cubicBezTo>
                  <a:pt x="1336179" y="47774"/>
                  <a:pt x="1344997" y="45207"/>
                  <a:pt x="1354746" y="45207"/>
                </a:cubicBezTo>
                <a:cubicBezTo>
                  <a:pt x="1361889" y="45207"/>
                  <a:pt x="1368252" y="46714"/>
                  <a:pt x="1373833" y="49727"/>
                </a:cubicBezTo>
                <a:cubicBezTo>
                  <a:pt x="1379414" y="52741"/>
                  <a:pt x="1383953" y="56666"/>
                  <a:pt x="1387451" y="61503"/>
                </a:cubicBezTo>
                <a:close/>
                <a:moveTo>
                  <a:pt x="1159595" y="2791"/>
                </a:moveTo>
                <a:lnTo>
                  <a:pt x="1179686" y="2791"/>
                </a:lnTo>
                <a:lnTo>
                  <a:pt x="1179686" y="96106"/>
                </a:lnTo>
                <a:lnTo>
                  <a:pt x="1227237" y="47886"/>
                </a:lnTo>
                <a:lnTo>
                  <a:pt x="1253245" y="47886"/>
                </a:lnTo>
                <a:lnTo>
                  <a:pt x="1207927" y="91864"/>
                </a:lnTo>
                <a:lnTo>
                  <a:pt x="1257821" y="166427"/>
                </a:lnTo>
                <a:lnTo>
                  <a:pt x="1233041" y="166427"/>
                </a:lnTo>
                <a:lnTo>
                  <a:pt x="1193862" y="105817"/>
                </a:lnTo>
                <a:lnTo>
                  <a:pt x="1179686" y="119435"/>
                </a:lnTo>
                <a:lnTo>
                  <a:pt x="1179686" y="166427"/>
                </a:lnTo>
                <a:lnTo>
                  <a:pt x="1159595" y="166427"/>
                </a:lnTo>
                <a:close/>
                <a:moveTo>
                  <a:pt x="1101886" y="2791"/>
                </a:moveTo>
                <a:lnTo>
                  <a:pt x="1121978" y="2791"/>
                </a:lnTo>
                <a:lnTo>
                  <a:pt x="1121978" y="166427"/>
                </a:lnTo>
                <a:lnTo>
                  <a:pt x="1101886" y="166427"/>
                </a:lnTo>
                <a:close/>
                <a:moveTo>
                  <a:pt x="835521" y="2791"/>
                </a:moveTo>
                <a:lnTo>
                  <a:pt x="855613" y="2791"/>
                </a:lnTo>
                <a:lnTo>
                  <a:pt x="855613" y="61168"/>
                </a:lnTo>
                <a:cubicBezTo>
                  <a:pt x="864096" y="50527"/>
                  <a:pt x="874924" y="45207"/>
                  <a:pt x="888095" y="45207"/>
                </a:cubicBezTo>
                <a:cubicBezTo>
                  <a:pt x="895387" y="45207"/>
                  <a:pt x="902289" y="46676"/>
                  <a:pt x="908801" y="49616"/>
                </a:cubicBezTo>
                <a:cubicBezTo>
                  <a:pt x="915312" y="52555"/>
                  <a:pt x="920670" y="56685"/>
                  <a:pt x="924874" y="62006"/>
                </a:cubicBezTo>
                <a:cubicBezTo>
                  <a:pt x="929078" y="67326"/>
                  <a:pt x="932371" y="73744"/>
                  <a:pt x="934752" y="81260"/>
                </a:cubicBezTo>
                <a:cubicBezTo>
                  <a:pt x="937134" y="88776"/>
                  <a:pt x="938324" y="96813"/>
                  <a:pt x="938324" y="105370"/>
                </a:cubicBezTo>
                <a:cubicBezTo>
                  <a:pt x="938324" y="125685"/>
                  <a:pt x="933301" y="141387"/>
                  <a:pt x="923255" y="152474"/>
                </a:cubicBezTo>
                <a:cubicBezTo>
                  <a:pt x="913210" y="163562"/>
                  <a:pt x="901155" y="169106"/>
                  <a:pt x="887090" y="169106"/>
                </a:cubicBezTo>
                <a:cubicBezTo>
                  <a:pt x="873100" y="169106"/>
                  <a:pt x="862124" y="163265"/>
                  <a:pt x="854162" y="151582"/>
                </a:cubicBezTo>
                <a:lnTo>
                  <a:pt x="854162" y="166427"/>
                </a:lnTo>
                <a:lnTo>
                  <a:pt x="835521" y="166427"/>
                </a:lnTo>
                <a:close/>
                <a:moveTo>
                  <a:pt x="483357" y="2121"/>
                </a:moveTo>
                <a:cubicBezTo>
                  <a:pt x="492138" y="2121"/>
                  <a:pt x="499840" y="3888"/>
                  <a:pt x="506462" y="7423"/>
                </a:cubicBezTo>
                <a:cubicBezTo>
                  <a:pt x="513085" y="10958"/>
                  <a:pt x="518555" y="16055"/>
                  <a:pt x="522871" y="22715"/>
                </a:cubicBezTo>
                <a:cubicBezTo>
                  <a:pt x="527187" y="29375"/>
                  <a:pt x="530573" y="37486"/>
                  <a:pt x="533028" y="47048"/>
                </a:cubicBezTo>
                <a:cubicBezTo>
                  <a:pt x="535484" y="56611"/>
                  <a:pt x="536712" y="69503"/>
                  <a:pt x="536712" y="85725"/>
                </a:cubicBezTo>
                <a:cubicBezTo>
                  <a:pt x="536712" y="104924"/>
                  <a:pt x="534740" y="120421"/>
                  <a:pt x="530796" y="132215"/>
                </a:cubicBezTo>
                <a:cubicBezTo>
                  <a:pt x="526852" y="144010"/>
                  <a:pt x="520954" y="153126"/>
                  <a:pt x="513104" y="159562"/>
                </a:cubicBezTo>
                <a:cubicBezTo>
                  <a:pt x="505253" y="165999"/>
                  <a:pt x="495337" y="169218"/>
                  <a:pt x="483357" y="169218"/>
                </a:cubicBezTo>
                <a:cubicBezTo>
                  <a:pt x="467581" y="169218"/>
                  <a:pt x="455191" y="163562"/>
                  <a:pt x="446187" y="152251"/>
                </a:cubicBezTo>
                <a:cubicBezTo>
                  <a:pt x="435397" y="138633"/>
                  <a:pt x="430002" y="116458"/>
                  <a:pt x="430002" y="85725"/>
                </a:cubicBezTo>
                <a:cubicBezTo>
                  <a:pt x="430002" y="66377"/>
                  <a:pt x="431992" y="50806"/>
                  <a:pt x="435974" y="39012"/>
                </a:cubicBezTo>
                <a:cubicBezTo>
                  <a:pt x="439955" y="27217"/>
                  <a:pt x="445871" y="18120"/>
                  <a:pt x="453721" y="11720"/>
                </a:cubicBezTo>
                <a:cubicBezTo>
                  <a:pt x="461572" y="5321"/>
                  <a:pt x="471451" y="2121"/>
                  <a:pt x="483357" y="2121"/>
                </a:cubicBezTo>
                <a:close/>
                <a:moveTo>
                  <a:pt x="368908" y="2121"/>
                </a:moveTo>
                <a:lnTo>
                  <a:pt x="381856" y="2121"/>
                </a:lnTo>
                <a:lnTo>
                  <a:pt x="381856" y="166427"/>
                </a:lnTo>
                <a:lnTo>
                  <a:pt x="361764" y="166427"/>
                </a:lnTo>
                <a:lnTo>
                  <a:pt x="361764" y="38398"/>
                </a:lnTo>
                <a:cubicBezTo>
                  <a:pt x="356927" y="43011"/>
                  <a:pt x="350583" y="47625"/>
                  <a:pt x="342733" y="52239"/>
                </a:cubicBezTo>
                <a:cubicBezTo>
                  <a:pt x="334882" y="56852"/>
                  <a:pt x="327831" y="60313"/>
                  <a:pt x="321581" y="62620"/>
                </a:cubicBezTo>
                <a:lnTo>
                  <a:pt x="321581" y="43197"/>
                </a:lnTo>
                <a:cubicBezTo>
                  <a:pt x="332817" y="37914"/>
                  <a:pt x="342640" y="31514"/>
                  <a:pt x="351049" y="23999"/>
                </a:cubicBezTo>
                <a:cubicBezTo>
                  <a:pt x="359457" y="16483"/>
                  <a:pt x="365411" y="9190"/>
                  <a:pt x="368908" y="2121"/>
                </a:cubicBezTo>
                <a:close/>
                <a:moveTo>
                  <a:pt x="682191" y="0"/>
                </a:moveTo>
                <a:lnTo>
                  <a:pt x="698488" y="0"/>
                </a:lnTo>
                <a:lnTo>
                  <a:pt x="609303" y="172455"/>
                </a:lnTo>
                <a:lnTo>
                  <a:pt x="592671" y="172455"/>
                </a:lnTo>
                <a:close/>
                <a:moveTo>
                  <a:pt x="592001" y="0"/>
                </a:moveTo>
                <a:cubicBezTo>
                  <a:pt x="602270" y="0"/>
                  <a:pt x="610772" y="3665"/>
                  <a:pt x="617507" y="10995"/>
                </a:cubicBezTo>
                <a:cubicBezTo>
                  <a:pt x="624241" y="18325"/>
                  <a:pt x="627608" y="29096"/>
                  <a:pt x="627608" y="43309"/>
                </a:cubicBezTo>
                <a:cubicBezTo>
                  <a:pt x="627608" y="57150"/>
                  <a:pt x="624204" y="67810"/>
                  <a:pt x="617395" y="75289"/>
                </a:cubicBezTo>
                <a:cubicBezTo>
                  <a:pt x="610586" y="82767"/>
                  <a:pt x="602196" y="86506"/>
                  <a:pt x="592225" y="86506"/>
                </a:cubicBezTo>
                <a:cubicBezTo>
                  <a:pt x="582328" y="86506"/>
                  <a:pt x="574086" y="82823"/>
                  <a:pt x="567501" y="75456"/>
                </a:cubicBezTo>
                <a:cubicBezTo>
                  <a:pt x="560915" y="68089"/>
                  <a:pt x="557622" y="56964"/>
                  <a:pt x="557622" y="42081"/>
                </a:cubicBezTo>
                <a:cubicBezTo>
                  <a:pt x="557622" y="30398"/>
                  <a:pt x="560561" y="20464"/>
                  <a:pt x="566440" y="12278"/>
                </a:cubicBezTo>
                <a:cubicBezTo>
                  <a:pt x="572319" y="4093"/>
                  <a:pt x="580839" y="0"/>
                  <a:pt x="592001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To Outline"/>
          <p:cNvSpPr/>
          <p:nvPr/>
        </p:nvSpPr>
        <p:spPr>
          <a:xfrm>
            <a:off x="1817410" y="1203135"/>
            <a:ext cx="8628792" cy="585673"/>
          </a:xfrm>
          <a:custGeom>
            <a:avLst/>
            <a:gdLst/>
            <a:ahLst/>
            <a:cxnLst/>
            <a:rect l="l" t="t" r="r" b="b"/>
            <a:pathLst>
              <a:path w="8628792" h="585673">
                <a:moveTo>
                  <a:pt x="1964829" y="289481"/>
                </a:moveTo>
                <a:cubicBezTo>
                  <a:pt x="1945383" y="297419"/>
                  <a:pt x="1916212" y="304166"/>
                  <a:pt x="1877318" y="309722"/>
                </a:cubicBezTo>
                <a:cubicBezTo>
                  <a:pt x="1855291" y="312897"/>
                  <a:pt x="1839714" y="316469"/>
                  <a:pt x="1830586" y="320438"/>
                </a:cubicBezTo>
                <a:cubicBezTo>
                  <a:pt x="1821458" y="324406"/>
                  <a:pt x="1814414" y="330211"/>
                  <a:pt x="1809453" y="337850"/>
                </a:cubicBezTo>
                <a:cubicBezTo>
                  <a:pt x="1804492" y="345490"/>
                  <a:pt x="1802011" y="353973"/>
                  <a:pt x="1802011" y="363300"/>
                </a:cubicBezTo>
                <a:cubicBezTo>
                  <a:pt x="1802011" y="377588"/>
                  <a:pt x="1807419" y="389494"/>
                  <a:pt x="1818233" y="399019"/>
                </a:cubicBezTo>
                <a:cubicBezTo>
                  <a:pt x="1829049" y="408544"/>
                  <a:pt x="1844873" y="413306"/>
                  <a:pt x="1865709" y="413306"/>
                </a:cubicBezTo>
                <a:cubicBezTo>
                  <a:pt x="1886347" y="413306"/>
                  <a:pt x="1904702" y="408792"/>
                  <a:pt x="1920776" y="399763"/>
                </a:cubicBezTo>
                <a:cubicBezTo>
                  <a:pt x="1936850" y="390734"/>
                  <a:pt x="1948657" y="378381"/>
                  <a:pt x="1956197" y="362705"/>
                </a:cubicBezTo>
                <a:cubicBezTo>
                  <a:pt x="1961952" y="350600"/>
                  <a:pt x="1964829" y="332741"/>
                  <a:pt x="1964829" y="309127"/>
                </a:cubicBezTo>
                <a:close/>
                <a:moveTo>
                  <a:pt x="631329" y="289481"/>
                </a:moveTo>
                <a:cubicBezTo>
                  <a:pt x="611882" y="297419"/>
                  <a:pt x="582712" y="304166"/>
                  <a:pt x="543818" y="309722"/>
                </a:cubicBezTo>
                <a:cubicBezTo>
                  <a:pt x="521792" y="312897"/>
                  <a:pt x="506214" y="316469"/>
                  <a:pt x="497086" y="320438"/>
                </a:cubicBezTo>
                <a:cubicBezTo>
                  <a:pt x="487958" y="324406"/>
                  <a:pt x="480914" y="330211"/>
                  <a:pt x="475953" y="337850"/>
                </a:cubicBezTo>
                <a:cubicBezTo>
                  <a:pt x="470991" y="345490"/>
                  <a:pt x="468511" y="353973"/>
                  <a:pt x="468511" y="363300"/>
                </a:cubicBezTo>
                <a:cubicBezTo>
                  <a:pt x="468511" y="377588"/>
                  <a:pt x="473919" y="389494"/>
                  <a:pt x="484733" y="399019"/>
                </a:cubicBezTo>
                <a:cubicBezTo>
                  <a:pt x="495548" y="408544"/>
                  <a:pt x="511374" y="413306"/>
                  <a:pt x="532210" y="413306"/>
                </a:cubicBezTo>
                <a:cubicBezTo>
                  <a:pt x="552847" y="413306"/>
                  <a:pt x="571202" y="408792"/>
                  <a:pt x="587276" y="399763"/>
                </a:cubicBezTo>
                <a:cubicBezTo>
                  <a:pt x="603349" y="390734"/>
                  <a:pt x="615156" y="378381"/>
                  <a:pt x="622697" y="362705"/>
                </a:cubicBezTo>
                <a:cubicBezTo>
                  <a:pt x="628452" y="350600"/>
                  <a:pt x="631329" y="332741"/>
                  <a:pt x="631329" y="309127"/>
                </a:cubicBezTo>
                <a:close/>
                <a:moveTo>
                  <a:pt x="7443616" y="287264"/>
                </a:moveTo>
                <a:lnTo>
                  <a:pt x="7339050" y="298628"/>
                </a:lnTo>
                <a:cubicBezTo>
                  <a:pt x="7317885" y="300857"/>
                  <a:pt x="7303050" y="306757"/>
                  <a:pt x="7294544" y="316330"/>
                </a:cubicBezTo>
                <a:cubicBezTo>
                  <a:pt x="7286039" y="325903"/>
                  <a:pt x="7281786" y="340790"/>
                  <a:pt x="7281786" y="360993"/>
                </a:cubicBezTo>
                <a:cubicBezTo>
                  <a:pt x="7281786" y="381195"/>
                  <a:pt x="7286147" y="396546"/>
                  <a:pt x="7294869" y="407046"/>
                </a:cubicBezTo>
                <a:cubicBezTo>
                  <a:pt x="7303590" y="417546"/>
                  <a:pt x="7316140" y="422796"/>
                  <a:pt x="7332516" y="422796"/>
                </a:cubicBezTo>
                <a:cubicBezTo>
                  <a:pt x="7348893" y="422796"/>
                  <a:pt x="7366600" y="420756"/>
                  <a:pt x="7385637" y="416676"/>
                </a:cubicBezTo>
                <a:cubicBezTo>
                  <a:pt x="7404674" y="412596"/>
                  <a:pt x="7419752" y="408572"/>
                  <a:pt x="7430871" y="404603"/>
                </a:cubicBezTo>
                <a:lnTo>
                  <a:pt x="7443616" y="400050"/>
                </a:lnTo>
                <a:close/>
                <a:moveTo>
                  <a:pt x="6395866" y="287264"/>
                </a:moveTo>
                <a:lnTo>
                  <a:pt x="6291301" y="298628"/>
                </a:lnTo>
                <a:cubicBezTo>
                  <a:pt x="6270136" y="300857"/>
                  <a:pt x="6255301" y="306757"/>
                  <a:pt x="6246795" y="316330"/>
                </a:cubicBezTo>
                <a:cubicBezTo>
                  <a:pt x="6238289" y="325903"/>
                  <a:pt x="6234036" y="340790"/>
                  <a:pt x="6234036" y="360993"/>
                </a:cubicBezTo>
                <a:cubicBezTo>
                  <a:pt x="6234036" y="381195"/>
                  <a:pt x="6238397" y="396546"/>
                  <a:pt x="6247119" y="407046"/>
                </a:cubicBezTo>
                <a:cubicBezTo>
                  <a:pt x="6255841" y="417546"/>
                  <a:pt x="6268390" y="422796"/>
                  <a:pt x="6284766" y="422796"/>
                </a:cubicBezTo>
                <a:cubicBezTo>
                  <a:pt x="6301143" y="422796"/>
                  <a:pt x="6318850" y="420756"/>
                  <a:pt x="6337887" y="416676"/>
                </a:cubicBezTo>
                <a:cubicBezTo>
                  <a:pt x="6356925" y="412596"/>
                  <a:pt x="6372003" y="408572"/>
                  <a:pt x="6383122" y="404603"/>
                </a:cubicBezTo>
                <a:lnTo>
                  <a:pt x="6395866" y="400050"/>
                </a:lnTo>
                <a:close/>
                <a:moveTo>
                  <a:pt x="4128916" y="287264"/>
                </a:moveTo>
                <a:lnTo>
                  <a:pt x="4024351" y="298628"/>
                </a:lnTo>
                <a:cubicBezTo>
                  <a:pt x="4003186" y="300857"/>
                  <a:pt x="3988351" y="306757"/>
                  <a:pt x="3979845" y="316330"/>
                </a:cubicBezTo>
                <a:cubicBezTo>
                  <a:pt x="3971339" y="325903"/>
                  <a:pt x="3967086" y="340790"/>
                  <a:pt x="3967086" y="360993"/>
                </a:cubicBezTo>
                <a:cubicBezTo>
                  <a:pt x="3967086" y="381195"/>
                  <a:pt x="3971447" y="396546"/>
                  <a:pt x="3980169" y="407046"/>
                </a:cubicBezTo>
                <a:cubicBezTo>
                  <a:pt x="3988891" y="417546"/>
                  <a:pt x="4001440" y="422796"/>
                  <a:pt x="4017816" y="422796"/>
                </a:cubicBezTo>
                <a:cubicBezTo>
                  <a:pt x="4034193" y="422796"/>
                  <a:pt x="4051900" y="420756"/>
                  <a:pt x="4070937" y="416676"/>
                </a:cubicBezTo>
                <a:cubicBezTo>
                  <a:pt x="4089975" y="412596"/>
                  <a:pt x="4105053" y="408572"/>
                  <a:pt x="4116171" y="404603"/>
                </a:cubicBezTo>
                <a:lnTo>
                  <a:pt x="4128916" y="400050"/>
                </a:lnTo>
                <a:close/>
                <a:moveTo>
                  <a:pt x="1091803" y="169228"/>
                </a:moveTo>
                <a:cubicBezTo>
                  <a:pt x="1067991" y="169228"/>
                  <a:pt x="1048097" y="178952"/>
                  <a:pt x="1032123" y="198398"/>
                </a:cubicBezTo>
                <a:cubicBezTo>
                  <a:pt x="1016149" y="217845"/>
                  <a:pt x="1008162" y="248504"/>
                  <a:pt x="1008162" y="290374"/>
                </a:cubicBezTo>
                <a:cubicBezTo>
                  <a:pt x="1008162" y="330856"/>
                  <a:pt x="1016695" y="361117"/>
                  <a:pt x="1033760" y="381159"/>
                </a:cubicBezTo>
                <a:cubicBezTo>
                  <a:pt x="1050826" y="401202"/>
                  <a:pt x="1070967" y="411223"/>
                  <a:pt x="1094185" y="411223"/>
                </a:cubicBezTo>
                <a:cubicBezTo>
                  <a:pt x="1117600" y="411223"/>
                  <a:pt x="1137493" y="401648"/>
                  <a:pt x="1153864" y="382499"/>
                </a:cubicBezTo>
                <a:cubicBezTo>
                  <a:pt x="1170236" y="363350"/>
                  <a:pt x="1178421" y="334130"/>
                  <a:pt x="1178421" y="294839"/>
                </a:cubicBezTo>
                <a:cubicBezTo>
                  <a:pt x="1178421" y="251580"/>
                  <a:pt x="1170087" y="219830"/>
                  <a:pt x="1153418" y="199589"/>
                </a:cubicBezTo>
                <a:cubicBezTo>
                  <a:pt x="1136749" y="179348"/>
                  <a:pt x="1116211" y="169228"/>
                  <a:pt x="1091803" y="169228"/>
                </a:cubicBezTo>
                <a:close/>
                <a:moveTo>
                  <a:pt x="2436316" y="168931"/>
                </a:moveTo>
                <a:cubicBezTo>
                  <a:pt x="2411710" y="168931"/>
                  <a:pt x="2391023" y="177166"/>
                  <a:pt x="2374255" y="193636"/>
                </a:cubicBezTo>
                <a:cubicBezTo>
                  <a:pt x="2357487" y="210106"/>
                  <a:pt x="2348210" y="232133"/>
                  <a:pt x="2346424" y="259716"/>
                </a:cubicBezTo>
                <a:lnTo>
                  <a:pt x="2522934" y="259716"/>
                </a:lnTo>
                <a:cubicBezTo>
                  <a:pt x="2520553" y="233125"/>
                  <a:pt x="2513806" y="213182"/>
                  <a:pt x="2502694" y="199887"/>
                </a:cubicBezTo>
                <a:cubicBezTo>
                  <a:pt x="2485628" y="179249"/>
                  <a:pt x="2463502" y="168931"/>
                  <a:pt x="2436316" y="168931"/>
                </a:cubicBezTo>
                <a:close/>
                <a:moveTo>
                  <a:pt x="8520436" y="162877"/>
                </a:moveTo>
                <a:cubicBezTo>
                  <a:pt x="8506022" y="162877"/>
                  <a:pt x="8490347" y="165505"/>
                  <a:pt x="8473411" y="170759"/>
                </a:cubicBezTo>
                <a:cubicBezTo>
                  <a:pt x="8456476" y="176014"/>
                  <a:pt x="8443401" y="181137"/>
                  <a:pt x="8434188" y="186128"/>
                </a:cubicBezTo>
                <a:lnTo>
                  <a:pt x="8423071" y="192157"/>
                </a:lnTo>
                <a:lnTo>
                  <a:pt x="8423071" y="415509"/>
                </a:lnTo>
                <a:cubicBezTo>
                  <a:pt x="8449780" y="420367"/>
                  <a:pt x="8474062" y="422796"/>
                  <a:pt x="8495919" y="422796"/>
                </a:cubicBezTo>
                <a:cubicBezTo>
                  <a:pt x="8531986" y="422796"/>
                  <a:pt x="8557429" y="412759"/>
                  <a:pt x="8572247" y="392687"/>
                </a:cubicBezTo>
                <a:cubicBezTo>
                  <a:pt x="8587066" y="372615"/>
                  <a:pt x="8594474" y="338776"/>
                  <a:pt x="8594474" y="291170"/>
                </a:cubicBezTo>
                <a:cubicBezTo>
                  <a:pt x="8594474" y="243564"/>
                  <a:pt x="8588248" y="210280"/>
                  <a:pt x="8575795" y="191319"/>
                </a:cubicBezTo>
                <a:cubicBezTo>
                  <a:pt x="8563343" y="172358"/>
                  <a:pt x="8544890" y="162877"/>
                  <a:pt x="8520436" y="162877"/>
                </a:cubicBezTo>
                <a:close/>
                <a:moveTo>
                  <a:pt x="5048460" y="162877"/>
                </a:moveTo>
                <a:cubicBezTo>
                  <a:pt x="5012188" y="162877"/>
                  <a:pt x="4987599" y="171358"/>
                  <a:pt x="4974693" y="188319"/>
                </a:cubicBezTo>
                <a:cubicBezTo>
                  <a:pt x="4961787" y="205279"/>
                  <a:pt x="4955333" y="238223"/>
                  <a:pt x="4955333" y="287150"/>
                </a:cubicBezTo>
                <a:cubicBezTo>
                  <a:pt x="4955333" y="315503"/>
                  <a:pt x="4956299" y="337299"/>
                  <a:pt x="4958229" y="352539"/>
                </a:cubicBezTo>
                <a:cubicBezTo>
                  <a:pt x="4960159" y="367779"/>
                  <a:pt x="4964347" y="381200"/>
                  <a:pt x="4970792" y="392801"/>
                </a:cubicBezTo>
                <a:cubicBezTo>
                  <a:pt x="4977238" y="404403"/>
                  <a:pt x="4986388" y="412302"/>
                  <a:pt x="4998244" y="416500"/>
                </a:cubicBezTo>
                <a:cubicBezTo>
                  <a:pt x="5010106" y="420697"/>
                  <a:pt x="5026842" y="422796"/>
                  <a:pt x="5048454" y="422796"/>
                </a:cubicBezTo>
                <a:cubicBezTo>
                  <a:pt x="5070067" y="422796"/>
                  <a:pt x="5086804" y="420697"/>
                  <a:pt x="5098666" y="416500"/>
                </a:cubicBezTo>
                <a:cubicBezTo>
                  <a:pt x="5110527" y="412302"/>
                  <a:pt x="5119681" y="404401"/>
                  <a:pt x="5126126" y="392797"/>
                </a:cubicBezTo>
                <a:cubicBezTo>
                  <a:pt x="5132571" y="381192"/>
                  <a:pt x="5136775" y="367647"/>
                  <a:pt x="5138737" y="352163"/>
                </a:cubicBezTo>
                <a:cubicBezTo>
                  <a:pt x="5140699" y="336678"/>
                  <a:pt x="5141681" y="315007"/>
                  <a:pt x="5141681" y="287150"/>
                </a:cubicBezTo>
                <a:cubicBezTo>
                  <a:pt x="5141681" y="238306"/>
                  <a:pt x="5135211" y="205383"/>
                  <a:pt x="5122273" y="188381"/>
                </a:cubicBezTo>
                <a:cubicBezTo>
                  <a:pt x="5109335" y="171378"/>
                  <a:pt x="5084731" y="162877"/>
                  <a:pt x="5048460" y="162877"/>
                </a:cubicBezTo>
                <a:close/>
                <a:moveTo>
                  <a:pt x="3651923" y="162877"/>
                </a:moveTo>
                <a:cubicBezTo>
                  <a:pt x="3613842" y="162877"/>
                  <a:pt x="3587994" y="173506"/>
                  <a:pt x="3574380" y="194762"/>
                </a:cubicBezTo>
                <a:cubicBezTo>
                  <a:pt x="3560766" y="216019"/>
                  <a:pt x="3553958" y="250203"/>
                  <a:pt x="3553958" y="297313"/>
                </a:cubicBezTo>
                <a:cubicBezTo>
                  <a:pt x="3553958" y="353257"/>
                  <a:pt x="3562464" y="388991"/>
                  <a:pt x="3579476" y="404517"/>
                </a:cubicBezTo>
                <a:cubicBezTo>
                  <a:pt x="3587801" y="412086"/>
                  <a:pt x="3595426" y="417025"/>
                  <a:pt x="3602350" y="419333"/>
                </a:cubicBezTo>
                <a:cubicBezTo>
                  <a:pt x="3609275" y="421641"/>
                  <a:pt x="3618811" y="422796"/>
                  <a:pt x="3630958" y="422796"/>
                </a:cubicBezTo>
                <a:cubicBezTo>
                  <a:pt x="3643106" y="422796"/>
                  <a:pt x="3657576" y="420287"/>
                  <a:pt x="3674369" y="415271"/>
                </a:cubicBezTo>
                <a:cubicBezTo>
                  <a:pt x="3691161" y="410254"/>
                  <a:pt x="3704225" y="405216"/>
                  <a:pt x="3713559" y="400155"/>
                </a:cubicBezTo>
                <a:lnTo>
                  <a:pt x="3724761" y="394087"/>
                </a:lnTo>
                <a:lnTo>
                  <a:pt x="3724761" y="169259"/>
                </a:lnTo>
                <a:cubicBezTo>
                  <a:pt x="3697106" y="165005"/>
                  <a:pt x="3672827" y="162877"/>
                  <a:pt x="3651923" y="162877"/>
                </a:cubicBezTo>
                <a:close/>
                <a:moveTo>
                  <a:pt x="3191085" y="162877"/>
                </a:moveTo>
                <a:cubicBezTo>
                  <a:pt x="3154813" y="162877"/>
                  <a:pt x="3130224" y="171358"/>
                  <a:pt x="3117319" y="188319"/>
                </a:cubicBezTo>
                <a:cubicBezTo>
                  <a:pt x="3104412" y="205279"/>
                  <a:pt x="3097959" y="238223"/>
                  <a:pt x="3097959" y="287150"/>
                </a:cubicBezTo>
                <a:cubicBezTo>
                  <a:pt x="3097959" y="315503"/>
                  <a:pt x="3098923" y="337299"/>
                  <a:pt x="3100854" y="352539"/>
                </a:cubicBezTo>
                <a:cubicBezTo>
                  <a:pt x="3102784" y="367779"/>
                  <a:pt x="3106972" y="381200"/>
                  <a:pt x="3113417" y="392801"/>
                </a:cubicBezTo>
                <a:cubicBezTo>
                  <a:pt x="3119863" y="404403"/>
                  <a:pt x="3129013" y="412302"/>
                  <a:pt x="3140869" y="416500"/>
                </a:cubicBezTo>
                <a:cubicBezTo>
                  <a:pt x="3152731" y="420697"/>
                  <a:pt x="3169467" y="422796"/>
                  <a:pt x="3191079" y="422796"/>
                </a:cubicBezTo>
                <a:cubicBezTo>
                  <a:pt x="3212692" y="422796"/>
                  <a:pt x="3229429" y="420697"/>
                  <a:pt x="3241291" y="416500"/>
                </a:cubicBezTo>
                <a:cubicBezTo>
                  <a:pt x="3253152" y="412302"/>
                  <a:pt x="3262306" y="404401"/>
                  <a:pt x="3268751" y="392797"/>
                </a:cubicBezTo>
                <a:cubicBezTo>
                  <a:pt x="3275196" y="381192"/>
                  <a:pt x="3279400" y="367647"/>
                  <a:pt x="3281362" y="352163"/>
                </a:cubicBezTo>
                <a:cubicBezTo>
                  <a:pt x="3283324" y="336678"/>
                  <a:pt x="3284306" y="315007"/>
                  <a:pt x="3284306" y="287150"/>
                </a:cubicBezTo>
                <a:cubicBezTo>
                  <a:pt x="3284306" y="238306"/>
                  <a:pt x="3277836" y="205383"/>
                  <a:pt x="3264898" y="188381"/>
                </a:cubicBezTo>
                <a:cubicBezTo>
                  <a:pt x="3251960" y="171378"/>
                  <a:pt x="3227356" y="162877"/>
                  <a:pt x="3191085" y="162877"/>
                </a:cubicBezTo>
                <a:close/>
                <a:moveTo>
                  <a:pt x="8072638" y="137541"/>
                </a:moveTo>
                <a:lnTo>
                  <a:pt x="8105755" y="137541"/>
                </a:lnTo>
                <a:lnTo>
                  <a:pt x="8105755" y="297313"/>
                </a:lnTo>
                <a:cubicBezTo>
                  <a:pt x="8105755" y="349148"/>
                  <a:pt x="8110145" y="383021"/>
                  <a:pt x="8118924" y="398931"/>
                </a:cubicBezTo>
                <a:cubicBezTo>
                  <a:pt x="8127703" y="414841"/>
                  <a:pt x="8146999" y="422796"/>
                  <a:pt x="8176812" y="422796"/>
                </a:cubicBezTo>
                <a:cubicBezTo>
                  <a:pt x="8192115" y="422796"/>
                  <a:pt x="8207676" y="420384"/>
                  <a:pt x="8223494" y="415561"/>
                </a:cubicBezTo>
                <a:cubicBezTo>
                  <a:pt x="8239312" y="410739"/>
                  <a:pt x="8251047" y="406143"/>
                  <a:pt x="8258698" y="401774"/>
                </a:cubicBezTo>
                <a:lnTo>
                  <a:pt x="8268785" y="395526"/>
                </a:lnTo>
                <a:lnTo>
                  <a:pt x="8268785" y="137541"/>
                </a:lnTo>
                <a:lnTo>
                  <a:pt x="8301913" y="137541"/>
                </a:lnTo>
                <a:lnTo>
                  <a:pt x="8301913" y="448132"/>
                </a:lnTo>
                <a:lnTo>
                  <a:pt x="8268785" y="448132"/>
                </a:lnTo>
                <a:lnTo>
                  <a:pt x="8268785" y="427520"/>
                </a:lnTo>
                <a:lnTo>
                  <a:pt x="8263127" y="431730"/>
                </a:lnTo>
                <a:cubicBezTo>
                  <a:pt x="8256911" y="435254"/>
                  <a:pt x="8244941" y="439766"/>
                  <a:pt x="8227219" y="445265"/>
                </a:cubicBezTo>
                <a:cubicBezTo>
                  <a:pt x="8209496" y="450764"/>
                  <a:pt x="8192693" y="453514"/>
                  <a:pt x="8176812" y="453514"/>
                </a:cubicBezTo>
                <a:cubicBezTo>
                  <a:pt x="8134616" y="453514"/>
                  <a:pt x="8106705" y="442762"/>
                  <a:pt x="8093078" y="421257"/>
                </a:cubicBezTo>
                <a:cubicBezTo>
                  <a:pt x="8079451" y="399753"/>
                  <a:pt x="8072638" y="358838"/>
                  <a:pt x="8072638" y="298513"/>
                </a:cubicBezTo>
                <a:close/>
                <a:moveTo>
                  <a:pt x="5780103" y="137541"/>
                </a:moveTo>
                <a:lnTo>
                  <a:pt x="5813222" y="137541"/>
                </a:lnTo>
                <a:lnTo>
                  <a:pt x="5813222" y="448132"/>
                </a:lnTo>
                <a:lnTo>
                  <a:pt x="5780103" y="448132"/>
                </a:lnTo>
                <a:close/>
                <a:moveTo>
                  <a:pt x="8520436" y="132159"/>
                </a:moveTo>
                <a:cubicBezTo>
                  <a:pt x="8558587" y="132159"/>
                  <a:pt x="8586184" y="144997"/>
                  <a:pt x="8603227" y="170674"/>
                </a:cubicBezTo>
                <a:cubicBezTo>
                  <a:pt x="8620271" y="196350"/>
                  <a:pt x="8628792" y="236680"/>
                  <a:pt x="8628792" y="291665"/>
                </a:cubicBezTo>
                <a:cubicBezTo>
                  <a:pt x="8628792" y="346650"/>
                  <a:pt x="8618609" y="387371"/>
                  <a:pt x="8598240" y="413828"/>
                </a:cubicBezTo>
                <a:cubicBezTo>
                  <a:pt x="8577873" y="440285"/>
                  <a:pt x="8543766" y="453514"/>
                  <a:pt x="8495919" y="453514"/>
                </a:cubicBezTo>
                <a:cubicBezTo>
                  <a:pt x="8468214" y="453514"/>
                  <a:pt x="8443931" y="450723"/>
                  <a:pt x="8423071" y="445141"/>
                </a:cubicBezTo>
                <a:lnTo>
                  <a:pt x="8423071" y="585673"/>
                </a:lnTo>
                <a:lnTo>
                  <a:pt x="8389953" y="585673"/>
                </a:lnTo>
                <a:lnTo>
                  <a:pt x="8389953" y="137541"/>
                </a:lnTo>
                <a:lnTo>
                  <a:pt x="8423071" y="137541"/>
                </a:lnTo>
                <a:lnTo>
                  <a:pt x="8423071" y="162049"/>
                </a:lnTo>
                <a:cubicBezTo>
                  <a:pt x="8428653" y="155273"/>
                  <a:pt x="8442129" y="148598"/>
                  <a:pt x="8463500" y="142022"/>
                </a:cubicBezTo>
                <a:cubicBezTo>
                  <a:pt x="8484872" y="135447"/>
                  <a:pt x="8503850" y="132159"/>
                  <a:pt x="8520436" y="132159"/>
                </a:cubicBezTo>
                <a:close/>
                <a:moveTo>
                  <a:pt x="7383332" y="132159"/>
                </a:moveTo>
                <a:cubicBezTo>
                  <a:pt x="7445600" y="132159"/>
                  <a:pt x="7476734" y="165084"/>
                  <a:pt x="7476734" y="230934"/>
                </a:cubicBezTo>
                <a:lnTo>
                  <a:pt x="7476734" y="403422"/>
                </a:lnTo>
                <a:cubicBezTo>
                  <a:pt x="7477941" y="414287"/>
                  <a:pt x="7492892" y="420938"/>
                  <a:pt x="7521588" y="423377"/>
                </a:cubicBezTo>
                <a:lnTo>
                  <a:pt x="7519930" y="452914"/>
                </a:lnTo>
                <a:cubicBezTo>
                  <a:pt x="7484885" y="452914"/>
                  <a:pt x="7461723" y="444541"/>
                  <a:pt x="7450445" y="427796"/>
                </a:cubicBezTo>
                <a:cubicBezTo>
                  <a:pt x="7412053" y="444941"/>
                  <a:pt x="7372537" y="453514"/>
                  <a:pt x="7331897" y="453514"/>
                </a:cubicBezTo>
                <a:cubicBezTo>
                  <a:pt x="7305379" y="453514"/>
                  <a:pt x="7284678" y="445530"/>
                  <a:pt x="7269794" y="429563"/>
                </a:cubicBezTo>
                <a:cubicBezTo>
                  <a:pt x="7254910" y="413596"/>
                  <a:pt x="7247468" y="391214"/>
                  <a:pt x="7247468" y="362417"/>
                </a:cubicBezTo>
                <a:cubicBezTo>
                  <a:pt x="7247468" y="333619"/>
                  <a:pt x="7254522" y="311521"/>
                  <a:pt x="7268632" y="296123"/>
                </a:cubicBezTo>
                <a:cubicBezTo>
                  <a:pt x="7282742" y="280724"/>
                  <a:pt x="7305005" y="271548"/>
                  <a:pt x="7335421" y="268595"/>
                </a:cubicBezTo>
                <a:lnTo>
                  <a:pt x="7443616" y="257203"/>
                </a:lnTo>
                <a:lnTo>
                  <a:pt x="7443616" y="230934"/>
                </a:lnTo>
                <a:cubicBezTo>
                  <a:pt x="7443616" y="207140"/>
                  <a:pt x="7438690" y="190049"/>
                  <a:pt x="7428837" y="179660"/>
                </a:cubicBezTo>
                <a:cubicBezTo>
                  <a:pt x="7418986" y="169272"/>
                  <a:pt x="7403817" y="164078"/>
                  <a:pt x="7383332" y="164078"/>
                </a:cubicBezTo>
                <a:cubicBezTo>
                  <a:pt x="7361113" y="164078"/>
                  <a:pt x="7329871" y="166668"/>
                  <a:pt x="7289606" y="171850"/>
                </a:cubicBezTo>
                <a:lnTo>
                  <a:pt x="7264793" y="174241"/>
                </a:lnTo>
                <a:lnTo>
                  <a:pt x="7262412" y="143894"/>
                </a:lnTo>
                <a:cubicBezTo>
                  <a:pt x="7310774" y="136071"/>
                  <a:pt x="7351081" y="132159"/>
                  <a:pt x="7383332" y="132159"/>
                </a:cubicBezTo>
                <a:close/>
                <a:moveTo>
                  <a:pt x="6881536" y="132159"/>
                </a:moveTo>
                <a:cubicBezTo>
                  <a:pt x="6920563" y="132159"/>
                  <a:pt x="6946376" y="142719"/>
                  <a:pt x="6958974" y="163839"/>
                </a:cubicBezTo>
                <a:cubicBezTo>
                  <a:pt x="6970138" y="156213"/>
                  <a:pt x="6986354" y="149026"/>
                  <a:pt x="7007623" y="142280"/>
                </a:cubicBezTo>
                <a:cubicBezTo>
                  <a:pt x="7028893" y="135533"/>
                  <a:pt x="7048658" y="132159"/>
                  <a:pt x="7066921" y="132159"/>
                </a:cubicBezTo>
                <a:cubicBezTo>
                  <a:pt x="7109136" y="132159"/>
                  <a:pt x="7137052" y="142905"/>
                  <a:pt x="7150670" y="164397"/>
                </a:cubicBezTo>
                <a:cubicBezTo>
                  <a:pt x="7164287" y="185888"/>
                  <a:pt x="7171096" y="226606"/>
                  <a:pt x="7171096" y="286550"/>
                </a:cubicBezTo>
                <a:lnTo>
                  <a:pt x="7171096" y="448132"/>
                </a:lnTo>
                <a:lnTo>
                  <a:pt x="7137968" y="448132"/>
                </a:lnTo>
                <a:lnTo>
                  <a:pt x="7137968" y="287750"/>
                </a:lnTo>
                <a:cubicBezTo>
                  <a:pt x="7137968" y="236283"/>
                  <a:pt x="7133585" y="202605"/>
                  <a:pt x="7124819" y="186714"/>
                </a:cubicBezTo>
                <a:cubicBezTo>
                  <a:pt x="7116052" y="170823"/>
                  <a:pt x="7096754" y="162877"/>
                  <a:pt x="7066921" y="162877"/>
                </a:cubicBezTo>
                <a:cubicBezTo>
                  <a:pt x="7050424" y="162877"/>
                  <a:pt x="7033827" y="165305"/>
                  <a:pt x="7017129" y="170159"/>
                </a:cubicBezTo>
                <a:cubicBezTo>
                  <a:pt x="7000432" y="175014"/>
                  <a:pt x="6987610" y="179962"/>
                  <a:pt x="6978663" y="185004"/>
                </a:cubicBezTo>
                <a:lnTo>
                  <a:pt x="6970157" y="188995"/>
                </a:lnTo>
                <a:cubicBezTo>
                  <a:pt x="6977338" y="206019"/>
                  <a:pt x="6980929" y="238538"/>
                  <a:pt x="6980929" y="286550"/>
                </a:cubicBezTo>
                <a:lnTo>
                  <a:pt x="6980929" y="448132"/>
                </a:lnTo>
                <a:lnTo>
                  <a:pt x="6947801" y="448132"/>
                </a:lnTo>
                <a:lnTo>
                  <a:pt x="6947801" y="287750"/>
                </a:lnTo>
                <a:cubicBezTo>
                  <a:pt x="6947801" y="236283"/>
                  <a:pt x="6943416" y="202605"/>
                  <a:pt x="6934647" y="186714"/>
                </a:cubicBezTo>
                <a:cubicBezTo>
                  <a:pt x="6925878" y="170823"/>
                  <a:pt x="6906580" y="162877"/>
                  <a:pt x="6876754" y="162877"/>
                </a:cubicBezTo>
                <a:cubicBezTo>
                  <a:pt x="6861534" y="162877"/>
                  <a:pt x="6845941" y="165311"/>
                  <a:pt x="6829977" y="170178"/>
                </a:cubicBezTo>
                <a:cubicBezTo>
                  <a:pt x="6814013" y="175046"/>
                  <a:pt x="6802215" y="179660"/>
                  <a:pt x="6794582" y="184023"/>
                </a:cubicBezTo>
                <a:lnTo>
                  <a:pt x="6784771" y="190090"/>
                </a:lnTo>
                <a:lnTo>
                  <a:pt x="6784771" y="448132"/>
                </a:lnTo>
                <a:lnTo>
                  <a:pt x="6751653" y="448132"/>
                </a:lnTo>
                <a:lnTo>
                  <a:pt x="6751653" y="137541"/>
                </a:lnTo>
                <a:lnTo>
                  <a:pt x="6784771" y="137541"/>
                </a:lnTo>
                <a:lnTo>
                  <a:pt x="6784771" y="157961"/>
                </a:lnTo>
                <a:lnTo>
                  <a:pt x="6790229" y="154014"/>
                </a:lnTo>
                <a:cubicBezTo>
                  <a:pt x="6796376" y="150531"/>
                  <a:pt x="6808382" y="146018"/>
                  <a:pt x="6826248" y="140475"/>
                </a:cubicBezTo>
                <a:cubicBezTo>
                  <a:pt x="6844114" y="134931"/>
                  <a:pt x="6862543" y="132159"/>
                  <a:pt x="6881536" y="132159"/>
                </a:cubicBezTo>
                <a:close/>
                <a:moveTo>
                  <a:pt x="6335582" y="132159"/>
                </a:moveTo>
                <a:cubicBezTo>
                  <a:pt x="6397851" y="132159"/>
                  <a:pt x="6428985" y="165084"/>
                  <a:pt x="6428985" y="230934"/>
                </a:cubicBezTo>
                <a:lnTo>
                  <a:pt x="6428985" y="403422"/>
                </a:lnTo>
                <a:cubicBezTo>
                  <a:pt x="6430191" y="414287"/>
                  <a:pt x="6445142" y="420938"/>
                  <a:pt x="6473838" y="423377"/>
                </a:cubicBezTo>
                <a:lnTo>
                  <a:pt x="6472180" y="452914"/>
                </a:lnTo>
                <a:cubicBezTo>
                  <a:pt x="6437135" y="452914"/>
                  <a:pt x="6413973" y="444541"/>
                  <a:pt x="6402696" y="427796"/>
                </a:cubicBezTo>
                <a:cubicBezTo>
                  <a:pt x="6364303" y="444941"/>
                  <a:pt x="6324787" y="453514"/>
                  <a:pt x="6284147" y="453514"/>
                </a:cubicBezTo>
                <a:cubicBezTo>
                  <a:pt x="6257629" y="453514"/>
                  <a:pt x="6236928" y="445530"/>
                  <a:pt x="6222044" y="429563"/>
                </a:cubicBezTo>
                <a:cubicBezTo>
                  <a:pt x="6207160" y="413596"/>
                  <a:pt x="6199718" y="391214"/>
                  <a:pt x="6199718" y="362417"/>
                </a:cubicBezTo>
                <a:cubicBezTo>
                  <a:pt x="6199718" y="333619"/>
                  <a:pt x="6206773" y="311521"/>
                  <a:pt x="6220882" y="296123"/>
                </a:cubicBezTo>
                <a:cubicBezTo>
                  <a:pt x="6234992" y="280724"/>
                  <a:pt x="6257255" y="271548"/>
                  <a:pt x="6287671" y="268595"/>
                </a:cubicBezTo>
                <a:lnTo>
                  <a:pt x="6395866" y="257203"/>
                </a:lnTo>
                <a:lnTo>
                  <a:pt x="6395866" y="230934"/>
                </a:lnTo>
                <a:cubicBezTo>
                  <a:pt x="6395866" y="207140"/>
                  <a:pt x="6390940" y="190049"/>
                  <a:pt x="6381088" y="179660"/>
                </a:cubicBezTo>
                <a:cubicBezTo>
                  <a:pt x="6371236" y="169272"/>
                  <a:pt x="6356068" y="164078"/>
                  <a:pt x="6335582" y="164078"/>
                </a:cubicBezTo>
                <a:cubicBezTo>
                  <a:pt x="6313363" y="164078"/>
                  <a:pt x="6282122" y="166668"/>
                  <a:pt x="6241856" y="171850"/>
                </a:cubicBezTo>
                <a:lnTo>
                  <a:pt x="6217044" y="174241"/>
                </a:lnTo>
                <a:lnTo>
                  <a:pt x="6214662" y="143894"/>
                </a:lnTo>
                <a:cubicBezTo>
                  <a:pt x="6263024" y="136071"/>
                  <a:pt x="6303331" y="132159"/>
                  <a:pt x="6335582" y="132159"/>
                </a:cubicBezTo>
                <a:close/>
                <a:moveTo>
                  <a:pt x="6031168" y="132159"/>
                </a:moveTo>
                <a:cubicBezTo>
                  <a:pt x="6069989" y="132159"/>
                  <a:pt x="6096208" y="142905"/>
                  <a:pt x="6109826" y="164397"/>
                </a:cubicBezTo>
                <a:cubicBezTo>
                  <a:pt x="6123443" y="185888"/>
                  <a:pt x="6130252" y="226606"/>
                  <a:pt x="6130252" y="286550"/>
                </a:cubicBezTo>
                <a:lnTo>
                  <a:pt x="6130252" y="448132"/>
                </a:lnTo>
                <a:lnTo>
                  <a:pt x="6097133" y="448132"/>
                </a:lnTo>
                <a:lnTo>
                  <a:pt x="6097133" y="287750"/>
                </a:lnTo>
                <a:cubicBezTo>
                  <a:pt x="6097133" y="236283"/>
                  <a:pt x="6092749" y="202605"/>
                  <a:pt x="6083980" y="186714"/>
                </a:cubicBezTo>
                <a:cubicBezTo>
                  <a:pt x="6075210" y="170823"/>
                  <a:pt x="6055912" y="162877"/>
                  <a:pt x="6026087" y="162877"/>
                </a:cubicBezTo>
                <a:cubicBezTo>
                  <a:pt x="6010770" y="162877"/>
                  <a:pt x="5994666" y="165305"/>
                  <a:pt x="5977776" y="170159"/>
                </a:cubicBezTo>
                <a:cubicBezTo>
                  <a:pt x="5960885" y="175014"/>
                  <a:pt x="5947839" y="179740"/>
                  <a:pt x="5938637" y="184337"/>
                </a:cubicBezTo>
                <a:lnTo>
                  <a:pt x="5927522" y="190357"/>
                </a:lnTo>
                <a:lnTo>
                  <a:pt x="5927522" y="448132"/>
                </a:lnTo>
                <a:lnTo>
                  <a:pt x="5894403" y="448132"/>
                </a:lnTo>
                <a:lnTo>
                  <a:pt x="5894403" y="137541"/>
                </a:lnTo>
                <a:lnTo>
                  <a:pt x="5927522" y="137541"/>
                </a:lnTo>
                <a:lnTo>
                  <a:pt x="5927522" y="160849"/>
                </a:lnTo>
                <a:cubicBezTo>
                  <a:pt x="5957798" y="141722"/>
                  <a:pt x="5992347" y="132159"/>
                  <a:pt x="6031168" y="132159"/>
                </a:cubicBezTo>
                <a:close/>
                <a:moveTo>
                  <a:pt x="5395636" y="132159"/>
                </a:moveTo>
                <a:cubicBezTo>
                  <a:pt x="5434663" y="132159"/>
                  <a:pt x="5460476" y="142719"/>
                  <a:pt x="5473074" y="163839"/>
                </a:cubicBezTo>
                <a:cubicBezTo>
                  <a:pt x="5484238" y="156213"/>
                  <a:pt x="5500454" y="149026"/>
                  <a:pt x="5521723" y="142280"/>
                </a:cubicBezTo>
                <a:cubicBezTo>
                  <a:pt x="5542993" y="135533"/>
                  <a:pt x="5562759" y="132159"/>
                  <a:pt x="5581021" y="132159"/>
                </a:cubicBezTo>
                <a:cubicBezTo>
                  <a:pt x="5623236" y="132159"/>
                  <a:pt x="5651152" y="142905"/>
                  <a:pt x="5664770" y="164397"/>
                </a:cubicBezTo>
                <a:cubicBezTo>
                  <a:pt x="5678388" y="185888"/>
                  <a:pt x="5685196" y="226606"/>
                  <a:pt x="5685196" y="286550"/>
                </a:cubicBezTo>
                <a:lnTo>
                  <a:pt x="5685196" y="448132"/>
                </a:lnTo>
                <a:lnTo>
                  <a:pt x="5652068" y="448132"/>
                </a:lnTo>
                <a:lnTo>
                  <a:pt x="5652068" y="287750"/>
                </a:lnTo>
                <a:cubicBezTo>
                  <a:pt x="5652068" y="236283"/>
                  <a:pt x="5647685" y="202605"/>
                  <a:pt x="5638919" y="186714"/>
                </a:cubicBezTo>
                <a:cubicBezTo>
                  <a:pt x="5630153" y="170823"/>
                  <a:pt x="5610853" y="162877"/>
                  <a:pt x="5581021" y="162877"/>
                </a:cubicBezTo>
                <a:cubicBezTo>
                  <a:pt x="5564524" y="162877"/>
                  <a:pt x="5547927" y="165305"/>
                  <a:pt x="5531229" y="170159"/>
                </a:cubicBezTo>
                <a:cubicBezTo>
                  <a:pt x="5514532" y="175014"/>
                  <a:pt x="5501710" y="179962"/>
                  <a:pt x="5492763" y="185004"/>
                </a:cubicBezTo>
                <a:lnTo>
                  <a:pt x="5484257" y="188995"/>
                </a:lnTo>
                <a:cubicBezTo>
                  <a:pt x="5491438" y="206019"/>
                  <a:pt x="5495030" y="238538"/>
                  <a:pt x="5495030" y="286550"/>
                </a:cubicBezTo>
                <a:lnTo>
                  <a:pt x="5495030" y="448132"/>
                </a:lnTo>
                <a:lnTo>
                  <a:pt x="5461901" y="448132"/>
                </a:lnTo>
                <a:lnTo>
                  <a:pt x="5461901" y="287750"/>
                </a:lnTo>
                <a:cubicBezTo>
                  <a:pt x="5461901" y="236283"/>
                  <a:pt x="5457517" y="202605"/>
                  <a:pt x="5448747" y="186714"/>
                </a:cubicBezTo>
                <a:cubicBezTo>
                  <a:pt x="5439978" y="170823"/>
                  <a:pt x="5420681" y="162877"/>
                  <a:pt x="5390854" y="162877"/>
                </a:cubicBezTo>
                <a:cubicBezTo>
                  <a:pt x="5375634" y="162877"/>
                  <a:pt x="5360041" y="165311"/>
                  <a:pt x="5344077" y="170178"/>
                </a:cubicBezTo>
                <a:cubicBezTo>
                  <a:pt x="5328114" y="175046"/>
                  <a:pt x="5316315" y="179660"/>
                  <a:pt x="5308682" y="184023"/>
                </a:cubicBezTo>
                <a:lnTo>
                  <a:pt x="5298872" y="190090"/>
                </a:lnTo>
                <a:lnTo>
                  <a:pt x="5298872" y="448132"/>
                </a:lnTo>
                <a:lnTo>
                  <a:pt x="5265753" y="448132"/>
                </a:lnTo>
                <a:lnTo>
                  <a:pt x="5265753" y="137541"/>
                </a:lnTo>
                <a:lnTo>
                  <a:pt x="5298872" y="137541"/>
                </a:lnTo>
                <a:lnTo>
                  <a:pt x="5298872" y="157961"/>
                </a:lnTo>
                <a:lnTo>
                  <a:pt x="5304330" y="154014"/>
                </a:lnTo>
                <a:cubicBezTo>
                  <a:pt x="5310476" y="150531"/>
                  <a:pt x="5322483" y="146018"/>
                  <a:pt x="5340348" y="140475"/>
                </a:cubicBezTo>
                <a:cubicBezTo>
                  <a:pt x="5358214" y="134931"/>
                  <a:pt x="5376643" y="132159"/>
                  <a:pt x="5395636" y="132159"/>
                </a:cubicBezTo>
                <a:close/>
                <a:moveTo>
                  <a:pt x="5048460" y="132159"/>
                </a:moveTo>
                <a:cubicBezTo>
                  <a:pt x="5094732" y="132159"/>
                  <a:pt x="5127557" y="143954"/>
                  <a:pt x="5146934" y="167545"/>
                </a:cubicBezTo>
                <a:cubicBezTo>
                  <a:pt x="5166311" y="191135"/>
                  <a:pt x="5175999" y="232632"/>
                  <a:pt x="5175999" y="292036"/>
                </a:cubicBezTo>
                <a:cubicBezTo>
                  <a:pt x="5175999" y="351441"/>
                  <a:pt x="5167323" y="393205"/>
                  <a:pt x="5149972" y="417328"/>
                </a:cubicBezTo>
                <a:cubicBezTo>
                  <a:pt x="5132621" y="441452"/>
                  <a:pt x="5098783" y="453514"/>
                  <a:pt x="5048460" y="453514"/>
                </a:cubicBezTo>
                <a:cubicBezTo>
                  <a:pt x="4998135" y="453514"/>
                  <a:pt x="4964314" y="441474"/>
                  <a:pt x="4946994" y="417395"/>
                </a:cubicBezTo>
                <a:cubicBezTo>
                  <a:pt x="4929675" y="393316"/>
                  <a:pt x="4921015" y="351533"/>
                  <a:pt x="4921015" y="292046"/>
                </a:cubicBezTo>
                <a:cubicBezTo>
                  <a:pt x="4921015" y="232559"/>
                  <a:pt x="4930686" y="191040"/>
                  <a:pt x="4950028" y="167487"/>
                </a:cubicBezTo>
                <a:cubicBezTo>
                  <a:pt x="4969377" y="143935"/>
                  <a:pt x="5002187" y="132159"/>
                  <a:pt x="5048460" y="132159"/>
                </a:cubicBezTo>
                <a:close/>
                <a:moveTo>
                  <a:pt x="4735768" y="132159"/>
                </a:moveTo>
                <a:cubicBezTo>
                  <a:pt x="4774589" y="132159"/>
                  <a:pt x="4800808" y="142905"/>
                  <a:pt x="4814426" y="164397"/>
                </a:cubicBezTo>
                <a:cubicBezTo>
                  <a:pt x="4828043" y="185888"/>
                  <a:pt x="4834852" y="226606"/>
                  <a:pt x="4834852" y="286550"/>
                </a:cubicBezTo>
                <a:lnTo>
                  <a:pt x="4834852" y="448132"/>
                </a:lnTo>
                <a:lnTo>
                  <a:pt x="4801733" y="448132"/>
                </a:lnTo>
                <a:lnTo>
                  <a:pt x="4801733" y="287750"/>
                </a:lnTo>
                <a:cubicBezTo>
                  <a:pt x="4801733" y="236283"/>
                  <a:pt x="4797349" y="202605"/>
                  <a:pt x="4788580" y="186714"/>
                </a:cubicBezTo>
                <a:cubicBezTo>
                  <a:pt x="4779810" y="170823"/>
                  <a:pt x="4760512" y="162877"/>
                  <a:pt x="4730687" y="162877"/>
                </a:cubicBezTo>
                <a:cubicBezTo>
                  <a:pt x="4715370" y="162877"/>
                  <a:pt x="4699266" y="165305"/>
                  <a:pt x="4682376" y="170159"/>
                </a:cubicBezTo>
                <a:cubicBezTo>
                  <a:pt x="4665485" y="175014"/>
                  <a:pt x="4652439" y="179740"/>
                  <a:pt x="4643237" y="184337"/>
                </a:cubicBezTo>
                <a:lnTo>
                  <a:pt x="4632122" y="190357"/>
                </a:lnTo>
                <a:lnTo>
                  <a:pt x="4632122" y="448132"/>
                </a:lnTo>
                <a:lnTo>
                  <a:pt x="4599003" y="448132"/>
                </a:lnTo>
                <a:lnTo>
                  <a:pt x="4599003" y="137541"/>
                </a:lnTo>
                <a:lnTo>
                  <a:pt x="4632122" y="137541"/>
                </a:lnTo>
                <a:lnTo>
                  <a:pt x="4632122" y="160849"/>
                </a:lnTo>
                <a:cubicBezTo>
                  <a:pt x="4662398" y="141722"/>
                  <a:pt x="4696947" y="132159"/>
                  <a:pt x="4735768" y="132159"/>
                </a:cubicBezTo>
                <a:close/>
                <a:moveTo>
                  <a:pt x="4068632" y="132159"/>
                </a:moveTo>
                <a:cubicBezTo>
                  <a:pt x="4130901" y="132159"/>
                  <a:pt x="4162034" y="165084"/>
                  <a:pt x="4162034" y="230934"/>
                </a:cubicBezTo>
                <a:lnTo>
                  <a:pt x="4162034" y="403422"/>
                </a:lnTo>
                <a:cubicBezTo>
                  <a:pt x="4163242" y="414287"/>
                  <a:pt x="4178192" y="420938"/>
                  <a:pt x="4206888" y="423377"/>
                </a:cubicBezTo>
                <a:lnTo>
                  <a:pt x="4205230" y="452914"/>
                </a:lnTo>
                <a:cubicBezTo>
                  <a:pt x="4170185" y="452914"/>
                  <a:pt x="4147023" y="444541"/>
                  <a:pt x="4135746" y="427796"/>
                </a:cubicBezTo>
                <a:cubicBezTo>
                  <a:pt x="4097353" y="444941"/>
                  <a:pt x="4057837" y="453514"/>
                  <a:pt x="4017197" y="453514"/>
                </a:cubicBezTo>
                <a:cubicBezTo>
                  <a:pt x="3990680" y="453514"/>
                  <a:pt x="3969978" y="445530"/>
                  <a:pt x="3955094" y="429563"/>
                </a:cubicBezTo>
                <a:cubicBezTo>
                  <a:pt x="3940210" y="413596"/>
                  <a:pt x="3932768" y="391214"/>
                  <a:pt x="3932768" y="362417"/>
                </a:cubicBezTo>
                <a:cubicBezTo>
                  <a:pt x="3932768" y="333619"/>
                  <a:pt x="3939823" y="311521"/>
                  <a:pt x="3953932" y="296123"/>
                </a:cubicBezTo>
                <a:cubicBezTo>
                  <a:pt x="3968042" y="280724"/>
                  <a:pt x="3990305" y="271548"/>
                  <a:pt x="4020721" y="268595"/>
                </a:cubicBezTo>
                <a:lnTo>
                  <a:pt x="4128916" y="257203"/>
                </a:lnTo>
                <a:lnTo>
                  <a:pt x="4128916" y="230934"/>
                </a:lnTo>
                <a:cubicBezTo>
                  <a:pt x="4128916" y="207140"/>
                  <a:pt x="4123990" y="190049"/>
                  <a:pt x="4114138" y="179660"/>
                </a:cubicBezTo>
                <a:cubicBezTo>
                  <a:pt x="4104286" y="169272"/>
                  <a:pt x="4089117" y="164078"/>
                  <a:pt x="4068632" y="164078"/>
                </a:cubicBezTo>
                <a:cubicBezTo>
                  <a:pt x="4046414" y="164078"/>
                  <a:pt x="4015172" y="166668"/>
                  <a:pt x="3974906" y="171850"/>
                </a:cubicBezTo>
                <a:lnTo>
                  <a:pt x="3950094" y="174241"/>
                </a:lnTo>
                <a:lnTo>
                  <a:pt x="3947712" y="143894"/>
                </a:lnTo>
                <a:cubicBezTo>
                  <a:pt x="3996074" y="136071"/>
                  <a:pt x="4036381" y="132159"/>
                  <a:pt x="4068632" y="132159"/>
                </a:cubicBezTo>
                <a:close/>
                <a:moveTo>
                  <a:pt x="3191085" y="132159"/>
                </a:moveTo>
                <a:cubicBezTo>
                  <a:pt x="3237357" y="132159"/>
                  <a:pt x="3270182" y="143954"/>
                  <a:pt x="3289559" y="167545"/>
                </a:cubicBezTo>
                <a:cubicBezTo>
                  <a:pt x="3308936" y="191135"/>
                  <a:pt x="3318624" y="232632"/>
                  <a:pt x="3318624" y="292036"/>
                </a:cubicBezTo>
                <a:cubicBezTo>
                  <a:pt x="3318624" y="351441"/>
                  <a:pt x="3309948" y="393205"/>
                  <a:pt x="3292598" y="417328"/>
                </a:cubicBezTo>
                <a:cubicBezTo>
                  <a:pt x="3275246" y="441452"/>
                  <a:pt x="3241408" y="453514"/>
                  <a:pt x="3191085" y="453514"/>
                </a:cubicBezTo>
                <a:cubicBezTo>
                  <a:pt x="3140760" y="453514"/>
                  <a:pt x="3106940" y="441474"/>
                  <a:pt x="3089619" y="417395"/>
                </a:cubicBezTo>
                <a:cubicBezTo>
                  <a:pt x="3072300" y="393316"/>
                  <a:pt x="3063640" y="351533"/>
                  <a:pt x="3063640" y="292046"/>
                </a:cubicBezTo>
                <a:cubicBezTo>
                  <a:pt x="3063640" y="232559"/>
                  <a:pt x="3073312" y="191040"/>
                  <a:pt x="3092653" y="167487"/>
                </a:cubicBezTo>
                <a:cubicBezTo>
                  <a:pt x="3112002" y="143935"/>
                  <a:pt x="3144812" y="132159"/>
                  <a:pt x="3191085" y="132159"/>
                </a:cubicBezTo>
                <a:close/>
                <a:moveTo>
                  <a:pt x="2867749" y="132159"/>
                </a:moveTo>
                <a:cubicBezTo>
                  <a:pt x="2900248" y="132159"/>
                  <a:pt x="2930836" y="134382"/>
                  <a:pt x="2959512" y="138827"/>
                </a:cubicBezTo>
                <a:lnTo>
                  <a:pt x="2980296" y="142056"/>
                </a:lnTo>
                <a:lnTo>
                  <a:pt x="2978591" y="172450"/>
                </a:lnTo>
                <a:cubicBezTo>
                  <a:pt x="2933551" y="166068"/>
                  <a:pt x="2897800" y="162877"/>
                  <a:pt x="2871340" y="162877"/>
                </a:cubicBezTo>
                <a:cubicBezTo>
                  <a:pt x="2821981" y="162877"/>
                  <a:pt x="2797302" y="180778"/>
                  <a:pt x="2797302" y="216579"/>
                </a:cubicBezTo>
                <a:cubicBezTo>
                  <a:pt x="2797302" y="233585"/>
                  <a:pt x="2802272" y="245550"/>
                  <a:pt x="2812213" y="252474"/>
                </a:cubicBezTo>
                <a:cubicBezTo>
                  <a:pt x="2822154" y="259399"/>
                  <a:pt x="2846256" y="265851"/>
                  <a:pt x="2884518" y="271829"/>
                </a:cubicBezTo>
                <a:cubicBezTo>
                  <a:pt x="2922780" y="277808"/>
                  <a:pt x="2950102" y="286186"/>
                  <a:pt x="2966485" y="296966"/>
                </a:cubicBezTo>
                <a:cubicBezTo>
                  <a:pt x="2982868" y="307745"/>
                  <a:pt x="2991060" y="329155"/>
                  <a:pt x="2991060" y="361197"/>
                </a:cubicBezTo>
                <a:cubicBezTo>
                  <a:pt x="2991060" y="393240"/>
                  <a:pt x="2980798" y="416636"/>
                  <a:pt x="2960275" y="431387"/>
                </a:cubicBezTo>
                <a:cubicBezTo>
                  <a:pt x="2939752" y="446138"/>
                  <a:pt x="2910107" y="453514"/>
                  <a:pt x="2871340" y="453514"/>
                </a:cubicBezTo>
                <a:cubicBezTo>
                  <a:pt x="2850435" y="453514"/>
                  <a:pt x="2823039" y="451123"/>
                  <a:pt x="2789149" y="446341"/>
                </a:cubicBezTo>
                <a:lnTo>
                  <a:pt x="2766574" y="443131"/>
                </a:lnTo>
                <a:lnTo>
                  <a:pt x="2769660" y="412023"/>
                </a:lnTo>
                <a:cubicBezTo>
                  <a:pt x="2816517" y="419205"/>
                  <a:pt x="2852342" y="422796"/>
                  <a:pt x="2877136" y="422796"/>
                </a:cubicBezTo>
                <a:cubicBezTo>
                  <a:pt x="2901929" y="422796"/>
                  <a:pt x="2921396" y="418265"/>
                  <a:pt x="2935533" y="409203"/>
                </a:cubicBezTo>
                <a:cubicBezTo>
                  <a:pt x="2949672" y="400142"/>
                  <a:pt x="2956741" y="384689"/>
                  <a:pt x="2956741" y="362845"/>
                </a:cubicBezTo>
                <a:cubicBezTo>
                  <a:pt x="2956741" y="341001"/>
                  <a:pt x="2951315" y="326699"/>
                  <a:pt x="2940462" y="319940"/>
                </a:cubicBezTo>
                <a:cubicBezTo>
                  <a:pt x="2929611" y="313180"/>
                  <a:pt x="2905325" y="306906"/>
                  <a:pt x="2867606" y="301118"/>
                </a:cubicBezTo>
                <a:cubicBezTo>
                  <a:pt x="2829887" y="295330"/>
                  <a:pt x="2803020" y="287136"/>
                  <a:pt x="2787005" y="276534"/>
                </a:cubicBezTo>
                <a:cubicBezTo>
                  <a:pt x="2770991" y="265933"/>
                  <a:pt x="2762983" y="248199"/>
                  <a:pt x="2762983" y="223333"/>
                </a:cubicBezTo>
                <a:cubicBezTo>
                  <a:pt x="2762983" y="198466"/>
                  <a:pt x="2768765" y="179286"/>
                  <a:pt x="2780328" y="165792"/>
                </a:cubicBezTo>
                <a:cubicBezTo>
                  <a:pt x="2791892" y="152298"/>
                  <a:pt x="2805330" y="143319"/>
                  <a:pt x="2820643" y="138855"/>
                </a:cubicBezTo>
                <a:cubicBezTo>
                  <a:pt x="2835956" y="134391"/>
                  <a:pt x="2851658" y="132159"/>
                  <a:pt x="2867749" y="132159"/>
                </a:cubicBezTo>
                <a:close/>
                <a:moveTo>
                  <a:pt x="1276945" y="132021"/>
                </a:moveTo>
                <a:lnTo>
                  <a:pt x="1332310" y="132021"/>
                </a:lnTo>
                <a:lnTo>
                  <a:pt x="1382613" y="314484"/>
                </a:lnTo>
                <a:lnTo>
                  <a:pt x="1401366" y="382350"/>
                </a:lnTo>
                <a:cubicBezTo>
                  <a:pt x="1402159" y="378977"/>
                  <a:pt x="1407616" y="357248"/>
                  <a:pt x="1417737" y="317163"/>
                </a:cubicBezTo>
                <a:lnTo>
                  <a:pt x="1468041" y="132021"/>
                </a:lnTo>
                <a:lnTo>
                  <a:pt x="1523107" y="132021"/>
                </a:lnTo>
                <a:lnTo>
                  <a:pt x="1570435" y="315377"/>
                </a:lnTo>
                <a:lnTo>
                  <a:pt x="1586211" y="375802"/>
                </a:lnTo>
                <a:lnTo>
                  <a:pt x="1604367" y="314782"/>
                </a:lnTo>
                <a:lnTo>
                  <a:pt x="1658541" y="132021"/>
                </a:lnTo>
                <a:lnTo>
                  <a:pt x="1710631" y="132021"/>
                </a:lnTo>
                <a:lnTo>
                  <a:pt x="1611809" y="448132"/>
                </a:lnTo>
                <a:lnTo>
                  <a:pt x="1556147" y="448132"/>
                </a:lnTo>
                <a:lnTo>
                  <a:pt x="1505843" y="258823"/>
                </a:lnTo>
                <a:lnTo>
                  <a:pt x="1493639" y="204947"/>
                </a:lnTo>
                <a:lnTo>
                  <a:pt x="1429643" y="448132"/>
                </a:lnTo>
                <a:lnTo>
                  <a:pt x="1373683" y="448132"/>
                </a:lnTo>
                <a:close/>
                <a:moveTo>
                  <a:pt x="7731861" y="130950"/>
                </a:moveTo>
                <a:lnTo>
                  <a:pt x="7731861" y="163563"/>
                </a:lnTo>
                <a:cubicBezTo>
                  <a:pt x="7711345" y="167754"/>
                  <a:pt x="7691500" y="173917"/>
                  <a:pt x="7672330" y="182051"/>
                </a:cubicBezTo>
                <a:cubicBezTo>
                  <a:pt x="7653159" y="190186"/>
                  <a:pt x="7638945" y="197167"/>
                  <a:pt x="7629687" y="202997"/>
                </a:cubicBezTo>
                <a:lnTo>
                  <a:pt x="7613446" y="212855"/>
                </a:lnTo>
                <a:lnTo>
                  <a:pt x="7613446" y="448132"/>
                </a:lnTo>
                <a:lnTo>
                  <a:pt x="7580328" y="448132"/>
                </a:lnTo>
                <a:lnTo>
                  <a:pt x="7580328" y="137541"/>
                </a:lnTo>
                <a:lnTo>
                  <a:pt x="7613446" y="137541"/>
                </a:lnTo>
                <a:lnTo>
                  <a:pt x="7613446" y="183575"/>
                </a:lnTo>
                <a:cubicBezTo>
                  <a:pt x="7619200" y="174952"/>
                  <a:pt x="7634095" y="165087"/>
                  <a:pt x="7658133" y="153981"/>
                </a:cubicBezTo>
                <a:cubicBezTo>
                  <a:pt x="7682171" y="142875"/>
                  <a:pt x="7706747" y="135198"/>
                  <a:pt x="7731861" y="130950"/>
                </a:cubicBezTo>
                <a:close/>
                <a:moveTo>
                  <a:pt x="2435721" y="124877"/>
                </a:moveTo>
                <a:cubicBezTo>
                  <a:pt x="2477989" y="124877"/>
                  <a:pt x="2512516" y="139264"/>
                  <a:pt x="2539305" y="168038"/>
                </a:cubicBezTo>
                <a:cubicBezTo>
                  <a:pt x="2566094" y="196811"/>
                  <a:pt x="2579489" y="237292"/>
                  <a:pt x="2579489" y="289481"/>
                </a:cubicBezTo>
                <a:cubicBezTo>
                  <a:pt x="2579489" y="292656"/>
                  <a:pt x="2579390" y="297419"/>
                  <a:pt x="2579191" y="303769"/>
                </a:cubicBezTo>
                <a:lnTo>
                  <a:pt x="2343448" y="303769"/>
                </a:lnTo>
                <a:cubicBezTo>
                  <a:pt x="2345432" y="338495"/>
                  <a:pt x="2355255" y="365086"/>
                  <a:pt x="2372916" y="383541"/>
                </a:cubicBezTo>
                <a:cubicBezTo>
                  <a:pt x="2390576" y="401995"/>
                  <a:pt x="2412603" y="411223"/>
                  <a:pt x="2438995" y="411223"/>
                </a:cubicBezTo>
                <a:cubicBezTo>
                  <a:pt x="2458640" y="411223"/>
                  <a:pt x="2475408" y="406063"/>
                  <a:pt x="2489299" y="395745"/>
                </a:cubicBezTo>
                <a:cubicBezTo>
                  <a:pt x="2503190" y="385426"/>
                  <a:pt x="2514203" y="368956"/>
                  <a:pt x="2522339" y="346334"/>
                </a:cubicBezTo>
                <a:lnTo>
                  <a:pt x="2577703" y="353180"/>
                </a:lnTo>
                <a:cubicBezTo>
                  <a:pt x="2568972" y="385525"/>
                  <a:pt x="2552799" y="410627"/>
                  <a:pt x="2529185" y="428487"/>
                </a:cubicBezTo>
                <a:cubicBezTo>
                  <a:pt x="2505571" y="446346"/>
                  <a:pt x="2475408" y="455276"/>
                  <a:pt x="2438697" y="455276"/>
                </a:cubicBezTo>
                <a:cubicBezTo>
                  <a:pt x="2392462" y="455276"/>
                  <a:pt x="2355800" y="441038"/>
                  <a:pt x="2328714" y="412562"/>
                </a:cubicBezTo>
                <a:cubicBezTo>
                  <a:pt x="2301627" y="384086"/>
                  <a:pt x="2288083" y="344151"/>
                  <a:pt x="2288083" y="292756"/>
                </a:cubicBezTo>
                <a:cubicBezTo>
                  <a:pt x="2288083" y="239574"/>
                  <a:pt x="2301776" y="198299"/>
                  <a:pt x="2329160" y="168931"/>
                </a:cubicBezTo>
                <a:cubicBezTo>
                  <a:pt x="2356544" y="139562"/>
                  <a:pt x="2392065" y="124877"/>
                  <a:pt x="2435721" y="124877"/>
                </a:cubicBezTo>
                <a:close/>
                <a:moveTo>
                  <a:pt x="2222004" y="124877"/>
                </a:moveTo>
                <a:cubicBezTo>
                  <a:pt x="2240062" y="124877"/>
                  <a:pt x="2258417" y="130632"/>
                  <a:pt x="2277071" y="142141"/>
                </a:cubicBezTo>
                <a:lnTo>
                  <a:pt x="2258616" y="191850"/>
                </a:lnTo>
                <a:cubicBezTo>
                  <a:pt x="2245519" y="184111"/>
                  <a:pt x="2232422" y="180241"/>
                  <a:pt x="2219325" y="180241"/>
                </a:cubicBezTo>
                <a:cubicBezTo>
                  <a:pt x="2207617" y="180241"/>
                  <a:pt x="2197100" y="183764"/>
                  <a:pt x="2187774" y="190808"/>
                </a:cubicBezTo>
                <a:cubicBezTo>
                  <a:pt x="2178447" y="197853"/>
                  <a:pt x="2171800" y="207626"/>
                  <a:pt x="2167831" y="220127"/>
                </a:cubicBezTo>
                <a:cubicBezTo>
                  <a:pt x="2161877" y="239177"/>
                  <a:pt x="2158901" y="260013"/>
                  <a:pt x="2158901" y="282635"/>
                </a:cubicBezTo>
                <a:lnTo>
                  <a:pt x="2158901" y="448132"/>
                </a:lnTo>
                <a:lnTo>
                  <a:pt x="2105323" y="448132"/>
                </a:lnTo>
                <a:lnTo>
                  <a:pt x="2105323" y="132021"/>
                </a:lnTo>
                <a:lnTo>
                  <a:pt x="2153543" y="132021"/>
                </a:lnTo>
                <a:lnTo>
                  <a:pt x="2153543" y="179944"/>
                </a:lnTo>
                <a:cubicBezTo>
                  <a:pt x="2165846" y="157520"/>
                  <a:pt x="2177207" y="142737"/>
                  <a:pt x="2187625" y="135593"/>
                </a:cubicBezTo>
                <a:cubicBezTo>
                  <a:pt x="2198043" y="128449"/>
                  <a:pt x="2209503" y="124877"/>
                  <a:pt x="2222004" y="124877"/>
                </a:cubicBezTo>
                <a:close/>
                <a:moveTo>
                  <a:pt x="1896666" y="124877"/>
                </a:moveTo>
                <a:cubicBezTo>
                  <a:pt x="1923653" y="124877"/>
                  <a:pt x="1945581" y="128052"/>
                  <a:pt x="1962448" y="134402"/>
                </a:cubicBezTo>
                <a:cubicBezTo>
                  <a:pt x="1979315" y="140752"/>
                  <a:pt x="1991718" y="148739"/>
                  <a:pt x="1999655" y="158364"/>
                </a:cubicBezTo>
                <a:cubicBezTo>
                  <a:pt x="2007592" y="167988"/>
                  <a:pt x="2013149" y="180142"/>
                  <a:pt x="2016323" y="194827"/>
                </a:cubicBezTo>
                <a:cubicBezTo>
                  <a:pt x="2018110" y="203955"/>
                  <a:pt x="2019003" y="220425"/>
                  <a:pt x="2019003" y="244238"/>
                </a:cubicBezTo>
                <a:lnTo>
                  <a:pt x="2019003" y="315675"/>
                </a:lnTo>
                <a:cubicBezTo>
                  <a:pt x="2019003" y="365483"/>
                  <a:pt x="2020144" y="396985"/>
                  <a:pt x="2022426" y="410181"/>
                </a:cubicBezTo>
                <a:cubicBezTo>
                  <a:pt x="2024707" y="423377"/>
                  <a:pt x="2029223" y="436027"/>
                  <a:pt x="2035969" y="448132"/>
                </a:cubicBezTo>
                <a:lnTo>
                  <a:pt x="1980010" y="448132"/>
                </a:lnTo>
                <a:cubicBezTo>
                  <a:pt x="1974454" y="437020"/>
                  <a:pt x="1970881" y="424022"/>
                  <a:pt x="1969294" y="409139"/>
                </a:cubicBezTo>
                <a:cubicBezTo>
                  <a:pt x="1949451" y="426006"/>
                  <a:pt x="1930351" y="437913"/>
                  <a:pt x="1911995" y="444858"/>
                </a:cubicBezTo>
                <a:cubicBezTo>
                  <a:pt x="1893640" y="451803"/>
                  <a:pt x="1873945" y="455276"/>
                  <a:pt x="1852910" y="455276"/>
                </a:cubicBezTo>
                <a:cubicBezTo>
                  <a:pt x="1818184" y="455276"/>
                  <a:pt x="1791494" y="446793"/>
                  <a:pt x="1772841" y="429826"/>
                </a:cubicBezTo>
                <a:cubicBezTo>
                  <a:pt x="1754188" y="412860"/>
                  <a:pt x="1744861" y="391181"/>
                  <a:pt x="1744861" y="364788"/>
                </a:cubicBezTo>
                <a:cubicBezTo>
                  <a:pt x="1744861" y="349310"/>
                  <a:pt x="1748384" y="335172"/>
                  <a:pt x="1755428" y="322372"/>
                </a:cubicBezTo>
                <a:cubicBezTo>
                  <a:pt x="1762472" y="309573"/>
                  <a:pt x="1771700" y="299304"/>
                  <a:pt x="1783110" y="291565"/>
                </a:cubicBezTo>
                <a:cubicBezTo>
                  <a:pt x="1794520" y="283826"/>
                  <a:pt x="1807369" y="277972"/>
                  <a:pt x="1821656" y="274003"/>
                </a:cubicBezTo>
                <a:cubicBezTo>
                  <a:pt x="1832174" y="271225"/>
                  <a:pt x="1848048" y="268546"/>
                  <a:pt x="1869281" y="265966"/>
                </a:cubicBezTo>
                <a:cubicBezTo>
                  <a:pt x="1912541" y="260807"/>
                  <a:pt x="1944390" y="254656"/>
                  <a:pt x="1964829" y="247512"/>
                </a:cubicBezTo>
                <a:cubicBezTo>
                  <a:pt x="1965028" y="240170"/>
                  <a:pt x="1965127" y="235506"/>
                  <a:pt x="1965127" y="233522"/>
                </a:cubicBezTo>
                <a:cubicBezTo>
                  <a:pt x="1965127" y="211694"/>
                  <a:pt x="1960067" y="196315"/>
                  <a:pt x="1949946" y="187385"/>
                </a:cubicBezTo>
                <a:cubicBezTo>
                  <a:pt x="1936254" y="175281"/>
                  <a:pt x="1915915" y="169228"/>
                  <a:pt x="1888927" y="169228"/>
                </a:cubicBezTo>
                <a:cubicBezTo>
                  <a:pt x="1863725" y="169228"/>
                  <a:pt x="1845122" y="173643"/>
                  <a:pt x="1833116" y="182474"/>
                </a:cubicBezTo>
                <a:cubicBezTo>
                  <a:pt x="1821111" y="191304"/>
                  <a:pt x="1812231" y="206931"/>
                  <a:pt x="1806476" y="229355"/>
                </a:cubicBezTo>
                <a:lnTo>
                  <a:pt x="1754088" y="222211"/>
                </a:lnTo>
                <a:cubicBezTo>
                  <a:pt x="1758851" y="199788"/>
                  <a:pt x="1766689" y="181680"/>
                  <a:pt x="1777604" y="167889"/>
                </a:cubicBezTo>
                <a:cubicBezTo>
                  <a:pt x="1788517" y="154097"/>
                  <a:pt x="1804293" y="143481"/>
                  <a:pt x="1824931" y="136039"/>
                </a:cubicBezTo>
                <a:cubicBezTo>
                  <a:pt x="1845568" y="128598"/>
                  <a:pt x="1869480" y="124877"/>
                  <a:pt x="1896666" y="124877"/>
                </a:cubicBezTo>
                <a:close/>
                <a:moveTo>
                  <a:pt x="888504" y="124877"/>
                </a:moveTo>
                <a:cubicBezTo>
                  <a:pt x="906562" y="124877"/>
                  <a:pt x="924917" y="130632"/>
                  <a:pt x="943571" y="142141"/>
                </a:cubicBezTo>
                <a:lnTo>
                  <a:pt x="925116" y="191850"/>
                </a:lnTo>
                <a:cubicBezTo>
                  <a:pt x="912019" y="184111"/>
                  <a:pt x="898922" y="180241"/>
                  <a:pt x="885825" y="180241"/>
                </a:cubicBezTo>
                <a:cubicBezTo>
                  <a:pt x="874117" y="180241"/>
                  <a:pt x="863600" y="183764"/>
                  <a:pt x="854274" y="190808"/>
                </a:cubicBezTo>
                <a:cubicBezTo>
                  <a:pt x="844947" y="197853"/>
                  <a:pt x="838300" y="207626"/>
                  <a:pt x="834330" y="220127"/>
                </a:cubicBezTo>
                <a:cubicBezTo>
                  <a:pt x="828378" y="239177"/>
                  <a:pt x="825401" y="260013"/>
                  <a:pt x="825401" y="282635"/>
                </a:cubicBezTo>
                <a:lnTo>
                  <a:pt x="825401" y="448132"/>
                </a:lnTo>
                <a:lnTo>
                  <a:pt x="771823" y="448132"/>
                </a:lnTo>
                <a:lnTo>
                  <a:pt x="771823" y="132021"/>
                </a:lnTo>
                <a:lnTo>
                  <a:pt x="820043" y="132021"/>
                </a:lnTo>
                <a:lnTo>
                  <a:pt x="820043" y="179944"/>
                </a:lnTo>
                <a:cubicBezTo>
                  <a:pt x="832346" y="157520"/>
                  <a:pt x="843706" y="142737"/>
                  <a:pt x="854125" y="135593"/>
                </a:cubicBezTo>
                <a:cubicBezTo>
                  <a:pt x="864543" y="128449"/>
                  <a:pt x="876003" y="124877"/>
                  <a:pt x="888504" y="124877"/>
                </a:cubicBezTo>
                <a:close/>
                <a:moveTo>
                  <a:pt x="563166" y="124877"/>
                </a:moveTo>
                <a:cubicBezTo>
                  <a:pt x="590153" y="124877"/>
                  <a:pt x="612080" y="128052"/>
                  <a:pt x="628948" y="134402"/>
                </a:cubicBezTo>
                <a:cubicBezTo>
                  <a:pt x="645815" y="140752"/>
                  <a:pt x="658217" y="148739"/>
                  <a:pt x="666155" y="158364"/>
                </a:cubicBezTo>
                <a:cubicBezTo>
                  <a:pt x="674092" y="167988"/>
                  <a:pt x="679648" y="180142"/>
                  <a:pt x="682823" y="194827"/>
                </a:cubicBezTo>
                <a:cubicBezTo>
                  <a:pt x="684609" y="203955"/>
                  <a:pt x="685503" y="220425"/>
                  <a:pt x="685503" y="244238"/>
                </a:cubicBezTo>
                <a:lnTo>
                  <a:pt x="685503" y="315675"/>
                </a:lnTo>
                <a:cubicBezTo>
                  <a:pt x="685503" y="365483"/>
                  <a:pt x="686644" y="396985"/>
                  <a:pt x="688925" y="410181"/>
                </a:cubicBezTo>
                <a:cubicBezTo>
                  <a:pt x="691207" y="423377"/>
                  <a:pt x="695722" y="436027"/>
                  <a:pt x="702469" y="448132"/>
                </a:cubicBezTo>
                <a:lnTo>
                  <a:pt x="646510" y="448132"/>
                </a:lnTo>
                <a:cubicBezTo>
                  <a:pt x="640954" y="437020"/>
                  <a:pt x="637381" y="424022"/>
                  <a:pt x="635794" y="409139"/>
                </a:cubicBezTo>
                <a:cubicBezTo>
                  <a:pt x="615950" y="426006"/>
                  <a:pt x="596851" y="437913"/>
                  <a:pt x="578495" y="444858"/>
                </a:cubicBezTo>
                <a:cubicBezTo>
                  <a:pt x="560140" y="451803"/>
                  <a:pt x="540445" y="455276"/>
                  <a:pt x="519410" y="455276"/>
                </a:cubicBezTo>
                <a:cubicBezTo>
                  <a:pt x="484683" y="455276"/>
                  <a:pt x="457994" y="446793"/>
                  <a:pt x="439341" y="429826"/>
                </a:cubicBezTo>
                <a:cubicBezTo>
                  <a:pt x="420688" y="412860"/>
                  <a:pt x="411361" y="391181"/>
                  <a:pt x="411361" y="364788"/>
                </a:cubicBezTo>
                <a:cubicBezTo>
                  <a:pt x="411361" y="349310"/>
                  <a:pt x="414883" y="335172"/>
                  <a:pt x="421928" y="322372"/>
                </a:cubicBezTo>
                <a:cubicBezTo>
                  <a:pt x="428972" y="309573"/>
                  <a:pt x="438200" y="299304"/>
                  <a:pt x="449610" y="291565"/>
                </a:cubicBezTo>
                <a:cubicBezTo>
                  <a:pt x="461020" y="283826"/>
                  <a:pt x="473869" y="277972"/>
                  <a:pt x="488157" y="274003"/>
                </a:cubicBezTo>
                <a:cubicBezTo>
                  <a:pt x="498674" y="271225"/>
                  <a:pt x="514549" y="268546"/>
                  <a:pt x="535782" y="265966"/>
                </a:cubicBezTo>
                <a:cubicBezTo>
                  <a:pt x="579041" y="260807"/>
                  <a:pt x="610890" y="254656"/>
                  <a:pt x="631329" y="247512"/>
                </a:cubicBezTo>
                <a:cubicBezTo>
                  <a:pt x="631528" y="240170"/>
                  <a:pt x="631627" y="235506"/>
                  <a:pt x="631627" y="233522"/>
                </a:cubicBezTo>
                <a:cubicBezTo>
                  <a:pt x="631627" y="211694"/>
                  <a:pt x="626567" y="196315"/>
                  <a:pt x="616446" y="187385"/>
                </a:cubicBezTo>
                <a:cubicBezTo>
                  <a:pt x="602754" y="175281"/>
                  <a:pt x="582414" y="169228"/>
                  <a:pt x="555427" y="169228"/>
                </a:cubicBezTo>
                <a:cubicBezTo>
                  <a:pt x="530225" y="169228"/>
                  <a:pt x="511622" y="173643"/>
                  <a:pt x="499616" y="182474"/>
                </a:cubicBezTo>
                <a:cubicBezTo>
                  <a:pt x="487611" y="191304"/>
                  <a:pt x="478731" y="206931"/>
                  <a:pt x="472976" y="229355"/>
                </a:cubicBezTo>
                <a:lnTo>
                  <a:pt x="420588" y="222211"/>
                </a:lnTo>
                <a:cubicBezTo>
                  <a:pt x="425351" y="199788"/>
                  <a:pt x="433189" y="181680"/>
                  <a:pt x="444103" y="167889"/>
                </a:cubicBezTo>
                <a:cubicBezTo>
                  <a:pt x="455017" y="154097"/>
                  <a:pt x="470793" y="143481"/>
                  <a:pt x="491431" y="136039"/>
                </a:cubicBezTo>
                <a:cubicBezTo>
                  <a:pt x="512068" y="128598"/>
                  <a:pt x="535980" y="124877"/>
                  <a:pt x="563166" y="124877"/>
                </a:cubicBezTo>
                <a:close/>
                <a:moveTo>
                  <a:pt x="4282973" y="40062"/>
                </a:moveTo>
                <a:lnTo>
                  <a:pt x="4316092" y="40062"/>
                </a:lnTo>
                <a:lnTo>
                  <a:pt x="4316092" y="137541"/>
                </a:lnTo>
                <a:lnTo>
                  <a:pt x="4424934" y="137541"/>
                </a:lnTo>
                <a:lnTo>
                  <a:pt x="4424934" y="168259"/>
                </a:lnTo>
                <a:lnTo>
                  <a:pt x="4316092" y="168259"/>
                </a:lnTo>
                <a:lnTo>
                  <a:pt x="4316092" y="318840"/>
                </a:lnTo>
                <a:cubicBezTo>
                  <a:pt x="4316092" y="364077"/>
                  <a:pt x="4319018" y="392812"/>
                  <a:pt x="4324869" y="405046"/>
                </a:cubicBezTo>
                <a:cubicBezTo>
                  <a:pt x="4330720" y="417279"/>
                  <a:pt x="4344260" y="423396"/>
                  <a:pt x="4365489" y="423396"/>
                </a:cubicBezTo>
                <a:lnTo>
                  <a:pt x="4429106" y="417995"/>
                </a:lnTo>
                <a:lnTo>
                  <a:pt x="4431506" y="448618"/>
                </a:lnTo>
                <a:cubicBezTo>
                  <a:pt x="4401553" y="452282"/>
                  <a:pt x="4379388" y="454114"/>
                  <a:pt x="4365012" y="454114"/>
                </a:cubicBezTo>
                <a:cubicBezTo>
                  <a:pt x="4334691" y="454114"/>
                  <a:pt x="4313438" y="446172"/>
                  <a:pt x="4301252" y="430287"/>
                </a:cubicBezTo>
                <a:cubicBezTo>
                  <a:pt x="4289066" y="414402"/>
                  <a:pt x="4282973" y="384829"/>
                  <a:pt x="4282973" y="341566"/>
                </a:cubicBezTo>
                <a:lnTo>
                  <a:pt x="4282973" y="168259"/>
                </a:lnTo>
                <a:lnTo>
                  <a:pt x="4235729" y="168259"/>
                </a:lnTo>
                <a:lnTo>
                  <a:pt x="4235729" y="137541"/>
                </a:lnTo>
                <a:lnTo>
                  <a:pt x="4282973" y="137541"/>
                </a:lnTo>
                <a:close/>
                <a:moveTo>
                  <a:pt x="5780103" y="17935"/>
                </a:moveTo>
                <a:lnTo>
                  <a:pt x="5813222" y="17935"/>
                </a:lnTo>
                <a:lnTo>
                  <a:pt x="5813222" y="62408"/>
                </a:lnTo>
                <a:lnTo>
                  <a:pt x="5780103" y="62408"/>
                </a:lnTo>
                <a:close/>
                <a:moveTo>
                  <a:pt x="1173957" y="11768"/>
                </a:moveTo>
                <a:lnTo>
                  <a:pt x="1227237" y="11768"/>
                </a:lnTo>
                <a:lnTo>
                  <a:pt x="1227237" y="448132"/>
                </a:lnTo>
                <a:lnTo>
                  <a:pt x="1177528" y="448132"/>
                </a:lnTo>
                <a:lnTo>
                  <a:pt x="1177528" y="408246"/>
                </a:lnTo>
                <a:cubicBezTo>
                  <a:pt x="1157486" y="439599"/>
                  <a:pt x="1128018" y="455276"/>
                  <a:pt x="1089124" y="455276"/>
                </a:cubicBezTo>
                <a:cubicBezTo>
                  <a:pt x="1063923" y="455276"/>
                  <a:pt x="1040755" y="448331"/>
                  <a:pt x="1019621" y="434440"/>
                </a:cubicBezTo>
                <a:cubicBezTo>
                  <a:pt x="998488" y="420549"/>
                  <a:pt x="982117" y="401152"/>
                  <a:pt x="970508" y="376248"/>
                </a:cubicBezTo>
                <a:cubicBezTo>
                  <a:pt x="958900" y="351344"/>
                  <a:pt x="953096" y="322720"/>
                  <a:pt x="953096" y="290374"/>
                </a:cubicBezTo>
                <a:cubicBezTo>
                  <a:pt x="953096" y="258823"/>
                  <a:pt x="958354" y="230198"/>
                  <a:pt x="968871" y="204500"/>
                </a:cubicBezTo>
                <a:cubicBezTo>
                  <a:pt x="979389" y="178803"/>
                  <a:pt x="995165" y="159108"/>
                  <a:pt x="1016199" y="145416"/>
                </a:cubicBezTo>
                <a:cubicBezTo>
                  <a:pt x="1037233" y="131723"/>
                  <a:pt x="1060748" y="124877"/>
                  <a:pt x="1086743" y="124877"/>
                </a:cubicBezTo>
                <a:cubicBezTo>
                  <a:pt x="1105793" y="124877"/>
                  <a:pt x="1122760" y="128896"/>
                  <a:pt x="1137642" y="136932"/>
                </a:cubicBezTo>
                <a:cubicBezTo>
                  <a:pt x="1152525" y="144969"/>
                  <a:pt x="1164630" y="155437"/>
                  <a:pt x="1173957" y="168335"/>
                </a:cubicBezTo>
                <a:close/>
                <a:moveTo>
                  <a:pt x="0" y="11768"/>
                </a:moveTo>
                <a:lnTo>
                  <a:pt x="57746" y="11768"/>
                </a:lnTo>
                <a:lnTo>
                  <a:pt x="57746" y="190957"/>
                </a:lnTo>
                <a:lnTo>
                  <a:pt x="284559" y="190957"/>
                </a:lnTo>
                <a:lnTo>
                  <a:pt x="284559" y="11768"/>
                </a:lnTo>
                <a:lnTo>
                  <a:pt x="342305" y="11768"/>
                </a:lnTo>
                <a:lnTo>
                  <a:pt x="342305" y="448132"/>
                </a:lnTo>
                <a:lnTo>
                  <a:pt x="284559" y="448132"/>
                </a:lnTo>
                <a:lnTo>
                  <a:pt x="284559" y="242452"/>
                </a:lnTo>
                <a:lnTo>
                  <a:pt x="57746" y="242452"/>
                </a:lnTo>
                <a:lnTo>
                  <a:pt x="57746" y="448132"/>
                </a:lnTo>
                <a:lnTo>
                  <a:pt x="0" y="448132"/>
                </a:lnTo>
                <a:close/>
                <a:moveTo>
                  <a:pt x="7789878" y="0"/>
                </a:moveTo>
                <a:lnTo>
                  <a:pt x="7822996" y="0"/>
                </a:lnTo>
                <a:lnTo>
                  <a:pt x="7822996" y="263719"/>
                </a:lnTo>
                <a:lnTo>
                  <a:pt x="7871231" y="263719"/>
                </a:lnTo>
                <a:lnTo>
                  <a:pt x="7974082" y="137541"/>
                </a:lnTo>
                <a:lnTo>
                  <a:pt x="8008381" y="137541"/>
                </a:lnTo>
                <a:lnTo>
                  <a:pt x="7898349" y="278663"/>
                </a:lnTo>
                <a:lnTo>
                  <a:pt x="8013173" y="448132"/>
                </a:lnTo>
                <a:lnTo>
                  <a:pt x="7978711" y="448132"/>
                </a:lnTo>
                <a:lnTo>
                  <a:pt x="7871069" y="294446"/>
                </a:lnTo>
                <a:lnTo>
                  <a:pt x="7822996" y="294446"/>
                </a:lnTo>
                <a:lnTo>
                  <a:pt x="7822996" y="448132"/>
                </a:lnTo>
                <a:lnTo>
                  <a:pt x="7789878" y="448132"/>
                </a:lnTo>
                <a:close/>
                <a:moveTo>
                  <a:pt x="6526644" y="0"/>
                </a:moveTo>
                <a:lnTo>
                  <a:pt x="6559763" y="0"/>
                </a:lnTo>
                <a:lnTo>
                  <a:pt x="6559763" y="448132"/>
                </a:lnTo>
                <a:lnTo>
                  <a:pt x="6526644" y="448132"/>
                </a:lnTo>
                <a:close/>
                <a:moveTo>
                  <a:pt x="3724761" y="0"/>
                </a:moveTo>
                <a:lnTo>
                  <a:pt x="3757888" y="0"/>
                </a:lnTo>
                <a:lnTo>
                  <a:pt x="3757888" y="448132"/>
                </a:lnTo>
                <a:lnTo>
                  <a:pt x="3724761" y="448132"/>
                </a:lnTo>
                <a:lnTo>
                  <a:pt x="3724761" y="423015"/>
                </a:lnTo>
                <a:cubicBezTo>
                  <a:pt x="3718976" y="430292"/>
                  <a:pt x="3705471" y="437194"/>
                  <a:pt x="3684246" y="443722"/>
                </a:cubicBezTo>
                <a:cubicBezTo>
                  <a:pt x="3663021" y="450250"/>
                  <a:pt x="3645591" y="453514"/>
                  <a:pt x="3631954" y="453514"/>
                </a:cubicBezTo>
                <a:cubicBezTo>
                  <a:pt x="3618317" y="453514"/>
                  <a:pt x="3607867" y="452995"/>
                  <a:pt x="3600602" y="451956"/>
                </a:cubicBezTo>
                <a:cubicBezTo>
                  <a:pt x="3593338" y="450918"/>
                  <a:pt x="3584103" y="447489"/>
                  <a:pt x="3572899" y="441669"/>
                </a:cubicBezTo>
                <a:cubicBezTo>
                  <a:pt x="3561694" y="435850"/>
                  <a:pt x="3552566" y="427596"/>
                  <a:pt x="3545514" y="416909"/>
                </a:cubicBezTo>
                <a:cubicBezTo>
                  <a:pt x="3538463" y="406222"/>
                  <a:pt x="3532388" y="390685"/>
                  <a:pt x="3527289" y="370299"/>
                </a:cubicBezTo>
                <a:cubicBezTo>
                  <a:pt x="3522189" y="349912"/>
                  <a:pt x="3519640" y="325583"/>
                  <a:pt x="3519640" y="297313"/>
                </a:cubicBezTo>
                <a:cubicBezTo>
                  <a:pt x="3519640" y="241967"/>
                  <a:pt x="3529358" y="200604"/>
                  <a:pt x="3548796" y="173226"/>
                </a:cubicBezTo>
                <a:cubicBezTo>
                  <a:pt x="3568233" y="145848"/>
                  <a:pt x="3602609" y="132159"/>
                  <a:pt x="3651923" y="132159"/>
                </a:cubicBezTo>
                <a:cubicBezTo>
                  <a:pt x="3674930" y="132159"/>
                  <a:pt x="3699208" y="134347"/>
                  <a:pt x="3724761" y="138722"/>
                </a:cubicBezTo>
                <a:close/>
                <a:moveTo>
                  <a:pt x="3411969" y="0"/>
                </a:moveTo>
                <a:lnTo>
                  <a:pt x="3445088" y="0"/>
                </a:lnTo>
                <a:lnTo>
                  <a:pt x="3445088" y="448132"/>
                </a:lnTo>
                <a:lnTo>
                  <a:pt x="3411969" y="448132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To Outline"/>
          <p:cNvSpPr/>
          <p:nvPr/>
        </p:nvSpPr>
        <p:spPr>
          <a:xfrm>
            <a:off x="1929209" y="1862910"/>
            <a:ext cx="8411151" cy="513613"/>
          </a:xfrm>
          <a:custGeom>
            <a:avLst/>
            <a:gdLst/>
            <a:ahLst/>
            <a:cxnLst/>
            <a:rect l="l" t="t" r="r" b="b"/>
            <a:pathLst>
              <a:path w="8411151" h="513613">
                <a:moveTo>
                  <a:pt x="7427335" y="413169"/>
                </a:moveTo>
                <a:lnTo>
                  <a:pt x="7366883" y="419739"/>
                </a:lnTo>
                <a:cubicBezTo>
                  <a:pt x="7354648" y="421027"/>
                  <a:pt x="7346071" y="424439"/>
                  <a:pt x="7341154" y="429973"/>
                </a:cubicBezTo>
                <a:cubicBezTo>
                  <a:pt x="7336236" y="435507"/>
                  <a:pt x="7333777" y="444114"/>
                  <a:pt x="7333777" y="455794"/>
                </a:cubicBezTo>
                <a:cubicBezTo>
                  <a:pt x="7333777" y="467473"/>
                  <a:pt x="7336299" y="476348"/>
                  <a:pt x="7341341" y="482418"/>
                </a:cubicBezTo>
                <a:cubicBezTo>
                  <a:pt x="7346383" y="488488"/>
                  <a:pt x="7353638" y="491523"/>
                  <a:pt x="7363106" y="491523"/>
                </a:cubicBezTo>
                <a:cubicBezTo>
                  <a:pt x="7372574" y="491523"/>
                  <a:pt x="7382810" y="490344"/>
                  <a:pt x="7393816" y="487985"/>
                </a:cubicBezTo>
                <a:cubicBezTo>
                  <a:pt x="7404822" y="485627"/>
                  <a:pt x="7413539" y="483300"/>
                  <a:pt x="7419967" y="481006"/>
                </a:cubicBezTo>
                <a:lnTo>
                  <a:pt x="7427335" y="478374"/>
                </a:lnTo>
                <a:close/>
                <a:moveTo>
                  <a:pt x="6674860" y="413169"/>
                </a:moveTo>
                <a:lnTo>
                  <a:pt x="6614408" y="419739"/>
                </a:lnTo>
                <a:cubicBezTo>
                  <a:pt x="6602173" y="421027"/>
                  <a:pt x="6593596" y="424439"/>
                  <a:pt x="6588679" y="429973"/>
                </a:cubicBezTo>
                <a:cubicBezTo>
                  <a:pt x="6583761" y="435507"/>
                  <a:pt x="6581302" y="444114"/>
                  <a:pt x="6581302" y="455794"/>
                </a:cubicBezTo>
                <a:cubicBezTo>
                  <a:pt x="6581302" y="467473"/>
                  <a:pt x="6583824" y="476348"/>
                  <a:pt x="6588866" y="482418"/>
                </a:cubicBezTo>
                <a:cubicBezTo>
                  <a:pt x="6593908" y="488488"/>
                  <a:pt x="6601163" y="491523"/>
                  <a:pt x="6610631" y="491523"/>
                </a:cubicBezTo>
                <a:cubicBezTo>
                  <a:pt x="6620099" y="491523"/>
                  <a:pt x="6630335" y="490344"/>
                  <a:pt x="6641341" y="487985"/>
                </a:cubicBezTo>
                <a:cubicBezTo>
                  <a:pt x="6652347" y="485627"/>
                  <a:pt x="6661064" y="483300"/>
                  <a:pt x="6667492" y="481006"/>
                </a:cubicBezTo>
                <a:lnTo>
                  <a:pt x="6674860" y="478374"/>
                </a:lnTo>
                <a:close/>
                <a:moveTo>
                  <a:pt x="1757660" y="347520"/>
                </a:moveTo>
                <a:cubicBezTo>
                  <a:pt x="1738213" y="355458"/>
                  <a:pt x="1709042" y="362205"/>
                  <a:pt x="1670149" y="367761"/>
                </a:cubicBezTo>
                <a:cubicBezTo>
                  <a:pt x="1648123" y="370936"/>
                  <a:pt x="1632545" y="374508"/>
                  <a:pt x="1623417" y="378477"/>
                </a:cubicBezTo>
                <a:cubicBezTo>
                  <a:pt x="1614289" y="382445"/>
                  <a:pt x="1607244" y="388250"/>
                  <a:pt x="1602284" y="395889"/>
                </a:cubicBezTo>
                <a:cubicBezTo>
                  <a:pt x="1597322" y="403529"/>
                  <a:pt x="1594842" y="412013"/>
                  <a:pt x="1594842" y="421339"/>
                </a:cubicBezTo>
                <a:cubicBezTo>
                  <a:pt x="1594842" y="435627"/>
                  <a:pt x="1600249" y="447533"/>
                  <a:pt x="1611065" y="457058"/>
                </a:cubicBezTo>
                <a:cubicBezTo>
                  <a:pt x="1621879" y="466583"/>
                  <a:pt x="1637705" y="471345"/>
                  <a:pt x="1658541" y="471345"/>
                </a:cubicBezTo>
                <a:cubicBezTo>
                  <a:pt x="1679178" y="471345"/>
                  <a:pt x="1697534" y="466831"/>
                  <a:pt x="1713607" y="457802"/>
                </a:cubicBezTo>
                <a:cubicBezTo>
                  <a:pt x="1729681" y="448773"/>
                  <a:pt x="1741487" y="436420"/>
                  <a:pt x="1749028" y="420744"/>
                </a:cubicBezTo>
                <a:cubicBezTo>
                  <a:pt x="1754782" y="408639"/>
                  <a:pt x="1757660" y="390780"/>
                  <a:pt x="1757660" y="367166"/>
                </a:cubicBezTo>
                <a:close/>
                <a:moveTo>
                  <a:pt x="4521822" y="345303"/>
                </a:moveTo>
                <a:lnTo>
                  <a:pt x="4417256" y="356667"/>
                </a:lnTo>
                <a:cubicBezTo>
                  <a:pt x="4396092" y="358896"/>
                  <a:pt x="4381257" y="364796"/>
                  <a:pt x="4372751" y="374369"/>
                </a:cubicBezTo>
                <a:cubicBezTo>
                  <a:pt x="4364245" y="383942"/>
                  <a:pt x="4359992" y="398829"/>
                  <a:pt x="4359992" y="419032"/>
                </a:cubicBezTo>
                <a:cubicBezTo>
                  <a:pt x="4359992" y="439234"/>
                  <a:pt x="4364353" y="454585"/>
                  <a:pt x="4373075" y="465085"/>
                </a:cubicBezTo>
                <a:cubicBezTo>
                  <a:pt x="4381797" y="475585"/>
                  <a:pt x="4394346" y="480835"/>
                  <a:pt x="4410722" y="480835"/>
                </a:cubicBezTo>
                <a:cubicBezTo>
                  <a:pt x="4427099" y="480835"/>
                  <a:pt x="4444806" y="478795"/>
                  <a:pt x="4463843" y="474715"/>
                </a:cubicBezTo>
                <a:cubicBezTo>
                  <a:pt x="4482881" y="470635"/>
                  <a:pt x="4497959" y="466611"/>
                  <a:pt x="4509077" y="462642"/>
                </a:cubicBezTo>
                <a:lnTo>
                  <a:pt x="4521822" y="458089"/>
                </a:lnTo>
                <a:close/>
                <a:moveTo>
                  <a:pt x="3035922" y="345303"/>
                </a:moveTo>
                <a:lnTo>
                  <a:pt x="2931356" y="356667"/>
                </a:lnTo>
                <a:cubicBezTo>
                  <a:pt x="2910192" y="358896"/>
                  <a:pt x="2895357" y="364796"/>
                  <a:pt x="2886851" y="374369"/>
                </a:cubicBezTo>
                <a:cubicBezTo>
                  <a:pt x="2878345" y="383942"/>
                  <a:pt x="2874092" y="398829"/>
                  <a:pt x="2874092" y="419032"/>
                </a:cubicBezTo>
                <a:cubicBezTo>
                  <a:pt x="2874092" y="439234"/>
                  <a:pt x="2878453" y="454585"/>
                  <a:pt x="2887175" y="465085"/>
                </a:cubicBezTo>
                <a:cubicBezTo>
                  <a:pt x="2895896" y="475585"/>
                  <a:pt x="2908446" y="480835"/>
                  <a:pt x="2924822" y="480835"/>
                </a:cubicBezTo>
                <a:cubicBezTo>
                  <a:pt x="2941199" y="480835"/>
                  <a:pt x="2958906" y="478795"/>
                  <a:pt x="2977943" y="474715"/>
                </a:cubicBezTo>
                <a:cubicBezTo>
                  <a:pt x="2996981" y="470635"/>
                  <a:pt x="3012059" y="466611"/>
                  <a:pt x="3023177" y="462642"/>
                </a:cubicBezTo>
                <a:lnTo>
                  <a:pt x="3035922" y="458089"/>
                </a:lnTo>
                <a:close/>
                <a:moveTo>
                  <a:pt x="7686030" y="341258"/>
                </a:moveTo>
                <a:cubicBezTo>
                  <a:pt x="7650346" y="341258"/>
                  <a:pt x="7632505" y="363112"/>
                  <a:pt x="7632505" y="406820"/>
                </a:cubicBezTo>
                <a:lnTo>
                  <a:pt x="7735402" y="406820"/>
                </a:lnTo>
                <a:cubicBezTo>
                  <a:pt x="7735402" y="383692"/>
                  <a:pt x="7731490" y="366983"/>
                  <a:pt x="7723665" y="356693"/>
                </a:cubicBezTo>
                <a:cubicBezTo>
                  <a:pt x="7715840" y="346403"/>
                  <a:pt x="7703295" y="341258"/>
                  <a:pt x="7686030" y="341258"/>
                </a:cubicBezTo>
                <a:close/>
                <a:moveTo>
                  <a:pt x="6936666" y="341258"/>
                </a:moveTo>
                <a:cubicBezTo>
                  <a:pt x="6914651" y="341258"/>
                  <a:pt x="6899707" y="347403"/>
                  <a:pt x="6891836" y="359692"/>
                </a:cubicBezTo>
                <a:cubicBezTo>
                  <a:pt x="6883966" y="371981"/>
                  <a:pt x="6880030" y="391743"/>
                  <a:pt x="6880030" y="418979"/>
                </a:cubicBezTo>
                <a:cubicBezTo>
                  <a:pt x="6880030" y="451321"/>
                  <a:pt x="6884948" y="471980"/>
                  <a:pt x="6894783" y="480956"/>
                </a:cubicBezTo>
                <a:cubicBezTo>
                  <a:pt x="6899595" y="485332"/>
                  <a:pt x="6904003" y="488187"/>
                  <a:pt x="6908007" y="489522"/>
                </a:cubicBezTo>
                <a:cubicBezTo>
                  <a:pt x="6912010" y="490856"/>
                  <a:pt x="6917523" y="491523"/>
                  <a:pt x="6924546" y="491523"/>
                </a:cubicBezTo>
                <a:cubicBezTo>
                  <a:pt x="6931569" y="491523"/>
                  <a:pt x="6939934" y="490073"/>
                  <a:pt x="6949642" y="487173"/>
                </a:cubicBezTo>
                <a:cubicBezTo>
                  <a:pt x="6959351" y="484273"/>
                  <a:pt x="6966903" y="481360"/>
                  <a:pt x="6972299" y="478434"/>
                </a:cubicBezTo>
                <a:lnTo>
                  <a:pt x="6978775" y="474926"/>
                </a:lnTo>
                <a:lnTo>
                  <a:pt x="6978775" y="344948"/>
                </a:lnTo>
                <a:cubicBezTo>
                  <a:pt x="6962788" y="342488"/>
                  <a:pt x="6948751" y="341258"/>
                  <a:pt x="6936666" y="341258"/>
                </a:cubicBezTo>
                <a:close/>
                <a:moveTo>
                  <a:pt x="8239053" y="326611"/>
                </a:moveTo>
                <a:lnTo>
                  <a:pt x="8258199" y="326611"/>
                </a:lnTo>
                <a:lnTo>
                  <a:pt x="8258199" y="506171"/>
                </a:lnTo>
                <a:lnTo>
                  <a:pt x="8239053" y="506171"/>
                </a:lnTo>
                <a:close/>
                <a:moveTo>
                  <a:pt x="7846799" y="326611"/>
                </a:moveTo>
                <a:lnTo>
                  <a:pt x="7865945" y="326611"/>
                </a:lnTo>
                <a:lnTo>
                  <a:pt x="7865945" y="418979"/>
                </a:lnTo>
                <a:cubicBezTo>
                  <a:pt x="7865945" y="448946"/>
                  <a:pt x="7868484" y="468529"/>
                  <a:pt x="7873559" y="477727"/>
                </a:cubicBezTo>
                <a:cubicBezTo>
                  <a:pt x="7878634" y="486925"/>
                  <a:pt x="7889789" y="491523"/>
                  <a:pt x="7907025" y="491523"/>
                </a:cubicBezTo>
                <a:cubicBezTo>
                  <a:pt x="7915873" y="491523"/>
                  <a:pt x="7924869" y="490129"/>
                  <a:pt x="7934013" y="487341"/>
                </a:cubicBezTo>
                <a:cubicBezTo>
                  <a:pt x="7943158" y="484553"/>
                  <a:pt x="7949941" y="481896"/>
                  <a:pt x="7954366" y="479370"/>
                </a:cubicBezTo>
                <a:lnTo>
                  <a:pt x="7960197" y="475758"/>
                </a:lnTo>
                <a:lnTo>
                  <a:pt x="7960197" y="326611"/>
                </a:lnTo>
                <a:lnTo>
                  <a:pt x="7979349" y="326611"/>
                </a:lnTo>
                <a:lnTo>
                  <a:pt x="7979349" y="506171"/>
                </a:lnTo>
                <a:lnTo>
                  <a:pt x="7960197" y="506171"/>
                </a:lnTo>
                <a:lnTo>
                  <a:pt x="7960197" y="492344"/>
                </a:lnTo>
                <a:cubicBezTo>
                  <a:pt x="7961611" y="493203"/>
                  <a:pt x="7960520" y="494651"/>
                  <a:pt x="7956926" y="496689"/>
                </a:cubicBezTo>
                <a:cubicBezTo>
                  <a:pt x="7953332" y="498726"/>
                  <a:pt x="7946413" y="501334"/>
                  <a:pt x="7936166" y="504514"/>
                </a:cubicBezTo>
                <a:cubicBezTo>
                  <a:pt x="7925920" y="507693"/>
                  <a:pt x="7916206" y="509282"/>
                  <a:pt x="7907025" y="509282"/>
                </a:cubicBezTo>
                <a:cubicBezTo>
                  <a:pt x="7882630" y="509282"/>
                  <a:pt x="7866494" y="503066"/>
                  <a:pt x="7858616" y="490634"/>
                </a:cubicBezTo>
                <a:cubicBezTo>
                  <a:pt x="7850738" y="478202"/>
                  <a:pt x="7846799" y="454548"/>
                  <a:pt x="7846799" y="419673"/>
                </a:cubicBezTo>
                <a:close/>
                <a:moveTo>
                  <a:pt x="7043085" y="326611"/>
                </a:moveTo>
                <a:lnTo>
                  <a:pt x="7062116" y="326611"/>
                </a:lnTo>
                <a:lnTo>
                  <a:pt x="7105317" y="485800"/>
                </a:lnTo>
                <a:lnTo>
                  <a:pt x="7155641" y="330069"/>
                </a:lnTo>
                <a:lnTo>
                  <a:pt x="7174000" y="330069"/>
                </a:lnTo>
                <a:lnTo>
                  <a:pt x="7224326" y="485809"/>
                </a:lnTo>
                <a:lnTo>
                  <a:pt x="7267524" y="326611"/>
                </a:lnTo>
                <a:lnTo>
                  <a:pt x="7286610" y="326611"/>
                </a:lnTo>
                <a:lnTo>
                  <a:pt x="7239077" y="506171"/>
                </a:lnTo>
                <a:lnTo>
                  <a:pt x="7210261" y="506171"/>
                </a:lnTo>
                <a:lnTo>
                  <a:pt x="7164820" y="351286"/>
                </a:lnTo>
                <a:lnTo>
                  <a:pt x="7119379" y="506171"/>
                </a:lnTo>
                <a:lnTo>
                  <a:pt x="7090569" y="506171"/>
                </a:lnTo>
                <a:close/>
                <a:moveTo>
                  <a:pt x="8118095" y="323499"/>
                </a:moveTo>
                <a:cubicBezTo>
                  <a:pt x="8140538" y="323499"/>
                  <a:pt x="8155696" y="329712"/>
                  <a:pt x="8163569" y="342137"/>
                </a:cubicBezTo>
                <a:cubicBezTo>
                  <a:pt x="8171442" y="354561"/>
                  <a:pt x="8175378" y="378101"/>
                  <a:pt x="8175378" y="412756"/>
                </a:cubicBezTo>
                <a:lnTo>
                  <a:pt x="8175378" y="506171"/>
                </a:lnTo>
                <a:lnTo>
                  <a:pt x="8156231" y="506171"/>
                </a:lnTo>
                <a:lnTo>
                  <a:pt x="8156231" y="413450"/>
                </a:lnTo>
                <a:cubicBezTo>
                  <a:pt x="8156231" y="383696"/>
                  <a:pt x="8153696" y="364226"/>
                  <a:pt x="8148627" y="355039"/>
                </a:cubicBezTo>
                <a:cubicBezTo>
                  <a:pt x="8143556" y="345852"/>
                  <a:pt x="8132400" y="341258"/>
                  <a:pt x="8115157" y="341258"/>
                </a:cubicBezTo>
                <a:cubicBezTo>
                  <a:pt x="8106303" y="341258"/>
                  <a:pt x="8096993" y="342662"/>
                  <a:pt x="8087227" y="345468"/>
                </a:cubicBezTo>
                <a:cubicBezTo>
                  <a:pt x="8077463" y="348275"/>
                  <a:pt x="8069920" y="351007"/>
                  <a:pt x="8064601" y="353665"/>
                </a:cubicBezTo>
                <a:lnTo>
                  <a:pt x="8058174" y="357145"/>
                </a:lnTo>
                <a:lnTo>
                  <a:pt x="8058174" y="506171"/>
                </a:lnTo>
                <a:lnTo>
                  <a:pt x="8039028" y="506171"/>
                </a:lnTo>
                <a:lnTo>
                  <a:pt x="8039028" y="326611"/>
                </a:lnTo>
                <a:lnTo>
                  <a:pt x="8058174" y="326611"/>
                </a:lnTo>
                <a:lnTo>
                  <a:pt x="8058174" y="340085"/>
                </a:lnTo>
                <a:cubicBezTo>
                  <a:pt x="8075678" y="329028"/>
                  <a:pt x="8095652" y="323499"/>
                  <a:pt x="8118095" y="323499"/>
                </a:cubicBezTo>
                <a:close/>
                <a:moveTo>
                  <a:pt x="7686030" y="323499"/>
                </a:moveTo>
                <a:cubicBezTo>
                  <a:pt x="7709062" y="323499"/>
                  <a:pt x="7726356" y="330431"/>
                  <a:pt x="7737910" y="344295"/>
                </a:cubicBezTo>
                <a:cubicBezTo>
                  <a:pt x="7749465" y="358159"/>
                  <a:pt x="7755243" y="379942"/>
                  <a:pt x="7755243" y="409645"/>
                </a:cubicBezTo>
                <a:lnTo>
                  <a:pt x="7755243" y="424579"/>
                </a:lnTo>
                <a:lnTo>
                  <a:pt x="7632505" y="424579"/>
                </a:lnTo>
                <a:cubicBezTo>
                  <a:pt x="7632505" y="446624"/>
                  <a:pt x="7636162" y="463293"/>
                  <a:pt x="7643477" y="474585"/>
                </a:cubicBezTo>
                <a:cubicBezTo>
                  <a:pt x="7650792" y="485877"/>
                  <a:pt x="7663264" y="491523"/>
                  <a:pt x="7680895" y="491523"/>
                </a:cubicBezTo>
                <a:cubicBezTo>
                  <a:pt x="7698525" y="491523"/>
                  <a:pt x="7716085" y="490738"/>
                  <a:pt x="7733574" y="489167"/>
                </a:cubicBezTo>
                <a:lnTo>
                  <a:pt x="7747726" y="488060"/>
                </a:lnTo>
                <a:lnTo>
                  <a:pt x="7748673" y="505896"/>
                </a:lnTo>
                <a:cubicBezTo>
                  <a:pt x="7720692" y="508154"/>
                  <a:pt x="7698179" y="509282"/>
                  <a:pt x="7681134" y="509282"/>
                </a:cubicBezTo>
                <a:cubicBezTo>
                  <a:pt x="7655437" y="509040"/>
                  <a:pt x="7637601" y="501196"/>
                  <a:pt x="7627626" y="485750"/>
                </a:cubicBezTo>
                <a:cubicBezTo>
                  <a:pt x="7617652" y="470304"/>
                  <a:pt x="7612664" y="447125"/>
                  <a:pt x="7612664" y="416215"/>
                </a:cubicBezTo>
                <a:cubicBezTo>
                  <a:pt x="7612664" y="354404"/>
                  <a:pt x="7637120" y="323499"/>
                  <a:pt x="7686030" y="323499"/>
                </a:cubicBezTo>
                <a:close/>
                <a:moveTo>
                  <a:pt x="7392484" y="323499"/>
                </a:moveTo>
                <a:cubicBezTo>
                  <a:pt x="7428483" y="323499"/>
                  <a:pt x="7446482" y="342534"/>
                  <a:pt x="7446482" y="380603"/>
                </a:cubicBezTo>
                <a:lnTo>
                  <a:pt x="7446482" y="480323"/>
                </a:lnTo>
                <a:cubicBezTo>
                  <a:pt x="7447179" y="486604"/>
                  <a:pt x="7455823" y="490450"/>
                  <a:pt x="7472412" y="491859"/>
                </a:cubicBezTo>
                <a:lnTo>
                  <a:pt x="7471454" y="508935"/>
                </a:lnTo>
                <a:cubicBezTo>
                  <a:pt x="7451193" y="508935"/>
                  <a:pt x="7437804" y="504095"/>
                  <a:pt x="7431284" y="494414"/>
                </a:cubicBezTo>
                <a:cubicBezTo>
                  <a:pt x="7409088" y="504326"/>
                  <a:pt x="7386243" y="509282"/>
                  <a:pt x="7362748" y="509282"/>
                </a:cubicBezTo>
                <a:cubicBezTo>
                  <a:pt x="7347417" y="509282"/>
                  <a:pt x="7335450" y="504667"/>
                  <a:pt x="7326845" y="495436"/>
                </a:cubicBezTo>
                <a:cubicBezTo>
                  <a:pt x="7318239" y="486205"/>
                  <a:pt x="7313937" y="473265"/>
                  <a:pt x="7313937" y="456617"/>
                </a:cubicBezTo>
                <a:cubicBezTo>
                  <a:pt x="7313937" y="439969"/>
                  <a:pt x="7318016" y="427193"/>
                  <a:pt x="7326173" y="418291"/>
                </a:cubicBezTo>
                <a:cubicBezTo>
                  <a:pt x="7334330" y="409388"/>
                  <a:pt x="7347201" y="404084"/>
                  <a:pt x="7364785" y="402376"/>
                </a:cubicBezTo>
                <a:lnTo>
                  <a:pt x="7427335" y="395791"/>
                </a:lnTo>
                <a:lnTo>
                  <a:pt x="7427335" y="380603"/>
                </a:lnTo>
                <a:cubicBezTo>
                  <a:pt x="7427335" y="366848"/>
                  <a:pt x="7424488" y="356967"/>
                  <a:pt x="7418792" y="350961"/>
                </a:cubicBezTo>
                <a:cubicBezTo>
                  <a:pt x="7413096" y="344955"/>
                  <a:pt x="7404327" y="341952"/>
                  <a:pt x="7392484" y="341952"/>
                </a:cubicBezTo>
                <a:cubicBezTo>
                  <a:pt x="7379638" y="341952"/>
                  <a:pt x="7361577" y="343450"/>
                  <a:pt x="7338299" y="346446"/>
                </a:cubicBezTo>
                <a:lnTo>
                  <a:pt x="7323954" y="347828"/>
                </a:lnTo>
                <a:lnTo>
                  <a:pt x="7322577" y="330284"/>
                </a:lnTo>
                <a:cubicBezTo>
                  <a:pt x="7350536" y="325761"/>
                  <a:pt x="7373838" y="323499"/>
                  <a:pt x="7392484" y="323499"/>
                </a:cubicBezTo>
                <a:close/>
                <a:moveTo>
                  <a:pt x="6640009" y="323499"/>
                </a:moveTo>
                <a:cubicBezTo>
                  <a:pt x="6676008" y="323499"/>
                  <a:pt x="6694007" y="342534"/>
                  <a:pt x="6694007" y="380603"/>
                </a:cubicBezTo>
                <a:lnTo>
                  <a:pt x="6694007" y="480323"/>
                </a:lnTo>
                <a:cubicBezTo>
                  <a:pt x="6694704" y="486604"/>
                  <a:pt x="6703348" y="490450"/>
                  <a:pt x="6719937" y="491859"/>
                </a:cubicBezTo>
                <a:lnTo>
                  <a:pt x="6718979" y="508935"/>
                </a:lnTo>
                <a:cubicBezTo>
                  <a:pt x="6698719" y="508935"/>
                  <a:pt x="6685329" y="504095"/>
                  <a:pt x="6678809" y="494414"/>
                </a:cubicBezTo>
                <a:cubicBezTo>
                  <a:pt x="6656613" y="504326"/>
                  <a:pt x="6633768" y="509282"/>
                  <a:pt x="6610273" y="509282"/>
                </a:cubicBezTo>
                <a:cubicBezTo>
                  <a:pt x="6594942" y="509282"/>
                  <a:pt x="6582975" y="504667"/>
                  <a:pt x="6574370" y="495436"/>
                </a:cubicBezTo>
                <a:cubicBezTo>
                  <a:pt x="6565764" y="486205"/>
                  <a:pt x="6561462" y="473265"/>
                  <a:pt x="6561462" y="456617"/>
                </a:cubicBezTo>
                <a:cubicBezTo>
                  <a:pt x="6561462" y="439969"/>
                  <a:pt x="6565541" y="427193"/>
                  <a:pt x="6573698" y="418291"/>
                </a:cubicBezTo>
                <a:cubicBezTo>
                  <a:pt x="6581855" y="409388"/>
                  <a:pt x="6594726" y="404084"/>
                  <a:pt x="6612310" y="402376"/>
                </a:cubicBezTo>
                <a:lnTo>
                  <a:pt x="6674860" y="395791"/>
                </a:lnTo>
                <a:lnTo>
                  <a:pt x="6674860" y="380603"/>
                </a:lnTo>
                <a:cubicBezTo>
                  <a:pt x="6674860" y="366848"/>
                  <a:pt x="6672013" y="356967"/>
                  <a:pt x="6666317" y="350961"/>
                </a:cubicBezTo>
                <a:cubicBezTo>
                  <a:pt x="6660621" y="344955"/>
                  <a:pt x="6651852" y="341952"/>
                  <a:pt x="6640009" y="341952"/>
                </a:cubicBezTo>
                <a:cubicBezTo>
                  <a:pt x="6627163" y="341952"/>
                  <a:pt x="6609102" y="343450"/>
                  <a:pt x="6585824" y="346446"/>
                </a:cubicBezTo>
                <a:lnTo>
                  <a:pt x="6571479" y="347828"/>
                </a:lnTo>
                <a:lnTo>
                  <a:pt x="6570102" y="330284"/>
                </a:lnTo>
                <a:cubicBezTo>
                  <a:pt x="6598061" y="325761"/>
                  <a:pt x="6621363" y="323499"/>
                  <a:pt x="6640009" y="323499"/>
                </a:cubicBezTo>
                <a:close/>
                <a:moveTo>
                  <a:pt x="7583708" y="322800"/>
                </a:moveTo>
                <a:lnTo>
                  <a:pt x="7583708" y="341655"/>
                </a:lnTo>
                <a:cubicBezTo>
                  <a:pt x="7571847" y="344078"/>
                  <a:pt x="7560375" y="347640"/>
                  <a:pt x="7549292" y="352343"/>
                </a:cubicBezTo>
                <a:cubicBezTo>
                  <a:pt x="7538208" y="357046"/>
                  <a:pt x="7529991" y="361082"/>
                  <a:pt x="7524638" y="364452"/>
                </a:cubicBezTo>
                <a:lnTo>
                  <a:pt x="7515249" y="370152"/>
                </a:lnTo>
                <a:lnTo>
                  <a:pt x="7515249" y="506171"/>
                </a:lnTo>
                <a:lnTo>
                  <a:pt x="7496103" y="506171"/>
                </a:lnTo>
                <a:lnTo>
                  <a:pt x="7496103" y="326611"/>
                </a:lnTo>
                <a:lnTo>
                  <a:pt x="7515249" y="326611"/>
                </a:lnTo>
                <a:lnTo>
                  <a:pt x="7515249" y="353224"/>
                </a:lnTo>
                <a:cubicBezTo>
                  <a:pt x="7518575" y="348239"/>
                  <a:pt x="7527187" y="342536"/>
                  <a:pt x="7541084" y="336115"/>
                </a:cubicBezTo>
                <a:cubicBezTo>
                  <a:pt x="7554981" y="329694"/>
                  <a:pt x="7569189" y="325256"/>
                  <a:pt x="7583708" y="322800"/>
                </a:cubicBezTo>
                <a:close/>
                <a:moveTo>
                  <a:pt x="6840758" y="322800"/>
                </a:moveTo>
                <a:lnTo>
                  <a:pt x="6840758" y="341655"/>
                </a:lnTo>
                <a:cubicBezTo>
                  <a:pt x="6828897" y="344078"/>
                  <a:pt x="6817425" y="347640"/>
                  <a:pt x="6806342" y="352343"/>
                </a:cubicBezTo>
                <a:cubicBezTo>
                  <a:pt x="6795258" y="357046"/>
                  <a:pt x="6787041" y="361082"/>
                  <a:pt x="6781688" y="364452"/>
                </a:cubicBezTo>
                <a:lnTo>
                  <a:pt x="6772299" y="370152"/>
                </a:lnTo>
                <a:lnTo>
                  <a:pt x="6772299" y="506171"/>
                </a:lnTo>
                <a:lnTo>
                  <a:pt x="6753153" y="506171"/>
                </a:lnTo>
                <a:lnTo>
                  <a:pt x="6753153" y="326611"/>
                </a:lnTo>
                <a:lnTo>
                  <a:pt x="6772299" y="326611"/>
                </a:lnTo>
                <a:lnTo>
                  <a:pt x="6772299" y="353224"/>
                </a:lnTo>
                <a:cubicBezTo>
                  <a:pt x="6775625" y="348239"/>
                  <a:pt x="6784237" y="342536"/>
                  <a:pt x="6798134" y="336115"/>
                </a:cubicBezTo>
                <a:cubicBezTo>
                  <a:pt x="6812031" y="329694"/>
                  <a:pt x="6826239" y="325256"/>
                  <a:pt x="6840758" y="322800"/>
                </a:cubicBezTo>
                <a:close/>
                <a:moveTo>
                  <a:pt x="8325280" y="270256"/>
                </a:moveTo>
                <a:lnTo>
                  <a:pt x="8344427" y="270256"/>
                </a:lnTo>
                <a:lnTo>
                  <a:pt x="8344427" y="326611"/>
                </a:lnTo>
                <a:lnTo>
                  <a:pt x="8407352" y="326611"/>
                </a:lnTo>
                <a:lnTo>
                  <a:pt x="8407352" y="344370"/>
                </a:lnTo>
                <a:lnTo>
                  <a:pt x="8344427" y="344370"/>
                </a:lnTo>
                <a:lnTo>
                  <a:pt x="8344427" y="431424"/>
                </a:lnTo>
                <a:cubicBezTo>
                  <a:pt x="8344427" y="457577"/>
                  <a:pt x="8346118" y="474189"/>
                  <a:pt x="8349502" y="481262"/>
                </a:cubicBezTo>
                <a:cubicBezTo>
                  <a:pt x="8352884" y="488334"/>
                  <a:pt x="8360712" y="491870"/>
                  <a:pt x="8372984" y="491870"/>
                </a:cubicBezTo>
                <a:lnTo>
                  <a:pt x="8409763" y="488748"/>
                </a:lnTo>
                <a:lnTo>
                  <a:pt x="8411151" y="506452"/>
                </a:lnTo>
                <a:cubicBezTo>
                  <a:pt x="8393834" y="508570"/>
                  <a:pt x="8381021" y="509629"/>
                  <a:pt x="8372709" y="509629"/>
                </a:cubicBezTo>
                <a:cubicBezTo>
                  <a:pt x="8355180" y="509629"/>
                  <a:pt x="8342893" y="505038"/>
                  <a:pt x="8335848" y="495854"/>
                </a:cubicBezTo>
                <a:cubicBezTo>
                  <a:pt x="8328803" y="486671"/>
                  <a:pt x="8325280" y="469574"/>
                  <a:pt x="8325280" y="444563"/>
                </a:cubicBezTo>
                <a:lnTo>
                  <a:pt x="8325280" y="344370"/>
                </a:lnTo>
                <a:lnTo>
                  <a:pt x="8297968" y="344370"/>
                </a:lnTo>
                <a:lnTo>
                  <a:pt x="8297968" y="326611"/>
                </a:lnTo>
                <a:lnTo>
                  <a:pt x="8325280" y="326611"/>
                </a:lnTo>
                <a:close/>
                <a:moveTo>
                  <a:pt x="8239053" y="257464"/>
                </a:moveTo>
                <a:lnTo>
                  <a:pt x="8258199" y="257464"/>
                </a:lnTo>
                <a:lnTo>
                  <a:pt x="8258199" y="283174"/>
                </a:lnTo>
                <a:lnTo>
                  <a:pt x="8239053" y="283174"/>
                </a:lnTo>
                <a:close/>
                <a:moveTo>
                  <a:pt x="6339203" y="256423"/>
                </a:moveTo>
                <a:lnTo>
                  <a:pt x="6356174" y="263218"/>
                </a:lnTo>
                <a:lnTo>
                  <a:pt x="6258817" y="506518"/>
                </a:lnTo>
                <a:lnTo>
                  <a:pt x="6241950" y="500521"/>
                </a:lnTo>
                <a:close/>
                <a:moveTo>
                  <a:pt x="6978775" y="247095"/>
                </a:moveTo>
                <a:lnTo>
                  <a:pt x="6997927" y="247095"/>
                </a:lnTo>
                <a:lnTo>
                  <a:pt x="6997927" y="506171"/>
                </a:lnTo>
                <a:lnTo>
                  <a:pt x="6978775" y="506171"/>
                </a:lnTo>
                <a:lnTo>
                  <a:pt x="6978775" y="491650"/>
                </a:lnTo>
                <a:cubicBezTo>
                  <a:pt x="6975431" y="495857"/>
                  <a:pt x="6967624" y="499848"/>
                  <a:pt x="6955353" y="503622"/>
                </a:cubicBezTo>
                <a:cubicBezTo>
                  <a:pt x="6943082" y="507395"/>
                  <a:pt x="6933005" y="509282"/>
                  <a:pt x="6925121" y="509282"/>
                </a:cubicBezTo>
                <a:cubicBezTo>
                  <a:pt x="6917238" y="509282"/>
                  <a:pt x="6911196" y="508982"/>
                  <a:pt x="6906996" y="508382"/>
                </a:cubicBezTo>
                <a:cubicBezTo>
                  <a:pt x="6902797" y="507782"/>
                  <a:pt x="6897457" y="505799"/>
                  <a:pt x="6890980" y="502435"/>
                </a:cubicBezTo>
                <a:cubicBezTo>
                  <a:pt x="6884502" y="499070"/>
                  <a:pt x="6879225" y="494299"/>
                  <a:pt x="6875148" y="488120"/>
                </a:cubicBezTo>
                <a:cubicBezTo>
                  <a:pt x="6871072" y="481942"/>
                  <a:pt x="6867559" y="472960"/>
                  <a:pt x="6864612" y="461174"/>
                </a:cubicBezTo>
                <a:cubicBezTo>
                  <a:pt x="6861664" y="449388"/>
                  <a:pt x="6860190" y="435323"/>
                  <a:pt x="6860190" y="418979"/>
                </a:cubicBezTo>
                <a:cubicBezTo>
                  <a:pt x="6860190" y="386982"/>
                  <a:pt x="6865808" y="363069"/>
                  <a:pt x="6877045" y="347241"/>
                </a:cubicBezTo>
                <a:cubicBezTo>
                  <a:pt x="6888283" y="331413"/>
                  <a:pt x="6908156" y="323499"/>
                  <a:pt x="6936666" y="323499"/>
                </a:cubicBezTo>
                <a:cubicBezTo>
                  <a:pt x="6949966" y="323499"/>
                  <a:pt x="6964003" y="324764"/>
                  <a:pt x="6978775" y="327293"/>
                </a:cubicBezTo>
                <a:close/>
                <a:moveTo>
                  <a:pt x="6391203" y="247095"/>
                </a:moveTo>
                <a:lnTo>
                  <a:pt x="6410350" y="247095"/>
                </a:lnTo>
                <a:lnTo>
                  <a:pt x="6410350" y="336633"/>
                </a:lnTo>
                <a:cubicBezTo>
                  <a:pt x="6427776" y="327877"/>
                  <a:pt x="6447673" y="323499"/>
                  <a:pt x="6470039" y="323499"/>
                </a:cubicBezTo>
                <a:cubicBezTo>
                  <a:pt x="6492405" y="323499"/>
                  <a:pt x="6507524" y="329712"/>
                  <a:pt x="6515397" y="342137"/>
                </a:cubicBezTo>
                <a:cubicBezTo>
                  <a:pt x="6523270" y="354561"/>
                  <a:pt x="6527206" y="378101"/>
                  <a:pt x="6527206" y="412756"/>
                </a:cubicBezTo>
                <a:lnTo>
                  <a:pt x="6527206" y="506171"/>
                </a:lnTo>
                <a:lnTo>
                  <a:pt x="6508059" y="506171"/>
                </a:lnTo>
                <a:lnTo>
                  <a:pt x="6508059" y="413450"/>
                </a:lnTo>
                <a:cubicBezTo>
                  <a:pt x="6508059" y="383696"/>
                  <a:pt x="6505524" y="364226"/>
                  <a:pt x="6500455" y="355039"/>
                </a:cubicBezTo>
                <a:cubicBezTo>
                  <a:pt x="6495385" y="345852"/>
                  <a:pt x="6484229" y="341258"/>
                  <a:pt x="6466985" y="341258"/>
                </a:cubicBezTo>
                <a:cubicBezTo>
                  <a:pt x="6458120" y="341258"/>
                  <a:pt x="6448748" y="342394"/>
                  <a:pt x="6438869" y="344667"/>
                </a:cubicBezTo>
                <a:cubicBezTo>
                  <a:pt x="6428990" y="346939"/>
                  <a:pt x="6420922" y="349261"/>
                  <a:pt x="6414667" y="351633"/>
                </a:cubicBezTo>
                <a:lnTo>
                  <a:pt x="6410350" y="353951"/>
                </a:lnTo>
                <a:lnTo>
                  <a:pt x="6410350" y="506171"/>
                </a:lnTo>
                <a:lnTo>
                  <a:pt x="6391203" y="506171"/>
                </a:lnTo>
                <a:close/>
                <a:moveTo>
                  <a:pt x="550665" y="227267"/>
                </a:moveTo>
                <a:cubicBezTo>
                  <a:pt x="523875" y="227267"/>
                  <a:pt x="501650" y="237288"/>
                  <a:pt x="483989" y="257331"/>
                </a:cubicBezTo>
                <a:cubicBezTo>
                  <a:pt x="466328" y="277373"/>
                  <a:pt x="457498" y="307634"/>
                  <a:pt x="457498" y="348116"/>
                </a:cubicBezTo>
                <a:cubicBezTo>
                  <a:pt x="457498" y="388597"/>
                  <a:pt x="466328" y="418908"/>
                  <a:pt x="483989" y="439050"/>
                </a:cubicBezTo>
                <a:cubicBezTo>
                  <a:pt x="501650" y="459191"/>
                  <a:pt x="523875" y="469262"/>
                  <a:pt x="550665" y="469262"/>
                </a:cubicBezTo>
                <a:cubicBezTo>
                  <a:pt x="577255" y="469262"/>
                  <a:pt x="599381" y="459141"/>
                  <a:pt x="617042" y="438901"/>
                </a:cubicBezTo>
                <a:cubicBezTo>
                  <a:pt x="634702" y="418660"/>
                  <a:pt x="643533" y="387803"/>
                  <a:pt x="643533" y="346330"/>
                </a:cubicBezTo>
                <a:cubicBezTo>
                  <a:pt x="643533" y="307238"/>
                  <a:pt x="634653" y="277621"/>
                  <a:pt x="616893" y="257479"/>
                </a:cubicBezTo>
                <a:cubicBezTo>
                  <a:pt x="599133" y="237338"/>
                  <a:pt x="577056" y="227267"/>
                  <a:pt x="550665" y="227267"/>
                </a:cubicBezTo>
                <a:close/>
                <a:moveTo>
                  <a:pt x="2229147" y="226970"/>
                </a:moveTo>
                <a:cubicBezTo>
                  <a:pt x="2204541" y="226970"/>
                  <a:pt x="2183854" y="235205"/>
                  <a:pt x="2167086" y="251675"/>
                </a:cubicBezTo>
                <a:cubicBezTo>
                  <a:pt x="2150318" y="268145"/>
                  <a:pt x="2141042" y="290172"/>
                  <a:pt x="2139256" y="317755"/>
                </a:cubicBezTo>
                <a:lnTo>
                  <a:pt x="2315765" y="317755"/>
                </a:lnTo>
                <a:cubicBezTo>
                  <a:pt x="2313384" y="291164"/>
                  <a:pt x="2306638" y="271221"/>
                  <a:pt x="2295525" y="257926"/>
                </a:cubicBezTo>
                <a:cubicBezTo>
                  <a:pt x="2278459" y="237288"/>
                  <a:pt x="2256334" y="226970"/>
                  <a:pt x="2229147" y="226970"/>
                </a:cubicBezTo>
                <a:close/>
                <a:moveTo>
                  <a:pt x="4044829" y="220916"/>
                </a:moveTo>
                <a:cubicBezTo>
                  <a:pt x="4006748" y="220916"/>
                  <a:pt x="3980901" y="231545"/>
                  <a:pt x="3967286" y="252801"/>
                </a:cubicBezTo>
                <a:cubicBezTo>
                  <a:pt x="3953672" y="274058"/>
                  <a:pt x="3946865" y="308242"/>
                  <a:pt x="3946865" y="355352"/>
                </a:cubicBezTo>
                <a:cubicBezTo>
                  <a:pt x="3946865" y="411296"/>
                  <a:pt x="3955370" y="447030"/>
                  <a:pt x="3972382" y="462556"/>
                </a:cubicBezTo>
                <a:cubicBezTo>
                  <a:pt x="3980707" y="470125"/>
                  <a:pt x="3988331" y="475064"/>
                  <a:pt x="3995256" y="477372"/>
                </a:cubicBezTo>
                <a:cubicBezTo>
                  <a:pt x="4002181" y="479681"/>
                  <a:pt x="4011717" y="480835"/>
                  <a:pt x="4023865" y="480835"/>
                </a:cubicBezTo>
                <a:cubicBezTo>
                  <a:pt x="4036012" y="480835"/>
                  <a:pt x="4050482" y="478326"/>
                  <a:pt x="4067275" y="473310"/>
                </a:cubicBezTo>
                <a:cubicBezTo>
                  <a:pt x="4084067" y="468293"/>
                  <a:pt x="4097131" y="463255"/>
                  <a:pt x="4106465" y="458194"/>
                </a:cubicBezTo>
                <a:lnTo>
                  <a:pt x="4117666" y="452126"/>
                </a:lnTo>
                <a:lnTo>
                  <a:pt x="4117666" y="227298"/>
                </a:lnTo>
                <a:cubicBezTo>
                  <a:pt x="4090012" y="223044"/>
                  <a:pt x="4065733" y="220916"/>
                  <a:pt x="4044829" y="220916"/>
                </a:cubicBezTo>
                <a:close/>
                <a:moveTo>
                  <a:pt x="3734647" y="220916"/>
                </a:moveTo>
                <a:cubicBezTo>
                  <a:pt x="3672925" y="220916"/>
                  <a:pt x="3642065" y="258718"/>
                  <a:pt x="3642065" y="334321"/>
                </a:cubicBezTo>
                <a:lnTo>
                  <a:pt x="3820049" y="334321"/>
                </a:lnTo>
                <a:cubicBezTo>
                  <a:pt x="3820049" y="294316"/>
                  <a:pt x="3813281" y="265414"/>
                  <a:pt x="3799746" y="247615"/>
                </a:cubicBezTo>
                <a:cubicBezTo>
                  <a:pt x="3786211" y="229816"/>
                  <a:pt x="3764511" y="220916"/>
                  <a:pt x="3734647" y="220916"/>
                </a:cubicBezTo>
                <a:close/>
                <a:moveTo>
                  <a:pt x="5074372" y="196218"/>
                </a:moveTo>
                <a:lnTo>
                  <a:pt x="5059333" y="307367"/>
                </a:lnTo>
                <a:lnTo>
                  <a:pt x="5062873" y="307367"/>
                </a:lnTo>
                <a:cubicBezTo>
                  <a:pt x="5104338" y="307367"/>
                  <a:pt x="5125070" y="288104"/>
                  <a:pt x="5125070" y="249578"/>
                </a:cubicBezTo>
                <a:cubicBezTo>
                  <a:pt x="5125070" y="230810"/>
                  <a:pt x="5121108" y="218134"/>
                  <a:pt x="5113183" y="211549"/>
                </a:cubicBezTo>
                <a:cubicBezTo>
                  <a:pt x="5105258" y="204963"/>
                  <a:pt x="5092321" y="199853"/>
                  <a:pt x="5074372" y="196218"/>
                </a:cubicBezTo>
                <a:close/>
                <a:moveTo>
                  <a:pt x="3302993" y="195580"/>
                </a:moveTo>
                <a:lnTo>
                  <a:pt x="3336112" y="195580"/>
                </a:lnTo>
                <a:lnTo>
                  <a:pt x="3336112" y="355352"/>
                </a:lnTo>
                <a:cubicBezTo>
                  <a:pt x="3336112" y="407187"/>
                  <a:pt x="3340502" y="441060"/>
                  <a:pt x="3349280" y="456970"/>
                </a:cubicBezTo>
                <a:cubicBezTo>
                  <a:pt x="3358060" y="472880"/>
                  <a:pt x="3377355" y="480835"/>
                  <a:pt x="3407168" y="480835"/>
                </a:cubicBezTo>
                <a:cubicBezTo>
                  <a:pt x="3422472" y="480835"/>
                  <a:pt x="3438032" y="478423"/>
                  <a:pt x="3453850" y="473600"/>
                </a:cubicBezTo>
                <a:cubicBezTo>
                  <a:pt x="3469668" y="468778"/>
                  <a:pt x="3481403" y="464182"/>
                  <a:pt x="3489055" y="459813"/>
                </a:cubicBezTo>
                <a:lnTo>
                  <a:pt x="3499142" y="453565"/>
                </a:lnTo>
                <a:lnTo>
                  <a:pt x="3499142" y="195580"/>
                </a:lnTo>
                <a:lnTo>
                  <a:pt x="3532270" y="195580"/>
                </a:lnTo>
                <a:lnTo>
                  <a:pt x="3532270" y="506171"/>
                </a:lnTo>
                <a:lnTo>
                  <a:pt x="3499142" y="506171"/>
                </a:lnTo>
                <a:lnTo>
                  <a:pt x="3499142" y="485559"/>
                </a:lnTo>
                <a:lnTo>
                  <a:pt x="3493484" y="489769"/>
                </a:lnTo>
                <a:cubicBezTo>
                  <a:pt x="3487267" y="493293"/>
                  <a:pt x="3475297" y="497805"/>
                  <a:pt x="3457575" y="503304"/>
                </a:cubicBezTo>
                <a:cubicBezTo>
                  <a:pt x="3439852" y="508803"/>
                  <a:pt x="3423049" y="511553"/>
                  <a:pt x="3407168" y="511553"/>
                </a:cubicBezTo>
                <a:cubicBezTo>
                  <a:pt x="3364973" y="511553"/>
                  <a:pt x="3337061" y="500801"/>
                  <a:pt x="3323434" y="479296"/>
                </a:cubicBezTo>
                <a:cubicBezTo>
                  <a:pt x="3309807" y="457792"/>
                  <a:pt x="3302993" y="416877"/>
                  <a:pt x="3302993" y="356552"/>
                </a:cubicBezTo>
                <a:close/>
                <a:moveTo>
                  <a:pt x="2534326" y="195580"/>
                </a:moveTo>
                <a:lnTo>
                  <a:pt x="2569559" y="195580"/>
                </a:lnTo>
                <a:lnTo>
                  <a:pt x="2653884" y="475453"/>
                </a:lnTo>
                <a:lnTo>
                  <a:pt x="2670886" y="475453"/>
                </a:lnTo>
                <a:lnTo>
                  <a:pt x="2757601" y="195580"/>
                </a:lnTo>
                <a:lnTo>
                  <a:pt x="2790510" y="195580"/>
                </a:lnTo>
                <a:lnTo>
                  <a:pt x="2696213" y="506171"/>
                </a:lnTo>
                <a:lnTo>
                  <a:pt x="2628547" y="506171"/>
                </a:lnTo>
                <a:close/>
                <a:moveTo>
                  <a:pt x="4461538" y="190198"/>
                </a:moveTo>
                <a:cubicBezTo>
                  <a:pt x="4523806" y="190198"/>
                  <a:pt x="4554940" y="223123"/>
                  <a:pt x="4554940" y="288973"/>
                </a:cubicBezTo>
                <a:lnTo>
                  <a:pt x="4554940" y="461461"/>
                </a:lnTo>
                <a:cubicBezTo>
                  <a:pt x="4556147" y="472326"/>
                  <a:pt x="4571098" y="478977"/>
                  <a:pt x="4599793" y="481416"/>
                </a:cubicBezTo>
                <a:lnTo>
                  <a:pt x="4598136" y="510953"/>
                </a:lnTo>
                <a:cubicBezTo>
                  <a:pt x="4563090" y="510953"/>
                  <a:pt x="4539929" y="502580"/>
                  <a:pt x="4528651" y="485835"/>
                </a:cubicBezTo>
                <a:cubicBezTo>
                  <a:pt x="4490259" y="502980"/>
                  <a:pt x="4450743" y="511553"/>
                  <a:pt x="4410103" y="511553"/>
                </a:cubicBezTo>
                <a:cubicBezTo>
                  <a:pt x="4383586" y="511553"/>
                  <a:pt x="4362885" y="503569"/>
                  <a:pt x="4348000" y="487602"/>
                </a:cubicBezTo>
                <a:cubicBezTo>
                  <a:pt x="4333116" y="471635"/>
                  <a:pt x="4325673" y="449253"/>
                  <a:pt x="4325673" y="420456"/>
                </a:cubicBezTo>
                <a:cubicBezTo>
                  <a:pt x="4325673" y="391658"/>
                  <a:pt x="4332728" y="369560"/>
                  <a:pt x="4346838" y="354162"/>
                </a:cubicBezTo>
                <a:cubicBezTo>
                  <a:pt x="4360948" y="338763"/>
                  <a:pt x="4383211" y="329587"/>
                  <a:pt x="4413627" y="326634"/>
                </a:cubicBezTo>
                <a:lnTo>
                  <a:pt x="4521822" y="315243"/>
                </a:lnTo>
                <a:lnTo>
                  <a:pt x="4521822" y="288973"/>
                </a:lnTo>
                <a:cubicBezTo>
                  <a:pt x="4521822" y="265179"/>
                  <a:pt x="4516896" y="248088"/>
                  <a:pt x="4507044" y="237699"/>
                </a:cubicBezTo>
                <a:cubicBezTo>
                  <a:pt x="4497192" y="227311"/>
                  <a:pt x="4482023" y="222117"/>
                  <a:pt x="4461538" y="222117"/>
                </a:cubicBezTo>
                <a:cubicBezTo>
                  <a:pt x="4439319" y="222117"/>
                  <a:pt x="4408078" y="224707"/>
                  <a:pt x="4367812" y="229889"/>
                </a:cubicBezTo>
                <a:lnTo>
                  <a:pt x="4343000" y="232280"/>
                </a:lnTo>
                <a:lnTo>
                  <a:pt x="4340618" y="201933"/>
                </a:lnTo>
                <a:cubicBezTo>
                  <a:pt x="4388980" y="194110"/>
                  <a:pt x="4429286" y="190198"/>
                  <a:pt x="4461538" y="190198"/>
                </a:cubicBezTo>
                <a:close/>
                <a:moveTo>
                  <a:pt x="3734647" y="190198"/>
                </a:moveTo>
                <a:cubicBezTo>
                  <a:pt x="3774487" y="190198"/>
                  <a:pt x="3804401" y="202189"/>
                  <a:pt x="3824387" y="226169"/>
                </a:cubicBezTo>
                <a:cubicBezTo>
                  <a:pt x="3844374" y="250150"/>
                  <a:pt x="3854367" y="287830"/>
                  <a:pt x="3854367" y="339207"/>
                </a:cubicBezTo>
                <a:lnTo>
                  <a:pt x="3854367" y="365039"/>
                </a:lnTo>
                <a:lnTo>
                  <a:pt x="3642065" y="365039"/>
                </a:lnTo>
                <a:cubicBezTo>
                  <a:pt x="3642065" y="403171"/>
                  <a:pt x="3648390" y="432003"/>
                  <a:pt x="3661043" y="451536"/>
                </a:cubicBezTo>
                <a:cubicBezTo>
                  <a:pt x="3673695" y="471068"/>
                  <a:pt x="3695270" y="480835"/>
                  <a:pt x="3725765" y="480835"/>
                </a:cubicBezTo>
                <a:cubicBezTo>
                  <a:pt x="3756262" y="480835"/>
                  <a:pt x="3786635" y="479476"/>
                  <a:pt x="3816886" y="476758"/>
                </a:cubicBezTo>
                <a:lnTo>
                  <a:pt x="3841365" y="474843"/>
                </a:lnTo>
                <a:lnTo>
                  <a:pt x="3843003" y="505695"/>
                </a:lnTo>
                <a:cubicBezTo>
                  <a:pt x="3794604" y="509600"/>
                  <a:pt x="3755663" y="511553"/>
                  <a:pt x="3726180" y="511553"/>
                </a:cubicBezTo>
                <a:cubicBezTo>
                  <a:pt x="3681730" y="511134"/>
                  <a:pt x="3650878" y="497565"/>
                  <a:pt x="3633625" y="470848"/>
                </a:cubicBezTo>
                <a:cubicBezTo>
                  <a:pt x="3616372" y="444130"/>
                  <a:pt x="3607746" y="404038"/>
                  <a:pt x="3607746" y="350571"/>
                </a:cubicBezTo>
                <a:cubicBezTo>
                  <a:pt x="3607746" y="243656"/>
                  <a:pt x="3650046" y="190198"/>
                  <a:pt x="3734647" y="190198"/>
                </a:cubicBezTo>
                <a:close/>
                <a:moveTo>
                  <a:pt x="2975638" y="190198"/>
                </a:moveTo>
                <a:cubicBezTo>
                  <a:pt x="3037906" y="190198"/>
                  <a:pt x="3069040" y="223123"/>
                  <a:pt x="3069040" y="288973"/>
                </a:cubicBezTo>
                <a:lnTo>
                  <a:pt x="3069040" y="461461"/>
                </a:lnTo>
                <a:cubicBezTo>
                  <a:pt x="3070247" y="472326"/>
                  <a:pt x="3085198" y="478977"/>
                  <a:pt x="3113894" y="481416"/>
                </a:cubicBezTo>
                <a:lnTo>
                  <a:pt x="3112236" y="510953"/>
                </a:lnTo>
                <a:cubicBezTo>
                  <a:pt x="3077190" y="510953"/>
                  <a:pt x="3054029" y="502580"/>
                  <a:pt x="3042751" y="485835"/>
                </a:cubicBezTo>
                <a:cubicBezTo>
                  <a:pt x="3004359" y="502980"/>
                  <a:pt x="2964843" y="511553"/>
                  <a:pt x="2924203" y="511553"/>
                </a:cubicBezTo>
                <a:cubicBezTo>
                  <a:pt x="2897686" y="511553"/>
                  <a:pt x="2876985" y="503569"/>
                  <a:pt x="2862100" y="487602"/>
                </a:cubicBezTo>
                <a:cubicBezTo>
                  <a:pt x="2847216" y="471635"/>
                  <a:pt x="2839774" y="449253"/>
                  <a:pt x="2839774" y="420456"/>
                </a:cubicBezTo>
                <a:cubicBezTo>
                  <a:pt x="2839774" y="391658"/>
                  <a:pt x="2846829" y="369560"/>
                  <a:pt x="2860938" y="354162"/>
                </a:cubicBezTo>
                <a:cubicBezTo>
                  <a:pt x="2875048" y="338763"/>
                  <a:pt x="2897311" y="329587"/>
                  <a:pt x="2927728" y="326634"/>
                </a:cubicBezTo>
                <a:lnTo>
                  <a:pt x="3035922" y="315243"/>
                </a:lnTo>
                <a:lnTo>
                  <a:pt x="3035922" y="288973"/>
                </a:lnTo>
                <a:cubicBezTo>
                  <a:pt x="3035922" y="265179"/>
                  <a:pt x="3030997" y="248088"/>
                  <a:pt x="3021144" y="237700"/>
                </a:cubicBezTo>
                <a:cubicBezTo>
                  <a:pt x="3011292" y="227311"/>
                  <a:pt x="2996123" y="222117"/>
                  <a:pt x="2975638" y="222117"/>
                </a:cubicBezTo>
                <a:cubicBezTo>
                  <a:pt x="2953419" y="222117"/>
                  <a:pt x="2922178" y="224707"/>
                  <a:pt x="2881912" y="229889"/>
                </a:cubicBezTo>
                <a:lnTo>
                  <a:pt x="2857100" y="232280"/>
                </a:lnTo>
                <a:lnTo>
                  <a:pt x="2854719" y="201933"/>
                </a:lnTo>
                <a:cubicBezTo>
                  <a:pt x="2903080" y="194110"/>
                  <a:pt x="2943387" y="190198"/>
                  <a:pt x="2975638" y="190198"/>
                </a:cubicBezTo>
                <a:close/>
                <a:moveTo>
                  <a:pt x="1069777" y="190060"/>
                </a:moveTo>
                <a:lnTo>
                  <a:pt x="1125141" y="190060"/>
                </a:lnTo>
                <a:lnTo>
                  <a:pt x="1175445" y="372523"/>
                </a:lnTo>
                <a:lnTo>
                  <a:pt x="1194197" y="440389"/>
                </a:lnTo>
                <a:cubicBezTo>
                  <a:pt x="1194991" y="437016"/>
                  <a:pt x="1200447" y="415287"/>
                  <a:pt x="1210568" y="375202"/>
                </a:cubicBezTo>
                <a:lnTo>
                  <a:pt x="1260872" y="190060"/>
                </a:lnTo>
                <a:lnTo>
                  <a:pt x="1315939" y="190060"/>
                </a:lnTo>
                <a:lnTo>
                  <a:pt x="1363266" y="373416"/>
                </a:lnTo>
                <a:lnTo>
                  <a:pt x="1379041" y="433841"/>
                </a:lnTo>
                <a:lnTo>
                  <a:pt x="1397198" y="372821"/>
                </a:lnTo>
                <a:lnTo>
                  <a:pt x="1451372" y="190060"/>
                </a:lnTo>
                <a:lnTo>
                  <a:pt x="1503462" y="190060"/>
                </a:lnTo>
                <a:lnTo>
                  <a:pt x="1404640" y="506171"/>
                </a:lnTo>
                <a:lnTo>
                  <a:pt x="1348978" y="506171"/>
                </a:lnTo>
                <a:lnTo>
                  <a:pt x="1298674" y="316862"/>
                </a:lnTo>
                <a:lnTo>
                  <a:pt x="1286471" y="262986"/>
                </a:lnTo>
                <a:lnTo>
                  <a:pt x="1222474" y="506171"/>
                </a:lnTo>
                <a:lnTo>
                  <a:pt x="1166515" y="506171"/>
                </a:lnTo>
                <a:close/>
                <a:moveTo>
                  <a:pt x="2228552" y="182916"/>
                </a:moveTo>
                <a:cubicBezTo>
                  <a:pt x="2270819" y="182916"/>
                  <a:pt x="2305347" y="197303"/>
                  <a:pt x="2332136" y="226077"/>
                </a:cubicBezTo>
                <a:cubicBezTo>
                  <a:pt x="2358925" y="254850"/>
                  <a:pt x="2372320" y="295331"/>
                  <a:pt x="2372320" y="347520"/>
                </a:cubicBezTo>
                <a:cubicBezTo>
                  <a:pt x="2372320" y="350695"/>
                  <a:pt x="2372221" y="355458"/>
                  <a:pt x="2372022" y="361808"/>
                </a:cubicBezTo>
                <a:lnTo>
                  <a:pt x="2136279" y="361808"/>
                </a:lnTo>
                <a:cubicBezTo>
                  <a:pt x="2138263" y="396534"/>
                  <a:pt x="2148086" y="423125"/>
                  <a:pt x="2165747" y="441580"/>
                </a:cubicBezTo>
                <a:cubicBezTo>
                  <a:pt x="2183407" y="460034"/>
                  <a:pt x="2205434" y="469262"/>
                  <a:pt x="2231827" y="469262"/>
                </a:cubicBezTo>
                <a:cubicBezTo>
                  <a:pt x="2251472" y="469262"/>
                  <a:pt x="2268239" y="464102"/>
                  <a:pt x="2282130" y="453784"/>
                </a:cubicBezTo>
                <a:cubicBezTo>
                  <a:pt x="2296021" y="443465"/>
                  <a:pt x="2307034" y="426995"/>
                  <a:pt x="2315170" y="404373"/>
                </a:cubicBezTo>
                <a:lnTo>
                  <a:pt x="2370534" y="411219"/>
                </a:lnTo>
                <a:cubicBezTo>
                  <a:pt x="2361803" y="443564"/>
                  <a:pt x="2345630" y="468666"/>
                  <a:pt x="2322016" y="486526"/>
                </a:cubicBezTo>
                <a:cubicBezTo>
                  <a:pt x="2298402" y="504385"/>
                  <a:pt x="2268239" y="513315"/>
                  <a:pt x="2231529" y="513315"/>
                </a:cubicBezTo>
                <a:cubicBezTo>
                  <a:pt x="2185293" y="513315"/>
                  <a:pt x="2148632" y="499077"/>
                  <a:pt x="2121545" y="470601"/>
                </a:cubicBezTo>
                <a:cubicBezTo>
                  <a:pt x="2094458" y="442125"/>
                  <a:pt x="2080915" y="402190"/>
                  <a:pt x="2080915" y="350795"/>
                </a:cubicBezTo>
                <a:cubicBezTo>
                  <a:pt x="2080915" y="297613"/>
                  <a:pt x="2094607" y="256338"/>
                  <a:pt x="2121992" y="226970"/>
                </a:cubicBezTo>
                <a:cubicBezTo>
                  <a:pt x="2149376" y="197601"/>
                  <a:pt x="2184896" y="182916"/>
                  <a:pt x="2228552" y="182916"/>
                </a:cubicBezTo>
                <a:close/>
                <a:moveTo>
                  <a:pt x="2014835" y="182916"/>
                </a:moveTo>
                <a:cubicBezTo>
                  <a:pt x="2032893" y="182916"/>
                  <a:pt x="2051248" y="188671"/>
                  <a:pt x="2069902" y="200180"/>
                </a:cubicBezTo>
                <a:lnTo>
                  <a:pt x="2051447" y="249889"/>
                </a:lnTo>
                <a:cubicBezTo>
                  <a:pt x="2038350" y="242150"/>
                  <a:pt x="2025253" y="238281"/>
                  <a:pt x="2012156" y="238281"/>
                </a:cubicBezTo>
                <a:cubicBezTo>
                  <a:pt x="2000449" y="238281"/>
                  <a:pt x="1989931" y="241803"/>
                  <a:pt x="1980605" y="248847"/>
                </a:cubicBezTo>
                <a:cubicBezTo>
                  <a:pt x="1971278" y="255892"/>
                  <a:pt x="1964630" y="265665"/>
                  <a:pt x="1960662" y="278166"/>
                </a:cubicBezTo>
                <a:cubicBezTo>
                  <a:pt x="1954709" y="297216"/>
                  <a:pt x="1951732" y="318052"/>
                  <a:pt x="1951732" y="340674"/>
                </a:cubicBezTo>
                <a:lnTo>
                  <a:pt x="1951732" y="506171"/>
                </a:lnTo>
                <a:lnTo>
                  <a:pt x="1898153" y="506171"/>
                </a:lnTo>
                <a:lnTo>
                  <a:pt x="1898153" y="190060"/>
                </a:lnTo>
                <a:lnTo>
                  <a:pt x="1946374" y="190060"/>
                </a:lnTo>
                <a:lnTo>
                  <a:pt x="1946374" y="237983"/>
                </a:lnTo>
                <a:cubicBezTo>
                  <a:pt x="1958678" y="215559"/>
                  <a:pt x="1970038" y="200776"/>
                  <a:pt x="1980456" y="193632"/>
                </a:cubicBezTo>
                <a:cubicBezTo>
                  <a:pt x="1990874" y="186488"/>
                  <a:pt x="2002334" y="182916"/>
                  <a:pt x="2014835" y="182916"/>
                </a:cubicBezTo>
                <a:close/>
                <a:moveTo>
                  <a:pt x="1689497" y="182916"/>
                </a:moveTo>
                <a:cubicBezTo>
                  <a:pt x="1716484" y="182916"/>
                  <a:pt x="1738411" y="186091"/>
                  <a:pt x="1755279" y="192441"/>
                </a:cubicBezTo>
                <a:cubicBezTo>
                  <a:pt x="1772146" y="198791"/>
                  <a:pt x="1784548" y="206778"/>
                  <a:pt x="1792486" y="216403"/>
                </a:cubicBezTo>
                <a:cubicBezTo>
                  <a:pt x="1800424" y="226027"/>
                  <a:pt x="1805980" y="238181"/>
                  <a:pt x="1809155" y="252866"/>
                </a:cubicBezTo>
                <a:cubicBezTo>
                  <a:pt x="1810941" y="261994"/>
                  <a:pt x="1811834" y="278464"/>
                  <a:pt x="1811834" y="302277"/>
                </a:cubicBezTo>
                <a:lnTo>
                  <a:pt x="1811834" y="373714"/>
                </a:lnTo>
                <a:cubicBezTo>
                  <a:pt x="1811834" y="423522"/>
                  <a:pt x="1812975" y="455024"/>
                  <a:pt x="1815257" y="468220"/>
                </a:cubicBezTo>
                <a:cubicBezTo>
                  <a:pt x="1817539" y="481416"/>
                  <a:pt x="1822053" y="494066"/>
                  <a:pt x="1828800" y="506171"/>
                </a:cubicBezTo>
                <a:lnTo>
                  <a:pt x="1772840" y="506171"/>
                </a:lnTo>
                <a:cubicBezTo>
                  <a:pt x="1767284" y="495059"/>
                  <a:pt x="1763712" y="482061"/>
                  <a:pt x="1762126" y="467178"/>
                </a:cubicBezTo>
                <a:cubicBezTo>
                  <a:pt x="1742281" y="484045"/>
                  <a:pt x="1723181" y="495952"/>
                  <a:pt x="1704826" y="502897"/>
                </a:cubicBezTo>
                <a:cubicBezTo>
                  <a:pt x="1686470" y="509842"/>
                  <a:pt x="1666775" y="513315"/>
                  <a:pt x="1645741" y="513315"/>
                </a:cubicBezTo>
                <a:cubicBezTo>
                  <a:pt x="1611015" y="513315"/>
                  <a:pt x="1584324" y="504832"/>
                  <a:pt x="1565672" y="487865"/>
                </a:cubicBezTo>
                <a:cubicBezTo>
                  <a:pt x="1547019" y="470899"/>
                  <a:pt x="1537692" y="449220"/>
                  <a:pt x="1537692" y="422827"/>
                </a:cubicBezTo>
                <a:cubicBezTo>
                  <a:pt x="1537692" y="407349"/>
                  <a:pt x="1541214" y="393211"/>
                  <a:pt x="1548259" y="380411"/>
                </a:cubicBezTo>
                <a:cubicBezTo>
                  <a:pt x="1555303" y="367612"/>
                  <a:pt x="1564531" y="357343"/>
                  <a:pt x="1575942" y="349604"/>
                </a:cubicBezTo>
                <a:cubicBezTo>
                  <a:pt x="1587351" y="341865"/>
                  <a:pt x="1600200" y="336011"/>
                  <a:pt x="1614488" y="332042"/>
                </a:cubicBezTo>
                <a:cubicBezTo>
                  <a:pt x="1625005" y="329264"/>
                  <a:pt x="1640880" y="326585"/>
                  <a:pt x="1662113" y="324006"/>
                </a:cubicBezTo>
                <a:cubicBezTo>
                  <a:pt x="1705372" y="318846"/>
                  <a:pt x="1737221" y="312695"/>
                  <a:pt x="1757660" y="305551"/>
                </a:cubicBezTo>
                <a:cubicBezTo>
                  <a:pt x="1757858" y="298209"/>
                  <a:pt x="1757958" y="293545"/>
                  <a:pt x="1757958" y="291561"/>
                </a:cubicBezTo>
                <a:cubicBezTo>
                  <a:pt x="1757958" y="269733"/>
                  <a:pt x="1752898" y="254354"/>
                  <a:pt x="1742778" y="245424"/>
                </a:cubicBezTo>
                <a:cubicBezTo>
                  <a:pt x="1729085" y="233320"/>
                  <a:pt x="1708745" y="227267"/>
                  <a:pt x="1681758" y="227267"/>
                </a:cubicBezTo>
                <a:cubicBezTo>
                  <a:pt x="1656556" y="227267"/>
                  <a:pt x="1637953" y="231682"/>
                  <a:pt x="1625947" y="240513"/>
                </a:cubicBezTo>
                <a:cubicBezTo>
                  <a:pt x="1613941" y="249343"/>
                  <a:pt x="1605061" y="264970"/>
                  <a:pt x="1599308" y="287394"/>
                </a:cubicBezTo>
                <a:lnTo>
                  <a:pt x="1546919" y="280250"/>
                </a:lnTo>
                <a:cubicBezTo>
                  <a:pt x="1551682" y="257827"/>
                  <a:pt x="1559520" y="239719"/>
                  <a:pt x="1570434" y="225928"/>
                </a:cubicBezTo>
                <a:cubicBezTo>
                  <a:pt x="1581348" y="212136"/>
                  <a:pt x="1597124" y="201520"/>
                  <a:pt x="1617761" y="194078"/>
                </a:cubicBezTo>
                <a:cubicBezTo>
                  <a:pt x="1638399" y="186637"/>
                  <a:pt x="1662310" y="182916"/>
                  <a:pt x="1689497" y="182916"/>
                </a:cubicBezTo>
                <a:close/>
                <a:moveTo>
                  <a:pt x="550665" y="182916"/>
                </a:moveTo>
                <a:cubicBezTo>
                  <a:pt x="594122" y="182916"/>
                  <a:pt x="629642" y="197154"/>
                  <a:pt x="657225" y="225630"/>
                </a:cubicBezTo>
                <a:cubicBezTo>
                  <a:pt x="684808" y="254106"/>
                  <a:pt x="698599" y="293446"/>
                  <a:pt x="698599" y="343651"/>
                </a:cubicBezTo>
                <a:cubicBezTo>
                  <a:pt x="698599" y="384330"/>
                  <a:pt x="692497" y="416329"/>
                  <a:pt x="680293" y="439645"/>
                </a:cubicBezTo>
                <a:cubicBezTo>
                  <a:pt x="668089" y="462961"/>
                  <a:pt x="650329" y="481069"/>
                  <a:pt x="627013" y="493967"/>
                </a:cubicBezTo>
                <a:cubicBezTo>
                  <a:pt x="603697" y="506866"/>
                  <a:pt x="578247" y="513315"/>
                  <a:pt x="550665" y="513315"/>
                </a:cubicBezTo>
                <a:cubicBezTo>
                  <a:pt x="506413" y="513315"/>
                  <a:pt x="470644" y="499127"/>
                  <a:pt x="443359" y="470750"/>
                </a:cubicBezTo>
                <a:cubicBezTo>
                  <a:pt x="416074" y="442374"/>
                  <a:pt x="402431" y="401495"/>
                  <a:pt x="402431" y="348116"/>
                </a:cubicBezTo>
                <a:cubicBezTo>
                  <a:pt x="402431" y="289577"/>
                  <a:pt x="418703" y="246218"/>
                  <a:pt x="451247" y="218040"/>
                </a:cubicBezTo>
                <a:cubicBezTo>
                  <a:pt x="478433" y="194624"/>
                  <a:pt x="511572" y="182916"/>
                  <a:pt x="550665" y="182916"/>
                </a:cubicBezTo>
                <a:close/>
                <a:moveTo>
                  <a:pt x="6060838" y="125828"/>
                </a:moveTo>
                <a:cubicBezTo>
                  <a:pt x="6035137" y="125828"/>
                  <a:pt x="6012710" y="131013"/>
                  <a:pt x="5993558" y="141383"/>
                </a:cubicBezTo>
                <a:cubicBezTo>
                  <a:pt x="5965758" y="161125"/>
                  <a:pt x="5951858" y="218097"/>
                  <a:pt x="5951858" y="312299"/>
                </a:cubicBezTo>
                <a:cubicBezTo>
                  <a:pt x="5951858" y="379266"/>
                  <a:pt x="5961748" y="424539"/>
                  <a:pt x="5981528" y="448116"/>
                </a:cubicBezTo>
                <a:cubicBezTo>
                  <a:pt x="5991415" y="459915"/>
                  <a:pt x="6002536" y="468117"/>
                  <a:pt x="6014889" y="472724"/>
                </a:cubicBezTo>
                <a:cubicBezTo>
                  <a:pt x="6027243" y="477331"/>
                  <a:pt x="6044147" y="479635"/>
                  <a:pt x="6065600" y="479635"/>
                </a:cubicBezTo>
                <a:cubicBezTo>
                  <a:pt x="6087054" y="479635"/>
                  <a:pt x="6105162" y="475482"/>
                  <a:pt x="6119927" y="467176"/>
                </a:cubicBezTo>
                <a:cubicBezTo>
                  <a:pt x="6134690" y="458870"/>
                  <a:pt x="6146711" y="442057"/>
                  <a:pt x="6155988" y="416736"/>
                </a:cubicBezTo>
                <a:cubicBezTo>
                  <a:pt x="6165265" y="391416"/>
                  <a:pt x="6169904" y="355119"/>
                  <a:pt x="6169904" y="307846"/>
                </a:cubicBezTo>
                <a:cubicBezTo>
                  <a:pt x="6169904" y="260574"/>
                  <a:pt x="6165659" y="223237"/>
                  <a:pt x="6157169" y="195837"/>
                </a:cubicBezTo>
                <a:cubicBezTo>
                  <a:pt x="6148679" y="168437"/>
                  <a:pt x="6136927" y="149919"/>
                  <a:pt x="6121913" y="140282"/>
                </a:cubicBezTo>
                <a:cubicBezTo>
                  <a:pt x="6106898" y="130646"/>
                  <a:pt x="6086540" y="125828"/>
                  <a:pt x="6060838" y="125828"/>
                </a:cubicBezTo>
                <a:close/>
                <a:moveTo>
                  <a:pt x="5683548" y="99901"/>
                </a:moveTo>
                <a:lnTo>
                  <a:pt x="5717248" y="99901"/>
                </a:lnTo>
                <a:lnTo>
                  <a:pt x="5597042" y="389337"/>
                </a:lnTo>
                <a:lnTo>
                  <a:pt x="5766644" y="389337"/>
                </a:lnTo>
                <a:lnTo>
                  <a:pt x="5766644" y="258369"/>
                </a:lnTo>
                <a:lnTo>
                  <a:pt x="5800372" y="258369"/>
                </a:lnTo>
                <a:lnTo>
                  <a:pt x="5800372" y="389337"/>
                </a:lnTo>
                <a:lnTo>
                  <a:pt x="5858970" y="389337"/>
                </a:lnTo>
                <a:lnTo>
                  <a:pt x="5858970" y="421256"/>
                </a:lnTo>
                <a:lnTo>
                  <a:pt x="5800372" y="421256"/>
                </a:lnTo>
                <a:lnTo>
                  <a:pt x="5800372" y="506171"/>
                </a:lnTo>
                <a:lnTo>
                  <a:pt x="5766644" y="506171"/>
                </a:lnTo>
                <a:lnTo>
                  <a:pt x="5766644" y="421256"/>
                </a:lnTo>
                <a:lnTo>
                  <a:pt x="5559132" y="421256"/>
                </a:lnTo>
                <a:lnTo>
                  <a:pt x="5559132" y="396062"/>
                </a:lnTo>
                <a:close/>
                <a:moveTo>
                  <a:pt x="5240493" y="99901"/>
                </a:moveTo>
                <a:lnTo>
                  <a:pt x="5474856" y="99901"/>
                </a:lnTo>
                <a:lnTo>
                  <a:pt x="5474856" y="133010"/>
                </a:lnTo>
                <a:lnTo>
                  <a:pt x="5272249" y="133010"/>
                </a:lnTo>
                <a:lnTo>
                  <a:pt x="5261962" y="278095"/>
                </a:lnTo>
                <a:cubicBezTo>
                  <a:pt x="5269633" y="270881"/>
                  <a:pt x="5284128" y="264096"/>
                  <a:pt x="5305448" y="257740"/>
                </a:cubicBezTo>
                <a:cubicBezTo>
                  <a:pt x="5326769" y="251384"/>
                  <a:pt x="5345922" y="248206"/>
                  <a:pt x="5362908" y="248206"/>
                </a:cubicBezTo>
                <a:cubicBezTo>
                  <a:pt x="5449897" y="248206"/>
                  <a:pt x="5493391" y="288309"/>
                  <a:pt x="5493391" y="368516"/>
                </a:cubicBezTo>
                <a:cubicBezTo>
                  <a:pt x="5493391" y="415290"/>
                  <a:pt x="5481339" y="450623"/>
                  <a:pt x="5457234" y="474515"/>
                </a:cubicBezTo>
                <a:cubicBezTo>
                  <a:pt x="5433130" y="498407"/>
                  <a:pt x="5399693" y="510353"/>
                  <a:pt x="5356926" y="510353"/>
                </a:cubicBezTo>
                <a:cubicBezTo>
                  <a:pt x="5320941" y="510353"/>
                  <a:pt x="5284847" y="506733"/>
                  <a:pt x="5248646" y="499494"/>
                </a:cubicBezTo>
                <a:lnTo>
                  <a:pt x="5225843" y="494779"/>
                </a:lnTo>
                <a:lnTo>
                  <a:pt x="5229711" y="463480"/>
                </a:lnTo>
                <a:cubicBezTo>
                  <a:pt x="5277341" y="473456"/>
                  <a:pt x="5318176" y="478444"/>
                  <a:pt x="5352211" y="478444"/>
                </a:cubicBezTo>
                <a:cubicBezTo>
                  <a:pt x="5386248" y="478444"/>
                  <a:pt x="5412466" y="469054"/>
                  <a:pt x="5430869" y="450274"/>
                </a:cubicBezTo>
                <a:cubicBezTo>
                  <a:pt x="5449271" y="431494"/>
                  <a:pt x="5458472" y="404241"/>
                  <a:pt x="5458472" y="368516"/>
                </a:cubicBezTo>
                <a:cubicBezTo>
                  <a:pt x="5458472" y="309588"/>
                  <a:pt x="5426417" y="280124"/>
                  <a:pt x="5362308" y="280124"/>
                </a:cubicBezTo>
                <a:cubicBezTo>
                  <a:pt x="5347163" y="280124"/>
                  <a:pt x="5330869" y="282867"/>
                  <a:pt x="5313426" y="288353"/>
                </a:cubicBezTo>
                <a:cubicBezTo>
                  <a:pt x="5295982" y="293840"/>
                  <a:pt x="5282581" y="299206"/>
                  <a:pt x="5273221" y="304451"/>
                </a:cubicBezTo>
                <a:lnTo>
                  <a:pt x="5256323" y="313014"/>
                </a:lnTo>
                <a:lnTo>
                  <a:pt x="5228834" y="309956"/>
                </a:lnTo>
                <a:close/>
                <a:moveTo>
                  <a:pt x="4675879" y="98101"/>
                </a:moveTo>
                <a:lnTo>
                  <a:pt x="4708998" y="98101"/>
                </a:lnTo>
                <a:lnTo>
                  <a:pt x="4708998" y="195580"/>
                </a:lnTo>
                <a:lnTo>
                  <a:pt x="4817840" y="195580"/>
                </a:lnTo>
                <a:lnTo>
                  <a:pt x="4817840" y="226298"/>
                </a:lnTo>
                <a:lnTo>
                  <a:pt x="4708998" y="226298"/>
                </a:lnTo>
                <a:lnTo>
                  <a:pt x="4708998" y="376879"/>
                </a:lnTo>
                <a:cubicBezTo>
                  <a:pt x="4708998" y="422116"/>
                  <a:pt x="4711924" y="450852"/>
                  <a:pt x="4717775" y="463085"/>
                </a:cubicBezTo>
                <a:cubicBezTo>
                  <a:pt x="4723626" y="475318"/>
                  <a:pt x="4737166" y="481435"/>
                  <a:pt x="4758394" y="481435"/>
                </a:cubicBezTo>
                <a:lnTo>
                  <a:pt x="4822012" y="476034"/>
                </a:lnTo>
                <a:lnTo>
                  <a:pt x="4824412" y="506657"/>
                </a:lnTo>
                <a:cubicBezTo>
                  <a:pt x="4794459" y="510321"/>
                  <a:pt x="4772294" y="512153"/>
                  <a:pt x="4757918" y="512153"/>
                </a:cubicBezTo>
                <a:cubicBezTo>
                  <a:pt x="4727597" y="512153"/>
                  <a:pt x="4706343" y="504211"/>
                  <a:pt x="4694158" y="488326"/>
                </a:cubicBezTo>
                <a:cubicBezTo>
                  <a:pt x="4681972" y="472442"/>
                  <a:pt x="4675879" y="442868"/>
                  <a:pt x="4675879" y="399605"/>
                </a:cubicBezTo>
                <a:lnTo>
                  <a:pt x="4675879" y="226298"/>
                </a:lnTo>
                <a:lnTo>
                  <a:pt x="4628635" y="226298"/>
                </a:lnTo>
                <a:lnTo>
                  <a:pt x="4628635" y="195580"/>
                </a:lnTo>
                <a:lnTo>
                  <a:pt x="4675879" y="195580"/>
                </a:lnTo>
                <a:close/>
                <a:moveTo>
                  <a:pt x="6061076" y="93920"/>
                </a:moveTo>
                <a:cubicBezTo>
                  <a:pt x="6084917" y="93920"/>
                  <a:pt x="6105410" y="97199"/>
                  <a:pt x="6122556" y="103759"/>
                </a:cubicBezTo>
                <a:cubicBezTo>
                  <a:pt x="6139700" y="110318"/>
                  <a:pt x="6155162" y="122285"/>
                  <a:pt x="6168942" y="139659"/>
                </a:cubicBezTo>
                <a:cubicBezTo>
                  <a:pt x="6192862" y="169123"/>
                  <a:pt x="6204823" y="226269"/>
                  <a:pt x="6204823" y="311099"/>
                </a:cubicBezTo>
                <a:cubicBezTo>
                  <a:pt x="6204823" y="386740"/>
                  <a:pt x="6191954" y="439506"/>
                  <a:pt x="6166218" y="469395"/>
                </a:cubicBezTo>
                <a:cubicBezTo>
                  <a:pt x="6153207" y="484508"/>
                  <a:pt x="6138211" y="495313"/>
                  <a:pt x="6121231" y="501809"/>
                </a:cubicBezTo>
                <a:cubicBezTo>
                  <a:pt x="6104251" y="508305"/>
                  <a:pt x="6084181" y="511553"/>
                  <a:pt x="6061019" y="511553"/>
                </a:cubicBezTo>
                <a:cubicBezTo>
                  <a:pt x="6037857" y="511553"/>
                  <a:pt x="6017860" y="508435"/>
                  <a:pt x="6001026" y="502199"/>
                </a:cubicBezTo>
                <a:cubicBezTo>
                  <a:pt x="5984192" y="495964"/>
                  <a:pt x="5969231" y="485457"/>
                  <a:pt x="5956144" y="470681"/>
                </a:cubicBezTo>
                <a:cubicBezTo>
                  <a:pt x="5930007" y="441230"/>
                  <a:pt x="5916939" y="388236"/>
                  <a:pt x="5916939" y="311699"/>
                </a:cubicBezTo>
                <a:cubicBezTo>
                  <a:pt x="5916939" y="227193"/>
                  <a:pt x="5929544" y="169240"/>
                  <a:pt x="5954754" y="137839"/>
                </a:cubicBezTo>
                <a:cubicBezTo>
                  <a:pt x="5968044" y="121634"/>
                  <a:pt x="5983127" y="110263"/>
                  <a:pt x="6000002" y="103726"/>
                </a:cubicBezTo>
                <a:cubicBezTo>
                  <a:pt x="6016877" y="97188"/>
                  <a:pt x="6037235" y="93920"/>
                  <a:pt x="6061076" y="93920"/>
                </a:cubicBezTo>
                <a:close/>
                <a:moveTo>
                  <a:pt x="999827" y="79630"/>
                </a:moveTo>
                <a:lnTo>
                  <a:pt x="999827" y="190060"/>
                </a:lnTo>
                <a:lnTo>
                  <a:pt x="1053703" y="190060"/>
                </a:lnTo>
                <a:lnTo>
                  <a:pt x="1053703" y="231732"/>
                </a:lnTo>
                <a:lnTo>
                  <a:pt x="999827" y="231732"/>
                </a:lnTo>
                <a:lnTo>
                  <a:pt x="999827" y="416577"/>
                </a:lnTo>
                <a:cubicBezTo>
                  <a:pt x="999827" y="431856"/>
                  <a:pt x="1000770" y="441679"/>
                  <a:pt x="1002655" y="446045"/>
                </a:cubicBezTo>
                <a:cubicBezTo>
                  <a:pt x="1004540" y="450410"/>
                  <a:pt x="1007616" y="453883"/>
                  <a:pt x="1011882" y="456463"/>
                </a:cubicBezTo>
                <a:cubicBezTo>
                  <a:pt x="1016149" y="459042"/>
                  <a:pt x="1022250" y="460332"/>
                  <a:pt x="1030188" y="460332"/>
                </a:cubicBezTo>
                <a:cubicBezTo>
                  <a:pt x="1036141" y="460332"/>
                  <a:pt x="1043979" y="459638"/>
                  <a:pt x="1053703" y="458248"/>
                </a:cubicBezTo>
                <a:lnTo>
                  <a:pt x="1061442" y="505576"/>
                </a:lnTo>
                <a:cubicBezTo>
                  <a:pt x="1046361" y="508751"/>
                  <a:pt x="1032867" y="510338"/>
                  <a:pt x="1020961" y="510338"/>
                </a:cubicBezTo>
                <a:cubicBezTo>
                  <a:pt x="1001514" y="510338"/>
                  <a:pt x="986433" y="507263"/>
                  <a:pt x="975717" y="501111"/>
                </a:cubicBezTo>
                <a:cubicBezTo>
                  <a:pt x="965002" y="494959"/>
                  <a:pt x="957461" y="486873"/>
                  <a:pt x="953096" y="476852"/>
                </a:cubicBezTo>
                <a:cubicBezTo>
                  <a:pt x="948730" y="466831"/>
                  <a:pt x="946547" y="445747"/>
                  <a:pt x="946547" y="413600"/>
                </a:cubicBezTo>
                <a:lnTo>
                  <a:pt x="946547" y="231732"/>
                </a:lnTo>
                <a:lnTo>
                  <a:pt x="907256" y="231732"/>
                </a:lnTo>
                <a:lnTo>
                  <a:pt x="907256" y="190060"/>
                </a:lnTo>
                <a:lnTo>
                  <a:pt x="946547" y="190060"/>
                </a:lnTo>
                <a:lnTo>
                  <a:pt x="946547" y="111777"/>
                </a:lnTo>
                <a:close/>
                <a:moveTo>
                  <a:pt x="5062469" y="69256"/>
                </a:moveTo>
                <a:cubicBezTo>
                  <a:pt x="5020198" y="69256"/>
                  <a:pt x="4999062" y="85569"/>
                  <a:pt x="4999062" y="118194"/>
                </a:cubicBezTo>
                <a:cubicBezTo>
                  <a:pt x="4999062" y="137470"/>
                  <a:pt x="5003362" y="150487"/>
                  <a:pt x="5011963" y="157245"/>
                </a:cubicBezTo>
                <a:cubicBezTo>
                  <a:pt x="5020565" y="164003"/>
                  <a:pt x="5034866" y="169041"/>
                  <a:pt x="5054867" y="172361"/>
                </a:cubicBezTo>
                <a:lnTo>
                  <a:pt x="5069221" y="69269"/>
                </a:lnTo>
                <a:cubicBezTo>
                  <a:pt x="5068764" y="69261"/>
                  <a:pt x="5066514" y="69256"/>
                  <a:pt x="5062469" y="69256"/>
                </a:cubicBezTo>
                <a:close/>
                <a:moveTo>
                  <a:pt x="865584" y="62366"/>
                </a:moveTo>
                <a:cubicBezTo>
                  <a:pt x="880666" y="62366"/>
                  <a:pt x="897335" y="64152"/>
                  <a:pt x="915591" y="67723"/>
                </a:cubicBezTo>
                <a:lnTo>
                  <a:pt x="907554" y="114455"/>
                </a:lnTo>
                <a:cubicBezTo>
                  <a:pt x="896441" y="112471"/>
                  <a:pt x="885924" y="111479"/>
                  <a:pt x="876002" y="111479"/>
                </a:cubicBezTo>
                <a:cubicBezTo>
                  <a:pt x="859730" y="111479"/>
                  <a:pt x="848221" y="114952"/>
                  <a:pt x="841474" y="121897"/>
                </a:cubicBezTo>
                <a:cubicBezTo>
                  <a:pt x="834727" y="128842"/>
                  <a:pt x="831354" y="141840"/>
                  <a:pt x="831354" y="160890"/>
                </a:cubicBezTo>
                <a:lnTo>
                  <a:pt x="831354" y="190060"/>
                </a:lnTo>
                <a:lnTo>
                  <a:pt x="892969" y="190060"/>
                </a:lnTo>
                <a:lnTo>
                  <a:pt x="892969" y="231732"/>
                </a:lnTo>
                <a:lnTo>
                  <a:pt x="831354" y="231732"/>
                </a:lnTo>
                <a:lnTo>
                  <a:pt x="831354" y="506171"/>
                </a:lnTo>
                <a:lnTo>
                  <a:pt x="778074" y="506171"/>
                </a:lnTo>
                <a:lnTo>
                  <a:pt x="778074" y="231732"/>
                </a:lnTo>
                <a:lnTo>
                  <a:pt x="730746" y="231732"/>
                </a:lnTo>
                <a:lnTo>
                  <a:pt x="730746" y="190060"/>
                </a:lnTo>
                <a:lnTo>
                  <a:pt x="778074" y="190060"/>
                </a:lnTo>
                <a:lnTo>
                  <a:pt x="778074" y="156425"/>
                </a:lnTo>
                <a:cubicBezTo>
                  <a:pt x="778074" y="135192"/>
                  <a:pt x="779959" y="119416"/>
                  <a:pt x="783729" y="109098"/>
                </a:cubicBezTo>
                <a:cubicBezTo>
                  <a:pt x="788888" y="95207"/>
                  <a:pt x="797967" y="83946"/>
                  <a:pt x="810965" y="75314"/>
                </a:cubicBezTo>
                <a:cubicBezTo>
                  <a:pt x="823962" y="66682"/>
                  <a:pt x="842168" y="62366"/>
                  <a:pt x="865584" y="62366"/>
                </a:cubicBezTo>
                <a:close/>
                <a:moveTo>
                  <a:pt x="170259" y="62366"/>
                </a:moveTo>
                <a:cubicBezTo>
                  <a:pt x="202605" y="62366"/>
                  <a:pt x="231130" y="67575"/>
                  <a:pt x="255835" y="77993"/>
                </a:cubicBezTo>
                <a:cubicBezTo>
                  <a:pt x="280541" y="88411"/>
                  <a:pt x="299541" y="103740"/>
                  <a:pt x="312836" y="123980"/>
                </a:cubicBezTo>
                <a:cubicBezTo>
                  <a:pt x="326132" y="144221"/>
                  <a:pt x="333276" y="167141"/>
                  <a:pt x="334268" y="192739"/>
                </a:cubicBezTo>
                <a:lnTo>
                  <a:pt x="278904" y="196906"/>
                </a:lnTo>
                <a:cubicBezTo>
                  <a:pt x="275927" y="169323"/>
                  <a:pt x="265857" y="148487"/>
                  <a:pt x="248692" y="134398"/>
                </a:cubicBezTo>
                <a:cubicBezTo>
                  <a:pt x="231527" y="120309"/>
                  <a:pt x="206176" y="113265"/>
                  <a:pt x="172640" y="113265"/>
                </a:cubicBezTo>
                <a:cubicBezTo>
                  <a:pt x="137716" y="113265"/>
                  <a:pt x="112267" y="119664"/>
                  <a:pt x="96292" y="132464"/>
                </a:cubicBezTo>
                <a:cubicBezTo>
                  <a:pt x="80318" y="145263"/>
                  <a:pt x="72331" y="160691"/>
                  <a:pt x="72331" y="178749"/>
                </a:cubicBezTo>
                <a:cubicBezTo>
                  <a:pt x="72331" y="194426"/>
                  <a:pt x="77986" y="207324"/>
                  <a:pt x="89297" y="217445"/>
                </a:cubicBezTo>
                <a:cubicBezTo>
                  <a:pt x="100410" y="227565"/>
                  <a:pt x="129431" y="237933"/>
                  <a:pt x="176361" y="248550"/>
                </a:cubicBezTo>
                <a:cubicBezTo>
                  <a:pt x="223292" y="259166"/>
                  <a:pt x="255489" y="268443"/>
                  <a:pt x="272951" y="276381"/>
                </a:cubicBezTo>
                <a:cubicBezTo>
                  <a:pt x="298351" y="288088"/>
                  <a:pt x="317103" y="302922"/>
                  <a:pt x="329208" y="320880"/>
                </a:cubicBezTo>
                <a:cubicBezTo>
                  <a:pt x="341313" y="338839"/>
                  <a:pt x="347365" y="359526"/>
                  <a:pt x="347365" y="382941"/>
                </a:cubicBezTo>
                <a:cubicBezTo>
                  <a:pt x="347365" y="406159"/>
                  <a:pt x="340717" y="428036"/>
                  <a:pt x="327422" y="448575"/>
                </a:cubicBezTo>
                <a:cubicBezTo>
                  <a:pt x="314127" y="469113"/>
                  <a:pt x="295027" y="485087"/>
                  <a:pt x="270123" y="496497"/>
                </a:cubicBezTo>
                <a:cubicBezTo>
                  <a:pt x="245219" y="507907"/>
                  <a:pt x="217190" y="513613"/>
                  <a:pt x="186035" y="513613"/>
                </a:cubicBezTo>
                <a:cubicBezTo>
                  <a:pt x="146546" y="513613"/>
                  <a:pt x="113457" y="507858"/>
                  <a:pt x="86767" y="496348"/>
                </a:cubicBezTo>
                <a:cubicBezTo>
                  <a:pt x="60078" y="484839"/>
                  <a:pt x="39142" y="467525"/>
                  <a:pt x="23962" y="444407"/>
                </a:cubicBezTo>
                <a:cubicBezTo>
                  <a:pt x="8781" y="421290"/>
                  <a:pt x="794" y="395145"/>
                  <a:pt x="0" y="365975"/>
                </a:cubicBezTo>
                <a:lnTo>
                  <a:pt x="54472" y="361213"/>
                </a:lnTo>
                <a:cubicBezTo>
                  <a:pt x="57051" y="383041"/>
                  <a:pt x="63054" y="400950"/>
                  <a:pt x="72480" y="414939"/>
                </a:cubicBezTo>
                <a:cubicBezTo>
                  <a:pt x="81905" y="428929"/>
                  <a:pt x="96540" y="440240"/>
                  <a:pt x="116384" y="448872"/>
                </a:cubicBezTo>
                <a:cubicBezTo>
                  <a:pt x="136228" y="457504"/>
                  <a:pt x="158552" y="461820"/>
                  <a:pt x="183356" y="461820"/>
                </a:cubicBezTo>
                <a:cubicBezTo>
                  <a:pt x="205383" y="461820"/>
                  <a:pt x="224830" y="458546"/>
                  <a:pt x="241697" y="451998"/>
                </a:cubicBezTo>
                <a:cubicBezTo>
                  <a:pt x="258564" y="445449"/>
                  <a:pt x="271115" y="436470"/>
                  <a:pt x="279351" y="425060"/>
                </a:cubicBezTo>
                <a:cubicBezTo>
                  <a:pt x="287586" y="413650"/>
                  <a:pt x="291703" y="401198"/>
                  <a:pt x="291703" y="387704"/>
                </a:cubicBezTo>
                <a:cubicBezTo>
                  <a:pt x="291703" y="374012"/>
                  <a:pt x="287734" y="362056"/>
                  <a:pt x="279797" y="351836"/>
                </a:cubicBezTo>
                <a:cubicBezTo>
                  <a:pt x="271860" y="341617"/>
                  <a:pt x="258763" y="333034"/>
                  <a:pt x="240506" y="326089"/>
                </a:cubicBezTo>
                <a:cubicBezTo>
                  <a:pt x="228799" y="321525"/>
                  <a:pt x="202902" y="314431"/>
                  <a:pt x="162818" y="304807"/>
                </a:cubicBezTo>
                <a:cubicBezTo>
                  <a:pt x="122734" y="295182"/>
                  <a:pt x="94655" y="286104"/>
                  <a:pt x="78581" y="277571"/>
                </a:cubicBezTo>
                <a:cubicBezTo>
                  <a:pt x="57746" y="266657"/>
                  <a:pt x="42218" y="253114"/>
                  <a:pt x="31998" y="236941"/>
                </a:cubicBezTo>
                <a:cubicBezTo>
                  <a:pt x="21779" y="220768"/>
                  <a:pt x="16669" y="202661"/>
                  <a:pt x="16669" y="182619"/>
                </a:cubicBezTo>
                <a:cubicBezTo>
                  <a:pt x="16669" y="160592"/>
                  <a:pt x="22920" y="140004"/>
                  <a:pt x="35422" y="120855"/>
                </a:cubicBezTo>
                <a:cubicBezTo>
                  <a:pt x="47923" y="101706"/>
                  <a:pt x="66179" y="87170"/>
                  <a:pt x="90190" y="77248"/>
                </a:cubicBezTo>
                <a:cubicBezTo>
                  <a:pt x="114201" y="67327"/>
                  <a:pt x="140891" y="62366"/>
                  <a:pt x="170259" y="62366"/>
                </a:cubicBezTo>
                <a:close/>
                <a:moveTo>
                  <a:pt x="4117666" y="58039"/>
                </a:moveTo>
                <a:lnTo>
                  <a:pt x="4150795" y="58039"/>
                </a:lnTo>
                <a:lnTo>
                  <a:pt x="4150795" y="506171"/>
                </a:lnTo>
                <a:lnTo>
                  <a:pt x="4117666" y="506171"/>
                </a:lnTo>
                <a:lnTo>
                  <a:pt x="4117666" y="481054"/>
                </a:lnTo>
                <a:cubicBezTo>
                  <a:pt x="4111882" y="488331"/>
                  <a:pt x="4098377" y="495233"/>
                  <a:pt x="4077152" y="501761"/>
                </a:cubicBezTo>
                <a:cubicBezTo>
                  <a:pt x="4055927" y="508289"/>
                  <a:pt x="4038496" y="511553"/>
                  <a:pt x="4024860" y="511553"/>
                </a:cubicBezTo>
                <a:cubicBezTo>
                  <a:pt x="4011223" y="511553"/>
                  <a:pt x="4000773" y="511034"/>
                  <a:pt x="3993508" y="509995"/>
                </a:cubicBezTo>
                <a:cubicBezTo>
                  <a:pt x="3986244" y="508957"/>
                  <a:pt x="3977009" y="505528"/>
                  <a:pt x="3965805" y="499708"/>
                </a:cubicBezTo>
                <a:cubicBezTo>
                  <a:pt x="3954601" y="493889"/>
                  <a:pt x="3945472" y="485635"/>
                  <a:pt x="3938420" y="474948"/>
                </a:cubicBezTo>
                <a:cubicBezTo>
                  <a:pt x="3931369" y="464261"/>
                  <a:pt x="3925293" y="448724"/>
                  <a:pt x="3920194" y="428338"/>
                </a:cubicBezTo>
                <a:cubicBezTo>
                  <a:pt x="3915096" y="407951"/>
                  <a:pt x="3912546" y="383622"/>
                  <a:pt x="3912546" y="355352"/>
                </a:cubicBezTo>
                <a:cubicBezTo>
                  <a:pt x="3912546" y="300006"/>
                  <a:pt x="3922265" y="258643"/>
                  <a:pt x="3941702" y="231265"/>
                </a:cubicBezTo>
                <a:cubicBezTo>
                  <a:pt x="3961139" y="203887"/>
                  <a:pt x="3995516" y="190198"/>
                  <a:pt x="4044829" y="190198"/>
                </a:cubicBezTo>
                <a:cubicBezTo>
                  <a:pt x="4067835" y="190198"/>
                  <a:pt x="4092114" y="192386"/>
                  <a:pt x="4117666" y="196761"/>
                </a:cubicBezTo>
                <a:close/>
                <a:moveTo>
                  <a:pt x="3176225" y="58039"/>
                </a:moveTo>
                <a:lnTo>
                  <a:pt x="3209344" y="58039"/>
                </a:lnTo>
                <a:lnTo>
                  <a:pt x="3209344" y="506171"/>
                </a:lnTo>
                <a:lnTo>
                  <a:pt x="3176225" y="506171"/>
                </a:lnTo>
                <a:close/>
                <a:moveTo>
                  <a:pt x="5077681" y="0"/>
                </a:moveTo>
                <a:lnTo>
                  <a:pt x="5099510" y="0"/>
                </a:lnTo>
                <a:lnTo>
                  <a:pt x="5093085" y="50288"/>
                </a:lnTo>
                <a:lnTo>
                  <a:pt x="5141696" y="55107"/>
                </a:lnTo>
                <a:lnTo>
                  <a:pt x="5139534" y="75682"/>
                </a:lnTo>
                <a:cubicBezTo>
                  <a:pt x="5119225" y="73519"/>
                  <a:pt x="5102887" y="71912"/>
                  <a:pt x="5090519" y="70863"/>
                </a:cubicBezTo>
                <a:lnTo>
                  <a:pt x="5076606" y="175490"/>
                </a:lnTo>
                <a:cubicBezTo>
                  <a:pt x="5100276" y="179475"/>
                  <a:pt x="5117980" y="186334"/>
                  <a:pt x="5129716" y="196068"/>
                </a:cubicBezTo>
                <a:cubicBezTo>
                  <a:pt x="5141453" y="205802"/>
                  <a:pt x="5147322" y="221898"/>
                  <a:pt x="5147322" y="244356"/>
                </a:cubicBezTo>
                <a:cubicBezTo>
                  <a:pt x="5147322" y="274191"/>
                  <a:pt x="5140341" y="295592"/>
                  <a:pt x="5126379" y="308557"/>
                </a:cubicBezTo>
                <a:cubicBezTo>
                  <a:pt x="5112417" y="321523"/>
                  <a:pt x="5091381" y="328006"/>
                  <a:pt x="5063269" y="328006"/>
                </a:cubicBezTo>
                <a:cubicBezTo>
                  <a:pt x="5058956" y="328006"/>
                  <a:pt x="5056923" y="327873"/>
                  <a:pt x="5057171" y="327609"/>
                </a:cubicBezTo>
                <a:lnTo>
                  <a:pt x="5051558" y="373411"/>
                </a:lnTo>
                <a:cubicBezTo>
                  <a:pt x="5037082" y="372395"/>
                  <a:pt x="5029844" y="369940"/>
                  <a:pt x="5029844" y="366045"/>
                </a:cubicBezTo>
                <a:lnTo>
                  <a:pt x="5035469" y="326822"/>
                </a:lnTo>
                <a:lnTo>
                  <a:pt x="4978014" y="321600"/>
                </a:lnTo>
                <a:lnTo>
                  <a:pt x="4980074" y="300532"/>
                </a:lnTo>
                <a:cubicBezTo>
                  <a:pt x="5003629" y="303544"/>
                  <a:pt x="5022777" y="305419"/>
                  <a:pt x="5037517" y="306157"/>
                </a:cubicBezTo>
                <a:lnTo>
                  <a:pt x="5052748" y="193588"/>
                </a:lnTo>
                <a:cubicBezTo>
                  <a:pt x="5027005" y="189603"/>
                  <a:pt x="5007913" y="182678"/>
                  <a:pt x="4995471" y="172812"/>
                </a:cubicBezTo>
                <a:cubicBezTo>
                  <a:pt x="4983031" y="162946"/>
                  <a:pt x="4976810" y="145009"/>
                  <a:pt x="4976810" y="119001"/>
                </a:cubicBezTo>
                <a:cubicBezTo>
                  <a:pt x="4976810" y="72079"/>
                  <a:pt x="5005363" y="48618"/>
                  <a:pt x="5062469" y="48618"/>
                </a:cubicBezTo>
                <a:cubicBezTo>
                  <a:pt x="5067615" y="48618"/>
                  <a:pt x="5070554" y="48613"/>
                  <a:pt x="5071288" y="48605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To Outline"/>
          <p:cNvSpPr/>
          <p:nvPr/>
        </p:nvSpPr>
        <p:spPr>
          <a:xfrm>
            <a:off x="2381208" y="5608892"/>
            <a:ext cx="7420281" cy="341703"/>
          </a:xfrm>
          <a:custGeom>
            <a:avLst/>
            <a:gdLst/>
            <a:ahLst/>
            <a:cxnLst/>
            <a:rect l="l" t="t" r="r" b="b"/>
            <a:pathLst>
              <a:path w="7420281" h="341703">
                <a:moveTo>
                  <a:pt x="5285930" y="248702"/>
                </a:moveTo>
                <a:cubicBezTo>
                  <a:pt x="5276514" y="255211"/>
                  <a:pt x="5270249" y="260696"/>
                  <a:pt x="5267136" y="265158"/>
                </a:cubicBezTo>
                <a:cubicBezTo>
                  <a:pt x="5264023" y="269621"/>
                  <a:pt x="5262467" y="275523"/>
                  <a:pt x="5262467" y="282865"/>
                </a:cubicBezTo>
                <a:cubicBezTo>
                  <a:pt x="5262467" y="299058"/>
                  <a:pt x="5265731" y="309953"/>
                  <a:pt x="5272260" y="315550"/>
                </a:cubicBezTo>
                <a:cubicBezTo>
                  <a:pt x="5278789" y="321146"/>
                  <a:pt x="5292755" y="323944"/>
                  <a:pt x="5314158" y="323944"/>
                </a:cubicBezTo>
                <a:cubicBezTo>
                  <a:pt x="5335560" y="323944"/>
                  <a:pt x="5350597" y="320932"/>
                  <a:pt x="5359268" y="314908"/>
                </a:cubicBezTo>
                <a:cubicBezTo>
                  <a:pt x="5367939" y="308884"/>
                  <a:pt x="5372274" y="298558"/>
                  <a:pt x="5372274" y="283930"/>
                </a:cubicBezTo>
                <a:cubicBezTo>
                  <a:pt x="5372274" y="269303"/>
                  <a:pt x="5369212" y="259948"/>
                  <a:pt x="5363087" y="255866"/>
                </a:cubicBezTo>
                <a:cubicBezTo>
                  <a:pt x="5356961" y="251784"/>
                  <a:pt x="5344796" y="249742"/>
                  <a:pt x="5326591" y="249742"/>
                </a:cubicBezTo>
                <a:close/>
                <a:moveTo>
                  <a:pt x="3200974" y="224720"/>
                </a:moveTo>
                <a:lnTo>
                  <a:pt x="3221849" y="224720"/>
                </a:lnTo>
                <a:lnTo>
                  <a:pt x="3221849" y="259076"/>
                </a:lnTo>
                <a:lnTo>
                  <a:pt x="3200974" y="259076"/>
                </a:lnTo>
                <a:close/>
                <a:moveTo>
                  <a:pt x="1333746" y="167356"/>
                </a:moveTo>
                <a:cubicBezTo>
                  <a:pt x="1322503" y="171945"/>
                  <a:pt x="1305639" y="175846"/>
                  <a:pt x="1283154" y="179058"/>
                </a:cubicBezTo>
                <a:cubicBezTo>
                  <a:pt x="1270420" y="180893"/>
                  <a:pt x="1261414" y="182958"/>
                  <a:pt x="1256137" y="185253"/>
                </a:cubicBezTo>
                <a:cubicBezTo>
                  <a:pt x="1250860" y="187547"/>
                  <a:pt x="1246787" y="190903"/>
                  <a:pt x="1243919" y="195320"/>
                </a:cubicBezTo>
                <a:cubicBezTo>
                  <a:pt x="1241051" y="199736"/>
                  <a:pt x="1239617" y="204641"/>
                  <a:pt x="1239617" y="210033"/>
                </a:cubicBezTo>
                <a:cubicBezTo>
                  <a:pt x="1239617" y="218293"/>
                  <a:pt x="1242743" y="225176"/>
                  <a:pt x="1248995" y="230683"/>
                </a:cubicBezTo>
                <a:cubicBezTo>
                  <a:pt x="1255248" y="236189"/>
                  <a:pt x="1264397" y="238943"/>
                  <a:pt x="1276443" y="238943"/>
                </a:cubicBezTo>
                <a:cubicBezTo>
                  <a:pt x="1288374" y="238943"/>
                  <a:pt x="1298985" y="236333"/>
                  <a:pt x="1308278" y="231113"/>
                </a:cubicBezTo>
                <a:cubicBezTo>
                  <a:pt x="1317570" y="225893"/>
                  <a:pt x="1324396" y="218752"/>
                  <a:pt x="1328756" y="209689"/>
                </a:cubicBezTo>
                <a:cubicBezTo>
                  <a:pt x="1332082" y="202691"/>
                  <a:pt x="1333746" y="192366"/>
                  <a:pt x="1333746" y="178714"/>
                </a:cubicBezTo>
                <a:close/>
                <a:moveTo>
                  <a:pt x="6629263" y="166075"/>
                </a:moveTo>
                <a:lnTo>
                  <a:pt x="6568811" y="172644"/>
                </a:lnTo>
                <a:cubicBezTo>
                  <a:pt x="6556575" y="173933"/>
                  <a:pt x="6547999" y="177344"/>
                  <a:pt x="6543081" y="182878"/>
                </a:cubicBezTo>
                <a:cubicBezTo>
                  <a:pt x="6538163" y="188412"/>
                  <a:pt x="6535705" y="197019"/>
                  <a:pt x="6535705" y="208699"/>
                </a:cubicBezTo>
                <a:cubicBezTo>
                  <a:pt x="6535705" y="220378"/>
                  <a:pt x="6538225" y="229253"/>
                  <a:pt x="6543269" y="235323"/>
                </a:cubicBezTo>
                <a:cubicBezTo>
                  <a:pt x="6548311" y="241393"/>
                  <a:pt x="6555565" y="244429"/>
                  <a:pt x="6565033" y="244429"/>
                </a:cubicBezTo>
                <a:cubicBezTo>
                  <a:pt x="6574501" y="244429"/>
                  <a:pt x="6584738" y="243249"/>
                  <a:pt x="6595743" y="240891"/>
                </a:cubicBezTo>
                <a:cubicBezTo>
                  <a:pt x="6606749" y="238532"/>
                  <a:pt x="6615466" y="236205"/>
                  <a:pt x="6621895" y="233911"/>
                </a:cubicBezTo>
                <a:lnTo>
                  <a:pt x="6629263" y="231279"/>
                </a:lnTo>
                <a:close/>
                <a:moveTo>
                  <a:pt x="5581513" y="166075"/>
                </a:moveTo>
                <a:lnTo>
                  <a:pt x="5521061" y="172644"/>
                </a:lnTo>
                <a:cubicBezTo>
                  <a:pt x="5508825" y="173933"/>
                  <a:pt x="5500249" y="177344"/>
                  <a:pt x="5495331" y="182878"/>
                </a:cubicBezTo>
                <a:cubicBezTo>
                  <a:pt x="5490414" y="188412"/>
                  <a:pt x="5487955" y="197019"/>
                  <a:pt x="5487955" y="208699"/>
                </a:cubicBezTo>
                <a:cubicBezTo>
                  <a:pt x="5487955" y="220378"/>
                  <a:pt x="5490476" y="229253"/>
                  <a:pt x="5495519" y="235323"/>
                </a:cubicBezTo>
                <a:cubicBezTo>
                  <a:pt x="5500561" y="241393"/>
                  <a:pt x="5507815" y="244429"/>
                  <a:pt x="5517284" y="244429"/>
                </a:cubicBezTo>
                <a:cubicBezTo>
                  <a:pt x="5526752" y="244429"/>
                  <a:pt x="5536988" y="243249"/>
                  <a:pt x="5547994" y="240891"/>
                </a:cubicBezTo>
                <a:cubicBezTo>
                  <a:pt x="5559000" y="238532"/>
                  <a:pt x="5567717" y="236205"/>
                  <a:pt x="5574145" y="233911"/>
                </a:cubicBezTo>
                <a:lnTo>
                  <a:pt x="5581513" y="231279"/>
                </a:lnTo>
                <a:close/>
                <a:moveTo>
                  <a:pt x="4590913" y="166075"/>
                </a:moveTo>
                <a:lnTo>
                  <a:pt x="4530461" y="172644"/>
                </a:lnTo>
                <a:cubicBezTo>
                  <a:pt x="4518225" y="173933"/>
                  <a:pt x="4509649" y="177344"/>
                  <a:pt x="4504731" y="182878"/>
                </a:cubicBezTo>
                <a:cubicBezTo>
                  <a:pt x="4499814" y="188412"/>
                  <a:pt x="4497355" y="197019"/>
                  <a:pt x="4497355" y="208699"/>
                </a:cubicBezTo>
                <a:cubicBezTo>
                  <a:pt x="4497355" y="220378"/>
                  <a:pt x="4499876" y="229253"/>
                  <a:pt x="4504919" y="235323"/>
                </a:cubicBezTo>
                <a:cubicBezTo>
                  <a:pt x="4509961" y="241393"/>
                  <a:pt x="4517216" y="244429"/>
                  <a:pt x="4526684" y="244429"/>
                </a:cubicBezTo>
                <a:cubicBezTo>
                  <a:pt x="4536151" y="244429"/>
                  <a:pt x="4546388" y="243249"/>
                  <a:pt x="4557394" y="240891"/>
                </a:cubicBezTo>
                <a:cubicBezTo>
                  <a:pt x="4568400" y="238532"/>
                  <a:pt x="4577117" y="236205"/>
                  <a:pt x="4583545" y="233911"/>
                </a:cubicBezTo>
                <a:lnTo>
                  <a:pt x="4590913" y="231279"/>
                </a:lnTo>
                <a:close/>
                <a:moveTo>
                  <a:pt x="4038463" y="166075"/>
                </a:moveTo>
                <a:lnTo>
                  <a:pt x="3978011" y="172644"/>
                </a:lnTo>
                <a:cubicBezTo>
                  <a:pt x="3965775" y="173933"/>
                  <a:pt x="3957199" y="177344"/>
                  <a:pt x="3952281" y="182878"/>
                </a:cubicBezTo>
                <a:cubicBezTo>
                  <a:pt x="3947364" y="188412"/>
                  <a:pt x="3944905" y="197019"/>
                  <a:pt x="3944905" y="208699"/>
                </a:cubicBezTo>
                <a:cubicBezTo>
                  <a:pt x="3944905" y="220378"/>
                  <a:pt x="3947426" y="229253"/>
                  <a:pt x="3952468" y="235323"/>
                </a:cubicBezTo>
                <a:cubicBezTo>
                  <a:pt x="3957511" y="241393"/>
                  <a:pt x="3964766" y="244429"/>
                  <a:pt x="3974233" y="244429"/>
                </a:cubicBezTo>
                <a:cubicBezTo>
                  <a:pt x="3983701" y="244429"/>
                  <a:pt x="3993938" y="243249"/>
                  <a:pt x="4004944" y="240891"/>
                </a:cubicBezTo>
                <a:cubicBezTo>
                  <a:pt x="4015950" y="238532"/>
                  <a:pt x="4024667" y="236205"/>
                  <a:pt x="4031095" y="233911"/>
                </a:cubicBezTo>
                <a:lnTo>
                  <a:pt x="4038463" y="231279"/>
                </a:lnTo>
                <a:close/>
                <a:moveTo>
                  <a:pt x="3724138" y="166075"/>
                </a:moveTo>
                <a:lnTo>
                  <a:pt x="3663686" y="172644"/>
                </a:lnTo>
                <a:cubicBezTo>
                  <a:pt x="3651450" y="173933"/>
                  <a:pt x="3642874" y="177344"/>
                  <a:pt x="3637956" y="182878"/>
                </a:cubicBezTo>
                <a:cubicBezTo>
                  <a:pt x="3633039" y="188412"/>
                  <a:pt x="3630580" y="197019"/>
                  <a:pt x="3630580" y="208699"/>
                </a:cubicBezTo>
                <a:cubicBezTo>
                  <a:pt x="3630580" y="220378"/>
                  <a:pt x="3633101" y="229253"/>
                  <a:pt x="3638143" y="235323"/>
                </a:cubicBezTo>
                <a:cubicBezTo>
                  <a:pt x="3643186" y="241393"/>
                  <a:pt x="3650441" y="244429"/>
                  <a:pt x="3659908" y="244429"/>
                </a:cubicBezTo>
                <a:cubicBezTo>
                  <a:pt x="3669376" y="244429"/>
                  <a:pt x="3679613" y="243249"/>
                  <a:pt x="3690619" y="240891"/>
                </a:cubicBezTo>
                <a:cubicBezTo>
                  <a:pt x="3701625" y="238532"/>
                  <a:pt x="3710342" y="236205"/>
                  <a:pt x="3716770" y="233911"/>
                </a:cubicBezTo>
                <a:lnTo>
                  <a:pt x="3724138" y="231279"/>
                </a:lnTo>
                <a:close/>
                <a:moveTo>
                  <a:pt x="3200974" y="105793"/>
                </a:moveTo>
                <a:lnTo>
                  <a:pt x="3221849" y="105793"/>
                </a:lnTo>
                <a:lnTo>
                  <a:pt x="3221849" y="140144"/>
                </a:lnTo>
                <a:lnTo>
                  <a:pt x="3200974" y="140144"/>
                </a:lnTo>
                <a:close/>
                <a:moveTo>
                  <a:pt x="1086054" y="97835"/>
                </a:moveTo>
                <a:cubicBezTo>
                  <a:pt x="1072287" y="97835"/>
                  <a:pt x="1060787" y="103456"/>
                  <a:pt x="1051552" y="114699"/>
                </a:cubicBezTo>
                <a:cubicBezTo>
                  <a:pt x="1042316" y="125942"/>
                  <a:pt x="1037699" y="143666"/>
                  <a:pt x="1037699" y="167872"/>
                </a:cubicBezTo>
                <a:cubicBezTo>
                  <a:pt x="1037699" y="191276"/>
                  <a:pt x="1042632" y="208771"/>
                  <a:pt x="1052498" y="220358"/>
                </a:cubicBezTo>
                <a:cubicBezTo>
                  <a:pt x="1062364" y="231945"/>
                  <a:pt x="1074008" y="237738"/>
                  <a:pt x="1087431" y="237738"/>
                </a:cubicBezTo>
                <a:cubicBezTo>
                  <a:pt x="1100968" y="237738"/>
                  <a:pt x="1112469" y="232203"/>
                  <a:pt x="1121934" y="221132"/>
                </a:cubicBezTo>
                <a:cubicBezTo>
                  <a:pt x="1131398" y="210061"/>
                  <a:pt x="1136130" y="193169"/>
                  <a:pt x="1136130" y="170454"/>
                </a:cubicBezTo>
                <a:cubicBezTo>
                  <a:pt x="1136130" y="145444"/>
                  <a:pt x="1131312" y="127089"/>
                  <a:pt x="1121675" y="115387"/>
                </a:cubicBezTo>
                <a:cubicBezTo>
                  <a:pt x="1112039" y="103686"/>
                  <a:pt x="1100165" y="97835"/>
                  <a:pt x="1086054" y="97835"/>
                </a:cubicBezTo>
                <a:close/>
                <a:moveTo>
                  <a:pt x="691167" y="97835"/>
                </a:moveTo>
                <a:cubicBezTo>
                  <a:pt x="675679" y="97835"/>
                  <a:pt x="662830" y="103628"/>
                  <a:pt x="652620" y="115215"/>
                </a:cubicBezTo>
                <a:cubicBezTo>
                  <a:pt x="642410" y="126802"/>
                  <a:pt x="637305" y="144297"/>
                  <a:pt x="637305" y="167700"/>
                </a:cubicBezTo>
                <a:cubicBezTo>
                  <a:pt x="637305" y="191104"/>
                  <a:pt x="642410" y="208627"/>
                  <a:pt x="652620" y="220272"/>
                </a:cubicBezTo>
                <a:cubicBezTo>
                  <a:pt x="662830" y="231916"/>
                  <a:pt x="675679" y="237738"/>
                  <a:pt x="691167" y="237738"/>
                </a:cubicBezTo>
                <a:cubicBezTo>
                  <a:pt x="706539" y="237738"/>
                  <a:pt x="719331" y="231887"/>
                  <a:pt x="729541" y="220186"/>
                </a:cubicBezTo>
                <a:cubicBezTo>
                  <a:pt x="739751" y="208484"/>
                  <a:pt x="744856" y="190645"/>
                  <a:pt x="744856" y="166668"/>
                </a:cubicBezTo>
                <a:cubicBezTo>
                  <a:pt x="744856" y="144068"/>
                  <a:pt x="739722" y="126946"/>
                  <a:pt x="729455" y="115301"/>
                </a:cubicBezTo>
                <a:cubicBezTo>
                  <a:pt x="719188" y="103657"/>
                  <a:pt x="706425" y="97835"/>
                  <a:pt x="691167" y="97835"/>
                </a:cubicBezTo>
                <a:close/>
                <a:moveTo>
                  <a:pt x="3083146" y="97663"/>
                </a:moveTo>
                <a:cubicBezTo>
                  <a:pt x="3068921" y="97663"/>
                  <a:pt x="3056961" y="102424"/>
                  <a:pt x="3047267" y="111946"/>
                </a:cubicBezTo>
                <a:cubicBezTo>
                  <a:pt x="3037573" y="121468"/>
                  <a:pt x="3032209" y="134202"/>
                  <a:pt x="3031177" y="150148"/>
                </a:cubicBezTo>
                <a:lnTo>
                  <a:pt x="3133222" y="150148"/>
                </a:lnTo>
                <a:cubicBezTo>
                  <a:pt x="3131845" y="134775"/>
                  <a:pt x="3127945" y="123246"/>
                  <a:pt x="3121520" y="115559"/>
                </a:cubicBezTo>
                <a:cubicBezTo>
                  <a:pt x="3111654" y="103628"/>
                  <a:pt x="3098863" y="97663"/>
                  <a:pt x="3083146" y="97663"/>
                </a:cubicBezTo>
                <a:close/>
                <a:moveTo>
                  <a:pt x="2492596" y="97663"/>
                </a:moveTo>
                <a:cubicBezTo>
                  <a:pt x="2478371" y="97663"/>
                  <a:pt x="2466411" y="102424"/>
                  <a:pt x="2456717" y="111946"/>
                </a:cubicBezTo>
                <a:cubicBezTo>
                  <a:pt x="2447023" y="121468"/>
                  <a:pt x="2441659" y="134202"/>
                  <a:pt x="2440627" y="150148"/>
                </a:cubicBezTo>
                <a:lnTo>
                  <a:pt x="2542672" y="150148"/>
                </a:lnTo>
                <a:cubicBezTo>
                  <a:pt x="2541295" y="134775"/>
                  <a:pt x="2537395" y="123246"/>
                  <a:pt x="2530970" y="115559"/>
                </a:cubicBezTo>
                <a:cubicBezTo>
                  <a:pt x="2521104" y="103628"/>
                  <a:pt x="2508313" y="97663"/>
                  <a:pt x="2492596" y="97663"/>
                </a:cubicBezTo>
                <a:close/>
                <a:moveTo>
                  <a:pt x="2140171" y="97663"/>
                </a:moveTo>
                <a:cubicBezTo>
                  <a:pt x="2125945" y="97663"/>
                  <a:pt x="2113986" y="102424"/>
                  <a:pt x="2104292" y="111946"/>
                </a:cubicBezTo>
                <a:cubicBezTo>
                  <a:pt x="2094598" y="121468"/>
                  <a:pt x="2089234" y="134202"/>
                  <a:pt x="2088202" y="150148"/>
                </a:cubicBezTo>
                <a:lnTo>
                  <a:pt x="2190247" y="150148"/>
                </a:lnTo>
                <a:cubicBezTo>
                  <a:pt x="2188870" y="134775"/>
                  <a:pt x="2184970" y="123246"/>
                  <a:pt x="2178545" y="115559"/>
                </a:cubicBezTo>
                <a:cubicBezTo>
                  <a:pt x="2168679" y="103628"/>
                  <a:pt x="2155888" y="97663"/>
                  <a:pt x="2140171" y="97663"/>
                </a:cubicBezTo>
                <a:close/>
                <a:moveTo>
                  <a:pt x="320896" y="97663"/>
                </a:moveTo>
                <a:cubicBezTo>
                  <a:pt x="306671" y="97663"/>
                  <a:pt x="294711" y="102424"/>
                  <a:pt x="285017" y="111946"/>
                </a:cubicBezTo>
                <a:cubicBezTo>
                  <a:pt x="275323" y="121468"/>
                  <a:pt x="269960" y="134202"/>
                  <a:pt x="268927" y="150148"/>
                </a:cubicBezTo>
                <a:lnTo>
                  <a:pt x="370972" y="150148"/>
                </a:lnTo>
                <a:cubicBezTo>
                  <a:pt x="369596" y="134775"/>
                  <a:pt x="365695" y="123246"/>
                  <a:pt x="359271" y="115559"/>
                </a:cubicBezTo>
                <a:cubicBezTo>
                  <a:pt x="349405" y="103628"/>
                  <a:pt x="336613" y="97663"/>
                  <a:pt x="320896" y="97663"/>
                </a:cubicBezTo>
                <a:close/>
                <a:moveTo>
                  <a:pt x="5929043" y="94163"/>
                </a:moveTo>
                <a:cubicBezTo>
                  <a:pt x="5907028" y="94163"/>
                  <a:pt x="5892085" y="100308"/>
                  <a:pt x="5884214" y="112597"/>
                </a:cubicBezTo>
                <a:cubicBezTo>
                  <a:pt x="5876343" y="124886"/>
                  <a:pt x="5872408" y="144648"/>
                  <a:pt x="5872408" y="171884"/>
                </a:cubicBezTo>
                <a:cubicBezTo>
                  <a:pt x="5872408" y="204226"/>
                  <a:pt x="5877325" y="224886"/>
                  <a:pt x="5887160" y="233861"/>
                </a:cubicBezTo>
                <a:cubicBezTo>
                  <a:pt x="5891973" y="238237"/>
                  <a:pt x="5896381" y="241092"/>
                  <a:pt x="5900384" y="242427"/>
                </a:cubicBezTo>
                <a:cubicBezTo>
                  <a:pt x="5904388" y="243761"/>
                  <a:pt x="5909901" y="244429"/>
                  <a:pt x="5916924" y="244429"/>
                </a:cubicBezTo>
                <a:cubicBezTo>
                  <a:pt x="5923946" y="244429"/>
                  <a:pt x="5932312" y="242978"/>
                  <a:pt x="5942020" y="240078"/>
                </a:cubicBezTo>
                <a:cubicBezTo>
                  <a:pt x="5951728" y="237178"/>
                  <a:pt x="5959280" y="234265"/>
                  <a:pt x="5964677" y="231339"/>
                </a:cubicBezTo>
                <a:lnTo>
                  <a:pt x="5971153" y="227832"/>
                </a:lnTo>
                <a:lnTo>
                  <a:pt x="5971153" y="97853"/>
                </a:lnTo>
                <a:cubicBezTo>
                  <a:pt x="5955165" y="95393"/>
                  <a:pt x="5941129" y="94163"/>
                  <a:pt x="5929043" y="94163"/>
                </a:cubicBezTo>
                <a:close/>
                <a:moveTo>
                  <a:pt x="5308857" y="93816"/>
                </a:moveTo>
                <a:cubicBezTo>
                  <a:pt x="5292427" y="93816"/>
                  <a:pt x="5280991" y="96986"/>
                  <a:pt x="5274548" y="103324"/>
                </a:cubicBezTo>
                <a:cubicBezTo>
                  <a:pt x="5268105" y="109662"/>
                  <a:pt x="5264884" y="120918"/>
                  <a:pt x="5264884" y="137093"/>
                </a:cubicBezTo>
                <a:cubicBezTo>
                  <a:pt x="5264884" y="153264"/>
                  <a:pt x="5268105" y="164364"/>
                  <a:pt x="5274548" y="170392"/>
                </a:cubicBezTo>
                <a:cubicBezTo>
                  <a:pt x="5280991" y="176420"/>
                  <a:pt x="5292437" y="179434"/>
                  <a:pt x="5308888" y="179434"/>
                </a:cubicBezTo>
                <a:cubicBezTo>
                  <a:pt x="5325338" y="179434"/>
                  <a:pt x="5336846" y="176464"/>
                  <a:pt x="5343412" y="170524"/>
                </a:cubicBezTo>
                <a:cubicBezTo>
                  <a:pt x="5349977" y="164584"/>
                  <a:pt x="5353260" y="153450"/>
                  <a:pt x="5353260" y="137121"/>
                </a:cubicBezTo>
                <a:cubicBezTo>
                  <a:pt x="5353260" y="120792"/>
                  <a:pt x="5349967" y="109492"/>
                  <a:pt x="5343381" y="103222"/>
                </a:cubicBezTo>
                <a:cubicBezTo>
                  <a:pt x="5336795" y="96952"/>
                  <a:pt x="5325287" y="93816"/>
                  <a:pt x="5308857" y="93816"/>
                </a:cubicBezTo>
                <a:close/>
                <a:moveTo>
                  <a:pt x="7079031" y="79516"/>
                </a:moveTo>
                <a:lnTo>
                  <a:pt x="7098177" y="79516"/>
                </a:lnTo>
                <a:lnTo>
                  <a:pt x="7098177" y="259076"/>
                </a:lnTo>
                <a:lnTo>
                  <a:pt x="7079031" y="259076"/>
                </a:lnTo>
                <a:close/>
                <a:moveTo>
                  <a:pt x="6767158" y="79516"/>
                </a:moveTo>
                <a:lnTo>
                  <a:pt x="6786135" y="79516"/>
                </a:lnTo>
                <a:lnTo>
                  <a:pt x="6836961" y="241317"/>
                </a:lnTo>
                <a:lnTo>
                  <a:pt x="6845765" y="241317"/>
                </a:lnTo>
                <a:lnTo>
                  <a:pt x="6896933" y="79516"/>
                </a:lnTo>
                <a:lnTo>
                  <a:pt x="6915959" y="79516"/>
                </a:lnTo>
                <a:lnTo>
                  <a:pt x="6835859" y="338592"/>
                </a:lnTo>
                <a:lnTo>
                  <a:pt x="6816944" y="338592"/>
                </a:lnTo>
                <a:lnTo>
                  <a:pt x="6841839" y="259076"/>
                </a:lnTo>
                <a:lnTo>
                  <a:pt x="6821630" y="259076"/>
                </a:lnTo>
                <a:close/>
                <a:moveTo>
                  <a:pt x="4993056" y="79516"/>
                </a:moveTo>
                <a:lnTo>
                  <a:pt x="5012202" y="79516"/>
                </a:lnTo>
                <a:lnTo>
                  <a:pt x="5012202" y="259076"/>
                </a:lnTo>
                <a:lnTo>
                  <a:pt x="4993056" y="259076"/>
                </a:lnTo>
                <a:close/>
                <a:moveTo>
                  <a:pt x="7348993" y="76404"/>
                </a:moveTo>
                <a:cubicBezTo>
                  <a:pt x="7367781" y="76404"/>
                  <a:pt x="7385465" y="77689"/>
                  <a:pt x="7402043" y="80259"/>
                </a:cubicBezTo>
                <a:lnTo>
                  <a:pt x="7414059" y="82126"/>
                </a:lnTo>
                <a:lnTo>
                  <a:pt x="7413073" y="99698"/>
                </a:lnTo>
                <a:cubicBezTo>
                  <a:pt x="7387033" y="96008"/>
                  <a:pt x="7366365" y="94163"/>
                  <a:pt x="7351069" y="94163"/>
                </a:cubicBezTo>
                <a:cubicBezTo>
                  <a:pt x="7322533" y="94163"/>
                  <a:pt x="7308265" y="104512"/>
                  <a:pt x="7308265" y="125210"/>
                </a:cubicBezTo>
                <a:cubicBezTo>
                  <a:pt x="7308265" y="135041"/>
                  <a:pt x="7311139" y="141958"/>
                  <a:pt x="7316885" y="145962"/>
                </a:cubicBezTo>
                <a:cubicBezTo>
                  <a:pt x="7322633" y="149965"/>
                  <a:pt x="7336567" y="153695"/>
                  <a:pt x="7358687" y="157151"/>
                </a:cubicBezTo>
                <a:cubicBezTo>
                  <a:pt x="7380807" y="160607"/>
                  <a:pt x="7396603" y="165451"/>
                  <a:pt x="7406075" y="171683"/>
                </a:cubicBezTo>
                <a:cubicBezTo>
                  <a:pt x="7415545" y="177915"/>
                  <a:pt x="7420281" y="190293"/>
                  <a:pt x="7420281" y="208817"/>
                </a:cubicBezTo>
                <a:cubicBezTo>
                  <a:pt x="7420281" y="227341"/>
                  <a:pt x="7414349" y="240868"/>
                  <a:pt x="7402484" y="249396"/>
                </a:cubicBezTo>
                <a:cubicBezTo>
                  <a:pt x="7390619" y="257923"/>
                  <a:pt x="7373481" y="262187"/>
                  <a:pt x="7351069" y="262187"/>
                </a:cubicBezTo>
                <a:cubicBezTo>
                  <a:pt x="7338983" y="262187"/>
                  <a:pt x="7323144" y="260805"/>
                  <a:pt x="7303551" y="258041"/>
                </a:cubicBezTo>
                <a:lnTo>
                  <a:pt x="7290501" y="256185"/>
                </a:lnTo>
                <a:lnTo>
                  <a:pt x="7292285" y="238201"/>
                </a:lnTo>
                <a:cubicBezTo>
                  <a:pt x="7319374" y="242353"/>
                  <a:pt x="7340085" y="244429"/>
                  <a:pt x="7354419" y="244429"/>
                </a:cubicBezTo>
                <a:cubicBezTo>
                  <a:pt x="7368753" y="244429"/>
                  <a:pt x="7380006" y="241809"/>
                  <a:pt x="7388180" y="236571"/>
                </a:cubicBezTo>
                <a:cubicBezTo>
                  <a:pt x="7396354" y="231332"/>
                  <a:pt x="7400441" y="222398"/>
                  <a:pt x="7400441" y="209770"/>
                </a:cubicBezTo>
                <a:cubicBezTo>
                  <a:pt x="7400441" y="197141"/>
                  <a:pt x="7397304" y="188873"/>
                  <a:pt x="7391030" y="184965"/>
                </a:cubicBezTo>
                <a:cubicBezTo>
                  <a:pt x="7384756" y="181057"/>
                  <a:pt x="7370716" y="177430"/>
                  <a:pt x="7348910" y="174084"/>
                </a:cubicBezTo>
                <a:cubicBezTo>
                  <a:pt x="7327103" y="170738"/>
                  <a:pt x="7311571" y="166000"/>
                  <a:pt x="7302313" y="159871"/>
                </a:cubicBezTo>
                <a:cubicBezTo>
                  <a:pt x="7293054" y="153742"/>
                  <a:pt x="7288425" y="143490"/>
                  <a:pt x="7288425" y="129114"/>
                </a:cubicBezTo>
                <a:cubicBezTo>
                  <a:pt x="7288425" y="114738"/>
                  <a:pt x="7291767" y="103649"/>
                  <a:pt x="7298453" y="95848"/>
                </a:cubicBezTo>
                <a:cubicBezTo>
                  <a:pt x="7305137" y="88047"/>
                  <a:pt x="7312906" y="82856"/>
                  <a:pt x="7321759" y="80276"/>
                </a:cubicBezTo>
                <a:cubicBezTo>
                  <a:pt x="7330612" y="77695"/>
                  <a:pt x="7339689" y="76404"/>
                  <a:pt x="7348993" y="76404"/>
                </a:cubicBezTo>
                <a:close/>
                <a:moveTo>
                  <a:pt x="7213217" y="76404"/>
                </a:moveTo>
                <a:lnTo>
                  <a:pt x="7258547" y="80193"/>
                </a:lnTo>
                <a:lnTo>
                  <a:pt x="7257567" y="97622"/>
                </a:lnTo>
                <a:cubicBezTo>
                  <a:pt x="7236679" y="95316"/>
                  <a:pt x="7222002" y="94163"/>
                  <a:pt x="7213536" y="94163"/>
                </a:cubicBezTo>
                <a:cubicBezTo>
                  <a:pt x="7192777" y="94163"/>
                  <a:pt x="7178493" y="99296"/>
                  <a:pt x="7170687" y="109563"/>
                </a:cubicBezTo>
                <a:cubicBezTo>
                  <a:pt x="7162879" y="119829"/>
                  <a:pt x="7158977" y="139344"/>
                  <a:pt x="7158977" y="168107"/>
                </a:cubicBezTo>
                <a:cubicBezTo>
                  <a:pt x="7158977" y="196870"/>
                  <a:pt x="7162520" y="216781"/>
                  <a:pt x="7169607" y="227840"/>
                </a:cubicBezTo>
                <a:cubicBezTo>
                  <a:pt x="7176694" y="238899"/>
                  <a:pt x="7191465" y="244429"/>
                  <a:pt x="7213921" y="244429"/>
                </a:cubicBezTo>
                <a:lnTo>
                  <a:pt x="7258289" y="240965"/>
                </a:lnTo>
                <a:lnTo>
                  <a:pt x="7259235" y="258718"/>
                </a:lnTo>
                <a:cubicBezTo>
                  <a:pt x="7237734" y="261031"/>
                  <a:pt x="7222501" y="262187"/>
                  <a:pt x="7213536" y="262187"/>
                </a:cubicBezTo>
                <a:cubicBezTo>
                  <a:pt x="7184197" y="262187"/>
                  <a:pt x="7164462" y="255169"/>
                  <a:pt x="7154331" y="241133"/>
                </a:cubicBezTo>
                <a:cubicBezTo>
                  <a:pt x="7144201" y="227096"/>
                  <a:pt x="7139136" y="202814"/>
                  <a:pt x="7139136" y="168285"/>
                </a:cubicBezTo>
                <a:cubicBezTo>
                  <a:pt x="7139136" y="133757"/>
                  <a:pt x="7144724" y="109811"/>
                  <a:pt x="7155901" y="96449"/>
                </a:cubicBezTo>
                <a:cubicBezTo>
                  <a:pt x="7167077" y="83086"/>
                  <a:pt x="7186183" y="76404"/>
                  <a:pt x="7213217" y="76404"/>
                </a:cubicBezTo>
                <a:close/>
                <a:moveTo>
                  <a:pt x="6594411" y="76404"/>
                </a:moveTo>
                <a:cubicBezTo>
                  <a:pt x="6630410" y="76404"/>
                  <a:pt x="6648409" y="95439"/>
                  <a:pt x="6648409" y="133508"/>
                </a:cubicBezTo>
                <a:lnTo>
                  <a:pt x="6648409" y="233228"/>
                </a:lnTo>
                <a:cubicBezTo>
                  <a:pt x="6649107" y="239509"/>
                  <a:pt x="6657751" y="243355"/>
                  <a:pt x="6674340" y="244764"/>
                </a:cubicBezTo>
                <a:lnTo>
                  <a:pt x="6673382" y="261841"/>
                </a:lnTo>
                <a:cubicBezTo>
                  <a:pt x="6653121" y="261841"/>
                  <a:pt x="6639731" y="257000"/>
                  <a:pt x="6633211" y="247320"/>
                </a:cubicBezTo>
                <a:cubicBezTo>
                  <a:pt x="6611015" y="257231"/>
                  <a:pt x="6588170" y="262187"/>
                  <a:pt x="6564675" y="262187"/>
                </a:cubicBezTo>
                <a:cubicBezTo>
                  <a:pt x="6549345" y="262187"/>
                  <a:pt x="6537377" y="257572"/>
                  <a:pt x="6528772" y="248341"/>
                </a:cubicBezTo>
                <a:cubicBezTo>
                  <a:pt x="6520167" y="239110"/>
                  <a:pt x="6515864" y="226170"/>
                  <a:pt x="6515864" y="209522"/>
                </a:cubicBezTo>
                <a:cubicBezTo>
                  <a:pt x="6515864" y="192874"/>
                  <a:pt x="6519943" y="180098"/>
                  <a:pt x="6528100" y="171196"/>
                </a:cubicBezTo>
                <a:cubicBezTo>
                  <a:pt x="6536257" y="162293"/>
                  <a:pt x="6549128" y="156989"/>
                  <a:pt x="6566713" y="155282"/>
                </a:cubicBezTo>
                <a:lnTo>
                  <a:pt x="6629263" y="148696"/>
                </a:lnTo>
                <a:lnTo>
                  <a:pt x="6629263" y="133508"/>
                </a:lnTo>
                <a:cubicBezTo>
                  <a:pt x="6629263" y="119753"/>
                  <a:pt x="6626415" y="109872"/>
                  <a:pt x="6620719" y="103866"/>
                </a:cubicBezTo>
                <a:cubicBezTo>
                  <a:pt x="6615023" y="97860"/>
                  <a:pt x="6606254" y="94857"/>
                  <a:pt x="6594411" y="94857"/>
                </a:cubicBezTo>
                <a:cubicBezTo>
                  <a:pt x="6581566" y="94857"/>
                  <a:pt x="6563505" y="96355"/>
                  <a:pt x="6540226" y="99351"/>
                </a:cubicBezTo>
                <a:lnTo>
                  <a:pt x="6525881" y="100733"/>
                </a:lnTo>
                <a:lnTo>
                  <a:pt x="6524505" y="83189"/>
                </a:lnTo>
                <a:cubicBezTo>
                  <a:pt x="6552463" y="78666"/>
                  <a:pt x="6575766" y="76404"/>
                  <a:pt x="6594411" y="76404"/>
                </a:cubicBezTo>
                <a:close/>
                <a:moveTo>
                  <a:pt x="6405623" y="76404"/>
                </a:moveTo>
                <a:cubicBezTo>
                  <a:pt x="6428065" y="76404"/>
                  <a:pt x="6443224" y="82617"/>
                  <a:pt x="6451097" y="95042"/>
                </a:cubicBezTo>
                <a:cubicBezTo>
                  <a:pt x="6458969" y="107467"/>
                  <a:pt x="6462905" y="131006"/>
                  <a:pt x="6462905" y="165662"/>
                </a:cubicBezTo>
                <a:lnTo>
                  <a:pt x="6462905" y="259076"/>
                </a:lnTo>
                <a:lnTo>
                  <a:pt x="6443759" y="259076"/>
                </a:lnTo>
                <a:lnTo>
                  <a:pt x="6443759" y="166355"/>
                </a:lnTo>
                <a:cubicBezTo>
                  <a:pt x="6443759" y="136601"/>
                  <a:pt x="6441223" y="117131"/>
                  <a:pt x="6436154" y="107944"/>
                </a:cubicBezTo>
                <a:cubicBezTo>
                  <a:pt x="6431085" y="98757"/>
                  <a:pt x="6419927" y="94163"/>
                  <a:pt x="6402685" y="94163"/>
                </a:cubicBezTo>
                <a:cubicBezTo>
                  <a:pt x="6393831" y="94163"/>
                  <a:pt x="6384520" y="95567"/>
                  <a:pt x="6374755" y="98373"/>
                </a:cubicBezTo>
                <a:cubicBezTo>
                  <a:pt x="6364989" y="101180"/>
                  <a:pt x="6357447" y="103912"/>
                  <a:pt x="6352128" y="106570"/>
                </a:cubicBezTo>
                <a:lnTo>
                  <a:pt x="6345702" y="110050"/>
                </a:lnTo>
                <a:lnTo>
                  <a:pt x="6345702" y="259076"/>
                </a:lnTo>
                <a:lnTo>
                  <a:pt x="6326555" y="259076"/>
                </a:lnTo>
                <a:lnTo>
                  <a:pt x="6326555" y="79516"/>
                </a:lnTo>
                <a:lnTo>
                  <a:pt x="6345702" y="79516"/>
                </a:lnTo>
                <a:lnTo>
                  <a:pt x="6345702" y="92990"/>
                </a:lnTo>
                <a:cubicBezTo>
                  <a:pt x="6363205" y="81933"/>
                  <a:pt x="6383179" y="76404"/>
                  <a:pt x="6405623" y="76404"/>
                </a:cubicBezTo>
                <a:close/>
                <a:moveTo>
                  <a:pt x="5738873" y="76404"/>
                </a:moveTo>
                <a:cubicBezTo>
                  <a:pt x="5761316" y="76404"/>
                  <a:pt x="5776474" y="82617"/>
                  <a:pt x="5784346" y="95042"/>
                </a:cubicBezTo>
                <a:cubicBezTo>
                  <a:pt x="5792219" y="107467"/>
                  <a:pt x="5796155" y="131006"/>
                  <a:pt x="5796155" y="165662"/>
                </a:cubicBezTo>
                <a:lnTo>
                  <a:pt x="5796155" y="259076"/>
                </a:lnTo>
                <a:lnTo>
                  <a:pt x="5777009" y="259076"/>
                </a:lnTo>
                <a:lnTo>
                  <a:pt x="5777009" y="166355"/>
                </a:lnTo>
                <a:cubicBezTo>
                  <a:pt x="5777009" y="136601"/>
                  <a:pt x="5774474" y="117131"/>
                  <a:pt x="5769404" y="107944"/>
                </a:cubicBezTo>
                <a:cubicBezTo>
                  <a:pt x="5764334" y="98757"/>
                  <a:pt x="5753178" y="94163"/>
                  <a:pt x="5735935" y="94163"/>
                </a:cubicBezTo>
                <a:cubicBezTo>
                  <a:pt x="5727080" y="94163"/>
                  <a:pt x="5717770" y="95567"/>
                  <a:pt x="5708005" y="98373"/>
                </a:cubicBezTo>
                <a:cubicBezTo>
                  <a:pt x="5698240" y="101180"/>
                  <a:pt x="5690698" y="103912"/>
                  <a:pt x="5685378" y="106570"/>
                </a:cubicBezTo>
                <a:lnTo>
                  <a:pt x="5678952" y="110050"/>
                </a:lnTo>
                <a:lnTo>
                  <a:pt x="5678952" y="259076"/>
                </a:lnTo>
                <a:lnTo>
                  <a:pt x="5659806" y="259076"/>
                </a:lnTo>
                <a:lnTo>
                  <a:pt x="5659806" y="79516"/>
                </a:lnTo>
                <a:lnTo>
                  <a:pt x="5678952" y="79516"/>
                </a:lnTo>
                <a:lnTo>
                  <a:pt x="5678952" y="92990"/>
                </a:lnTo>
                <a:cubicBezTo>
                  <a:pt x="5696456" y="81933"/>
                  <a:pt x="5716430" y="76404"/>
                  <a:pt x="5738873" y="76404"/>
                </a:cubicBezTo>
                <a:close/>
                <a:moveTo>
                  <a:pt x="5546661" y="76404"/>
                </a:moveTo>
                <a:cubicBezTo>
                  <a:pt x="5582660" y="76404"/>
                  <a:pt x="5600660" y="95439"/>
                  <a:pt x="5600660" y="133508"/>
                </a:cubicBezTo>
                <a:lnTo>
                  <a:pt x="5600660" y="233228"/>
                </a:lnTo>
                <a:cubicBezTo>
                  <a:pt x="5601357" y="239509"/>
                  <a:pt x="5610001" y="243355"/>
                  <a:pt x="5626590" y="244764"/>
                </a:cubicBezTo>
                <a:lnTo>
                  <a:pt x="5625632" y="261841"/>
                </a:lnTo>
                <a:cubicBezTo>
                  <a:pt x="5605371" y="261841"/>
                  <a:pt x="5591981" y="257000"/>
                  <a:pt x="5585461" y="247320"/>
                </a:cubicBezTo>
                <a:cubicBezTo>
                  <a:pt x="5563266" y="257231"/>
                  <a:pt x="5540420" y="262187"/>
                  <a:pt x="5516925" y="262187"/>
                </a:cubicBezTo>
                <a:cubicBezTo>
                  <a:pt x="5501595" y="262187"/>
                  <a:pt x="5489627" y="257572"/>
                  <a:pt x="5481022" y="248341"/>
                </a:cubicBezTo>
                <a:cubicBezTo>
                  <a:pt x="5472417" y="239110"/>
                  <a:pt x="5468114" y="226170"/>
                  <a:pt x="5468114" y="209522"/>
                </a:cubicBezTo>
                <a:cubicBezTo>
                  <a:pt x="5468114" y="192874"/>
                  <a:pt x="5472193" y="180098"/>
                  <a:pt x="5480350" y="171196"/>
                </a:cubicBezTo>
                <a:cubicBezTo>
                  <a:pt x="5488508" y="162293"/>
                  <a:pt x="5501379" y="156989"/>
                  <a:pt x="5518963" y="155282"/>
                </a:cubicBezTo>
                <a:lnTo>
                  <a:pt x="5581513" y="148696"/>
                </a:lnTo>
                <a:lnTo>
                  <a:pt x="5581513" y="133508"/>
                </a:lnTo>
                <a:cubicBezTo>
                  <a:pt x="5581513" y="119753"/>
                  <a:pt x="5578665" y="109872"/>
                  <a:pt x="5572970" y="103866"/>
                </a:cubicBezTo>
                <a:cubicBezTo>
                  <a:pt x="5567273" y="97860"/>
                  <a:pt x="5558504" y="94857"/>
                  <a:pt x="5546661" y="94857"/>
                </a:cubicBezTo>
                <a:cubicBezTo>
                  <a:pt x="5533816" y="94857"/>
                  <a:pt x="5515755" y="96355"/>
                  <a:pt x="5492476" y="99351"/>
                </a:cubicBezTo>
                <a:lnTo>
                  <a:pt x="5478131" y="100733"/>
                </a:lnTo>
                <a:lnTo>
                  <a:pt x="5476755" y="83189"/>
                </a:lnTo>
                <a:cubicBezTo>
                  <a:pt x="5504714" y="78666"/>
                  <a:pt x="5528016" y="76404"/>
                  <a:pt x="5546661" y="76404"/>
                </a:cubicBezTo>
                <a:close/>
                <a:moveTo>
                  <a:pt x="5138798" y="76404"/>
                </a:moveTo>
                <a:cubicBezTo>
                  <a:pt x="5161241" y="76404"/>
                  <a:pt x="5176399" y="82617"/>
                  <a:pt x="5184272" y="95042"/>
                </a:cubicBezTo>
                <a:cubicBezTo>
                  <a:pt x="5192144" y="107467"/>
                  <a:pt x="5196080" y="131006"/>
                  <a:pt x="5196080" y="165662"/>
                </a:cubicBezTo>
                <a:lnTo>
                  <a:pt x="5196080" y="259076"/>
                </a:lnTo>
                <a:lnTo>
                  <a:pt x="5176934" y="259076"/>
                </a:lnTo>
                <a:lnTo>
                  <a:pt x="5176934" y="166355"/>
                </a:lnTo>
                <a:cubicBezTo>
                  <a:pt x="5176934" y="136601"/>
                  <a:pt x="5174399" y="117131"/>
                  <a:pt x="5169330" y="107944"/>
                </a:cubicBezTo>
                <a:cubicBezTo>
                  <a:pt x="5164260" y="98757"/>
                  <a:pt x="5153103" y="94163"/>
                  <a:pt x="5135860" y="94163"/>
                </a:cubicBezTo>
                <a:cubicBezTo>
                  <a:pt x="5127006" y="94163"/>
                  <a:pt x="5117695" y="95567"/>
                  <a:pt x="5107931" y="98373"/>
                </a:cubicBezTo>
                <a:cubicBezTo>
                  <a:pt x="5098165" y="101180"/>
                  <a:pt x="5090623" y="103912"/>
                  <a:pt x="5085303" y="106570"/>
                </a:cubicBezTo>
                <a:lnTo>
                  <a:pt x="5078877" y="110050"/>
                </a:lnTo>
                <a:lnTo>
                  <a:pt x="5078877" y="259076"/>
                </a:lnTo>
                <a:lnTo>
                  <a:pt x="5059731" y="259076"/>
                </a:lnTo>
                <a:lnTo>
                  <a:pt x="5059731" y="79516"/>
                </a:lnTo>
                <a:lnTo>
                  <a:pt x="5078877" y="79516"/>
                </a:lnTo>
                <a:lnTo>
                  <a:pt x="5078877" y="92990"/>
                </a:lnTo>
                <a:cubicBezTo>
                  <a:pt x="5096381" y="81933"/>
                  <a:pt x="5116355" y="76404"/>
                  <a:pt x="5138798" y="76404"/>
                </a:cubicBezTo>
                <a:close/>
                <a:moveTo>
                  <a:pt x="4736717" y="76404"/>
                </a:moveTo>
                <a:lnTo>
                  <a:pt x="4782048" y="80193"/>
                </a:lnTo>
                <a:lnTo>
                  <a:pt x="4781067" y="97622"/>
                </a:lnTo>
                <a:cubicBezTo>
                  <a:pt x="4760179" y="95316"/>
                  <a:pt x="4745502" y="94163"/>
                  <a:pt x="4737036" y="94163"/>
                </a:cubicBezTo>
                <a:cubicBezTo>
                  <a:pt x="4716277" y="94163"/>
                  <a:pt x="4701993" y="99296"/>
                  <a:pt x="4694187" y="109563"/>
                </a:cubicBezTo>
                <a:cubicBezTo>
                  <a:pt x="4686380" y="119829"/>
                  <a:pt x="4682476" y="139344"/>
                  <a:pt x="4682476" y="168107"/>
                </a:cubicBezTo>
                <a:cubicBezTo>
                  <a:pt x="4682476" y="196870"/>
                  <a:pt x="4686020" y="216781"/>
                  <a:pt x="4693107" y="227840"/>
                </a:cubicBezTo>
                <a:cubicBezTo>
                  <a:pt x="4700194" y="238899"/>
                  <a:pt x="4714966" y="244429"/>
                  <a:pt x="4737422" y="244429"/>
                </a:cubicBezTo>
                <a:lnTo>
                  <a:pt x="4781789" y="240965"/>
                </a:lnTo>
                <a:lnTo>
                  <a:pt x="4782736" y="258718"/>
                </a:lnTo>
                <a:cubicBezTo>
                  <a:pt x="4761234" y="261031"/>
                  <a:pt x="4746001" y="262187"/>
                  <a:pt x="4737036" y="262187"/>
                </a:cubicBezTo>
                <a:cubicBezTo>
                  <a:pt x="4707697" y="262187"/>
                  <a:pt x="4687962" y="255169"/>
                  <a:pt x="4677832" y="241133"/>
                </a:cubicBezTo>
                <a:cubicBezTo>
                  <a:pt x="4667702" y="227096"/>
                  <a:pt x="4662636" y="202814"/>
                  <a:pt x="4662636" y="168285"/>
                </a:cubicBezTo>
                <a:cubicBezTo>
                  <a:pt x="4662636" y="133757"/>
                  <a:pt x="4668224" y="109811"/>
                  <a:pt x="4679402" y="96449"/>
                </a:cubicBezTo>
                <a:cubicBezTo>
                  <a:pt x="4690578" y="83086"/>
                  <a:pt x="4709683" y="76404"/>
                  <a:pt x="4736717" y="76404"/>
                </a:cubicBezTo>
                <a:close/>
                <a:moveTo>
                  <a:pt x="4556061" y="76404"/>
                </a:moveTo>
                <a:cubicBezTo>
                  <a:pt x="4592060" y="76404"/>
                  <a:pt x="4610060" y="95439"/>
                  <a:pt x="4610060" y="133508"/>
                </a:cubicBezTo>
                <a:lnTo>
                  <a:pt x="4610060" y="233228"/>
                </a:lnTo>
                <a:cubicBezTo>
                  <a:pt x="4610757" y="239509"/>
                  <a:pt x="4619401" y="243355"/>
                  <a:pt x="4635990" y="244764"/>
                </a:cubicBezTo>
                <a:lnTo>
                  <a:pt x="4635032" y="261841"/>
                </a:lnTo>
                <a:cubicBezTo>
                  <a:pt x="4614771" y="261841"/>
                  <a:pt x="4601381" y="257000"/>
                  <a:pt x="4594861" y="247320"/>
                </a:cubicBezTo>
                <a:cubicBezTo>
                  <a:pt x="4572666" y="257231"/>
                  <a:pt x="4549820" y="262187"/>
                  <a:pt x="4526326" y="262187"/>
                </a:cubicBezTo>
                <a:cubicBezTo>
                  <a:pt x="4510995" y="262187"/>
                  <a:pt x="4499027" y="257572"/>
                  <a:pt x="4490422" y="248341"/>
                </a:cubicBezTo>
                <a:cubicBezTo>
                  <a:pt x="4481817" y="239110"/>
                  <a:pt x="4477515" y="226170"/>
                  <a:pt x="4477515" y="209522"/>
                </a:cubicBezTo>
                <a:cubicBezTo>
                  <a:pt x="4477515" y="192874"/>
                  <a:pt x="4481593" y="180098"/>
                  <a:pt x="4489751" y="171196"/>
                </a:cubicBezTo>
                <a:cubicBezTo>
                  <a:pt x="4497908" y="162293"/>
                  <a:pt x="4510779" y="156989"/>
                  <a:pt x="4528363" y="155282"/>
                </a:cubicBezTo>
                <a:lnTo>
                  <a:pt x="4590913" y="148696"/>
                </a:lnTo>
                <a:lnTo>
                  <a:pt x="4590913" y="133508"/>
                </a:lnTo>
                <a:cubicBezTo>
                  <a:pt x="4590913" y="119753"/>
                  <a:pt x="4588065" y="109872"/>
                  <a:pt x="4582369" y="103866"/>
                </a:cubicBezTo>
                <a:cubicBezTo>
                  <a:pt x="4576674" y="97860"/>
                  <a:pt x="4567904" y="94857"/>
                  <a:pt x="4556061" y="94857"/>
                </a:cubicBezTo>
                <a:cubicBezTo>
                  <a:pt x="4543217" y="94857"/>
                  <a:pt x="4525155" y="96355"/>
                  <a:pt x="4501876" y="99351"/>
                </a:cubicBezTo>
                <a:lnTo>
                  <a:pt x="4487531" y="100733"/>
                </a:lnTo>
                <a:lnTo>
                  <a:pt x="4486155" y="83189"/>
                </a:lnTo>
                <a:cubicBezTo>
                  <a:pt x="4514114" y="78666"/>
                  <a:pt x="4537416" y="76404"/>
                  <a:pt x="4556061" y="76404"/>
                </a:cubicBezTo>
                <a:close/>
                <a:moveTo>
                  <a:pt x="4003612" y="76404"/>
                </a:moveTo>
                <a:cubicBezTo>
                  <a:pt x="4039610" y="76404"/>
                  <a:pt x="4057610" y="95439"/>
                  <a:pt x="4057610" y="133508"/>
                </a:cubicBezTo>
                <a:lnTo>
                  <a:pt x="4057610" y="233228"/>
                </a:lnTo>
                <a:cubicBezTo>
                  <a:pt x="4058307" y="239509"/>
                  <a:pt x="4066951" y="243355"/>
                  <a:pt x="4083541" y="244764"/>
                </a:cubicBezTo>
                <a:lnTo>
                  <a:pt x="4082582" y="261841"/>
                </a:lnTo>
                <a:cubicBezTo>
                  <a:pt x="4062321" y="261841"/>
                  <a:pt x="4048931" y="257000"/>
                  <a:pt x="4042411" y="247320"/>
                </a:cubicBezTo>
                <a:cubicBezTo>
                  <a:pt x="4020216" y="257231"/>
                  <a:pt x="3997371" y="262187"/>
                  <a:pt x="3973876" y="262187"/>
                </a:cubicBezTo>
                <a:cubicBezTo>
                  <a:pt x="3958545" y="262187"/>
                  <a:pt x="3946577" y="257572"/>
                  <a:pt x="3937972" y="248341"/>
                </a:cubicBezTo>
                <a:cubicBezTo>
                  <a:pt x="3929367" y="239110"/>
                  <a:pt x="3925065" y="226170"/>
                  <a:pt x="3925065" y="209522"/>
                </a:cubicBezTo>
                <a:cubicBezTo>
                  <a:pt x="3925065" y="192874"/>
                  <a:pt x="3929143" y="180098"/>
                  <a:pt x="3937300" y="171196"/>
                </a:cubicBezTo>
                <a:cubicBezTo>
                  <a:pt x="3945458" y="162293"/>
                  <a:pt x="3958329" y="156989"/>
                  <a:pt x="3975913" y="155282"/>
                </a:cubicBezTo>
                <a:lnTo>
                  <a:pt x="4038463" y="148696"/>
                </a:lnTo>
                <a:lnTo>
                  <a:pt x="4038463" y="133508"/>
                </a:lnTo>
                <a:cubicBezTo>
                  <a:pt x="4038463" y="119753"/>
                  <a:pt x="4035615" y="109872"/>
                  <a:pt x="4029919" y="103866"/>
                </a:cubicBezTo>
                <a:cubicBezTo>
                  <a:pt x="4024224" y="97860"/>
                  <a:pt x="4015455" y="94857"/>
                  <a:pt x="4003612" y="94857"/>
                </a:cubicBezTo>
                <a:cubicBezTo>
                  <a:pt x="3990766" y="94857"/>
                  <a:pt x="3972704" y="96355"/>
                  <a:pt x="3949426" y="99351"/>
                </a:cubicBezTo>
                <a:lnTo>
                  <a:pt x="3935081" y="100733"/>
                </a:lnTo>
                <a:lnTo>
                  <a:pt x="3933704" y="83189"/>
                </a:lnTo>
                <a:cubicBezTo>
                  <a:pt x="3961664" y="78666"/>
                  <a:pt x="3984966" y="76404"/>
                  <a:pt x="4003612" y="76404"/>
                </a:cubicBezTo>
                <a:close/>
                <a:moveTo>
                  <a:pt x="3689287" y="76404"/>
                </a:moveTo>
                <a:cubicBezTo>
                  <a:pt x="3725285" y="76404"/>
                  <a:pt x="3743285" y="95439"/>
                  <a:pt x="3743285" y="133508"/>
                </a:cubicBezTo>
                <a:lnTo>
                  <a:pt x="3743285" y="233228"/>
                </a:lnTo>
                <a:cubicBezTo>
                  <a:pt x="3743982" y="239509"/>
                  <a:pt x="3752626" y="243355"/>
                  <a:pt x="3769215" y="244764"/>
                </a:cubicBezTo>
                <a:lnTo>
                  <a:pt x="3768257" y="261841"/>
                </a:lnTo>
                <a:cubicBezTo>
                  <a:pt x="3747996" y="261841"/>
                  <a:pt x="3734606" y="257000"/>
                  <a:pt x="3728086" y="247320"/>
                </a:cubicBezTo>
                <a:cubicBezTo>
                  <a:pt x="3705891" y="257231"/>
                  <a:pt x="3683046" y="262187"/>
                  <a:pt x="3659551" y="262187"/>
                </a:cubicBezTo>
                <a:cubicBezTo>
                  <a:pt x="3644220" y="262187"/>
                  <a:pt x="3632252" y="257572"/>
                  <a:pt x="3623647" y="248341"/>
                </a:cubicBezTo>
                <a:cubicBezTo>
                  <a:pt x="3615042" y="239110"/>
                  <a:pt x="3610740" y="226170"/>
                  <a:pt x="3610740" y="209522"/>
                </a:cubicBezTo>
                <a:cubicBezTo>
                  <a:pt x="3610740" y="192874"/>
                  <a:pt x="3614818" y="180098"/>
                  <a:pt x="3622975" y="171196"/>
                </a:cubicBezTo>
                <a:cubicBezTo>
                  <a:pt x="3631133" y="162293"/>
                  <a:pt x="3644004" y="156989"/>
                  <a:pt x="3661588" y="155282"/>
                </a:cubicBezTo>
                <a:lnTo>
                  <a:pt x="3724138" y="148696"/>
                </a:lnTo>
                <a:lnTo>
                  <a:pt x="3724138" y="133508"/>
                </a:lnTo>
                <a:cubicBezTo>
                  <a:pt x="3724138" y="119753"/>
                  <a:pt x="3721290" y="109872"/>
                  <a:pt x="3715594" y="103866"/>
                </a:cubicBezTo>
                <a:cubicBezTo>
                  <a:pt x="3709899" y="97860"/>
                  <a:pt x="3701129" y="94857"/>
                  <a:pt x="3689287" y="94857"/>
                </a:cubicBezTo>
                <a:cubicBezTo>
                  <a:pt x="3676441" y="94857"/>
                  <a:pt x="3658379" y="96355"/>
                  <a:pt x="3635101" y="99351"/>
                </a:cubicBezTo>
                <a:lnTo>
                  <a:pt x="3620756" y="100733"/>
                </a:lnTo>
                <a:lnTo>
                  <a:pt x="3619380" y="83189"/>
                </a:lnTo>
                <a:cubicBezTo>
                  <a:pt x="3647339" y="78666"/>
                  <a:pt x="3670641" y="76404"/>
                  <a:pt x="3689287" y="76404"/>
                </a:cubicBezTo>
                <a:close/>
                <a:moveTo>
                  <a:pt x="2807060" y="76325"/>
                </a:moveTo>
                <a:lnTo>
                  <a:pt x="2838035" y="76325"/>
                </a:lnTo>
                <a:lnTo>
                  <a:pt x="2838035" y="177681"/>
                </a:lnTo>
                <a:cubicBezTo>
                  <a:pt x="2838035" y="193857"/>
                  <a:pt x="2838666" y="204756"/>
                  <a:pt x="2839928" y="210377"/>
                </a:cubicBezTo>
                <a:cubicBezTo>
                  <a:pt x="2841878" y="218522"/>
                  <a:pt x="2846008" y="224918"/>
                  <a:pt x="2852318" y="229564"/>
                </a:cubicBezTo>
                <a:cubicBezTo>
                  <a:pt x="2858628" y="234210"/>
                  <a:pt x="2866429" y="236533"/>
                  <a:pt x="2875721" y="236533"/>
                </a:cubicBezTo>
                <a:cubicBezTo>
                  <a:pt x="2885014" y="236533"/>
                  <a:pt x="2893733" y="234153"/>
                  <a:pt x="2901878" y="229392"/>
                </a:cubicBezTo>
                <a:cubicBezTo>
                  <a:pt x="2910023" y="224631"/>
                  <a:pt x="2915788" y="218149"/>
                  <a:pt x="2919172" y="209947"/>
                </a:cubicBezTo>
                <a:cubicBezTo>
                  <a:pt x="2922557" y="201744"/>
                  <a:pt x="2924249" y="189842"/>
                  <a:pt x="2924249" y="174240"/>
                </a:cubicBezTo>
                <a:lnTo>
                  <a:pt x="2924249" y="76325"/>
                </a:lnTo>
                <a:lnTo>
                  <a:pt x="2955223" y="76325"/>
                </a:lnTo>
                <a:lnTo>
                  <a:pt x="2955223" y="259076"/>
                </a:lnTo>
                <a:lnTo>
                  <a:pt x="2927518" y="259076"/>
                </a:lnTo>
                <a:lnTo>
                  <a:pt x="2927518" y="232231"/>
                </a:lnTo>
                <a:cubicBezTo>
                  <a:pt x="2913293" y="252881"/>
                  <a:pt x="2893962" y="263206"/>
                  <a:pt x="2869526" y="263206"/>
                </a:cubicBezTo>
                <a:cubicBezTo>
                  <a:pt x="2858742" y="263206"/>
                  <a:pt x="2848676" y="261141"/>
                  <a:pt x="2839326" y="257011"/>
                </a:cubicBezTo>
                <a:cubicBezTo>
                  <a:pt x="2829976" y="252881"/>
                  <a:pt x="2823035" y="247690"/>
                  <a:pt x="2818504" y="241438"/>
                </a:cubicBezTo>
                <a:cubicBezTo>
                  <a:pt x="2813973" y="235185"/>
                  <a:pt x="2810789" y="227528"/>
                  <a:pt x="2808953" y="218465"/>
                </a:cubicBezTo>
                <a:cubicBezTo>
                  <a:pt x="2807692" y="212384"/>
                  <a:pt x="2807060" y="202748"/>
                  <a:pt x="2807060" y="189555"/>
                </a:cubicBezTo>
                <a:close/>
                <a:moveTo>
                  <a:pt x="2236542" y="76325"/>
                </a:moveTo>
                <a:lnTo>
                  <a:pt x="2269237" y="76325"/>
                </a:lnTo>
                <a:lnTo>
                  <a:pt x="2308472" y="185769"/>
                </a:lnTo>
                <a:cubicBezTo>
                  <a:pt x="2312717" y="197585"/>
                  <a:pt x="2316617" y="209861"/>
                  <a:pt x="2320174" y="222595"/>
                </a:cubicBezTo>
                <a:cubicBezTo>
                  <a:pt x="2322927" y="212958"/>
                  <a:pt x="2326770" y="201371"/>
                  <a:pt x="2331703" y="187834"/>
                </a:cubicBezTo>
                <a:lnTo>
                  <a:pt x="2372315" y="76325"/>
                </a:lnTo>
                <a:lnTo>
                  <a:pt x="2404150" y="76325"/>
                </a:lnTo>
                <a:lnTo>
                  <a:pt x="2334973" y="259076"/>
                </a:lnTo>
                <a:lnTo>
                  <a:pt x="2306063" y="259076"/>
                </a:lnTo>
                <a:close/>
                <a:moveTo>
                  <a:pt x="1504322" y="76325"/>
                </a:moveTo>
                <a:lnTo>
                  <a:pt x="1537706" y="76325"/>
                </a:lnTo>
                <a:lnTo>
                  <a:pt x="1575736" y="182155"/>
                </a:lnTo>
                <a:cubicBezTo>
                  <a:pt x="1580669" y="195578"/>
                  <a:pt x="1585086" y="209689"/>
                  <a:pt x="1588986" y="224488"/>
                </a:cubicBezTo>
                <a:cubicBezTo>
                  <a:pt x="1592542" y="210262"/>
                  <a:pt x="1596788" y="196381"/>
                  <a:pt x="1601721" y="182844"/>
                </a:cubicBezTo>
                <a:lnTo>
                  <a:pt x="1640783" y="76325"/>
                </a:lnTo>
                <a:lnTo>
                  <a:pt x="1671758" y="76325"/>
                </a:lnTo>
                <a:lnTo>
                  <a:pt x="1602237" y="262174"/>
                </a:lnTo>
                <a:cubicBezTo>
                  <a:pt x="1594780" y="282250"/>
                  <a:pt x="1588986" y="296074"/>
                  <a:pt x="1584856" y="303646"/>
                </a:cubicBezTo>
                <a:cubicBezTo>
                  <a:pt x="1579350" y="313856"/>
                  <a:pt x="1573040" y="321341"/>
                  <a:pt x="1565927" y="326102"/>
                </a:cubicBezTo>
                <a:cubicBezTo>
                  <a:pt x="1558814" y="330863"/>
                  <a:pt x="1550325" y="333244"/>
                  <a:pt x="1540459" y="333244"/>
                </a:cubicBezTo>
                <a:cubicBezTo>
                  <a:pt x="1534493" y="333244"/>
                  <a:pt x="1527840" y="331982"/>
                  <a:pt x="1520497" y="329458"/>
                </a:cubicBezTo>
                <a:lnTo>
                  <a:pt x="1517056" y="300376"/>
                </a:lnTo>
                <a:cubicBezTo>
                  <a:pt x="1523824" y="302212"/>
                  <a:pt x="1529732" y="303129"/>
                  <a:pt x="1534781" y="303129"/>
                </a:cubicBezTo>
                <a:cubicBezTo>
                  <a:pt x="1541663" y="303129"/>
                  <a:pt x="1547170" y="301982"/>
                  <a:pt x="1551300" y="299688"/>
                </a:cubicBezTo>
                <a:cubicBezTo>
                  <a:pt x="1555430" y="297393"/>
                  <a:pt x="1558814" y="294181"/>
                  <a:pt x="1561453" y="290051"/>
                </a:cubicBezTo>
                <a:cubicBezTo>
                  <a:pt x="1563403" y="286954"/>
                  <a:pt x="1566558" y="279267"/>
                  <a:pt x="1570917" y="266992"/>
                </a:cubicBezTo>
                <a:cubicBezTo>
                  <a:pt x="1571491" y="265271"/>
                  <a:pt x="1572409" y="262747"/>
                  <a:pt x="1573671" y="259420"/>
                </a:cubicBezTo>
                <a:close/>
                <a:moveTo>
                  <a:pt x="5308034" y="76058"/>
                </a:moveTo>
                <a:cubicBezTo>
                  <a:pt x="5320307" y="76058"/>
                  <a:pt x="5331398" y="77297"/>
                  <a:pt x="5341311" y="79775"/>
                </a:cubicBezTo>
                <a:lnTo>
                  <a:pt x="5345110" y="80589"/>
                </a:lnTo>
                <a:lnTo>
                  <a:pt x="5396608" y="79163"/>
                </a:lnTo>
                <a:lnTo>
                  <a:pt x="5396608" y="98310"/>
                </a:lnTo>
                <a:lnTo>
                  <a:pt x="5359268" y="98310"/>
                </a:lnTo>
                <a:cubicBezTo>
                  <a:pt x="5368490" y="103681"/>
                  <a:pt x="5373100" y="116922"/>
                  <a:pt x="5373100" y="138035"/>
                </a:cubicBezTo>
                <a:cubicBezTo>
                  <a:pt x="5373100" y="159147"/>
                  <a:pt x="5367714" y="174285"/>
                  <a:pt x="5356941" y="183448"/>
                </a:cubicBezTo>
                <a:cubicBezTo>
                  <a:pt x="5346168" y="192611"/>
                  <a:pt x="5329405" y="197193"/>
                  <a:pt x="5306652" y="197193"/>
                </a:cubicBezTo>
                <a:cubicBezTo>
                  <a:pt x="5299332" y="197193"/>
                  <a:pt x="5293834" y="196732"/>
                  <a:pt x="5290160" y="195810"/>
                </a:cubicBezTo>
                <a:cubicBezTo>
                  <a:pt x="5285758" y="207026"/>
                  <a:pt x="5283557" y="214204"/>
                  <a:pt x="5283557" y="217347"/>
                </a:cubicBezTo>
                <a:cubicBezTo>
                  <a:pt x="5283557" y="220489"/>
                  <a:pt x="5283747" y="222818"/>
                  <a:pt x="5284127" y="224332"/>
                </a:cubicBezTo>
                <a:cubicBezTo>
                  <a:pt x="5284507" y="225846"/>
                  <a:pt x="5285150" y="227134"/>
                  <a:pt x="5286057" y="228195"/>
                </a:cubicBezTo>
                <a:cubicBezTo>
                  <a:pt x="5286964" y="229256"/>
                  <a:pt x="5289111" y="229987"/>
                  <a:pt x="5292500" y="230387"/>
                </a:cubicBezTo>
                <a:cubicBezTo>
                  <a:pt x="5299097" y="231451"/>
                  <a:pt x="5312456" y="231984"/>
                  <a:pt x="5332580" y="231984"/>
                </a:cubicBezTo>
                <a:cubicBezTo>
                  <a:pt x="5352703" y="231984"/>
                  <a:pt x="5367656" y="235433"/>
                  <a:pt x="5377440" y="242331"/>
                </a:cubicBezTo>
                <a:cubicBezTo>
                  <a:pt x="5387223" y="249229"/>
                  <a:pt x="5392115" y="263021"/>
                  <a:pt x="5392115" y="283707"/>
                </a:cubicBezTo>
                <a:cubicBezTo>
                  <a:pt x="5392115" y="304390"/>
                  <a:pt x="5385894" y="319227"/>
                  <a:pt x="5373453" y="328218"/>
                </a:cubicBezTo>
                <a:cubicBezTo>
                  <a:pt x="5361012" y="337208"/>
                  <a:pt x="5340941" y="341703"/>
                  <a:pt x="5313243" y="341703"/>
                </a:cubicBezTo>
                <a:cubicBezTo>
                  <a:pt x="5285545" y="341703"/>
                  <a:pt x="5266908" y="337538"/>
                  <a:pt x="5257331" y="329206"/>
                </a:cubicBezTo>
                <a:cubicBezTo>
                  <a:pt x="5247756" y="320875"/>
                  <a:pt x="5242968" y="305543"/>
                  <a:pt x="5242968" y="283212"/>
                </a:cubicBezTo>
                <a:cubicBezTo>
                  <a:pt x="5242968" y="269210"/>
                  <a:pt x="5247714" y="257962"/>
                  <a:pt x="5257208" y="249467"/>
                </a:cubicBezTo>
                <a:cubicBezTo>
                  <a:pt x="5260453" y="246453"/>
                  <a:pt x="5265502" y="243065"/>
                  <a:pt x="5272357" y="239302"/>
                </a:cubicBezTo>
                <a:cubicBezTo>
                  <a:pt x="5267287" y="237147"/>
                  <a:pt x="5264752" y="229540"/>
                  <a:pt x="5264752" y="216482"/>
                </a:cubicBezTo>
                <a:cubicBezTo>
                  <a:pt x="5264752" y="212822"/>
                  <a:pt x="5267476" y="205308"/>
                  <a:pt x="5272923" y="193938"/>
                </a:cubicBezTo>
                <a:lnTo>
                  <a:pt x="5275121" y="191691"/>
                </a:lnTo>
                <a:cubicBezTo>
                  <a:pt x="5255301" y="185502"/>
                  <a:pt x="5245390" y="167260"/>
                  <a:pt x="5245390" y="136966"/>
                </a:cubicBezTo>
                <a:cubicBezTo>
                  <a:pt x="5245390" y="96361"/>
                  <a:pt x="5266272" y="76058"/>
                  <a:pt x="5308034" y="76058"/>
                </a:cubicBezTo>
                <a:close/>
                <a:moveTo>
                  <a:pt x="4452011" y="75705"/>
                </a:moveTo>
                <a:lnTo>
                  <a:pt x="4452011" y="94560"/>
                </a:lnTo>
                <a:cubicBezTo>
                  <a:pt x="4440150" y="96983"/>
                  <a:pt x="4428677" y="100546"/>
                  <a:pt x="4417594" y="105248"/>
                </a:cubicBezTo>
                <a:cubicBezTo>
                  <a:pt x="4406511" y="109951"/>
                  <a:pt x="4398293" y="113987"/>
                  <a:pt x="4392941" y="117357"/>
                </a:cubicBezTo>
                <a:lnTo>
                  <a:pt x="4383552" y="123057"/>
                </a:lnTo>
                <a:lnTo>
                  <a:pt x="4383552" y="259076"/>
                </a:lnTo>
                <a:lnTo>
                  <a:pt x="4364406" y="259076"/>
                </a:lnTo>
                <a:lnTo>
                  <a:pt x="4364406" y="79516"/>
                </a:lnTo>
                <a:lnTo>
                  <a:pt x="4383552" y="79516"/>
                </a:lnTo>
                <a:lnTo>
                  <a:pt x="4383552" y="106129"/>
                </a:lnTo>
                <a:cubicBezTo>
                  <a:pt x="4386878" y="101144"/>
                  <a:pt x="4395490" y="95441"/>
                  <a:pt x="4409387" y="89020"/>
                </a:cubicBezTo>
                <a:cubicBezTo>
                  <a:pt x="4423284" y="82599"/>
                  <a:pt x="4437492" y="78161"/>
                  <a:pt x="4452011" y="75705"/>
                </a:cubicBezTo>
                <a:close/>
                <a:moveTo>
                  <a:pt x="3082802" y="72195"/>
                </a:moveTo>
                <a:cubicBezTo>
                  <a:pt x="3107237" y="72195"/>
                  <a:pt x="3127199" y="80512"/>
                  <a:pt x="3142686" y="97147"/>
                </a:cubicBezTo>
                <a:cubicBezTo>
                  <a:pt x="3158174" y="113781"/>
                  <a:pt x="3165918" y="137184"/>
                  <a:pt x="3165918" y="167356"/>
                </a:cubicBezTo>
                <a:cubicBezTo>
                  <a:pt x="3165918" y="169192"/>
                  <a:pt x="3165860" y="171945"/>
                  <a:pt x="3165746" y="175616"/>
                </a:cubicBezTo>
                <a:lnTo>
                  <a:pt x="3029456" y="175616"/>
                </a:lnTo>
                <a:cubicBezTo>
                  <a:pt x="3030603" y="195692"/>
                  <a:pt x="3036282" y="211065"/>
                  <a:pt x="3046492" y="221734"/>
                </a:cubicBezTo>
                <a:cubicBezTo>
                  <a:pt x="3056703" y="232403"/>
                  <a:pt x="3069437" y="237738"/>
                  <a:pt x="3084695" y="237738"/>
                </a:cubicBezTo>
                <a:cubicBezTo>
                  <a:pt x="3096052" y="237738"/>
                  <a:pt x="3105746" y="234755"/>
                  <a:pt x="3113777" y="228790"/>
                </a:cubicBezTo>
                <a:cubicBezTo>
                  <a:pt x="3121807" y="222824"/>
                  <a:pt x="3128174" y="213302"/>
                  <a:pt x="3132878" y="200224"/>
                </a:cubicBezTo>
                <a:lnTo>
                  <a:pt x="3164885" y="204182"/>
                </a:lnTo>
                <a:cubicBezTo>
                  <a:pt x="3159837" y="222882"/>
                  <a:pt x="3150488" y="237394"/>
                  <a:pt x="3136836" y="247719"/>
                </a:cubicBezTo>
                <a:cubicBezTo>
                  <a:pt x="3123184" y="258044"/>
                  <a:pt x="3105746" y="263206"/>
                  <a:pt x="3084523" y="263206"/>
                </a:cubicBezTo>
                <a:cubicBezTo>
                  <a:pt x="3057792" y="263206"/>
                  <a:pt x="3036598" y="254975"/>
                  <a:pt x="3020938" y="238512"/>
                </a:cubicBezTo>
                <a:cubicBezTo>
                  <a:pt x="3005279" y="222050"/>
                  <a:pt x="2997449" y="198962"/>
                  <a:pt x="2997449" y="169249"/>
                </a:cubicBezTo>
                <a:cubicBezTo>
                  <a:pt x="2997449" y="138504"/>
                  <a:pt x="3005365" y="114642"/>
                  <a:pt x="3021196" y="97663"/>
                </a:cubicBezTo>
                <a:cubicBezTo>
                  <a:pt x="3037028" y="80684"/>
                  <a:pt x="3057563" y="72195"/>
                  <a:pt x="3082802" y="72195"/>
                </a:cubicBezTo>
                <a:close/>
                <a:moveTo>
                  <a:pt x="2693765" y="72195"/>
                </a:moveTo>
                <a:cubicBezTo>
                  <a:pt x="2704778" y="72195"/>
                  <a:pt x="2714902" y="74174"/>
                  <a:pt x="2724138" y="78131"/>
                </a:cubicBezTo>
                <a:cubicBezTo>
                  <a:pt x="2733373" y="82089"/>
                  <a:pt x="2740285" y="87281"/>
                  <a:pt x="2744874" y="93705"/>
                </a:cubicBezTo>
                <a:cubicBezTo>
                  <a:pt x="2749463" y="100129"/>
                  <a:pt x="2752675" y="107758"/>
                  <a:pt x="2754510" y="116592"/>
                </a:cubicBezTo>
                <a:cubicBezTo>
                  <a:pt x="2755657" y="122328"/>
                  <a:pt x="2756231" y="132366"/>
                  <a:pt x="2756231" y="146706"/>
                </a:cubicBezTo>
                <a:lnTo>
                  <a:pt x="2756231" y="259076"/>
                </a:lnTo>
                <a:lnTo>
                  <a:pt x="2725256" y="259076"/>
                </a:lnTo>
                <a:lnTo>
                  <a:pt x="2725256" y="147911"/>
                </a:lnTo>
                <a:cubicBezTo>
                  <a:pt x="2725256" y="135292"/>
                  <a:pt x="2724052" y="125856"/>
                  <a:pt x="2721642" y="119603"/>
                </a:cubicBezTo>
                <a:cubicBezTo>
                  <a:pt x="2719233" y="113351"/>
                  <a:pt x="2714960" y="108361"/>
                  <a:pt x="2708822" y="104632"/>
                </a:cubicBezTo>
                <a:cubicBezTo>
                  <a:pt x="2702685" y="100904"/>
                  <a:pt x="2695486" y="99039"/>
                  <a:pt x="2687226" y="99039"/>
                </a:cubicBezTo>
                <a:cubicBezTo>
                  <a:pt x="2674033" y="99039"/>
                  <a:pt x="2662647" y="103227"/>
                  <a:pt x="2653068" y="111602"/>
                </a:cubicBezTo>
                <a:cubicBezTo>
                  <a:pt x="2643488" y="119976"/>
                  <a:pt x="2638699" y="135865"/>
                  <a:pt x="2638699" y="159268"/>
                </a:cubicBezTo>
                <a:lnTo>
                  <a:pt x="2638699" y="259076"/>
                </a:lnTo>
                <a:lnTo>
                  <a:pt x="2607724" y="259076"/>
                </a:lnTo>
                <a:lnTo>
                  <a:pt x="2607724" y="76325"/>
                </a:lnTo>
                <a:lnTo>
                  <a:pt x="2635601" y="76325"/>
                </a:lnTo>
                <a:lnTo>
                  <a:pt x="2635601" y="102309"/>
                </a:lnTo>
                <a:cubicBezTo>
                  <a:pt x="2649024" y="82233"/>
                  <a:pt x="2668412" y="72195"/>
                  <a:pt x="2693765" y="72195"/>
                </a:cubicBezTo>
                <a:close/>
                <a:moveTo>
                  <a:pt x="2492252" y="72195"/>
                </a:moveTo>
                <a:cubicBezTo>
                  <a:pt x="2516687" y="72195"/>
                  <a:pt x="2536649" y="80512"/>
                  <a:pt x="2552136" y="97147"/>
                </a:cubicBezTo>
                <a:cubicBezTo>
                  <a:pt x="2567624" y="113781"/>
                  <a:pt x="2575368" y="137184"/>
                  <a:pt x="2575368" y="167356"/>
                </a:cubicBezTo>
                <a:cubicBezTo>
                  <a:pt x="2575368" y="169192"/>
                  <a:pt x="2575310" y="171945"/>
                  <a:pt x="2575196" y="175616"/>
                </a:cubicBezTo>
                <a:lnTo>
                  <a:pt x="2438906" y="175616"/>
                </a:lnTo>
                <a:cubicBezTo>
                  <a:pt x="2440053" y="195692"/>
                  <a:pt x="2445732" y="211065"/>
                  <a:pt x="2455942" y="221734"/>
                </a:cubicBezTo>
                <a:cubicBezTo>
                  <a:pt x="2466153" y="232403"/>
                  <a:pt x="2478887" y="237738"/>
                  <a:pt x="2494145" y="237738"/>
                </a:cubicBezTo>
                <a:cubicBezTo>
                  <a:pt x="2505502" y="237738"/>
                  <a:pt x="2515196" y="234755"/>
                  <a:pt x="2523227" y="228790"/>
                </a:cubicBezTo>
                <a:cubicBezTo>
                  <a:pt x="2531257" y="222824"/>
                  <a:pt x="2537624" y="213302"/>
                  <a:pt x="2542328" y="200224"/>
                </a:cubicBezTo>
                <a:lnTo>
                  <a:pt x="2574335" y="204182"/>
                </a:lnTo>
                <a:cubicBezTo>
                  <a:pt x="2569287" y="222882"/>
                  <a:pt x="2559938" y="237394"/>
                  <a:pt x="2546286" y="247719"/>
                </a:cubicBezTo>
                <a:cubicBezTo>
                  <a:pt x="2532634" y="258044"/>
                  <a:pt x="2515196" y="263206"/>
                  <a:pt x="2493973" y="263206"/>
                </a:cubicBezTo>
                <a:cubicBezTo>
                  <a:pt x="2467243" y="263206"/>
                  <a:pt x="2446048" y="254975"/>
                  <a:pt x="2430388" y="238512"/>
                </a:cubicBezTo>
                <a:cubicBezTo>
                  <a:pt x="2414729" y="222050"/>
                  <a:pt x="2406899" y="198962"/>
                  <a:pt x="2406899" y="169249"/>
                </a:cubicBezTo>
                <a:cubicBezTo>
                  <a:pt x="2406899" y="138504"/>
                  <a:pt x="2414815" y="114642"/>
                  <a:pt x="2430646" y="97663"/>
                </a:cubicBezTo>
                <a:cubicBezTo>
                  <a:pt x="2446478" y="80684"/>
                  <a:pt x="2467013" y="72195"/>
                  <a:pt x="2492252" y="72195"/>
                </a:cubicBezTo>
                <a:close/>
                <a:moveTo>
                  <a:pt x="2139827" y="72195"/>
                </a:moveTo>
                <a:cubicBezTo>
                  <a:pt x="2164262" y="72195"/>
                  <a:pt x="2184224" y="80512"/>
                  <a:pt x="2199711" y="97147"/>
                </a:cubicBezTo>
                <a:cubicBezTo>
                  <a:pt x="2215199" y="113781"/>
                  <a:pt x="2222943" y="137184"/>
                  <a:pt x="2222943" y="167356"/>
                </a:cubicBezTo>
                <a:cubicBezTo>
                  <a:pt x="2222943" y="169192"/>
                  <a:pt x="2222885" y="171945"/>
                  <a:pt x="2222771" y="175616"/>
                </a:cubicBezTo>
                <a:lnTo>
                  <a:pt x="2086481" y="175616"/>
                </a:lnTo>
                <a:cubicBezTo>
                  <a:pt x="2087628" y="195692"/>
                  <a:pt x="2093307" y="211065"/>
                  <a:pt x="2103517" y="221734"/>
                </a:cubicBezTo>
                <a:cubicBezTo>
                  <a:pt x="2113728" y="232403"/>
                  <a:pt x="2126462" y="237738"/>
                  <a:pt x="2141720" y="237738"/>
                </a:cubicBezTo>
                <a:cubicBezTo>
                  <a:pt x="2153077" y="237738"/>
                  <a:pt x="2162771" y="234755"/>
                  <a:pt x="2170802" y="228790"/>
                </a:cubicBezTo>
                <a:cubicBezTo>
                  <a:pt x="2178832" y="222824"/>
                  <a:pt x="2185199" y="213302"/>
                  <a:pt x="2189903" y="200224"/>
                </a:cubicBezTo>
                <a:lnTo>
                  <a:pt x="2221910" y="204182"/>
                </a:lnTo>
                <a:cubicBezTo>
                  <a:pt x="2216862" y="222882"/>
                  <a:pt x="2207513" y="237394"/>
                  <a:pt x="2193861" y="247719"/>
                </a:cubicBezTo>
                <a:cubicBezTo>
                  <a:pt x="2180209" y="258044"/>
                  <a:pt x="2162771" y="263206"/>
                  <a:pt x="2141548" y="263206"/>
                </a:cubicBezTo>
                <a:cubicBezTo>
                  <a:pt x="2114817" y="263206"/>
                  <a:pt x="2093623" y="254975"/>
                  <a:pt x="2077963" y="238512"/>
                </a:cubicBezTo>
                <a:cubicBezTo>
                  <a:pt x="2062304" y="222050"/>
                  <a:pt x="2054474" y="198962"/>
                  <a:pt x="2054474" y="169249"/>
                </a:cubicBezTo>
                <a:cubicBezTo>
                  <a:pt x="2054474" y="138504"/>
                  <a:pt x="2062390" y="114642"/>
                  <a:pt x="2078221" y="97663"/>
                </a:cubicBezTo>
                <a:cubicBezTo>
                  <a:pt x="2094053" y="80684"/>
                  <a:pt x="2114588" y="72195"/>
                  <a:pt x="2139827" y="72195"/>
                </a:cubicBezTo>
                <a:close/>
                <a:moveTo>
                  <a:pt x="1474686" y="72195"/>
                </a:moveTo>
                <a:cubicBezTo>
                  <a:pt x="1485126" y="72195"/>
                  <a:pt x="1495738" y="75522"/>
                  <a:pt x="1506521" y="82175"/>
                </a:cubicBezTo>
                <a:lnTo>
                  <a:pt x="1495853" y="110913"/>
                </a:lnTo>
                <a:cubicBezTo>
                  <a:pt x="1488281" y="106439"/>
                  <a:pt x="1480709" y="104202"/>
                  <a:pt x="1473137" y="104202"/>
                </a:cubicBezTo>
                <a:cubicBezTo>
                  <a:pt x="1466369" y="104202"/>
                  <a:pt x="1460289" y="106238"/>
                  <a:pt x="1454897" y="110311"/>
                </a:cubicBezTo>
                <a:cubicBezTo>
                  <a:pt x="1449505" y="114384"/>
                  <a:pt x="1445662" y="120034"/>
                  <a:pt x="1443367" y="127261"/>
                </a:cubicBezTo>
                <a:cubicBezTo>
                  <a:pt x="1439925" y="138274"/>
                  <a:pt x="1438205" y="150320"/>
                  <a:pt x="1438205" y="163398"/>
                </a:cubicBezTo>
                <a:lnTo>
                  <a:pt x="1438205" y="259076"/>
                </a:lnTo>
                <a:lnTo>
                  <a:pt x="1407230" y="259076"/>
                </a:lnTo>
                <a:lnTo>
                  <a:pt x="1407230" y="76325"/>
                </a:lnTo>
                <a:lnTo>
                  <a:pt x="1435107" y="76325"/>
                </a:lnTo>
                <a:lnTo>
                  <a:pt x="1435107" y="104030"/>
                </a:lnTo>
                <a:cubicBezTo>
                  <a:pt x="1442220" y="91066"/>
                  <a:pt x="1448788" y="82520"/>
                  <a:pt x="1454810" y="78390"/>
                </a:cubicBezTo>
                <a:cubicBezTo>
                  <a:pt x="1460833" y="74260"/>
                  <a:pt x="1467459" y="72195"/>
                  <a:pt x="1474686" y="72195"/>
                </a:cubicBezTo>
                <a:close/>
                <a:moveTo>
                  <a:pt x="1294339" y="72195"/>
                </a:moveTo>
                <a:cubicBezTo>
                  <a:pt x="1309941" y="72195"/>
                  <a:pt x="1322618" y="74030"/>
                  <a:pt x="1332369" y="77701"/>
                </a:cubicBezTo>
                <a:cubicBezTo>
                  <a:pt x="1342121" y="81372"/>
                  <a:pt x="1349291" y="85990"/>
                  <a:pt x="1353879" y="91554"/>
                </a:cubicBezTo>
                <a:cubicBezTo>
                  <a:pt x="1358468" y="97118"/>
                  <a:pt x="1361681" y="104145"/>
                  <a:pt x="1363516" y="112634"/>
                </a:cubicBezTo>
                <a:cubicBezTo>
                  <a:pt x="1364549" y="117911"/>
                  <a:pt x="1365065" y="127433"/>
                  <a:pt x="1365065" y="141200"/>
                </a:cubicBezTo>
                <a:lnTo>
                  <a:pt x="1365065" y="182500"/>
                </a:lnTo>
                <a:cubicBezTo>
                  <a:pt x="1365065" y="211295"/>
                  <a:pt x="1365725" y="229507"/>
                  <a:pt x="1367044" y="237136"/>
                </a:cubicBezTo>
                <a:cubicBezTo>
                  <a:pt x="1368363" y="244765"/>
                  <a:pt x="1370973" y="252078"/>
                  <a:pt x="1374874" y="259076"/>
                </a:cubicBezTo>
                <a:lnTo>
                  <a:pt x="1342522" y="259076"/>
                </a:lnTo>
                <a:cubicBezTo>
                  <a:pt x="1339310" y="252652"/>
                  <a:pt x="1337245" y="245138"/>
                  <a:pt x="1336327" y="236533"/>
                </a:cubicBezTo>
                <a:cubicBezTo>
                  <a:pt x="1324855" y="246285"/>
                  <a:pt x="1313813" y="253168"/>
                  <a:pt x="1303201" y="257183"/>
                </a:cubicBezTo>
                <a:cubicBezTo>
                  <a:pt x="1292589" y="261199"/>
                  <a:pt x="1281203" y="263206"/>
                  <a:pt x="1269043" y="263206"/>
                </a:cubicBezTo>
                <a:cubicBezTo>
                  <a:pt x="1248967" y="263206"/>
                  <a:pt x="1233536" y="258302"/>
                  <a:pt x="1222753" y="248493"/>
                </a:cubicBezTo>
                <a:cubicBezTo>
                  <a:pt x="1211969" y="238684"/>
                  <a:pt x="1206577" y="226151"/>
                  <a:pt x="1206577" y="210893"/>
                </a:cubicBezTo>
                <a:cubicBezTo>
                  <a:pt x="1206577" y="201945"/>
                  <a:pt x="1208613" y="193771"/>
                  <a:pt x="1212686" y="186371"/>
                </a:cubicBezTo>
                <a:cubicBezTo>
                  <a:pt x="1216758" y="178972"/>
                  <a:pt x="1222093" y="173035"/>
                  <a:pt x="1228690" y="168561"/>
                </a:cubicBezTo>
                <a:cubicBezTo>
                  <a:pt x="1235286" y="164087"/>
                  <a:pt x="1242714" y="160702"/>
                  <a:pt x="1250974" y="158408"/>
                </a:cubicBezTo>
                <a:cubicBezTo>
                  <a:pt x="1257055" y="156802"/>
                  <a:pt x="1266233" y="155253"/>
                  <a:pt x="1278507" y="153762"/>
                </a:cubicBezTo>
                <a:cubicBezTo>
                  <a:pt x="1303517" y="150779"/>
                  <a:pt x="1321930" y="147223"/>
                  <a:pt x="1333746" y="143093"/>
                </a:cubicBezTo>
                <a:cubicBezTo>
                  <a:pt x="1333860" y="138848"/>
                  <a:pt x="1333918" y="136152"/>
                  <a:pt x="1333918" y="135005"/>
                </a:cubicBezTo>
                <a:cubicBezTo>
                  <a:pt x="1333918" y="122385"/>
                  <a:pt x="1330992" y="113494"/>
                  <a:pt x="1325142" y="108332"/>
                </a:cubicBezTo>
                <a:cubicBezTo>
                  <a:pt x="1317226" y="101334"/>
                  <a:pt x="1305467" y="97835"/>
                  <a:pt x="1289865" y="97835"/>
                </a:cubicBezTo>
                <a:cubicBezTo>
                  <a:pt x="1275295" y="97835"/>
                  <a:pt x="1264540" y="100387"/>
                  <a:pt x="1257599" y="105493"/>
                </a:cubicBezTo>
                <a:cubicBezTo>
                  <a:pt x="1250659" y="110598"/>
                  <a:pt x="1245525" y="119632"/>
                  <a:pt x="1242198" y="132596"/>
                </a:cubicBezTo>
                <a:lnTo>
                  <a:pt x="1211912" y="128466"/>
                </a:lnTo>
                <a:cubicBezTo>
                  <a:pt x="1214665" y="115502"/>
                  <a:pt x="1219196" y="105034"/>
                  <a:pt x="1225506" y="97061"/>
                </a:cubicBezTo>
                <a:cubicBezTo>
                  <a:pt x="1231816" y="89087"/>
                  <a:pt x="1240936" y="82950"/>
                  <a:pt x="1252868" y="78648"/>
                </a:cubicBezTo>
                <a:cubicBezTo>
                  <a:pt x="1264799" y="74346"/>
                  <a:pt x="1278622" y="72195"/>
                  <a:pt x="1294339" y="72195"/>
                </a:cubicBezTo>
                <a:close/>
                <a:moveTo>
                  <a:pt x="903065" y="72195"/>
                </a:moveTo>
                <a:cubicBezTo>
                  <a:pt x="914079" y="72195"/>
                  <a:pt x="924203" y="74174"/>
                  <a:pt x="933438" y="78131"/>
                </a:cubicBezTo>
                <a:cubicBezTo>
                  <a:pt x="942673" y="82089"/>
                  <a:pt x="949585" y="87281"/>
                  <a:pt x="954174" y="93705"/>
                </a:cubicBezTo>
                <a:cubicBezTo>
                  <a:pt x="958763" y="100129"/>
                  <a:pt x="961975" y="107758"/>
                  <a:pt x="963810" y="116592"/>
                </a:cubicBezTo>
                <a:cubicBezTo>
                  <a:pt x="964958" y="122328"/>
                  <a:pt x="965531" y="132366"/>
                  <a:pt x="965531" y="146706"/>
                </a:cubicBezTo>
                <a:lnTo>
                  <a:pt x="965531" y="259076"/>
                </a:lnTo>
                <a:lnTo>
                  <a:pt x="934556" y="259076"/>
                </a:lnTo>
                <a:lnTo>
                  <a:pt x="934556" y="147911"/>
                </a:lnTo>
                <a:cubicBezTo>
                  <a:pt x="934556" y="135292"/>
                  <a:pt x="933352" y="125856"/>
                  <a:pt x="930943" y="119603"/>
                </a:cubicBezTo>
                <a:cubicBezTo>
                  <a:pt x="928534" y="113351"/>
                  <a:pt x="924260" y="108361"/>
                  <a:pt x="918122" y="104632"/>
                </a:cubicBezTo>
                <a:cubicBezTo>
                  <a:pt x="911985" y="100904"/>
                  <a:pt x="904786" y="99039"/>
                  <a:pt x="896527" y="99039"/>
                </a:cubicBezTo>
                <a:cubicBezTo>
                  <a:pt x="883333" y="99039"/>
                  <a:pt x="871947" y="103227"/>
                  <a:pt x="862368" y="111602"/>
                </a:cubicBezTo>
                <a:cubicBezTo>
                  <a:pt x="852788" y="119976"/>
                  <a:pt x="847999" y="135865"/>
                  <a:pt x="847999" y="159268"/>
                </a:cubicBezTo>
                <a:lnTo>
                  <a:pt x="847999" y="259076"/>
                </a:lnTo>
                <a:lnTo>
                  <a:pt x="817024" y="259076"/>
                </a:lnTo>
                <a:lnTo>
                  <a:pt x="817024" y="76325"/>
                </a:lnTo>
                <a:lnTo>
                  <a:pt x="844901" y="76325"/>
                </a:lnTo>
                <a:lnTo>
                  <a:pt x="844901" y="102309"/>
                </a:lnTo>
                <a:cubicBezTo>
                  <a:pt x="858324" y="82233"/>
                  <a:pt x="877712" y="72195"/>
                  <a:pt x="903065" y="72195"/>
                </a:cubicBezTo>
                <a:close/>
                <a:moveTo>
                  <a:pt x="691167" y="72195"/>
                </a:moveTo>
                <a:cubicBezTo>
                  <a:pt x="716291" y="72195"/>
                  <a:pt x="736826" y="80426"/>
                  <a:pt x="752772" y="96888"/>
                </a:cubicBezTo>
                <a:cubicBezTo>
                  <a:pt x="768718" y="113351"/>
                  <a:pt x="776692" y="136095"/>
                  <a:pt x="776692" y="165119"/>
                </a:cubicBezTo>
                <a:cubicBezTo>
                  <a:pt x="776692" y="188637"/>
                  <a:pt x="773164" y="207136"/>
                  <a:pt x="766108" y="220616"/>
                </a:cubicBezTo>
                <a:cubicBezTo>
                  <a:pt x="759053" y="234096"/>
                  <a:pt x="748786" y="244564"/>
                  <a:pt x="735306" y="252021"/>
                </a:cubicBezTo>
                <a:cubicBezTo>
                  <a:pt x="721826" y="259478"/>
                  <a:pt x="707113" y="263206"/>
                  <a:pt x="691167" y="263206"/>
                </a:cubicBezTo>
                <a:cubicBezTo>
                  <a:pt x="665584" y="263206"/>
                  <a:pt x="644905" y="255004"/>
                  <a:pt x="629131" y="238598"/>
                </a:cubicBezTo>
                <a:cubicBezTo>
                  <a:pt x="613357" y="222193"/>
                  <a:pt x="605470" y="198561"/>
                  <a:pt x="605470" y="167700"/>
                </a:cubicBezTo>
                <a:cubicBezTo>
                  <a:pt x="605470" y="133858"/>
                  <a:pt x="614877" y="108791"/>
                  <a:pt x="633691" y="92500"/>
                </a:cubicBezTo>
                <a:cubicBezTo>
                  <a:pt x="649408" y="78963"/>
                  <a:pt x="668567" y="72195"/>
                  <a:pt x="691167" y="72195"/>
                </a:cubicBezTo>
                <a:close/>
                <a:moveTo>
                  <a:pt x="509847" y="72195"/>
                </a:moveTo>
                <a:cubicBezTo>
                  <a:pt x="529694" y="72195"/>
                  <a:pt x="545927" y="77214"/>
                  <a:pt x="558547" y="87252"/>
                </a:cubicBezTo>
                <a:cubicBezTo>
                  <a:pt x="571166" y="97290"/>
                  <a:pt x="579254" y="111544"/>
                  <a:pt x="582810" y="130014"/>
                </a:cubicBezTo>
                <a:lnTo>
                  <a:pt x="552696" y="134661"/>
                </a:lnTo>
                <a:cubicBezTo>
                  <a:pt x="549828" y="122385"/>
                  <a:pt x="544751" y="113150"/>
                  <a:pt x="537467" y="106955"/>
                </a:cubicBezTo>
                <a:cubicBezTo>
                  <a:pt x="530182" y="100760"/>
                  <a:pt x="521377" y="97663"/>
                  <a:pt x="511052" y="97663"/>
                </a:cubicBezTo>
                <a:cubicBezTo>
                  <a:pt x="495450" y="97663"/>
                  <a:pt x="482773" y="103256"/>
                  <a:pt x="473022" y="114441"/>
                </a:cubicBezTo>
                <a:cubicBezTo>
                  <a:pt x="463270" y="125626"/>
                  <a:pt x="458395" y="143322"/>
                  <a:pt x="458395" y="167528"/>
                </a:cubicBezTo>
                <a:cubicBezTo>
                  <a:pt x="458395" y="192079"/>
                  <a:pt x="463098" y="209918"/>
                  <a:pt x="472505" y="221046"/>
                </a:cubicBezTo>
                <a:cubicBezTo>
                  <a:pt x="481913" y="232174"/>
                  <a:pt x="494188" y="237738"/>
                  <a:pt x="509331" y="237738"/>
                </a:cubicBezTo>
                <a:cubicBezTo>
                  <a:pt x="521492" y="237738"/>
                  <a:pt x="531645" y="234010"/>
                  <a:pt x="539790" y="226553"/>
                </a:cubicBezTo>
                <a:cubicBezTo>
                  <a:pt x="547935" y="219096"/>
                  <a:pt x="553098" y="207624"/>
                  <a:pt x="555277" y="192136"/>
                </a:cubicBezTo>
                <a:lnTo>
                  <a:pt x="585736" y="196094"/>
                </a:lnTo>
                <a:cubicBezTo>
                  <a:pt x="582409" y="217088"/>
                  <a:pt x="573891" y="233522"/>
                  <a:pt x="560181" y="245396"/>
                </a:cubicBezTo>
                <a:cubicBezTo>
                  <a:pt x="546472" y="257269"/>
                  <a:pt x="529637" y="263206"/>
                  <a:pt x="509675" y="263206"/>
                </a:cubicBezTo>
                <a:cubicBezTo>
                  <a:pt x="484666" y="263206"/>
                  <a:pt x="464561" y="255032"/>
                  <a:pt x="449360" y="238684"/>
                </a:cubicBezTo>
                <a:cubicBezTo>
                  <a:pt x="434160" y="222337"/>
                  <a:pt x="426559" y="198905"/>
                  <a:pt x="426559" y="168389"/>
                </a:cubicBezTo>
                <a:cubicBezTo>
                  <a:pt x="426559" y="148657"/>
                  <a:pt x="429829" y="131391"/>
                  <a:pt x="436368" y="116592"/>
                </a:cubicBezTo>
                <a:cubicBezTo>
                  <a:pt x="442908" y="101793"/>
                  <a:pt x="452859" y="90693"/>
                  <a:pt x="466224" y="83294"/>
                </a:cubicBezTo>
                <a:cubicBezTo>
                  <a:pt x="479590" y="75894"/>
                  <a:pt x="494131" y="72195"/>
                  <a:pt x="509847" y="72195"/>
                </a:cubicBezTo>
                <a:close/>
                <a:moveTo>
                  <a:pt x="320552" y="72195"/>
                </a:moveTo>
                <a:cubicBezTo>
                  <a:pt x="344988" y="72195"/>
                  <a:pt x="364949" y="80512"/>
                  <a:pt x="380437" y="97147"/>
                </a:cubicBezTo>
                <a:cubicBezTo>
                  <a:pt x="395924" y="113781"/>
                  <a:pt x="403668" y="137184"/>
                  <a:pt x="403668" y="167356"/>
                </a:cubicBezTo>
                <a:cubicBezTo>
                  <a:pt x="403668" y="169192"/>
                  <a:pt x="403610" y="171945"/>
                  <a:pt x="403496" y="175616"/>
                </a:cubicBezTo>
                <a:lnTo>
                  <a:pt x="267206" y="175616"/>
                </a:lnTo>
                <a:cubicBezTo>
                  <a:pt x="268354" y="195692"/>
                  <a:pt x="274032" y="211065"/>
                  <a:pt x="284242" y="221734"/>
                </a:cubicBezTo>
                <a:cubicBezTo>
                  <a:pt x="294453" y="232403"/>
                  <a:pt x="307187" y="237738"/>
                  <a:pt x="322445" y="237738"/>
                </a:cubicBezTo>
                <a:cubicBezTo>
                  <a:pt x="333802" y="237738"/>
                  <a:pt x="343496" y="234755"/>
                  <a:pt x="351527" y="228790"/>
                </a:cubicBezTo>
                <a:cubicBezTo>
                  <a:pt x="359557" y="222824"/>
                  <a:pt x="365924" y="213302"/>
                  <a:pt x="370628" y="200224"/>
                </a:cubicBezTo>
                <a:lnTo>
                  <a:pt x="402635" y="204182"/>
                </a:lnTo>
                <a:cubicBezTo>
                  <a:pt x="397588" y="222882"/>
                  <a:pt x="388238" y="237394"/>
                  <a:pt x="374586" y="247719"/>
                </a:cubicBezTo>
                <a:cubicBezTo>
                  <a:pt x="360934" y="258044"/>
                  <a:pt x="343496" y="263206"/>
                  <a:pt x="322273" y="263206"/>
                </a:cubicBezTo>
                <a:cubicBezTo>
                  <a:pt x="295542" y="263206"/>
                  <a:pt x="274348" y="254975"/>
                  <a:pt x="258688" y="238512"/>
                </a:cubicBezTo>
                <a:cubicBezTo>
                  <a:pt x="243029" y="222050"/>
                  <a:pt x="235199" y="198962"/>
                  <a:pt x="235199" y="169249"/>
                </a:cubicBezTo>
                <a:cubicBezTo>
                  <a:pt x="235199" y="138504"/>
                  <a:pt x="243115" y="114642"/>
                  <a:pt x="258946" y="97663"/>
                </a:cubicBezTo>
                <a:cubicBezTo>
                  <a:pt x="274778" y="80684"/>
                  <a:pt x="295314" y="72195"/>
                  <a:pt x="320552" y="72195"/>
                </a:cubicBezTo>
                <a:close/>
                <a:moveTo>
                  <a:pt x="1845482" y="34681"/>
                </a:moveTo>
                <a:lnTo>
                  <a:pt x="1845482" y="118141"/>
                </a:lnTo>
                <a:lnTo>
                  <a:pt x="1917240" y="118141"/>
                </a:lnTo>
                <a:cubicBezTo>
                  <a:pt x="1932498" y="118141"/>
                  <a:pt x="1944429" y="116563"/>
                  <a:pt x="1953034" y="113408"/>
                </a:cubicBezTo>
                <a:cubicBezTo>
                  <a:pt x="1961638" y="110254"/>
                  <a:pt x="1968177" y="105206"/>
                  <a:pt x="1972651" y="98265"/>
                </a:cubicBezTo>
                <a:cubicBezTo>
                  <a:pt x="1977125" y="91324"/>
                  <a:pt x="1979362" y="83782"/>
                  <a:pt x="1979362" y="75636"/>
                </a:cubicBezTo>
                <a:cubicBezTo>
                  <a:pt x="1979362" y="63705"/>
                  <a:pt x="1975031" y="53896"/>
                  <a:pt x="1966370" y="46210"/>
                </a:cubicBezTo>
                <a:cubicBezTo>
                  <a:pt x="1957709" y="38524"/>
                  <a:pt x="1944028" y="34681"/>
                  <a:pt x="1925328" y="34681"/>
                </a:cubicBezTo>
                <a:close/>
                <a:moveTo>
                  <a:pt x="6178945" y="28822"/>
                </a:moveTo>
                <a:lnTo>
                  <a:pt x="6135619" y="166295"/>
                </a:lnTo>
                <a:lnTo>
                  <a:pt x="6236435" y="166295"/>
                </a:lnTo>
                <a:lnTo>
                  <a:pt x="6193053" y="28822"/>
                </a:lnTo>
                <a:close/>
                <a:moveTo>
                  <a:pt x="3407317" y="28822"/>
                </a:moveTo>
                <a:lnTo>
                  <a:pt x="3407317" y="240623"/>
                </a:lnTo>
                <a:lnTo>
                  <a:pt x="3481239" y="240623"/>
                </a:lnTo>
                <a:cubicBezTo>
                  <a:pt x="3492872" y="240623"/>
                  <a:pt x="3502951" y="237495"/>
                  <a:pt x="3511476" y="231237"/>
                </a:cubicBezTo>
                <a:cubicBezTo>
                  <a:pt x="3520000" y="224980"/>
                  <a:pt x="3526665" y="216431"/>
                  <a:pt x="3531470" y="205590"/>
                </a:cubicBezTo>
                <a:cubicBezTo>
                  <a:pt x="3536276" y="194746"/>
                  <a:pt x="3539812" y="183150"/>
                  <a:pt x="3542079" y="170802"/>
                </a:cubicBezTo>
                <a:cubicBezTo>
                  <a:pt x="3544346" y="158454"/>
                  <a:pt x="3545479" y="144249"/>
                  <a:pt x="3545479" y="128186"/>
                </a:cubicBezTo>
                <a:cubicBezTo>
                  <a:pt x="3545479" y="112123"/>
                  <a:pt x="3543622" y="96722"/>
                  <a:pt x="3539909" y="81983"/>
                </a:cubicBezTo>
                <a:cubicBezTo>
                  <a:pt x="3536196" y="67243"/>
                  <a:pt x="3529327" y="54698"/>
                  <a:pt x="3519303" y="44348"/>
                </a:cubicBezTo>
                <a:cubicBezTo>
                  <a:pt x="3509280" y="33997"/>
                  <a:pt x="3496591" y="28822"/>
                  <a:pt x="3481239" y="28822"/>
                </a:cubicBezTo>
                <a:close/>
                <a:moveTo>
                  <a:pt x="6965233" y="23161"/>
                </a:moveTo>
                <a:lnTo>
                  <a:pt x="6984379" y="23161"/>
                </a:lnTo>
                <a:lnTo>
                  <a:pt x="6984379" y="79516"/>
                </a:lnTo>
                <a:lnTo>
                  <a:pt x="7047304" y="79516"/>
                </a:lnTo>
                <a:lnTo>
                  <a:pt x="7047304" y="97275"/>
                </a:lnTo>
                <a:lnTo>
                  <a:pt x="6984379" y="97275"/>
                </a:lnTo>
                <a:lnTo>
                  <a:pt x="6984379" y="184329"/>
                </a:lnTo>
                <a:cubicBezTo>
                  <a:pt x="6984379" y="210482"/>
                  <a:pt x="6986071" y="227095"/>
                  <a:pt x="6989454" y="234167"/>
                </a:cubicBezTo>
                <a:cubicBezTo>
                  <a:pt x="6992837" y="241239"/>
                  <a:pt x="7000665" y="244776"/>
                  <a:pt x="7012937" y="244776"/>
                </a:cubicBezTo>
                <a:lnTo>
                  <a:pt x="7049716" y="241653"/>
                </a:lnTo>
                <a:lnTo>
                  <a:pt x="7051103" y="259357"/>
                </a:lnTo>
                <a:cubicBezTo>
                  <a:pt x="7033787" y="261475"/>
                  <a:pt x="7020973" y="262534"/>
                  <a:pt x="7012662" y="262534"/>
                </a:cubicBezTo>
                <a:cubicBezTo>
                  <a:pt x="6995132" y="262534"/>
                  <a:pt x="6982845" y="257943"/>
                  <a:pt x="6975800" y="248760"/>
                </a:cubicBezTo>
                <a:cubicBezTo>
                  <a:pt x="6968755" y="239576"/>
                  <a:pt x="6965233" y="222479"/>
                  <a:pt x="6965233" y="197468"/>
                </a:cubicBezTo>
                <a:lnTo>
                  <a:pt x="6965233" y="97275"/>
                </a:lnTo>
                <a:lnTo>
                  <a:pt x="6937920" y="97275"/>
                </a:lnTo>
                <a:lnTo>
                  <a:pt x="6937920" y="79516"/>
                </a:lnTo>
                <a:lnTo>
                  <a:pt x="6965233" y="79516"/>
                </a:lnTo>
                <a:close/>
                <a:moveTo>
                  <a:pt x="3812458" y="23161"/>
                </a:moveTo>
                <a:lnTo>
                  <a:pt x="3831605" y="23161"/>
                </a:lnTo>
                <a:lnTo>
                  <a:pt x="3831605" y="79516"/>
                </a:lnTo>
                <a:lnTo>
                  <a:pt x="3894529" y="79516"/>
                </a:lnTo>
                <a:lnTo>
                  <a:pt x="3894529" y="97275"/>
                </a:lnTo>
                <a:lnTo>
                  <a:pt x="3831605" y="97275"/>
                </a:lnTo>
                <a:lnTo>
                  <a:pt x="3831605" y="184329"/>
                </a:lnTo>
                <a:cubicBezTo>
                  <a:pt x="3831605" y="210482"/>
                  <a:pt x="3833296" y="227095"/>
                  <a:pt x="3836679" y="234167"/>
                </a:cubicBezTo>
                <a:cubicBezTo>
                  <a:pt x="3840062" y="241239"/>
                  <a:pt x="3847890" y="244776"/>
                  <a:pt x="3860162" y="244776"/>
                </a:cubicBezTo>
                <a:lnTo>
                  <a:pt x="3896941" y="241653"/>
                </a:lnTo>
                <a:lnTo>
                  <a:pt x="3898329" y="259357"/>
                </a:lnTo>
                <a:cubicBezTo>
                  <a:pt x="3881012" y="261475"/>
                  <a:pt x="3868198" y="262534"/>
                  <a:pt x="3859887" y="262534"/>
                </a:cubicBezTo>
                <a:cubicBezTo>
                  <a:pt x="3842357" y="262534"/>
                  <a:pt x="3830070" y="257943"/>
                  <a:pt x="3823025" y="248760"/>
                </a:cubicBezTo>
                <a:cubicBezTo>
                  <a:pt x="3815981" y="239576"/>
                  <a:pt x="3812458" y="222479"/>
                  <a:pt x="3812458" y="197468"/>
                </a:cubicBezTo>
                <a:lnTo>
                  <a:pt x="3812458" y="97275"/>
                </a:lnTo>
                <a:lnTo>
                  <a:pt x="3785145" y="97275"/>
                </a:lnTo>
                <a:lnTo>
                  <a:pt x="3785145" y="79516"/>
                </a:lnTo>
                <a:lnTo>
                  <a:pt x="3812458" y="79516"/>
                </a:lnTo>
                <a:close/>
                <a:moveTo>
                  <a:pt x="7079031" y="10369"/>
                </a:moveTo>
                <a:lnTo>
                  <a:pt x="7098177" y="10369"/>
                </a:lnTo>
                <a:lnTo>
                  <a:pt x="7098177" y="36079"/>
                </a:lnTo>
                <a:lnTo>
                  <a:pt x="7079031" y="36079"/>
                </a:lnTo>
                <a:close/>
                <a:moveTo>
                  <a:pt x="6164991" y="10369"/>
                </a:moveTo>
                <a:lnTo>
                  <a:pt x="6207013" y="10369"/>
                </a:lnTo>
                <a:lnTo>
                  <a:pt x="6282206" y="259076"/>
                </a:lnTo>
                <a:lnTo>
                  <a:pt x="6263571" y="259076"/>
                </a:lnTo>
                <a:lnTo>
                  <a:pt x="6241099" y="184742"/>
                </a:lnTo>
                <a:lnTo>
                  <a:pt x="6130900" y="184742"/>
                </a:lnTo>
                <a:lnTo>
                  <a:pt x="6108427" y="259076"/>
                </a:lnTo>
                <a:lnTo>
                  <a:pt x="6089847" y="259076"/>
                </a:lnTo>
                <a:close/>
                <a:moveTo>
                  <a:pt x="4993056" y="10369"/>
                </a:moveTo>
                <a:lnTo>
                  <a:pt x="5012202" y="10369"/>
                </a:lnTo>
                <a:lnTo>
                  <a:pt x="5012202" y="36079"/>
                </a:lnTo>
                <a:lnTo>
                  <a:pt x="4993056" y="36079"/>
                </a:lnTo>
                <a:close/>
                <a:moveTo>
                  <a:pt x="4151086" y="10369"/>
                </a:moveTo>
                <a:lnTo>
                  <a:pt x="4330999" y="10369"/>
                </a:lnTo>
                <a:lnTo>
                  <a:pt x="4330999" y="28822"/>
                </a:lnTo>
                <a:lnTo>
                  <a:pt x="4251136" y="28822"/>
                </a:lnTo>
                <a:lnTo>
                  <a:pt x="4251136" y="259076"/>
                </a:lnTo>
                <a:lnTo>
                  <a:pt x="4231643" y="259076"/>
                </a:lnTo>
                <a:lnTo>
                  <a:pt x="4231643" y="28822"/>
                </a:lnTo>
                <a:lnTo>
                  <a:pt x="4151086" y="28822"/>
                </a:lnTo>
                <a:close/>
                <a:moveTo>
                  <a:pt x="3387824" y="10369"/>
                </a:moveTo>
                <a:lnTo>
                  <a:pt x="3481239" y="10369"/>
                </a:lnTo>
                <a:cubicBezTo>
                  <a:pt x="3496654" y="10369"/>
                  <a:pt x="3510011" y="13771"/>
                  <a:pt x="3521310" y="20575"/>
                </a:cubicBezTo>
                <a:cubicBezTo>
                  <a:pt x="3532610" y="27380"/>
                  <a:pt x="3541411" y="36666"/>
                  <a:pt x="3547712" y="48433"/>
                </a:cubicBezTo>
                <a:cubicBezTo>
                  <a:pt x="3554013" y="60201"/>
                  <a:pt x="3558580" y="72991"/>
                  <a:pt x="3561413" y="86804"/>
                </a:cubicBezTo>
                <a:cubicBezTo>
                  <a:pt x="3564245" y="100616"/>
                  <a:pt x="3565661" y="115628"/>
                  <a:pt x="3565661" y="131840"/>
                </a:cubicBezTo>
                <a:cubicBezTo>
                  <a:pt x="3565661" y="148051"/>
                  <a:pt x="3564183" y="163370"/>
                  <a:pt x="3561228" y="177795"/>
                </a:cubicBezTo>
                <a:cubicBezTo>
                  <a:pt x="3558273" y="192221"/>
                  <a:pt x="3553704" y="205675"/>
                  <a:pt x="3547522" y="218156"/>
                </a:cubicBezTo>
                <a:cubicBezTo>
                  <a:pt x="3541340" y="230638"/>
                  <a:pt x="3532548" y="240579"/>
                  <a:pt x="3521145" y="247978"/>
                </a:cubicBezTo>
                <a:cubicBezTo>
                  <a:pt x="3509743" y="255377"/>
                  <a:pt x="3496441" y="259076"/>
                  <a:pt x="3481239" y="259076"/>
                </a:cubicBezTo>
                <a:lnTo>
                  <a:pt x="3387824" y="259076"/>
                </a:lnTo>
                <a:close/>
                <a:moveTo>
                  <a:pt x="1812098" y="6803"/>
                </a:moveTo>
                <a:lnTo>
                  <a:pt x="1923952" y="6803"/>
                </a:lnTo>
                <a:cubicBezTo>
                  <a:pt x="1946437" y="6803"/>
                  <a:pt x="1963531" y="9069"/>
                  <a:pt x="1975232" y="13601"/>
                </a:cubicBezTo>
                <a:cubicBezTo>
                  <a:pt x="1986934" y="18132"/>
                  <a:pt x="1996284" y="26134"/>
                  <a:pt x="2003282" y="37606"/>
                </a:cubicBezTo>
                <a:cubicBezTo>
                  <a:pt x="2010280" y="49078"/>
                  <a:pt x="2013779" y="61755"/>
                  <a:pt x="2013779" y="75636"/>
                </a:cubicBezTo>
                <a:cubicBezTo>
                  <a:pt x="2013779" y="93533"/>
                  <a:pt x="2007985" y="108619"/>
                  <a:pt x="1996398" y="120894"/>
                </a:cubicBezTo>
                <a:cubicBezTo>
                  <a:pt x="1984812" y="133169"/>
                  <a:pt x="1966915" y="140970"/>
                  <a:pt x="1942709" y="144297"/>
                </a:cubicBezTo>
                <a:cubicBezTo>
                  <a:pt x="1951542" y="148542"/>
                  <a:pt x="1958253" y="152729"/>
                  <a:pt x="1962842" y="156859"/>
                </a:cubicBezTo>
                <a:cubicBezTo>
                  <a:pt x="1972594" y="165808"/>
                  <a:pt x="1981829" y="176993"/>
                  <a:pt x="1990547" y="190415"/>
                </a:cubicBezTo>
                <a:lnTo>
                  <a:pt x="2034429" y="259076"/>
                </a:lnTo>
                <a:lnTo>
                  <a:pt x="1992440" y="259076"/>
                </a:lnTo>
                <a:lnTo>
                  <a:pt x="1959056" y="206591"/>
                </a:lnTo>
                <a:cubicBezTo>
                  <a:pt x="1949305" y="191448"/>
                  <a:pt x="1941275" y="179861"/>
                  <a:pt x="1934965" y="171830"/>
                </a:cubicBezTo>
                <a:cubicBezTo>
                  <a:pt x="1928655" y="163800"/>
                  <a:pt x="1923005" y="158179"/>
                  <a:pt x="1918015" y="154966"/>
                </a:cubicBezTo>
                <a:cubicBezTo>
                  <a:pt x="1913024" y="151754"/>
                  <a:pt x="1907948" y="149517"/>
                  <a:pt x="1902785" y="148255"/>
                </a:cubicBezTo>
                <a:cubicBezTo>
                  <a:pt x="1899000" y="147452"/>
                  <a:pt x="1892805" y="147051"/>
                  <a:pt x="1884201" y="147051"/>
                </a:cubicBezTo>
                <a:lnTo>
                  <a:pt x="1845482" y="147051"/>
                </a:lnTo>
                <a:lnTo>
                  <a:pt x="1845482" y="259076"/>
                </a:lnTo>
                <a:lnTo>
                  <a:pt x="1812098" y="259076"/>
                </a:lnTo>
                <a:close/>
                <a:moveTo>
                  <a:pt x="1133549" y="6803"/>
                </a:moveTo>
                <a:lnTo>
                  <a:pt x="1164351" y="6803"/>
                </a:lnTo>
                <a:lnTo>
                  <a:pt x="1164351" y="259076"/>
                </a:lnTo>
                <a:lnTo>
                  <a:pt x="1135614" y="259076"/>
                </a:lnTo>
                <a:lnTo>
                  <a:pt x="1135614" y="236017"/>
                </a:lnTo>
                <a:cubicBezTo>
                  <a:pt x="1124027" y="254143"/>
                  <a:pt x="1106991" y="263206"/>
                  <a:pt x="1084506" y="263206"/>
                </a:cubicBezTo>
                <a:cubicBezTo>
                  <a:pt x="1069936" y="263206"/>
                  <a:pt x="1056542" y="259191"/>
                  <a:pt x="1044324" y="251160"/>
                </a:cubicBezTo>
                <a:cubicBezTo>
                  <a:pt x="1032106" y="243130"/>
                  <a:pt x="1022642" y="231916"/>
                  <a:pt x="1015930" y="217518"/>
                </a:cubicBezTo>
                <a:cubicBezTo>
                  <a:pt x="1009220" y="203121"/>
                  <a:pt x="1005863" y="186572"/>
                  <a:pt x="1005863" y="167872"/>
                </a:cubicBezTo>
                <a:cubicBezTo>
                  <a:pt x="1005863" y="149632"/>
                  <a:pt x="1008904" y="133083"/>
                  <a:pt x="1014984" y="118227"/>
                </a:cubicBezTo>
                <a:cubicBezTo>
                  <a:pt x="1021065" y="103370"/>
                  <a:pt x="1030185" y="91984"/>
                  <a:pt x="1042345" y="84068"/>
                </a:cubicBezTo>
                <a:cubicBezTo>
                  <a:pt x="1054506" y="76153"/>
                  <a:pt x="1068100" y="72195"/>
                  <a:pt x="1083129" y="72195"/>
                </a:cubicBezTo>
                <a:cubicBezTo>
                  <a:pt x="1094142" y="72195"/>
                  <a:pt x="1103951" y="74518"/>
                  <a:pt x="1112555" y="79164"/>
                </a:cubicBezTo>
                <a:cubicBezTo>
                  <a:pt x="1121159" y="83810"/>
                  <a:pt x="1128157" y="89862"/>
                  <a:pt x="1133549" y="97319"/>
                </a:cubicBezTo>
                <a:close/>
                <a:moveTo>
                  <a:pt x="98430" y="2501"/>
                </a:moveTo>
                <a:cubicBezTo>
                  <a:pt x="117131" y="2501"/>
                  <a:pt x="133621" y="5513"/>
                  <a:pt x="147904" y="11536"/>
                </a:cubicBezTo>
                <a:cubicBezTo>
                  <a:pt x="162187" y="17558"/>
                  <a:pt x="173172" y="26421"/>
                  <a:pt x="180858" y="38122"/>
                </a:cubicBezTo>
                <a:cubicBezTo>
                  <a:pt x="188544" y="49824"/>
                  <a:pt x="192674" y="63074"/>
                  <a:pt x="193248" y="77873"/>
                </a:cubicBezTo>
                <a:lnTo>
                  <a:pt x="161241" y="80282"/>
                </a:lnTo>
                <a:cubicBezTo>
                  <a:pt x="159520" y="64336"/>
                  <a:pt x="153698" y="52290"/>
                  <a:pt x="143774" y="44145"/>
                </a:cubicBezTo>
                <a:cubicBezTo>
                  <a:pt x="133851" y="36000"/>
                  <a:pt x="119195" y="31927"/>
                  <a:pt x="99808" y="31927"/>
                </a:cubicBezTo>
                <a:cubicBezTo>
                  <a:pt x="79616" y="31927"/>
                  <a:pt x="64904" y="35627"/>
                  <a:pt x="55668" y="43027"/>
                </a:cubicBezTo>
                <a:cubicBezTo>
                  <a:pt x="46433" y="50426"/>
                  <a:pt x="41816" y="59346"/>
                  <a:pt x="41816" y="69785"/>
                </a:cubicBezTo>
                <a:cubicBezTo>
                  <a:pt x="41816" y="78848"/>
                  <a:pt x="45085" y="86305"/>
                  <a:pt x="51624" y="92156"/>
                </a:cubicBezTo>
                <a:cubicBezTo>
                  <a:pt x="58049" y="98007"/>
                  <a:pt x="74827" y="104001"/>
                  <a:pt x="101958" y="110139"/>
                </a:cubicBezTo>
                <a:cubicBezTo>
                  <a:pt x="129090" y="116276"/>
                  <a:pt x="147704" y="121640"/>
                  <a:pt x="157799" y="126229"/>
                </a:cubicBezTo>
                <a:cubicBezTo>
                  <a:pt x="172484" y="132997"/>
                  <a:pt x="183325" y="141573"/>
                  <a:pt x="190323" y="151955"/>
                </a:cubicBezTo>
                <a:cubicBezTo>
                  <a:pt x="197321" y="162337"/>
                  <a:pt x="200820" y="174297"/>
                  <a:pt x="200820" y="187834"/>
                </a:cubicBezTo>
                <a:cubicBezTo>
                  <a:pt x="200820" y="201257"/>
                  <a:pt x="196976" y="213905"/>
                  <a:pt x="189290" y="225778"/>
                </a:cubicBezTo>
                <a:cubicBezTo>
                  <a:pt x="181604" y="237652"/>
                  <a:pt x="170562" y="246887"/>
                  <a:pt x="156164" y="253484"/>
                </a:cubicBezTo>
                <a:cubicBezTo>
                  <a:pt x="141767" y="260080"/>
                  <a:pt x="125562" y="263378"/>
                  <a:pt x="107551" y="263378"/>
                </a:cubicBezTo>
                <a:cubicBezTo>
                  <a:pt x="84721" y="263378"/>
                  <a:pt x="65591" y="260051"/>
                  <a:pt x="50162" y="253398"/>
                </a:cubicBezTo>
                <a:cubicBezTo>
                  <a:pt x="34731" y="246744"/>
                  <a:pt x="22628" y="236734"/>
                  <a:pt x="13852" y="223369"/>
                </a:cubicBezTo>
                <a:cubicBezTo>
                  <a:pt x="5076" y="210004"/>
                  <a:pt x="458" y="194889"/>
                  <a:pt x="0" y="178025"/>
                </a:cubicBezTo>
                <a:lnTo>
                  <a:pt x="31491" y="175272"/>
                </a:lnTo>
                <a:cubicBezTo>
                  <a:pt x="32982" y="187891"/>
                  <a:pt x="36452" y="198245"/>
                  <a:pt x="41902" y="206333"/>
                </a:cubicBezTo>
                <a:cubicBezTo>
                  <a:pt x="47351" y="214421"/>
                  <a:pt x="55811" y="220960"/>
                  <a:pt x="67284" y="225950"/>
                </a:cubicBezTo>
                <a:cubicBezTo>
                  <a:pt x="78756" y="230941"/>
                  <a:pt x="91662" y="233436"/>
                  <a:pt x="106002" y="233436"/>
                </a:cubicBezTo>
                <a:cubicBezTo>
                  <a:pt x="118736" y="233436"/>
                  <a:pt x="129979" y="231543"/>
                  <a:pt x="139731" y="227757"/>
                </a:cubicBezTo>
                <a:cubicBezTo>
                  <a:pt x="149482" y="223971"/>
                  <a:pt x="156738" y="218780"/>
                  <a:pt x="161499" y="212184"/>
                </a:cubicBezTo>
                <a:cubicBezTo>
                  <a:pt x="166260" y="205587"/>
                  <a:pt x="168641" y="198388"/>
                  <a:pt x="168641" y="190587"/>
                </a:cubicBezTo>
                <a:cubicBezTo>
                  <a:pt x="168641" y="182672"/>
                  <a:pt x="166346" y="175760"/>
                  <a:pt x="161757" y="169851"/>
                </a:cubicBezTo>
                <a:cubicBezTo>
                  <a:pt x="157168" y="163943"/>
                  <a:pt x="149597" y="158982"/>
                  <a:pt x="139042" y="154966"/>
                </a:cubicBezTo>
                <a:cubicBezTo>
                  <a:pt x="132274" y="152328"/>
                  <a:pt x="117302" y="148226"/>
                  <a:pt x="94128" y="142662"/>
                </a:cubicBezTo>
                <a:cubicBezTo>
                  <a:pt x="70955" y="137098"/>
                  <a:pt x="54722" y="131850"/>
                  <a:pt x="45429" y="126917"/>
                </a:cubicBezTo>
                <a:cubicBezTo>
                  <a:pt x="33384" y="120607"/>
                  <a:pt x="24406" y="112777"/>
                  <a:pt x="18498" y="103428"/>
                </a:cubicBezTo>
                <a:cubicBezTo>
                  <a:pt x="12590" y="94078"/>
                  <a:pt x="9636" y="83609"/>
                  <a:pt x="9636" y="72023"/>
                </a:cubicBezTo>
                <a:cubicBezTo>
                  <a:pt x="9636" y="59288"/>
                  <a:pt x="13250" y="47386"/>
                  <a:pt x="20477" y="36315"/>
                </a:cubicBezTo>
                <a:cubicBezTo>
                  <a:pt x="27705" y="25245"/>
                  <a:pt x="38259" y="16841"/>
                  <a:pt x="52140" y="11105"/>
                </a:cubicBezTo>
                <a:cubicBezTo>
                  <a:pt x="66022" y="5369"/>
                  <a:pt x="81452" y="2501"/>
                  <a:pt x="98430" y="2501"/>
                </a:cubicBezTo>
                <a:close/>
                <a:moveTo>
                  <a:pt x="6709631" y="0"/>
                </a:moveTo>
                <a:lnTo>
                  <a:pt x="6728778" y="0"/>
                </a:lnTo>
                <a:lnTo>
                  <a:pt x="6728778" y="259076"/>
                </a:lnTo>
                <a:lnTo>
                  <a:pt x="6709631" y="259076"/>
                </a:lnTo>
                <a:close/>
                <a:moveTo>
                  <a:pt x="5971153" y="0"/>
                </a:moveTo>
                <a:lnTo>
                  <a:pt x="5990305" y="0"/>
                </a:lnTo>
                <a:lnTo>
                  <a:pt x="5990305" y="259076"/>
                </a:lnTo>
                <a:lnTo>
                  <a:pt x="5971153" y="259076"/>
                </a:lnTo>
                <a:lnTo>
                  <a:pt x="5971153" y="244555"/>
                </a:lnTo>
                <a:cubicBezTo>
                  <a:pt x="5967808" y="248762"/>
                  <a:pt x="5960001" y="252753"/>
                  <a:pt x="5947730" y="256527"/>
                </a:cubicBezTo>
                <a:cubicBezTo>
                  <a:pt x="5935460" y="260301"/>
                  <a:pt x="5925382" y="262187"/>
                  <a:pt x="5917499" y="262187"/>
                </a:cubicBezTo>
                <a:cubicBezTo>
                  <a:pt x="5909615" y="262187"/>
                  <a:pt x="5903573" y="261887"/>
                  <a:pt x="5899374" y="261287"/>
                </a:cubicBezTo>
                <a:cubicBezTo>
                  <a:pt x="5895174" y="260687"/>
                  <a:pt x="5889835" y="258705"/>
                  <a:pt x="5883358" y="255340"/>
                </a:cubicBezTo>
                <a:cubicBezTo>
                  <a:pt x="5876880" y="251975"/>
                  <a:pt x="5871603" y="247204"/>
                  <a:pt x="5867526" y="241025"/>
                </a:cubicBezTo>
                <a:cubicBezTo>
                  <a:pt x="5863449" y="234847"/>
                  <a:pt x="5859937" y="225865"/>
                  <a:pt x="5856989" y="214079"/>
                </a:cubicBezTo>
                <a:cubicBezTo>
                  <a:pt x="5854041" y="202293"/>
                  <a:pt x="5852567" y="188228"/>
                  <a:pt x="5852567" y="171884"/>
                </a:cubicBezTo>
                <a:cubicBezTo>
                  <a:pt x="5852567" y="139887"/>
                  <a:pt x="5858186" y="115974"/>
                  <a:pt x="5869423" y="100146"/>
                </a:cubicBezTo>
                <a:cubicBezTo>
                  <a:pt x="5880660" y="84318"/>
                  <a:pt x="5900534" y="76404"/>
                  <a:pt x="5929043" y="76404"/>
                </a:cubicBezTo>
                <a:cubicBezTo>
                  <a:pt x="5942344" y="76404"/>
                  <a:pt x="5956381" y="77669"/>
                  <a:pt x="5971153" y="80199"/>
                </a:cubicBezTo>
                <a:close/>
                <a:moveTo>
                  <a:pt x="4831131" y="0"/>
                </a:moveTo>
                <a:lnTo>
                  <a:pt x="4850277" y="0"/>
                </a:lnTo>
                <a:lnTo>
                  <a:pt x="4850277" y="152462"/>
                </a:lnTo>
                <a:lnTo>
                  <a:pt x="4878163" y="152462"/>
                </a:lnTo>
                <a:lnTo>
                  <a:pt x="4937624" y="79516"/>
                </a:lnTo>
                <a:lnTo>
                  <a:pt x="4957453" y="79516"/>
                </a:lnTo>
                <a:lnTo>
                  <a:pt x="4893840" y="161102"/>
                </a:lnTo>
                <a:lnTo>
                  <a:pt x="4960223" y="259076"/>
                </a:lnTo>
                <a:lnTo>
                  <a:pt x="4940300" y="259076"/>
                </a:lnTo>
                <a:lnTo>
                  <a:pt x="4878069" y="170227"/>
                </a:lnTo>
                <a:lnTo>
                  <a:pt x="4850277" y="170227"/>
                </a:lnTo>
                <a:lnTo>
                  <a:pt x="4850277" y="259076"/>
                </a:lnTo>
                <a:lnTo>
                  <a:pt x="4831131" y="259076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9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6" grpId="0" animBg="1"/>
      <p:bldP spid="28" grpId="0" animBg="1"/>
      <p:bldP spid="31" grpId="0" animBg="1"/>
      <p:bldP spid="33" grpId="0" animBg="1"/>
      <p:bldP spid="18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/>
        </p:nvCxnSpPr>
        <p:spPr>
          <a:xfrm>
            <a:off x="2371360" y="4121896"/>
            <a:ext cx="10321584" cy="0"/>
          </a:xfrm>
          <a:prstGeom prst="line">
            <a:avLst/>
          </a:prstGeom>
          <a:ln w="76200"/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50932" y="4121896"/>
            <a:ext cx="1737360" cy="0"/>
          </a:xfrm>
          <a:prstGeom prst="line">
            <a:avLst/>
          </a:prstGeom>
          <a:ln w="76200"/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996191" y="2391209"/>
            <a:ext cx="0" cy="1695519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9216503" y="2719452"/>
            <a:ext cx="0" cy="137160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2968097" y="3528340"/>
            <a:ext cx="0" cy="5486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719484" y="3622125"/>
            <a:ext cx="0" cy="45720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965939" y="4170765"/>
            <a:ext cx="0" cy="595776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6307023" y="4170767"/>
            <a:ext cx="0" cy="12801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10445269" y="4159044"/>
            <a:ext cx="0" cy="50292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/>
          <p:nvPr/>
        </p:nvCxnSpPr>
        <p:spPr>
          <a:xfrm rot="5400000">
            <a:off x="1928231" y="4013091"/>
            <a:ext cx="534567" cy="217611"/>
          </a:xfrm>
          <a:prstGeom prst="curvedConnector3">
            <a:avLst/>
          </a:prstGeom>
          <a:ln w="76200"/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/>
          <p:nvPr/>
        </p:nvCxnSpPr>
        <p:spPr>
          <a:xfrm rot="5400000">
            <a:off x="2104077" y="4013092"/>
            <a:ext cx="534567" cy="217611"/>
          </a:xfrm>
          <a:prstGeom prst="curvedConnector3">
            <a:avLst/>
          </a:prstGeom>
          <a:ln w="76200"/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To Outline"/>
          <p:cNvSpPr/>
          <p:nvPr/>
        </p:nvSpPr>
        <p:spPr>
          <a:xfrm>
            <a:off x="2785388" y="705770"/>
            <a:ext cx="6689265" cy="585673"/>
          </a:xfrm>
          <a:custGeom>
            <a:avLst/>
            <a:gdLst/>
            <a:ahLst/>
            <a:cxnLst/>
            <a:rect l="l" t="t" r="r" b="b"/>
            <a:pathLst>
              <a:path w="6689265" h="585673">
                <a:moveTo>
                  <a:pt x="6323238" y="287264"/>
                </a:moveTo>
                <a:lnTo>
                  <a:pt x="6218672" y="298628"/>
                </a:lnTo>
                <a:cubicBezTo>
                  <a:pt x="6197508" y="300857"/>
                  <a:pt x="6182672" y="306757"/>
                  <a:pt x="6174167" y="316330"/>
                </a:cubicBezTo>
                <a:cubicBezTo>
                  <a:pt x="6165661" y="325902"/>
                  <a:pt x="6161408" y="340790"/>
                  <a:pt x="6161408" y="360993"/>
                </a:cubicBezTo>
                <a:cubicBezTo>
                  <a:pt x="6161408" y="381195"/>
                  <a:pt x="6165769" y="396546"/>
                  <a:pt x="6174491" y="407046"/>
                </a:cubicBezTo>
                <a:cubicBezTo>
                  <a:pt x="6183212" y="417546"/>
                  <a:pt x="6195762" y="422796"/>
                  <a:pt x="6212138" y="422796"/>
                </a:cubicBezTo>
                <a:cubicBezTo>
                  <a:pt x="6228515" y="422796"/>
                  <a:pt x="6246222" y="420756"/>
                  <a:pt x="6265259" y="416676"/>
                </a:cubicBezTo>
                <a:cubicBezTo>
                  <a:pt x="6284296" y="412596"/>
                  <a:pt x="6299374" y="408572"/>
                  <a:pt x="6310494" y="404603"/>
                </a:cubicBezTo>
                <a:lnTo>
                  <a:pt x="6323238" y="400050"/>
                </a:lnTo>
                <a:close/>
                <a:moveTo>
                  <a:pt x="5189763" y="287264"/>
                </a:moveTo>
                <a:lnTo>
                  <a:pt x="5085198" y="298628"/>
                </a:lnTo>
                <a:cubicBezTo>
                  <a:pt x="5064033" y="300857"/>
                  <a:pt x="5049198" y="306757"/>
                  <a:pt x="5040692" y="316330"/>
                </a:cubicBezTo>
                <a:cubicBezTo>
                  <a:pt x="5032186" y="325902"/>
                  <a:pt x="5027933" y="340790"/>
                  <a:pt x="5027933" y="360993"/>
                </a:cubicBezTo>
                <a:cubicBezTo>
                  <a:pt x="5027933" y="381195"/>
                  <a:pt x="5032294" y="396546"/>
                  <a:pt x="5041016" y="407046"/>
                </a:cubicBezTo>
                <a:cubicBezTo>
                  <a:pt x="5049738" y="417546"/>
                  <a:pt x="5062287" y="422796"/>
                  <a:pt x="5078663" y="422796"/>
                </a:cubicBezTo>
                <a:cubicBezTo>
                  <a:pt x="5095040" y="422796"/>
                  <a:pt x="5112747" y="420756"/>
                  <a:pt x="5131784" y="416676"/>
                </a:cubicBezTo>
                <a:cubicBezTo>
                  <a:pt x="5150822" y="412596"/>
                  <a:pt x="5165900" y="408572"/>
                  <a:pt x="5177018" y="404603"/>
                </a:cubicBezTo>
                <a:lnTo>
                  <a:pt x="5189763" y="400050"/>
                </a:lnTo>
                <a:close/>
                <a:moveTo>
                  <a:pt x="3399063" y="287264"/>
                </a:moveTo>
                <a:lnTo>
                  <a:pt x="3294498" y="298628"/>
                </a:lnTo>
                <a:cubicBezTo>
                  <a:pt x="3273333" y="300857"/>
                  <a:pt x="3258498" y="306757"/>
                  <a:pt x="3249992" y="316330"/>
                </a:cubicBezTo>
                <a:cubicBezTo>
                  <a:pt x="3241486" y="325902"/>
                  <a:pt x="3237233" y="340790"/>
                  <a:pt x="3237233" y="360993"/>
                </a:cubicBezTo>
                <a:cubicBezTo>
                  <a:pt x="3237233" y="381195"/>
                  <a:pt x="3241594" y="396546"/>
                  <a:pt x="3250316" y="407046"/>
                </a:cubicBezTo>
                <a:cubicBezTo>
                  <a:pt x="3259038" y="417546"/>
                  <a:pt x="3271587" y="422796"/>
                  <a:pt x="3287963" y="422796"/>
                </a:cubicBezTo>
                <a:cubicBezTo>
                  <a:pt x="3304340" y="422796"/>
                  <a:pt x="3322047" y="420756"/>
                  <a:pt x="3341084" y="416676"/>
                </a:cubicBezTo>
                <a:cubicBezTo>
                  <a:pt x="3360122" y="412596"/>
                  <a:pt x="3375200" y="408572"/>
                  <a:pt x="3386318" y="404603"/>
                </a:cubicBezTo>
                <a:lnTo>
                  <a:pt x="3399063" y="400050"/>
                </a:lnTo>
                <a:close/>
                <a:moveTo>
                  <a:pt x="628055" y="169228"/>
                </a:moveTo>
                <a:cubicBezTo>
                  <a:pt x="601265" y="169228"/>
                  <a:pt x="579041" y="179249"/>
                  <a:pt x="561380" y="199291"/>
                </a:cubicBezTo>
                <a:cubicBezTo>
                  <a:pt x="543719" y="219334"/>
                  <a:pt x="534888" y="249595"/>
                  <a:pt x="534888" y="290077"/>
                </a:cubicBezTo>
                <a:cubicBezTo>
                  <a:pt x="534888" y="330558"/>
                  <a:pt x="543719" y="360869"/>
                  <a:pt x="561380" y="381011"/>
                </a:cubicBezTo>
                <a:cubicBezTo>
                  <a:pt x="579041" y="401152"/>
                  <a:pt x="601265" y="411223"/>
                  <a:pt x="628055" y="411223"/>
                </a:cubicBezTo>
                <a:cubicBezTo>
                  <a:pt x="654645" y="411223"/>
                  <a:pt x="676771" y="401102"/>
                  <a:pt x="694432" y="380862"/>
                </a:cubicBezTo>
                <a:cubicBezTo>
                  <a:pt x="712093" y="360621"/>
                  <a:pt x="720924" y="329764"/>
                  <a:pt x="720924" y="288291"/>
                </a:cubicBezTo>
                <a:cubicBezTo>
                  <a:pt x="720924" y="249198"/>
                  <a:pt x="712044" y="219582"/>
                  <a:pt x="694283" y="199440"/>
                </a:cubicBezTo>
                <a:cubicBezTo>
                  <a:pt x="676523" y="179299"/>
                  <a:pt x="654447" y="169228"/>
                  <a:pt x="628055" y="169228"/>
                </a:cubicBezTo>
                <a:close/>
                <a:moveTo>
                  <a:pt x="1496913" y="168930"/>
                </a:moveTo>
                <a:cubicBezTo>
                  <a:pt x="1472307" y="168930"/>
                  <a:pt x="1451620" y="177166"/>
                  <a:pt x="1434852" y="193636"/>
                </a:cubicBezTo>
                <a:cubicBezTo>
                  <a:pt x="1418084" y="210106"/>
                  <a:pt x="1408807" y="232133"/>
                  <a:pt x="1407021" y="259716"/>
                </a:cubicBezTo>
                <a:lnTo>
                  <a:pt x="1583531" y="259716"/>
                </a:lnTo>
                <a:cubicBezTo>
                  <a:pt x="1581150" y="233125"/>
                  <a:pt x="1574403" y="213182"/>
                  <a:pt x="1563291" y="199887"/>
                </a:cubicBezTo>
                <a:cubicBezTo>
                  <a:pt x="1546225" y="179249"/>
                  <a:pt x="1524099" y="168930"/>
                  <a:pt x="1496913" y="168930"/>
                </a:cubicBezTo>
                <a:close/>
                <a:moveTo>
                  <a:pt x="6580908" y="162877"/>
                </a:moveTo>
                <a:cubicBezTo>
                  <a:pt x="6566494" y="162877"/>
                  <a:pt x="6550818" y="165505"/>
                  <a:pt x="6533883" y="170759"/>
                </a:cubicBezTo>
                <a:cubicBezTo>
                  <a:pt x="6516948" y="176014"/>
                  <a:pt x="6503873" y="181137"/>
                  <a:pt x="6494659" y="186128"/>
                </a:cubicBezTo>
                <a:lnTo>
                  <a:pt x="6483543" y="192157"/>
                </a:lnTo>
                <a:lnTo>
                  <a:pt x="6483543" y="415509"/>
                </a:lnTo>
                <a:cubicBezTo>
                  <a:pt x="6510252" y="420367"/>
                  <a:pt x="6534534" y="422796"/>
                  <a:pt x="6556391" y="422796"/>
                </a:cubicBezTo>
                <a:cubicBezTo>
                  <a:pt x="6592458" y="422796"/>
                  <a:pt x="6617902" y="412759"/>
                  <a:pt x="6632719" y="392687"/>
                </a:cubicBezTo>
                <a:cubicBezTo>
                  <a:pt x="6647537" y="372615"/>
                  <a:pt x="6654946" y="338776"/>
                  <a:pt x="6654946" y="291170"/>
                </a:cubicBezTo>
                <a:cubicBezTo>
                  <a:pt x="6654946" y="243564"/>
                  <a:pt x="6648720" y="210280"/>
                  <a:pt x="6636267" y="191319"/>
                </a:cubicBezTo>
                <a:cubicBezTo>
                  <a:pt x="6623815" y="172358"/>
                  <a:pt x="6605362" y="162877"/>
                  <a:pt x="6580908" y="162877"/>
                </a:cubicBezTo>
                <a:close/>
                <a:moveTo>
                  <a:pt x="5446195" y="162877"/>
                </a:moveTo>
                <a:cubicBezTo>
                  <a:pt x="5408114" y="162877"/>
                  <a:pt x="5382266" y="173506"/>
                  <a:pt x="5368652" y="194762"/>
                </a:cubicBezTo>
                <a:cubicBezTo>
                  <a:pt x="5355038" y="216019"/>
                  <a:pt x="5348230" y="250203"/>
                  <a:pt x="5348230" y="297313"/>
                </a:cubicBezTo>
                <a:cubicBezTo>
                  <a:pt x="5348230" y="353257"/>
                  <a:pt x="5356736" y="388991"/>
                  <a:pt x="5373748" y="404517"/>
                </a:cubicBezTo>
                <a:cubicBezTo>
                  <a:pt x="5382073" y="412086"/>
                  <a:pt x="5389698" y="417025"/>
                  <a:pt x="5396622" y="419333"/>
                </a:cubicBezTo>
                <a:cubicBezTo>
                  <a:pt x="5403547" y="421641"/>
                  <a:pt x="5413083" y="422796"/>
                  <a:pt x="5425230" y="422796"/>
                </a:cubicBezTo>
                <a:cubicBezTo>
                  <a:pt x="5437378" y="422796"/>
                  <a:pt x="5451848" y="420287"/>
                  <a:pt x="5468641" y="415271"/>
                </a:cubicBezTo>
                <a:cubicBezTo>
                  <a:pt x="5485433" y="410254"/>
                  <a:pt x="5498497" y="405216"/>
                  <a:pt x="5507831" y="400155"/>
                </a:cubicBezTo>
                <a:lnTo>
                  <a:pt x="5519033" y="394087"/>
                </a:lnTo>
                <a:lnTo>
                  <a:pt x="5519033" y="169259"/>
                </a:lnTo>
                <a:cubicBezTo>
                  <a:pt x="5491379" y="165005"/>
                  <a:pt x="5467099" y="162877"/>
                  <a:pt x="5446195" y="162877"/>
                </a:cubicBezTo>
                <a:close/>
                <a:moveTo>
                  <a:pt x="4794857" y="162877"/>
                </a:moveTo>
                <a:cubicBezTo>
                  <a:pt x="4758585" y="162877"/>
                  <a:pt x="4733996" y="171358"/>
                  <a:pt x="4721090" y="188319"/>
                </a:cubicBezTo>
                <a:cubicBezTo>
                  <a:pt x="4708184" y="205279"/>
                  <a:pt x="4701730" y="238223"/>
                  <a:pt x="4701730" y="287150"/>
                </a:cubicBezTo>
                <a:cubicBezTo>
                  <a:pt x="4701730" y="315503"/>
                  <a:pt x="4702696" y="337299"/>
                  <a:pt x="4704626" y="352539"/>
                </a:cubicBezTo>
                <a:cubicBezTo>
                  <a:pt x="4706557" y="367779"/>
                  <a:pt x="4710744" y="381200"/>
                  <a:pt x="4717189" y="392801"/>
                </a:cubicBezTo>
                <a:cubicBezTo>
                  <a:pt x="4723635" y="404403"/>
                  <a:pt x="4732785" y="412302"/>
                  <a:pt x="4744641" y="416500"/>
                </a:cubicBezTo>
                <a:cubicBezTo>
                  <a:pt x="4756503" y="420697"/>
                  <a:pt x="4773239" y="422796"/>
                  <a:pt x="4794851" y="422796"/>
                </a:cubicBezTo>
                <a:cubicBezTo>
                  <a:pt x="4816464" y="422796"/>
                  <a:pt x="4833201" y="420697"/>
                  <a:pt x="4845063" y="416500"/>
                </a:cubicBezTo>
                <a:cubicBezTo>
                  <a:pt x="4856924" y="412302"/>
                  <a:pt x="4866078" y="404401"/>
                  <a:pt x="4872523" y="392797"/>
                </a:cubicBezTo>
                <a:cubicBezTo>
                  <a:pt x="4878968" y="381192"/>
                  <a:pt x="4883172" y="367647"/>
                  <a:pt x="4885134" y="352163"/>
                </a:cubicBezTo>
                <a:cubicBezTo>
                  <a:pt x="4887096" y="336678"/>
                  <a:pt x="4888078" y="315007"/>
                  <a:pt x="4888078" y="287150"/>
                </a:cubicBezTo>
                <a:cubicBezTo>
                  <a:pt x="4888078" y="238306"/>
                  <a:pt x="4881608" y="205383"/>
                  <a:pt x="4868670" y="188381"/>
                </a:cubicBezTo>
                <a:cubicBezTo>
                  <a:pt x="4855733" y="171378"/>
                  <a:pt x="4831128" y="162877"/>
                  <a:pt x="4794857" y="162877"/>
                </a:cubicBezTo>
                <a:close/>
                <a:moveTo>
                  <a:pt x="3988870" y="162877"/>
                </a:moveTo>
                <a:cubicBezTo>
                  <a:pt x="3950789" y="162877"/>
                  <a:pt x="3924941" y="173506"/>
                  <a:pt x="3911327" y="194762"/>
                </a:cubicBezTo>
                <a:cubicBezTo>
                  <a:pt x="3897713" y="216019"/>
                  <a:pt x="3890905" y="250203"/>
                  <a:pt x="3890905" y="297313"/>
                </a:cubicBezTo>
                <a:cubicBezTo>
                  <a:pt x="3890905" y="353257"/>
                  <a:pt x="3899411" y="388991"/>
                  <a:pt x="3916423" y="404517"/>
                </a:cubicBezTo>
                <a:cubicBezTo>
                  <a:pt x="3924748" y="412086"/>
                  <a:pt x="3932373" y="417025"/>
                  <a:pt x="3939297" y="419333"/>
                </a:cubicBezTo>
                <a:cubicBezTo>
                  <a:pt x="3946222" y="421641"/>
                  <a:pt x="3955758" y="422796"/>
                  <a:pt x="3967905" y="422796"/>
                </a:cubicBezTo>
                <a:cubicBezTo>
                  <a:pt x="3980053" y="422796"/>
                  <a:pt x="3994523" y="420287"/>
                  <a:pt x="4011316" y="415271"/>
                </a:cubicBezTo>
                <a:cubicBezTo>
                  <a:pt x="4028108" y="410254"/>
                  <a:pt x="4041172" y="405216"/>
                  <a:pt x="4050506" y="400155"/>
                </a:cubicBezTo>
                <a:lnTo>
                  <a:pt x="4061708" y="394087"/>
                </a:lnTo>
                <a:lnTo>
                  <a:pt x="4061708" y="169259"/>
                </a:lnTo>
                <a:cubicBezTo>
                  <a:pt x="4034053" y="165005"/>
                  <a:pt x="4009774" y="162877"/>
                  <a:pt x="3988870" y="162877"/>
                </a:cubicBezTo>
                <a:close/>
                <a:moveTo>
                  <a:pt x="6580908" y="132159"/>
                </a:moveTo>
                <a:cubicBezTo>
                  <a:pt x="6619059" y="132159"/>
                  <a:pt x="6646656" y="144997"/>
                  <a:pt x="6663699" y="170674"/>
                </a:cubicBezTo>
                <a:cubicBezTo>
                  <a:pt x="6680743" y="196350"/>
                  <a:pt x="6689265" y="236680"/>
                  <a:pt x="6689265" y="291665"/>
                </a:cubicBezTo>
                <a:cubicBezTo>
                  <a:pt x="6689265" y="346650"/>
                  <a:pt x="6679081" y="387371"/>
                  <a:pt x="6658713" y="413828"/>
                </a:cubicBezTo>
                <a:cubicBezTo>
                  <a:pt x="6638345" y="440285"/>
                  <a:pt x="6604238" y="453514"/>
                  <a:pt x="6556391" y="453514"/>
                </a:cubicBezTo>
                <a:cubicBezTo>
                  <a:pt x="6528686" y="453514"/>
                  <a:pt x="6504403" y="450723"/>
                  <a:pt x="6483543" y="445141"/>
                </a:cubicBezTo>
                <a:lnTo>
                  <a:pt x="6483543" y="585673"/>
                </a:lnTo>
                <a:lnTo>
                  <a:pt x="6450425" y="585673"/>
                </a:lnTo>
                <a:lnTo>
                  <a:pt x="6450425" y="137541"/>
                </a:lnTo>
                <a:lnTo>
                  <a:pt x="6483543" y="137541"/>
                </a:lnTo>
                <a:lnTo>
                  <a:pt x="6483543" y="162049"/>
                </a:lnTo>
                <a:cubicBezTo>
                  <a:pt x="6489125" y="155273"/>
                  <a:pt x="6502602" y="148598"/>
                  <a:pt x="6523972" y="142022"/>
                </a:cubicBezTo>
                <a:cubicBezTo>
                  <a:pt x="6545343" y="135447"/>
                  <a:pt x="6564322" y="132159"/>
                  <a:pt x="6580908" y="132159"/>
                </a:cubicBezTo>
                <a:close/>
                <a:moveTo>
                  <a:pt x="6262954" y="132159"/>
                </a:moveTo>
                <a:cubicBezTo>
                  <a:pt x="6325222" y="132159"/>
                  <a:pt x="6356356" y="165084"/>
                  <a:pt x="6356356" y="230933"/>
                </a:cubicBezTo>
                <a:lnTo>
                  <a:pt x="6356356" y="403422"/>
                </a:lnTo>
                <a:cubicBezTo>
                  <a:pt x="6357563" y="414287"/>
                  <a:pt x="6372514" y="420938"/>
                  <a:pt x="6401210" y="423377"/>
                </a:cubicBezTo>
                <a:lnTo>
                  <a:pt x="6399552" y="452914"/>
                </a:lnTo>
                <a:cubicBezTo>
                  <a:pt x="6364507" y="452914"/>
                  <a:pt x="6341345" y="444541"/>
                  <a:pt x="6330067" y="427796"/>
                </a:cubicBezTo>
                <a:cubicBezTo>
                  <a:pt x="6291675" y="444941"/>
                  <a:pt x="6252159" y="453514"/>
                  <a:pt x="6211519" y="453514"/>
                </a:cubicBezTo>
                <a:cubicBezTo>
                  <a:pt x="6185001" y="453514"/>
                  <a:pt x="6164300" y="445530"/>
                  <a:pt x="6149416" y="429563"/>
                </a:cubicBezTo>
                <a:cubicBezTo>
                  <a:pt x="6134532" y="413596"/>
                  <a:pt x="6127090" y="391214"/>
                  <a:pt x="6127090" y="362417"/>
                </a:cubicBezTo>
                <a:cubicBezTo>
                  <a:pt x="6127090" y="333619"/>
                  <a:pt x="6134144" y="311521"/>
                  <a:pt x="6148254" y="296123"/>
                </a:cubicBezTo>
                <a:cubicBezTo>
                  <a:pt x="6162364" y="280724"/>
                  <a:pt x="6184627" y="271548"/>
                  <a:pt x="6215043" y="268595"/>
                </a:cubicBezTo>
                <a:lnTo>
                  <a:pt x="6323238" y="257203"/>
                </a:lnTo>
                <a:lnTo>
                  <a:pt x="6323238" y="230933"/>
                </a:lnTo>
                <a:cubicBezTo>
                  <a:pt x="6323238" y="207140"/>
                  <a:pt x="6318312" y="190049"/>
                  <a:pt x="6308460" y="179660"/>
                </a:cubicBezTo>
                <a:cubicBezTo>
                  <a:pt x="6298608" y="169272"/>
                  <a:pt x="6283439" y="164078"/>
                  <a:pt x="6262954" y="164078"/>
                </a:cubicBezTo>
                <a:cubicBezTo>
                  <a:pt x="6240736" y="164078"/>
                  <a:pt x="6209493" y="166668"/>
                  <a:pt x="6169228" y="171850"/>
                </a:cubicBezTo>
                <a:lnTo>
                  <a:pt x="6144415" y="174241"/>
                </a:lnTo>
                <a:lnTo>
                  <a:pt x="6142034" y="143894"/>
                </a:lnTo>
                <a:cubicBezTo>
                  <a:pt x="6190396" y="136071"/>
                  <a:pt x="6230703" y="132159"/>
                  <a:pt x="6262954" y="132159"/>
                </a:cubicBezTo>
                <a:close/>
                <a:moveTo>
                  <a:pt x="5770683" y="132159"/>
                </a:moveTo>
                <a:cubicBezTo>
                  <a:pt x="5809710" y="132159"/>
                  <a:pt x="5835523" y="142719"/>
                  <a:pt x="5848121" y="163839"/>
                </a:cubicBezTo>
                <a:cubicBezTo>
                  <a:pt x="5859285" y="156213"/>
                  <a:pt x="5875501" y="149026"/>
                  <a:pt x="5896770" y="142280"/>
                </a:cubicBezTo>
                <a:cubicBezTo>
                  <a:pt x="5918040" y="135533"/>
                  <a:pt x="5937805" y="132159"/>
                  <a:pt x="5956068" y="132159"/>
                </a:cubicBezTo>
                <a:cubicBezTo>
                  <a:pt x="5998283" y="132159"/>
                  <a:pt x="6026199" y="142905"/>
                  <a:pt x="6039817" y="164397"/>
                </a:cubicBezTo>
                <a:cubicBezTo>
                  <a:pt x="6053434" y="185888"/>
                  <a:pt x="6060243" y="226606"/>
                  <a:pt x="6060243" y="286550"/>
                </a:cubicBezTo>
                <a:lnTo>
                  <a:pt x="6060243" y="448132"/>
                </a:lnTo>
                <a:lnTo>
                  <a:pt x="6027115" y="448132"/>
                </a:lnTo>
                <a:lnTo>
                  <a:pt x="6027115" y="287750"/>
                </a:lnTo>
                <a:cubicBezTo>
                  <a:pt x="6027115" y="236283"/>
                  <a:pt x="6022732" y="202605"/>
                  <a:pt x="6013966" y="186714"/>
                </a:cubicBezTo>
                <a:cubicBezTo>
                  <a:pt x="6005199" y="170823"/>
                  <a:pt x="5985901" y="162877"/>
                  <a:pt x="5956068" y="162877"/>
                </a:cubicBezTo>
                <a:cubicBezTo>
                  <a:pt x="5939571" y="162877"/>
                  <a:pt x="5922974" y="165305"/>
                  <a:pt x="5906276" y="170159"/>
                </a:cubicBezTo>
                <a:cubicBezTo>
                  <a:pt x="5889579" y="175014"/>
                  <a:pt x="5876757" y="179962"/>
                  <a:pt x="5867810" y="185004"/>
                </a:cubicBezTo>
                <a:lnTo>
                  <a:pt x="5859304" y="188995"/>
                </a:lnTo>
                <a:cubicBezTo>
                  <a:pt x="5866485" y="206019"/>
                  <a:pt x="5870076" y="238538"/>
                  <a:pt x="5870076" y="286550"/>
                </a:cubicBezTo>
                <a:lnTo>
                  <a:pt x="5870076" y="448132"/>
                </a:lnTo>
                <a:lnTo>
                  <a:pt x="5836949" y="448132"/>
                </a:lnTo>
                <a:lnTo>
                  <a:pt x="5836949" y="287750"/>
                </a:lnTo>
                <a:cubicBezTo>
                  <a:pt x="5836949" y="236283"/>
                  <a:pt x="5832563" y="202605"/>
                  <a:pt x="5823794" y="186714"/>
                </a:cubicBezTo>
                <a:cubicBezTo>
                  <a:pt x="5815025" y="170823"/>
                  <a:pt x="5795727" y="162877"/>
                  <a:pt x="5765901" y="162877"/>
                </a:cubicBezTo>
                <a:cubicBezTo>
                  <a:pt x="5750681" y="162877"/>
                  <a:pt x="5735088" y="165311"/>
                  <a:pt x="5719124" y="170178"/>
                </a:cubicBezTo>
                <a:cubicBezTo>
                  <a:pt x="5703160" y="175046"/>
                  <a:pt x="5691362" y="179660"/>
                  <a:pt x="5683730" y="184023"/>
                </a:cubicBezTo>
                <a:lnTo>
                  <a:pt x="5673918" y="190090"/>
                </a:lnTo>
                <a:lnTo>
                  <a:pt x="5673918" y="448132"/>
                </a:lnTo>
                <a:lnTo>
                  <a:pt x="5640800" y="448132"/>
                </a:lnTo>
                <a:lnTo>
                  <a:pt x="5640800" y="137541"/>
                </a:lnTo>
                <a:lnTo>
                  <a:pt x="5673918" y="137541"/>
                </a:lnTo>
                <a:lnTo>
                  <a:pt x="5673918" y="157961"/>
                </a:lnTo>
                <a:lnTo>
                  <a:pt x="5679376" y="154014"/>
                </a:lnTo>
                <a:cubicBezTo>
                  <a:pt x="5685523" y="150531"/>
                  <a:pt x="5697529" y="146018"/>
                  <a:pt x="5715395" y="140475"/>
                </a:cubicBezTo>
                <a:cubicBezTo>
                  <a:pt x="5733261" y="134931"/>
                  <a:pt x="5751690" y="132159"/>
                  <a:pt x="5770683" y="132159"/>
                </a:cubicBezTo>
                <a:close/>
                <a:moveTo>
                  <a:pt x="5129479" y="132159"/>
                </a:moveTo>
                <a:cubicBezTo>
                  <a:pt x="5191747" y="132159"/>
                  <a:pt x="5222881" y="165084"/>
                  <a:pt x="5222881" y="230933"/>
                </a:cubicBezTo>
                <a:lnTo>
                  <a:pt x="5222881" y="403422"/>
                </a:lnTo>
                <a:cubicBezTo>
                  <a:pt x="5224088" y="414287"/>
                  <a:pt x="5239039" y="420938"/>
                  <a:pt x="5267735" y="423377"/>
                </a:cubicBezTo>
                <a:lnTo>
                  <a:pt x="5266077" y="452914"/>
                </a:lnTo>
                <a:cubicBezTo>
                  <a:pt x="5231032" y="452914"/>
                  <a:pt x="5207870" y="444541"/>
                  <a:pt x="5196593" y="427796"/>
                </a:cubicBezTo>
                <a:cubicBezTo>
                  <a:pt x="5158200" y="444941"/>
                  <a:pt x="5118684" y="453514"/>
                  <a:pt x="5078044" y="453514"/>
                </a:cubicBezTo>
                <a:cubicBezTo>
                  <a:pt x="5051526" y="453514"/>
                  <a:pt x="5030825" y="445530"/>
                  <a:pt x="5015941" y="429563"/>
                </a:cubicBezTo>
                <a:cubicBezTo>
                  <a:pt x="5001057" y="413596"/>
                  <a:pt x="4993615" y="391214"/>
                  <a:pt x="4993615" y="362417"/>
                </a:cubicBezTo>
                <a:cubicBezTo>
                  <a:pt x="4993615" y="333619"/>
                  <a:pt x="5000670" y="311521"/>
                  <a:pt x="5014779" y="296123"/>
                </a:cubicBezTo>
                <a:cubicBezTo>
                  <a:pt x="5028889" y="280724"/>
                  <a:pt x="5051152" y="271548"/>
                  <a:pt x="5081568" y="268595"/>
                </a:cubicBezTo>
                <a:lnTo>
                  <a:pt x="5189763" y="257203"/>
                </a:lnTo>
                <a:lnTo>
                  <a:pt x="5189763" y="230933"/>
                </a:lnTo>
                <a:cubicBezTo>
                  <a:pt x="5189763" y="207140"/>
                  <a:pt x="5184837" y="190049"/>
                  <a:pt x="5174985" y="179660"/>
                </a:cubicBezTo>
                <a:cubicBezTo>
                  <a:pt x="5165133" y="169272"/>
                  <a:pt x="5149964" y="164078"/>
                  <a:pt x="5129479" y="164078"/>
                </a:cubicBezTo>
                <a:cubicBezTo>
                  <a:pt x="5107260" y="164078"/>
                  <a:pt x="5076019" y="166668"/>
                  <a:pt x="5035753" y="171850"/>
                </a:cubicBezTo>
                <a:lnTo>
                  <a:pt x="5010941" y="174241"/>
                </a:lnTo>
                <a:lnTo>
                  <a:pt x="5008559" y="143894"/>
                </a:lnTo>
                <a:cubicBezTo>
                  <a:pt x="5056921" y="136071"/>
                  <a:pt x="5097228" y="132159"/>
                  <a:pt x="5129479" y="132159"/>
                </a:cubicBezTo>
                <a:close/>
                <a:moveTo>
                  <a:pt x="4794857" y="132159"/>
                </a:moveTo>
                <a:cubicBezTo>
                  <a:pt x="4841129" y="132159"/>
                  <a:pt x="4873954" y="143954"/>
                  <a:pt x="4893331" y="167545"/>
                </a:cubicBezTo>
                <a:cubicBezTo>
                  <a:pt x="4912708" y="191135"/>
                  <a:pt x="4922396" y="232632"/>
                  <a:pt x="4922396" y="292036"/>
                </a:cubicBezTo>
                <a:cubicBezTo>
                  <a:pt x="4922396" y="351441"/>
                  <a:pt x="4913720" y="393205"/>
                  <a:pt x="4896369" y="417328"/>
                </a:cubicBezTo>
                <a:cubicBezTo>
                  <a:pt x="4879018" y="441452"/>
                  <a:pt x="4845180" y="453514"/>
                  <a:pt x="4794857" y="453514"/>
                </a:cubicBezTo>
                <a:cubicBezTo>
                  <a:pt x="4744533" y="453514"/>
                  <a:pt x="4710711" y="441474"/>
                  <a:pt x="4693391" y="417395"/>
                </a:cubicBezTo>
                <a:cubicBezTo>
                  <a:pt x="4676072" y="393316"/>
                  <a:pt x="4667412" y="351533"/>
                  <a:pt x="4667412" y="292046"/>
                </a:cubicBezTo>
                <a:cubicBezTo>
                  <a:pt x="4667412" y="232559"/>
                  <a:pt x="4677083" y="191040"/>
                  <a:pt x="4696425" y="167487"/>
                </a:cubicBezTo>
                <a:cubicBezTo>
                  <a:pt x="4715774" y="143935"/>
                  <a:pt x="4748584" y="132159"/>
                  <a:pt x="4794857" y="132159"/>
                </a:cubicBezTo>
                <a:close/>
                <a:moveTo>
                  <a:pt x="3672540" y="132159"/>
                </a:moveTo>
                <a:cubicBezTo>
                  <a:pt x="3711361" y="132159"/>
                  <a:pt x="3737580" y="142905"/>
                  <a:pt x="3751198" y="164397"/>
                </a:cubicBezTo>
                <a:cubicBezTo>
                  <a:pt x="3764815" y="185888"/>
                  <a:pt x="3771624" y="226606"/>
                  <a:pt x="3771624" y="286550"/>
                </a:cubicBezTo>
                <a:lnTo>
                  <a:pt x="3771624" y="448132"/>
                </a:lnTo>
                <a:lnTo>
                  <a:pt x="3738505" y="448132"/>
                </a:lnTo>
                <a:lnTo>
                  <a:pt x="3738505" y="287750"/>
                </a:lnTo>
                <a:cubicBezTo>
                  <a:pt x="3738505" y="236283"/>
                  <a:pt x="3734121" y="202605"/>
                  <a:pt x="3725352" y="186714"/>
                </a:cubicBezTo>
                <a:cubicBezTo>
                  <a:pt x="3716582" y="170823"/>
                  <a:pt x="3697284" y="162877"/>
                  <a:pt x="3667459" y="162877"/>
                </a:cubicBezTo>
                <a:cubicBezTo>
                  <a:pt x="3652142" y="162877"/>
                  <a:pt x="3636038" y="165305"/>
                  <a:pt x="3619148" y="170159"/>
                </a:cubicBezTo>
                <a:cubicBezTo>
                  <a:pt x="3602257" y="175014"/>
                  <a:pt x="3589211" y="179740"/>
                  <a:pt x="3580009" y="184337"/>
                </a:cubicBezTo>
                <a:lnTo>
                  <a:pt x="3568894" y="190357"/>
                </a:lnTo>
                <a:lnTo>
                  <a:pt x="3568894" y="448132"/>
                </a:lnTo>
                <a:lnTo>
                  <a:pt x="3535775" y="448132"/>
                </a:lnTo>
                <a:lnTo>
                  <a:pt x="3535775" y="137541"/>
                </a:lnTo>
                <a:lnTo>
                  <a:pt x="3568894" y="137541"/>
                </a:lnTo>
                <a:lnTo>
                  <a:pt x="3568894" y="160849"/>
                </a:lnTo>
                <a:cubicBezTo>
                  <a:pt x="3599170" y="141722"/>
                  <a:pt x="3633719" y="132159"/>
                  <a:pt x="3672540" y="132159"/>
                </a:cubicBezTo>
                <a:close/>
                <a:moveTo>
                  <a:pt x="3338779" y="132159"/>
                </a:moveTo>
                <a:cubicBezTo>
                  <a:pt x="3401048" y="132159"/>
                  <a:pt x="3432181" y="165084"/>
                  <a:pt x="3432181" y="230933"/>
                </a:cubicBezTo>
                <a:lnTo>
                  <a:pt x="3432181" y="403422"/>
                </a:lnTo>
                <a:cubicBezTo>
                  <a:pt x="3433388" y="414287"/>
                  <a:pt x="3448339" y="420938"/>
                  <a:pt x="3477035" y="423377"/>
                </a:cubicBezTo>
                <a:lnTo>
                  <a:pt x="3475377" y="452914"/>
                </a:lnTo>
                <a:cubicBezTo>
                  <a:pt x="3440332" y="452914"/>
                  <a:pt x="3417170" y="444541"/>
                  <a:pt x="3405893" y="427796"/>
                </a:cubicBezTo>
                <a:cubicBezTo>
                  <a:pt x="3367500" y="444941"/>
                  <a:pt x="3327984" y="453514"/>
                  <a:pt x="3287344" y="453514"/>
                </a:cubicBezTo>
                <a:cubicBezTo>
                  <a:pt x="3260826" y="453514"/>
                  <a:pt x="3240125" y="445530"/>
                  <a:pt x="3225241" y="429563"/>
                </a:cubicBezTo>
                <a:cubicBezTo>
                  <a:pt x="3210357" y="413596"/>
                  <a:pt x="3202915" y="391214"/>
                  <a:pt x="3202915" y="362417"/>
                </a:cubicBezTo>
                <a:cubicBezTo>
                  <a:pt x="3202915" y="333619"/>
                  <a:pt x="3209970" y="311521"/>
                  <a:pt x="3224080" y="296123"/>
                </a:cubicBezTo>
                <a:cubicBezTo>
                  <a:pt x="3238189" y="280724"/>
                  <a:pt x="3260452" y="271548"/>
                  <a:pt x="3290868" y="268595"/>
                </a:cubicBezTo>
                <a:lnTo>
                  <a:pt x="3399063" y="257203"/>
                </a:lnTo>
                <a:lnTo>
                  <a:pt x="3399063" y="230933"/>
                </a:lnTo>
                <a:cubicBezTo>
                  <a:pt x="3399063" y="207140"/>
                  <a:pt x="3394137" y="190049"/>
                  <a:pt x="3384285" y="179660"/>
                </a:cubicBezTo>
                <a:cubicBezTo>
                  <a:pt x="3374433" y="169272"/>
                  <a:pt x="3359264" y="164078"/>
                  <a:pt x="3338779" y="164078"/>
                </a:cubicBezTo>
                <a:cubicBezTo>
                  <a:pt x="3316561" y="164078"/>
                  <a:pt x="3285319" y="166668"/>
                  <a:pt x="3245053" y="171850"/>
                </a:cubicBezTo>
                <a:lnTo>
                  <a:pt x="3220241" y="174241"/>
                </a:lnTo>
                <a:lnTo>
                  <a:pt x="3217859" y="143894"/>
                </a:lnTo>
                <a:cubicBezTo>
                  <a:pt x="3266221" y="136071"/>
                  <a:pt x="3306528" y="132159"/>
                  <a:pt x="3338779" y="132159"/>
                </a:cubicBezTo>
                <a:close/>
                <a:moveTo>
                  <a:pt x="2222599" y="132021"/>
                </a:moveTo>
                <a:lnTo>
                  <a:pt x="2276177" y="132021"/>
                </a:lnTo>
                <a:lnTo>
                  <a:pt x="2276177" y="307341"/>
                </a:lnTo>
                <a:cubicBezTo>
                  <a:pt x="2276177" y="335320"/>
                  <a:pt x="2277269" y="354172"/>
                  <a:pt x="2279452" y="363895"/>
                </a:cubicBezTo>
                <a:cubicBezTo>
                  <a:pt x="2282825" y="377984"/>
                  <a:pt x="2289969" y="389047"/>
                  <a:pt x="2300883" y="397084"/>
                </a:cubicBezTo>
                <a:cubicBezTo>
                  <a:pt x="2311797" y="405121"/>
                  <a:pt x="2325291" y="409139"/>
                  <a:pt x="2341364" y="409139"/>
                </a:cubicBezTo>
                <a:cubicBezTo>
                  <a:pt x="2357437" y="409139"/>
                  <a:pt x="2372519" y="405022"/>
                  <a:pt x="2386608" y="396786"/>
                </a:cubicBezTo>
                <a:cubicBezTo>
                  <a:pt x="2400697" y="388551"/>
                  <a:pt x="2410669" y="377339"/>
                  <a:pt x="2416523" y="363151"/>
                </a:cubicBezTo>
                <a:cubicBezTo>
                  <a:pt x="2422377" y="348963"/>
                  <a:pt x="2425303" y="328375"/>
                  <a:pt x="2425303" y="301388"/>
                </a:cubicBezTo>
                <a:lnTo>
                  <a:pt x="2425303" y="132021"/>
                </a:lnTo>
                <a:lnTo>
                  <a:pt x="2478882" y="132021"/>
                </a:lnTo>
                <a:lnTo>
                  <a:pt x="2478882" y="448132"/>
                </a:lnTo>
                <a:lnTo>
                  <a:pt x="2430959" y="448132"/>
                </a:lnTo>
                <a:lnTo>
                  <a:pt x="2430959" y="401698"/>
                </a:lnTo>
                <a:cubicBezTo>
                  <a:pt x="2406352" y="437416"/>
                  <a:pt x="2372916" y="455276"/>
                  <a:pt x="2330648" y="455276"/>
                </a:cubicBezTo>
                <a:cubicBezTo>
                  <a:pt x="2311995" y="455276"/>
                  <a:pt x="2294583" y="451704"/>
                  <a:pt x="2278410" y="444560"/>
                </a:cubicBezTo>
                <a:cubicBezTo>
                  <a:pt x="2262237" y="437416"/>
                  <a:pt x="2250232" y="428437"/>
                  <a:pt x="2242393" y="417622"/>
                </a:cubicBezTo>
                <a:cubicBezTo>
                  <a:pt x="2234555" y="406807"/>
                  <a:pt x="2229048" y="393562"/>
                  <a:pt x="2225873" y="377885"/>
                </a:cubicBezTo>
                <a:cubicBezTo>
                  <a:pt x="2223690" y="367368"/>
                  <a:pt x="2222599" y="350699"/>
                  <a:pt x="2222599" y="327879"/>
                </a:cubicBezTo>
                <a:close/>
                <a:moveTo>
                  <a:pt x="2700933" y="124877"/>
                </a:moveTo>
                <a:cubicBezTo>
                  <a:pt x="2724349" y="124877"/>
                  <a:pt x="2743548" y="129739"/>
                  <a:pt x="2758529" y="139463"/>
                </a:cubicBezTo>
                <a:cubicBezTo>
                  <a:pt x="2773511" y="149186"/>
                  <a:pt x="2784078" y="162779"/>
                  <a:pt x="2790230" y="180241"/>
                </a:cubicBezTo>
                <a:cubicBezTo>
                  <a:pt x="2815233" y="143332"/>
                  <a:pt x="2847777" y="124877"/>
                  <a:pt x="2887861" y="124877"/>
                </a:cubicBezTo>
                <a:cubicBezTo>
                  <a:pt x="2919215" y="124877"/>
                  <a:pt x="2943324" y="133559"/>
                  <a:pt x="2960191" y="150922"/>
                </a:cubicBezTo>
                <a:cubicBezTo>
                  <a:pt x="2977059" y="168286"/>
                  <a:pt x="2985492" y="195025"/>
                  <a:pt x="2985492" y="231141"/>
                </a:cubicBezTo>
                <a:lnTo>
                  <a:pt x="2985492" y="448132"/>
                </a:lnTo>
                <a:lnTo>
                  <a:pt x="2932212" y="448132"/>
                </a:lnTo>
                <a:lnTo>
                  <a:pt x="2932212" y="249000"/>
                </a:lnTo>
                <a:cubicBezTo>
                  <a:pt x="2932212" y="227569"/>
                  <a:pt x="2930476" y="212140"/>
                  <a:pt x="2927003" y="202714"/>
                </a:cubicBezTo>
                <a:cubicBezTo>
                  <a:pt x="2923530" y="193289"/>
                  <a:pt x="2917230" y="185698"/>
                  <a:pt x="2908102" y="179944"/>
                </a:cubicBezTo>
                <a:cubicBezTo>
                  <a:pt x="2898974" y="174189"/>
                  <a:pt x="2888258" y="171312"/>
                  <a:pt x="2875955" y="171312"/>
                </a:cubicBezTo>
                <a:cubicBezTo>
                  <a:pt x="2853730" y="171312"/>
                  <a:pt x="2835275" y="178704"/>
                  <a:pt x="2820591" y="193487"/>
                </a:cubicBezTo>
                <a:cubicBezTo>
                  <a:pt x="2805907" y="208271"/>
                  <a:pt x="2798564" y="231934"/>
                  <a:pt x="2798564" y="264478"/>
                </a:cubicBezTo>
                <a:lnTo>
                  <a:pt x="2798564" y="448132"/>
                </a:lnTo>
                <a:lnTo>
                  <a:pt x="2744986" y="448132"/>
                </a:lnTo>
                <a:lnTo>
                  <a:pt x="2744986" y="242749"/>
                </a:lnTo>
                <a:cubicBezTo>
                  <a:pt x="2744986" y="218937"/>
                  <a:pt x="2740620" y="201077"/>
                  <a:pt x="2731889" y="189171"/>
                </a:cubicBezTo>
                <a:cubicBezTo>
                  <a:pt x="2723158" y="177265"/>
                  <a:pt x="2708871" y="171312"/>
                  <a:pt x="2689027" y="171312"/>
                </a:cubicBezTo>
                <a:cubicBezTo>
                  <a:pt x="2673945" y="171312"/>
                  <a:pt x="2660006" y="175280"/>
                  <a:pt x="2647206" y="183218"/>
                </a:cubicBezTo>
                <a:cubicBezTo>
                  <a:pt x="2634407" y="191156"/>
                  <a:pt x="2625130" y="202764"/>
                  <a:pt x="2619375" y="218044"/>
                </a:cubicBezTo>
                <a:cubicBezTo>
                  <a:pt x="2613621" y="233323"/>
                  <a:pt x="2610743" y="255350"/>
                  <a:pt x="2610743" y="284123"/>
                </a:cubicBezTo>
                <a:lnTo>
                  <a:pt x="2610743" y="448132"/>
                </a:lnTo>
                <a:lnTo>
                  <a:pt x="2557165" y="448132"/>
                </a:lnTo>
                <a:lnTo>
                  <a:pt x="2557165" y="132021"/>
                </a:lnTo>
                <a:lnTo>
                  <a:pt x="2605087" y="132021"/>
                </a:lnTo>
                <a:lnTo>
                  <a:pt x="2605087" y="176372"/>
                </a:lnTo>
                <a:cubicBezTo>
                  <a:pt x="2615010" y="160894"/>
                  <a:pt x="2628206" y="148442"/>
                  <a:pt x="2644676" y="139016"/>
                </a:cubicBezTo>
                <a:cubicBezTo>
                  <a:pt x="2661146" y="129590"/>
                  <a:pt x="2679899" y="124877"/>
                  <a:pt x="2700933" y="124877"/>
                </a:cubicBezTo>
                <a:close/>
                <a:moveTo>
                  <a:pt x="1858268" y="124877"/>
                </a:moveTo>
                <a:cubicBezTo>
                  <a:pt x="1877318" y="124877"/>
                  <a:pt x="1894830" y="128300"/>
                  <a:pt x="1910804" y="135146"/>
                </a:cubicBezTo>
                <a:cubicBezTo>
                  <a:pt x="1926779" y="141993"/>
                  <a:pt x="1938735" y="150972"/>
                  <a:pt x="1946672" y="162084"/>
                </a:cubicBezTo>
                <a:cubicBezTo>
                  <a:pt x="1954609" y="173197"/>
                  <a:pt x="1960166" y="186393"/>
                  <a:pt x="1963341" y="201673"/>
                </a:cubicBezTo>
                <a:cubicBezTo>
                  <a:pt x="1965325" y="211595"/>
                  <a:pt x="1966317" y="228958"/>
                  <a:pt x="1966317" y="253763"/>
                </a:cubicBezTo>
                <a:lnTo>
                  <a:pt x="1966317" y="448132"/>
                </a:lnTo>
                <a:lnTo>
                  <a:pt x="1912740" y="448132"/>
                </a:lnTo>
                <a:lnTo>
                  <a:pt x="1912740" y="255846"/>
                </a:lnTo>
                <a:cubicBezTo>
                  <a:pt x="1912740" y="234018"/>
                  <a:pt x="1910655" y="217697"/>
                  <a:pt x="1906488" y="206882"/>
                </a:cubicBezTo>
                <a:cubicBezTo>
                  <a:pt x="1902321" y="196067"/>
                  <a:pt x="1894929" y="187435"/>
                  <a:pt x="1884313" y="180986"/>
                </a:cubicBezTo>
                <a:cubicBezTo>
                  <a:pt x="1873697" y="174536"/>
                  <a:pt x="1861244" y="171312"/>
                  <a:pt x="1846957" y="171312"/>
                </a:cubicBezTo>
                <a:cubicBezTo>
                  <a:pt x="1824137" y="171312"/>
                  <a:pt x="1804442" y="178555"/>
                  <a:pt x="1787872" y="193041"/>
                </a:cubicBezTo>
                <a:cubicBezTo>
                  <a:pt x="1771303" y="207527"/>
                  <a:pt x="1763018" y="235010"/>
                  <a:pt x="1763018" y="275491"/>
                </a:cubicBezTo>
                <a:lnTo>
                  <a:pt x="1763018" y="448132"/>
                </a:lnTo>
                <a:lnTo>
                  <a:pt x="1709440" y="448132"/>
                </a:lnTo>
                <a:lnTo>
                  <a:pt x="1709440" y="132021"/>
                </a:lnTo>
                <a:lnTo>
                  <a:pt x="1757661" y="132021"/>
                </a:lnTo>
                <a:lnTo>
                  <a:pt x="1757661" y="176967"/>
                </a:lnTo>
                <a:cubicBezTo>
                  <a:pt x="1780877" y="142241"/>
                  <a:pt x="1814413" y="124877"/>
                  <a:pt x="1858268" y="124877"/>
                </a:cubicBezTo>
                <a:close/>
                <a:moveTo>
                  <a:pt x="1496318" y="124877"/>
                </a:moveTo>
                <a:cubicBezTo>
                  <a:pt x="1538585" y="124877"/>
                  <a:pt x="1573113" y="139264"/>
                  <a:pt x="1599902" y="168038"/>
                </a:cubicBezTo>
                <a:cubicBezTo>
                  <a:pt x="1626691" y="196811"/>
                  <a:pt x="1640086" y="237292"/>
                  <a:pt x="1640086" y="289481"/>
                </a:cubicBezTo>
                <a:cubicBezTo>
                  <a:pt x="1640086" y="292656"/>
                  <a:pt x="1639987" y="297419"/>
                  <a:pt x="1639788" y="303769"/>
                </a:cubicBezTo>
                <a:lnTo>
                  <a:pt x="1404045" y="303769"/>
                </a:lnTo>
                <a:cubicBezTo>
                  <a:pt x="1406029" y="338495"/>
                  <a:pt x="1415852" y="365086"/>
                  <a:pt x="1433512" y="383541"/>
                </a:cubicBezTo>
                <a:cubicBezTo>
                  <a:pt x="1451174" y="401995"/>
                  <a:pt x="1473200" y="411223"/>
                  <a:pt x="1499592" y="411223"/>
                </a:cubicBezTo>
                <a:cubicBezTo>
                  <a:pt x="1519237" y="411223"/>
                  <a:pt x="1536006" y="406063"/>
                  <a:pt x="1549896" y="395745"/>
                </a:cubicBezTo>
                <a:cubicBezTo>
                  <a:pt x="1563787" y="385426"/>
                  <a:pt x="1574800" y="368956"/>
                  <a:pt x="1582936" y="346334"/>
                </a:cubicBezTo>
                <a:lnTo>
                  <a:pt x="1638300" y="353180"/>
                </a:lnTo>
                <a:cubicBezTo>
                  <a:pt x="1629569" y="385525"/>
                  <a:pt x="1613396" y="410627"/>
                  <a:pt x="1589782" y="428487"/>
                </a:cubicBezTo>
                <a:cubicBezTo>
                  <a:pt x="1566168" y="446346"/>
                  <a:pt x="1536006" y="455276"/>
                  <a:pt x="1499294" y="455276"/>
                </a:cubicBezTo>
                <a:cubicBezTo>
                  <a:pt x="1453059" y="455276"/>
                  <a:pt x="1416397" y="441038"/>
                  <a:pt x="1389311" y="412562"/>
                </a:cubicBezTo>
                <a:cubicBezTo>
                  <a:pt x="1362224" y="384086"/>
                  <a:pt x="1348681" y="344151"/>
                  <a:pt x="1348681" y="292755"/>
                </a:cubicBezTo>
                <a:cubicBezTo>
                  <a:pt x="1348681" y="239574"/>
                  <a:pt x="1362372" y="198299"/>
                  <a:pt x="1389757" y="168930"/>
                </a:cubicBezTo>
                <a:cubicBezTo>
                  <a:pt x="1417141" y="139562"/>
                  <a:pt x="1452662" y="124877"/>
                  <a:pt x="1496318" y="124877"/>
                </a:cubicBezTo>
                <a:close/>
                <a:moveTo>
                  <a:pt x="986433" y="124877"/>
                </a:moveTo>
                <a:cubicBezTo>
                  <a:pt x="1009849" y="124877"/>
                  <a:pt x="1029047" y="129739"/>
                  <a:pt x="1044029" y="139463"/>
                </a:cubicBezTo>
                <a:cubicBezTo>
                  <a:pt x="1059012" y="149186"/>
                  <a:pt x="1069578" y="162779"/>
                  <a:pt x="1075730" y="180241"/>
                </a:cubicBezTo>
                <a:cubicBezTo>
                  <a:pt x="1100733" y="143332"/>
                  <a:pt x="1133277" y="124877"/>
                  <a:pt x="1173361" y="124877"/>
                </a:cubicBezTo>
                <a:cubicBezTo>
                  <a:pt x="1204715" y="124877"/>
                  <a:pt x="1228824" y="133559"/>
                  <a:pt x="1245691" y="150922"/>
                </a:cubicBezTo>
                <a:cubicBezTo>
                  <a:pt x="1262559" y="168286"/>
                  <a:pt x="1270992" y="195025"/>
                  <a:pt x="1270992" y="231141"/>
                </a:cubicBezTo>
                <a:lnTo>
                  <a:pt x="1270992" y="448132"/>
                </a:lnTo>
                <a:lnTo>
                  <a:pt x="1217712" y="448132"/>
                </a:lnTo>
                <a:lnTo>
                  <a:pt x="1217712" y="249000"/>
                </a:lnTo>
                <a:cubicBezTo>
                  <a:pt x="1217712" y="227569"/>
                  <a:pt x="1215975" y="212140"/>
                  <a:pt x="1212503" y="202714"/>
                </a:cubicBezTo>
                <a:cubicBezTo>
                  <a:pt x="1209030" y="193289"/>
                  <a:pt x="1202730" y="185698"/>
                  <a:pt x="1193602" y="179944"/>
                </a:cubicBezTo>
                <a:cubicBezTo>
                  <a:pt x="1184473" y="174189"/>
                  <a:pt x="1173758" y="171312"/>
                  <a:pt x="1161455" y="171312"/>
                </a:cubicBezTo>
                <a:cubicBezTo>
                  <a:pt x="1139230" y="171312"/>
                  <a:pt x="1120776" y="178704"/>
                  <a:pt x="1106091" y="193487"/>
                </a:cubicBezTo>
                <a:cubicBezTo>
                  <a:pt x="1091406" y="208271"/>
                  <a:pt x="1084064" y="231934"/>
                  <a:pt x="1084064" y="264478"/>
                </a:cubicBezTo>
                <a:lnTo>
                  <a:pt x="1084064" y="448132"/>
                </a:lnTo>
                <a:lnTo>
                  <a:pt x="1030486" y="448132"/>
                </a:lnTo>
                <a:lnTo>
                  <a:pt x="1030486" y="242749"/>
                </a:lnTo>
                <a:cubicBezTo>
                  <a:pt x="1030486" y="218937"/>
                  <a:pt x="1026121" y="201077"/>
                  <a:pt x="1017389" y="189171"/>
                </a:cubicBezTo>
                <a:cubicBezTo>
                  <a:pt x="1008658" y="177265"/>
                  <a:pt x="994370" y="171312"/>
                  <a:pt x="974527" y="171312"/>
                </a:cubicBezTo>
                <a:cubicBezTo>
                  <a:pt x="959446" y="171312"/>
                  <a:pt x="945505" y="175280"/>
                  <a:pt x="932706" y="183218"/>
                </a:cubicBezTo>
                <a:cubicBezTo>
                  <a:pt x="919907" y="191156"/>
                  <a:pt x="910629" y="202764"/>
                  <a:pt x="904875" y="218044"/>
                </a:cubicBezTo>
                <a:cubicBezTo>
                  <a:pt x="899120" y="233323"/>
                  <a:pt x="896243" y="255350"/>
                  <a:pt x="896243" y="284123"/>
                </a:cubicBezTo>
                <a:lnTo>
                  <a:pt x="896243" y="448132"/>
                </a:lnTo>
                <a:lnTo>
                  <a:pt x="842665" y="448132"/>
                </a:lnTo>
                <a:lnTo>
                  <a:pt x="842665" y="132021"/>
                </a:lnTo>
                <a:lnTo>
                  <a:pt x="890588" y="132021"/>
                </a:lnTo>
                <a:lnTo>
                  <a:pt x="890588" y="176372"/>
                </a:lnTo>
                <a:cubicBezTo>
                  <a:pt x="900510" y="160894"/>
                  <a:pt x="913705" y="148442"/>
                  <a:pt x="930176" y="139016"/>
                </a:cubicBezTo>
                <a:cubicBezTo>
                  <a:pt x="946646" y="129590"/>
                  <a:pt x="965399" y="124877"/>
                  <a:pt x="986433" y="124877"/>
                </a:cubicBezTo>
                <a:close/>
                <a:moveTo>
                  <a:pt x="628055" y="124877"/>
                </a:moveTo>
                <a:cubicBezTo>
                  <a:pt x="671512" y="124877"/>
                  <a:pt x="707033" y="139115"/>
                  <a:pt x="734616" y="167591"/>
                </a:cubicBezTo>
                <a:cubicBezTo>
                  <a:pt x="762199" y="196067"/>
                  <a:pt x="775990" y="235407"/>
                  <a:pt x="775990" y="285612"/>
                </a:cubicBezTo>
                <a:cubicBezTo>
                  <a:pt x="775990" y="326291"/>
                  <a:pt x="769888" y="358289"/>
                  <a:pt x="757684" y="381606"/>
                </a:cubicBezTo>
                <a:cubicBezTo>
                  <a:pt x="745480" y="404922"/>
                  <a:pt x="727720" y="423030"/>
                  <a:pt x="704404" y="435928"/>
                </a:cubicBezTo>
                <a:cubicBezTo>
                  <a:pt x="681087" y="448827"/>
                  <a:pt x="655638" y="455276"/>
                  <a:pt x="628055" y="455276"/>
                </a:cubicBezTo>
                <a:cubicBezTo>
                  <a:pt x="583803" y="455276"/>
                  <a:pt x="548035" y="441088"/>
                  <a:pt x="520750" y="412711"/>
                </a:cubicBezTo>
                <a:cubicBezTo>
                  <a:pt x="493464" y="384334"/>
                  <a:pt x="479822" y="343456"/>
                  <a:pt x="479822" y="290077"/>
                </a:cubicBezTo>
                <a:cubicBezTo>
                  <a:pt x="479822" y="231538"/>
                  <a:pt x="496094" y="188179"/>
                  <a:pt x="528637" y="160001"/>
                </a:cubicBezTo>
                <a:cubicBezTo>
                  <a:pt x="555824" y="136585"/>
                  <a:pt x="588963" y="124877"/>
                  <a:pt x="628055" y="124877"/>
                </a:cubicBezTo>
                <a:close/>
                <a:moveTo>
                  <a:pt x="4339266" y="49854"/>
                </a:moveTo>
                <a:lnTo>
                  <a:pt x="4339266" y="242792"/>
                </a:lnTo>
                <a:lnTo>
                  <a:pt x="4461748" y="242792"/>
                </a:lnTo>
                <a:cubicBezTo>
                  <a:pt x="4525458" y="242792"/>
                  <a:pt x="4557312" y="209537"/>
                  <a:pt x="4557312" y="143027"/>
                </a:cubicBezTo>
                <a:cubicBezTo>
                  <a:pt x="4557312" y="110166"/>
                  <a:pt x="4549721" y="86422"/>
                  <a:pt x="4534538" y="71795"/>
                </a:cubicBezTo>
                <a:cubicBezTo>
                  <a:pt x="4519355" y="57167"/>
                  <a:pt x="4495092" y="49854"/>
                  <a:pt x="4461748" y="49854"/>
                </a:cubicBezTo>
                <a:close/>
                <a:moveTo>
                  <a:pt x="2115443" y="21591"/>
                </a:moveTo>
                <a:lnTo>
                  <a:pt x="2115443" y="132021"/>
                </a:lnTo>
                <a:lnTo>
                  <a:pt x="2169319" y="132021"/>
                </a:lnTo>
                <a:lnTo>
                  <a:pt x="2169319" y="173693"/>
                </a:lnTo>
                <a:lnTo>
                  <a:pt x="2115443" y="173693"/>
                </a:lnTo>
                <a:lnTo>
                  <a:pt x="2115443" y="358538"/>
                </a:lnTo>
                <a:cubicBezTo>
                  <a:pt x="2115443" y="373817"/>
                  <a:pt x="2116385" y="383640"/>
                  <a:pt x="2118271" y="388006"/>
                </a:cubicBezTo>
                <a:cubicBezTo>
                  <a:pt x="2120156" y="392371"/>
                  <a:pt x="2123231" y="395844"/>
                  <a:pt x="2127498" y="398423"/>
                </a:cubicBezTo>
                <a:cubicBezTo>
                  <a:pt x="2131765" y="401003"/>
                  <a:pt x="2137867" y="402293"/>
                  <a:pt x="2145804" y="402293"/>
                </a:cubicBezTo>
                <a:cubicBezTo>
                  <a:pt x="2151757" y="402293"/>
                  <a:pt x="2159595" y="401599"/>
                  <a:pt x="2169319" y="400209"/>
                </a:cubicBezTo>
                <a:lnTo>
                  <a:pt x="2177058" y="447537"/>
                </a:lnTo>
                <a:cubicBezTo>
                  <a:pt x="2161977" y="450712"/>
                  <a:pt x="2148483" y="452299"/>
                  <a:pt x="2136577" y="452299"/>
                </a:cubicBezTo>
                <a:cubicBezTo>
                  <a:pt x="2117129" y="452299"/>
                  <a:pt x="2102048" y="449224"/>
                  <a:pt x="2091333" y="443072"/>
                </a:cubicBezTo>
                <a:cubicBezTo>
                  <a:pt x="2080617" y="436920"/>
                  <a:pt x="2073077" y="428834"/>
                  <a:pt x="2068711" y="418813"/>
                </a:cubicBezTo>
                <a:cubicBezTo>
                  <a:pt x="2064345" y="408792"/>
                  <a:pt x="2062163" y="387708"/>
                  <a:pt x="2062163" y="355561"/>
                </a:cubicBezTo>
                <a:lnTo>
                  <a:pt x="2062163" y="173693"/>
                </a:lnTo>
                <a:lnTo>
                  <a:pt x="2022872" y="173693"/>
                </a:lnTo>
                <a:lnTo>
                  <a:pt x="2022872" y="132021"/>
                </a:lnTo>
                <a:lnTo>
                  <a:pt x="2062163" y="132021"/>
                </a:lnTo>
                <a:lnTo>
                  <a:pt x="2062163" y="53738"/>
                </a:lnTo>
                <a:close/>
                <a:moveTo>
                  <a:pt x="4305548" y="17935"/>
                </a:moveTo>
                <a:lnTo>
                  <a:pt x="4461748" y="17935"/>
                </a:lnTo>
                <a:cubicBezTo>
                  <a:pt x="4505646" y="17935"/>
                  <a:pt x="4538367" y="28075"/>
                  <a:pt x="4559913" y="48353"/>
                </a:cubicBezTo>
                <a:cubicBezTo>
                  <a:pt x="4581459" y="68632"/>
                  <a:pt x="4592231" y="100190"/>
                  <a:pt x="4592231" y="143027"/>
                </a:cubicBezTo>
                <a:cubicBezTo>
                  <a:pt x="4592231" y="216960"/>
                  <a:pt x="4563326" y="259315"/>
                  <a:pt x="4505516" y="270091"/>
                </a:cubicBezTo>
                <a:lnTo>
                  <a:pt x="4600003" y="448132"/>
                </a:lnTo>
                <a:lnTo>
                  <a:pt x="4565656" y="448132"/>
                </a:lnTo>
                <a:lnTo>
                  <a:pt x="4472369" y="274710"/>
                </a:lnTo>
                <a:lnTo>
                  <a:pt x="4339266" y="274710"/>
                </a:lnTo>
                <a:lnTo>
                  <a:pt x="4339266" y="448132"/>
                </a:lnTo>
                <a:lnTo>
                  <a:pt x="4305548" y="448132"/>
                </a:lnTo>
                <a:close/>
                <a:moveTo>
                  <a:pt x="0" y="11768"/>
                </a:moveTo>
                <a:lnTo>
                  <a:pt x="86916" y="11768"/>
                </a:lnTo>
                <a:lnTo>
                  <a:pt x="190202" y="320735"/>
                </a:lnTo>
                <a:cubicBezTo>
                  <a:pt x="199727" y="349509"/>
                  <a:pt x="206673" y="371039"/>
                  <a:pt x="211038" y="385327"/>
                </a:cubicBezTo>
                <a:cubicBezTo>
                  <a:pt x="215999" y="369452"/>
                  <a:pt x="223738" y="346135"/>
                  <a:pt x="234255" y="315377"/>
                </a:cubicBezTo>
                <a:lnTo>
                  <a:pt x="338733" y="11768"/>
                </a:lnTo>
                <a:lnTo>
                  <a:pt x="416421" y="11768"/>
                </a:lnTo>
                <a:lnTo>
                  <a:pt x="416421" y="448132"/>
                </a:lnTo>
                <a:lnTo>
                  <a:pt x="360759" y="448132"/>
                </a:lnTo>
                <a:lnTo>
                  <a:pt x="360759" y="82908"/>
                </a:lnTo>
                <a:lnTo>
                  <a:pt x="233958" y="448132"/>
                </a:lnTo>
                <a:lnTo>
                  <a:pt x="181868" y="448132"/>
                </a:lnTo>
                <a:lnTo>
                  <a:pt x="55662" y="76657"/>
                </a:lnTo>
                <a:lnTo>
                  <a:pt x="55662" y="448132"/>
                </a:lnTo>
                <a:lnTo>
                  <a:pt x="0" y="448132"/>
                </a:lnTo>
                <a:close/>
                <a:moveTo>
                  <a:pt x="5519033" y="0"/>
                </a:moveTo>
                <a:lnTo>
                  <a:pt x="5552160" y="0"/>
                </a:lnTo>
                <a:lnTo>
                  <a:pt x="5552160" y="448132"/>
                </a:lnTo>
                <a:lnTo>
                  <a:pt x="5519033" y="448132"/>
                </a:lnTo>
                <a:lnTo>
                  <a:pt x="5519033" y="423015"/>
                </a:lnTo>
                <a:cubicBezTo>
                  <a:pt x="5513248" y="430292"/>
                  <a:pt x="5499743" y="437194"/>
                  <a:pt x="5478518" y="443722"/>
                </a:cubicBezTo>
                <a:cubicBezTo>
                  <a:pt x="5457293" y="450250"/>
                  <a:pt x="5439863" y="453514"/>
                  <a:pt x="5426226" y="453514"/>
                </a:cubicBezTo>
                <a:cubicBezTo>
                  <a:pt x="5412589" y="453514"/>
                  <a:pt x="5402139" y="452995"/>
                  <a:pt x="5394874" y="451956"/>
                </a:cubicBezTo>
                <a:cubicBezTo>
                  <a:pt x="5387610" y="450918"/>
                  <a:pt x="5378375" y="447489"/>
                  <a:pt x="5367171" y="441669"/>
                </a:cubicBezTo>
                <a:cubicBezTo>
                  <a:pt x="5355966" y="435850"/>
                  <a:pt x="5346838" y="427596"/>
                  <a:pt x="5339786" y="416909"/>
                </a:cubicBezTo>
                <a:cubicBezTo>
                  <a:pt x="5332735" y="406222"/>
                  <a:pt x="5326659" y="390685"/>
                  <a:pt x="5321561" y="370299"/>
                </a:cubicBezTo>
                <a:cubicBezTo>
                  <a:pt x="5316461" y="349912"/>
                  <a:pt x="5313912" y="325583"/>
                  <a:pt x="5313912" y="297313"/>
                </a:cubicBezTo>
                <a:cubicBezTo>
                  <a:pt x="5313912" y="241967"/>
                  <a:pt x="5323630" y="200604"/>
                  <a:pt x="5343068" y="173226"/>
                </a:cubicBezTo>
                <a:cubicBezTo>
                  <a:pt x="5362505" y="145848"/>
                  <a:pt x="5396881" y="132159"/>
                  <a:pt x="5446195" y="132159"/>
                </a:cubicBezTo>
                <a:cubicBezTo>
                  <a:pt x="5469201" y="132159"/>
                  <a:pt x="5493480" y="134347"/>
                  <a:pt x="5519033" y="138722"/>
                </a:cubicBezTo>
                <a:close/>
                <a:moveTo>
                  <a:pt x="4061708" y="0"/>
                </a:moveTo>
                <a:lnTo>
                  <a:pt x="4094835" y="0"/>
                </a:lnTo>
                <a:lnTo>
                  <a:pt x="4094835" y="448132"/>
                </a:lnTo>
                <a:lnTo>
                  <a:pt x="4061708" y="448132"/>
                </a:lnTo>
                <a:lnTo>
                  <a:pt x="4061708" y="423015"/>
                </a:lnTo>
                <a:cubicBezTo>
                  <a:pt x="4055923" y="430292"/>
                  <a:pt x="4042418" y="437194"/>
                  <a:pt x="4021193" y="443722"/>
                </a:cubicBezTo>
                <a:cubicBezTo>
                  <a:pt x="3999968" y="450250"/>
                  <a:pt x="3982538" y="453514"/>
                  <a:pt x="3968901" y="453514"/>
                </a:cubicBezTo>
                <a:cubicBezTo>
                  <a:pt x="3955264" y="453514"/>
                  <a:pt x="3944814" y="452995"/>
                  <a:pt x="3937549" y="451956"/>
                </a:cubicBezTo>
                <a:cubicBezTo>
                  <a:pt x="3930285" y="450918"/>
                  <a:pt x="3921051" y="447489"/>
                  <a:pt x="3909846" y="441669"/>
                </a:cubicBezTo>
                <a:cubicBezTo>
                  <a:pt x="3898641" y="435850"/>
                  <a:pt x="3889513" y="427596"/>
                  <a:pt x="3882461" y="416909"/>
                </a:cubicBezTo>
                <a:cubicBezTo>
                  <a:pt x="3875410" y="406222"/>
                  <a:pt x="3869335" y="390685"/>
                  <a:pt x="3864236" y="370299"/>
                </a:cubicBezTo>
                <a:cubicBezTo>
                  <a:pt x="3859136" y="349912"/>
                  <a:pt x="3856587" y="325583"/>
                  <a:pt x="3856587" y="297313"/>
                </a:cubicBezTo>
                <a:cubicBezTo>
                  <a:pt x="3856587" y="241967"/>
                  <a:pt x="3866306" y="200604"/>
                  <a:pt x="3885743" y="173226"/>
                </a:cubicBezTo>
                <a:cubicBezTo>
                  <a:pt x="3905180" y="145848"/>
                  <a:pt x="3939556" y="132159"/>
                  <a:pt x="3988870" y="132159"/>
                </a:cubicBezTo>
                <a:cubicBezTo>
                  <a:pt x="4011876" y="132159"/>
                  <a:pt x="4036155" y="134347"/>
                  <a:pt x="4061708" y="138722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 To Outline"/>
          <p:cNvSpPr/>
          <p:nvPr/>
        </p:nvSpPr>
        <p:spPr>
          <a:xfrm>
            <a:off x="2920613" y="2711570"/>
            <a:ext cx="1431277" cy="711284"/>
          </a:xfrm>
          <a:custGeom>
            <a:avLst/>
            <a:gdLst/>
            <a:ahLst/>
            <a:cxnLst/>
            <a:rect l="l" t="t" r="r" b="b"/>
            <a:pathLst>
              <a:path w="1431277" h="711284">
                <a:moveTo>
                  <a:pt x="994149" y="648716"/>
                </a:moveTo>
                <a:lnTo>
                  <a:pt x="954937" y="652977"/>
                </a:lnTo>
                <a:cubicBezTo>
                  <a:pt x="947001" y="653813"/>
                  <a:pt x="941437" y="656026"/>
                  <a:pt x="938248" y="659615"/>
                </a:cubicBezTo>
                <a:cubicBezTo>
                  <a:pt x="935058" y="663205"/>
                  <a:pt x="933463" y="668788"/>
                  <a:pt x="933463" y="676364"/>
                </a:cubicBezTo>
                <a:cubicBezTo>
                  <a:pt x="933463" y="683940"/>
                  <a:pt x="935099" y="689697"/>
                  <a:pt x="938369" y="693634"/>
                </a:cubicBezTo>
                <a:cubicBezTo>
                  <a:pt x="941640" y="697571"/>
                  <a:pt x="946346" y="699540"/>
                  <a:pt x="952487" y="699540"/>
                </a:cubicBezTo>
                <a:cubicBezTo>
                  <a:pt x="958628" y="699540"/>
                  <a:pt x="965268" y="698775"/>
                  <a:pt x="972407" y="697245"/>
                </a:cubicBezTo>
                <a:cubicBezTo>
                  <a:pt x="979546" y="695715"/>
                  <a:pt x="985201" y="694206"/>
                  <a:pt x="989370" y="692718"/>
                </a:cubicBezTo>
                <a:lnTo>
                  <a:pt x="994149" y="691010"/>
                </a:lnTo>
                <a:close/>
                <a:moveTo>
                  <a:pt x="317874" y="648716"/>
                </a:moveTo>
                <a:lnTo>
                  <a:pt x="278662" y="652977"/>
                </a:lnTo>
                <a:cubicBezTo>
                  <a:pt x="270726" y="653813"/>
                  <a:pt x="265162" y="656026"/>
                  <a:pt x="261973" y="659615"/>
                </a:cubicBezTo>
                <a:cubicBezTo>
                  <a:pt x="258783" y="663205"/>
                  <a:pt x="257188" y="668788"/>
                  <a:pt x="257188" y="676364"/>
                </a:cubicBezTo>
                <a:cubicBezTo>
                  <a:pt x="257188" y="683940"/>
                  <a:pt x="258824" y="689697"/>
                  <a:pt x="262094" y="693634"/>
                </a:cubicBezTo>
                <a:cubicBezTo>
                  <a:pt x="265365" y="697571"/>
                  <a:pt x="270071" y="699540"/>
                  <a:pt x="276212" y="699540"/>
                </a:cubicBezTo>
                <a:cubicBezTo>
                  <a:pt x="282353" y="699540"/>
                  <a:pt x="288993" y="698775"/>
                  <a:pt x="296132" y="697245"/>
                </a:cubicBezTo>
                <a:cubicBezTo>
                  <a:pt x="303271" y="695715"/>
                  <a:pt x="308926" y="694206"/>
                  <a:pt x="313095" y="692718"/>
                </a:cubicBezTo>
                <a:lnTo>
                  <a:pt x="317874" y="691010"/>
                </a:lnTo>
                <a:close/>
                <a:moveTo>
                  <a:pt x="1391540" y="602071"/>
                </a:moveTo>
                <a:cubicBezTo>
                  <a:pt x="1377259" y="602071"/>
                  <a:pt x="1367566" y="606056"/>
                  <a:pt x="1362461" y="614028"/>
                </a:cubicBezTo>
                <a:cubicBezTo>
                  <a:pt x="1357356" y="621999"/>
                  <a:pt x="1354803" y="634818"/>
                  <a:pt x="1354803" y="652484"/>
                </a:cubicBezTo>
                <a:cubicBezTo>
                  <a:pt x="1354803" y="673463"/>
                  <a:pt x="1357993" y="686863"/>
                  <a:pt x="1364372" y="692686"/>
                </a:cubicBezTo>
                <a:cubicBezTo>
                  <a:pt x="1367494" y="695524"/>
                  <a:pt x="1370353" y="697376"/>
                  <a:pt x="1372950" y="698242"/>
                </a:cubicBezTo>
                <a:cubicBezTo>
                  <a:pt x="1375547" y="699107"/>
                  <a:pt x="1379123" y="699540"/>
                  <a:pt x="1383678" y="699540"/>
                </a:cubicBezTo>
                <a:cubicBezTo>
                  <a:pt x="1388233" y="699540"/>
                  <a:pt x="1393660" y="698599"/>
                  <a:pt x="1399957" y="696718"/>
                </a:cubicBezTo>
                <a:cubicBezTo>
                  <a:pt x="1406254" y="694837"/>
                  <a:pt x="1411153" y="692947"/>
                  <a:pt x="1414653" y="691050"/>
                </a:cubicBezTo>
                <a:lnTo>
                  <a:pt x="1418854" y="688774"/>
                </a:lnTo>
                <a:lnTo>
                  <a:pt x="1418854" y="604464"/>
                </a:lnTo>
                <a:cubicBezTo>
                  <a:pt x="1408483" y="602868"/>
                  <a:pt x="1399379" y="602071"/>
                  <a:pt x="1391540" y="602071"/>
                </a:cubicBezTo>
                <a:close/>
                <a:moveTo>
                  <a:pt x="1275222" y="602071"/>
                </a:moveTo>
                <a:cubicBezTo>
                  <a:pt x="1252076" y="602071"/>
                  <a:pt x="1240503" y="616246"/>
                  <a:pt x="1240503" y="644597"/>
                </a:cubicBezTo>
                <a:lnTo>
                  <a:pt x="1307247" y="644597"/>
                </a:lnTo>
                <a:cubicBezTo>
                  <a:pt x="1307247" y="629596"/>
                  <a:pt x="1304709" y="618757"/>
                  <a:pt x="1299634" y="612083"/>
                </a:cubicBezTo>
                <a:cubicBezTo>
                  <a:pt x="1294558" y="605408"/>
                  <a:pt x="1286421" y="602071"/>
                  <a:pt x="1275222" y="602071"/>
                </a:cubicBezTo>
                <a:close/>
                <a:moveTo>
                  <a:pt x="1162940" y="602071"/>
                </a:moveTo>
                <a:cubicBezTo>
                  <a:pt x="1148659" y="602071"/>
                  <a:pt x="1138966" y="606056"/>
                  <a:pt x="1133861" y="614028"/>
                </a:cubicBezTo>
                <a:cubicBezTo>
                  <a:pt x="1128756" y="621999"/>
                  <a:pt x="1126203" y="634818"/>
                  <a:pt x="1126203" y="652484"/>
                </a:cubicBezTo>
                <a:cubicBezTo>
                  <a:pt x="1126203" y="673463"/>
                  <a:pt x="1129393" y="686863"/>
                  <a:pt x="1135772" y="692686"/>
                </a:cubicBezTo>
                <a:cubicBezTo>
                  <a:pt x="1138894" y="695524"/>
                  <a:pt x="1141753" y="697376"/>
                  <a:pt x="1144350" y="698242"/>
                </a:cubicBezTo>
                <a:cubicBezTo>
                  <a:pt x="1146947" y="699107"/>
                  <a:pt x="1150523" y="699540"/>
                  <a:pt x="1155078" y="699540"/>
                </a:cubicBezTo>
                <a:cubicBezTo>
                  <a:pt x="1159633" y="699540"/>
                  <a:pt x="1165060" y="698599"/>
                  <a:pt x="1171357" y="696718"/>
                </a:cubicBezTo>
                <a:cubicBezTo>
                  <a:pt x="1177654" y="694837"/>
                  <a:pt x="1182553" y="692947"/>
                  <a:pt x="1186053" y="691050"/>
                </a:cubicBezTo>
                <a:lnTo>
                  <a:pt x="1190254" y="688774"/>
                </a:lnTo>
                <a:lnTo>
                  <a:pt x="1190254" y="604464"/>
                </a:lnTo>
                <a:cubicBezTo>
                  <a:pt x="1179883" y="602868"/>
                  <a:pt x="1170779" y="602071"/>
                  <a:pt x="1162940" y="602071"/>
                </a:cubicBezTo>
                <a:close/>
                <a:moveTo>
                  <a:pt x="736926" y="592569"/>
                </a:moveTo>
                <a:lnTo>
                  <a:pt x="749270" y="592569"/>
                </a:lnTo>
                <a:lnTo>
                  <a:pt x="777292" y="695828"/>
                </a:lnTo>
                <a:lnTo>
                  <a:pt x="809935" y="594813"/>
                </a:lnTo>
                <a:lnTo>
                  <a:pt x="821843" y="594813"/>
                </a:lnTo>
                <a:lnTo>
                  <a:pt x="854488" y="695834"/>
                </a:lnTo>
                <a:lnTo>
                  <a:pt x="882508" y="592569"/>
                </a:lnTo>
                <a:lnTo>
                  <a:pt x="894888" y="592569"/>
                </a:lnTo>
                <a:lnTo>
                  <a:pt x="864056" y="709041"/>
                </a:lnTo>
                <a:lnTo>
                  <a:pt x="845364" y="709041"/>
                </a:lnTo>
                <a:lnTo>
                  <a:pt x="815889" y="608575"/>
                </a:lnTo>
                <a:lnTo>
                  <a:pt x="786414" y="709041"/>
                </a:lnTo>
                <a:lnTo>
                  <a:pt x="767726" y="709041"/>
                </a:lnTo>
                <a:close/>
                <a:moveTo>
                  <a:pt x="1275222" y="590551"/>
                </a:moveTo>
                <a:cubicBezTo>
                  <a:pt x="1290161" y="590551"/>
                  <a:pt x="1301379" y="595048"/>
                  <a:pt x="1308874" y="604041"/>
                </a:cubicBezTo>
                <a:cubicBezTo>
                  <a:pt x="1316369" y="613033"/>
                  <a:pt x="1320116" y="627163"/>
                  <a:pt x="1320116" y="646430"/>
                </a:cubicBezTo>
                <a:lnTo>
                  <a:pt x="1320116" y="656117"/>
                </a:lnTo>
                <a:lnTo>
                  <a:pt x="1240503" y="656117"/>
                </a:lnTo>
                <a:cubicBezTo>
                  <a:pt x="1240503" y="670416"/>
                  <a:pt x="1242875" y="681228"/>
                  <a:pt x="1247620" y="688553"/>
                </a:cubicBezTo>
                <a:cubicBezTo>
                  <a:pt x="1252364" y="695878"/>
                  <a:pt x="1260455" y="699540"/>
                  <a:pt x="1271891" y="699540"/>
                </a:cubicBezTo>
                <a:cubicBezTo>
                  <a:pt x="1283327" y="699540"/>
                  <a:pt x="1294717" y="699030"/>
                  <a:pt x="1306061" y="698011"/>
                </a:cubicBezTo>
                <a:lnTo>
                  <a:pt x="1315241" y="697293"/>
                </a:lnTo>
                <a:lnTo>
                  <a:pt x="1315855" y="708863"/>
                </a:lnTo>
                <a:cubicBezTo>
                  <a:pt x="1297705" y="710327"/>
                  <a:pt x="1283102" y="711059"/>
                  <a:pt x="1272046" y="711059"/>
                </a:cubicBezTo>
                <a:cubicBezTo>
                  <a:pt x="1255377" y="710902"/>
                  <a:pt x="1243808" y="705814"/>
                  <a:pt x="1237338" y="695795"/>
                </a:cubicBezTo>
                <a:cubicBezTo>
                  <a:pt x="1230868" y="685776"/>
                  <a:pt x="1227633" y="670741"/>
                  <a:pt x="1227633" y="650691"/>
                </a:cubicBezTo>
                <a:cubicBezTo>
                  <a:pt x="1227633" y="610598"/>
                  <a:pt x="1243496" y="590551"/>
                  <a:pt x="1275222" y="590551"/>
                </a:cubicBezTo>
                <a:close/>
                <a:moveTo>
                  <a:pt x="971543" y="590551"/>
                </a:moveTo>
                <a:cubicBezTo>
                  <a:pt x="994894" y="590551"/>
                  <a:pt x="1006569" y="602898"/>
                  <a:pt x="1006569" y="627592"/>
                </a:cubicBezTo>
                <a:lnTo>
                  <a:pt x="1006569" y="692275"/>
                </a:lnTo>
                <a:cubicBezTo>
                  <a:pt x="1007021" y="696349"/>
                  <a:pt x="1012628" y="698843"/>
                  <a:pt x="1023389" y="699758"/>
                </a:cubicBezTo>
                <a:lnTo>
                  <a:pt x="1022767" y="710834"/>
                </a:lnTo>
                <a:cubicBezTo>
                  <a:pt x="1009625" y="710834"/>
                  <a:pt x="1000940" y="707695"/>
                  <a:pt x="996710" y="701415"/>
                </a:cubicBezTo>
                <a:cubicBezTo>
                  <a:pt x="982313" y="707845"/>
                  <a:pt x="967495" y="711059"/>
                  <a:pt x="952255" y="711059"/>
                </a:cubicBezTo>
                <a:cubicBezTo>
                  <a:pt x="942311" y="711059"/>
                  <a:pt x="934548" y="708065"/>
                  <a:pt x="928966" y="702078"/>
                </a:cubicBezTo>
                <a:cubicBezTo>
                  <a:pt x="923385" y="696090"/>
                  <a:pt x="920594" y="687697"/>
                  <a:pt x="920594" y="676898"/>
                </a:cubicBezTo>
                <a:cubicBezTo>
                  <a:pt x="920594" y="666099"/>
                  <a:pt x="923239" y="657812"/>
                  <a:pt x="928530" y="652038"/>
                </a:cubicBezTo>
                <a:cubicBezTo>
                  <a:pt x="933822" y="646263"/>
                  <a:pt x="942170" y="642822"/>
                  <a:pt x="953577" y="641715"/>
                </a:cubicBezTo>
                <a:lnTo>
                  <a:pt x="994149" y="637443"/>
                </a:lnTo>
                <a:lnTo>
                  <a:pt x="994149" y="627592"/>
                </a:lnTo>
                <a:cubicBezTo>
                  <a:pt x="994149" y="618669"/>
                  <a:pt x="992302" y="612260"/>
                  <a:pt x="988608" y="608364"/>
                </a:cubicBezTo>
                <a:cubicBezTo>
                  <a:pt x="984913" y="604469"/>
                  <a:pt x="979225" y="602521"/>
                  <a:pt x="971543" y="602521"/>
                </a:cubicBezTo>
                <a:cubicBezTo>
                  <a:pt x="963211" y="602521"/>
                  <a:pt x="951495" y="603492"/>
                  <a:pt x="936396" y="605435"/>
                </a:cubicBezTo>
                <a:lnTo>
                  <a:pt x="927091" y="606332"/>
                </a:lnTo>
                <a:lnTo>
                  <a:pt x="926198" y="594952"/>
                </a:lnTo>
                <a:cubicBezTo>
                  <a:pt x="944334" y="592018"/>
                  <a:pt x="959449" y="590551"/>
                  <a:pt x="971543" y="590551"/>
                </a:cubicBezTo>
                <a:close/>
                <a:moveTo>
                  <a:pt x="416856" y="590551"/>
                </a:moveTo>
                <a:cubicBezTo>
                  <a:pt x="431414" y="590551"/>
                  <a:pt x="441246" y="594581"/>
                  <a:pt x="446353" y="602640"/>
                </a:cubicBezTo>
                <a:cubicBezTo>
                  <a:pt x="451460" y="610700"/>
                  <a:pt x="454013" y="625969"/>
                  <a:pt x="454013" y="648448"/>
                </a:cubicBezTo>
                <a:lnTo>
                  <a:pt x="454013" y="709041"/>
                </a:lnTo>
                <a:lnTo>
                  <a:pt x="441593" y="709041"/>
                </a:lnTo>
                <a:lnTo>
                  <a:pt x="441593" y="648898"/>
                </a:lnTo>
                <a:cubicBezTo>
                  <a:pt x="441593" y="629598"/>
                  <a:pt x="439949" y="616968"/>
                  <a:pt x="436661" y="611009"/>
                </a:cubicBezTo>
                <a:cubicBezTo>
                  <a:pt x="433372" y="605050"/>
                  <a:pt x="426136" y="602071"/>
                  <a:pt x="414951" y="602071"/>
                </a:cubicBezTo>
                <a:cubicBezTo>
                  <a:pt x="409207" y="602071"/>
                  <a:pt x="403168" y="602981"/>
                  <a:pt x="396834" y="604801"/>
                </a:cubicBezTo>
                <a:cubicBezTo>
                  <a:pt x="390500" y="606622"/>
                  <a:pt x="385608" y="608394"/>
                  <a:pt x="382157" y="610118"/>
                </a:cubicBezTo>
                <a:lnTo>
                  <a:pt x="377989" y="612376"/>
                </a:lnTo>
                <a:lnTo>
                  <a:pt x="377989" y="709041"/>
                </a:lnTo>
                <a:lnTo>
                  <a:pt x="365570" y="709041"/>
                </a:lnTo>
                <a:lnTo>
                  <a:pt x="365570" y="592569"/>
                </a:lnTo>
                <a:lnTo>
                  <a:pt x="377989" y="592569"/>
                </a:lnTo>
                <a:lnTo>
                  <a:pt x="377989" y="601310"/>
                </a:lnTo>
                <a:cubicBezTo>
                  <a:pt x="389343" y="594138"/>
                  <a:pt x="402299" y="590551"/>
                  <a:pt x="416856" y="590551"/>
                </a:cubicBezTo>
                <a:close/>
                <a:moveTo>
                  <a:pt x="295268" y="590551"/>
                </a:moveTo>
                <a:cubicBezTo>
                  <a:pt x="318619" y="590551"/>
                  <a:pt x="330294" y="602898"/>
                  <a:pt x="330294" y="627592"/>
                </a:cubicBezTo>
                <a:lnTo>
                  <a:pt x="330294" y="692275"/>
                </a:lnTo>
                <a:cubicBezTo>
                  <a:pt x="330746" y="696349"/>
                  <a:pt x="336353" y="698843"/>
                  <a:pt x="347114" y="699758"/>
                </a:cubicBezTo>
                <a:lnTo>
                  <a:pt x="346492" y="710834"/>
                </a:lnTo>
                <a:cubicBezTo>
                  <a:pt x="333350" y="710834"/>
                  <a:pt x="324665" y="707695"/>
                  <a:pt x="320435" y="701415"/>
                </a:cubicBezTo>
                <a:cubicBezTo>
                  <a:pt x="306038" y="707845"/>
                  <a:pt x="291220" y="711059"/>
                  <a:pt x="275980" y="711059"/>
                </a:cubicBezTo>
                <a:cubicBezTo>
                  <a:pt x="266036" y="711059"/>
                  <a:pt x="258273" y="708065"/>
                  <a:pt x="252691" y="702078"/>
                </a:cubicBezTo>
                <a:cubicBezTo>
                  <a:pt x="247110" y="696090"/>
                  <a:pt x="244319" y="687697"/>
                  <a:pt x="244319" y="676898"/>
                </a:cubicBezTo>
                <a:cubicBezTo>
                  <a:pt x="244319" y="666099"/>
                  <a:pt x="246964" y="657812"/>
                  <a:pt x="252255" y="652038"/>
                </a:cubicBezTo>
                <a:cubicBezTo>
                  <a:pt x="257547" y="646263"/>
                  <a:pt x="265895" y="642822"/>
                  <a:pt x="277301" y="641715"/>
                </a:cubicBezTo>
                <a:lnTo>
                  <a:pt x="317874" y="637443"/>
                </a:lnTo>
                <a:lnTo>
                  <a:pt x="317874" y="627592"/>
                </a:lnTo>
                <a:cubicBezTo>
                  <a:pt x="317874" y="618669"/>
                  <a:pt x="316027" y="612260"/>
                  <a:pt x="312333" y="608364"/>
                </a:cubicBezTo>
                <a:cubicBezTo>
                  <a:pt x="308638" y="604469"/>
                  <a:pt x="302950" y="602521"/>
                  <a:pt x="295268" y="602521"/>
                </a:cubicBezTo>
                <a:cubicBezTo>
                  <a:pt x="286936" y="602521"/>
                  <a:pt x="275220" y="603492"/>
                  <a:pt x="260121" y="605435"/>
                </a:cubicBezTo>
                <a:lnTo>
                  <a:pt x="250816" y="606332"/>
                </a:lnTo>
                <a:lnTo>
                  <a:pt x="249923" y="594952"/>
                </a:lnTo>
                <a:cubicBezTo>
                  <a:pt x="268059" y="592018"/>
                  <a:pt x="283174" y="590551"/>
                  <a:pt x="295268" y="590551"/>
                </a:cubicBezTo>
                <a:close/>
                <a:moveTo>
                  <a:pt x="1098670" y="590098"/>
                </a:moveTo>
                <a:lnTo>
                  <a:pt x="1098670" y="602328"/>
                </a:lnTo>
                <a:cubicBezTo>
                  <a:pt x="1090976" y="603899"/>
                  <a:pt x="1083534" y="606210"/>
                  <a:pt x="1076345" y="609261"/>
                </a:cubicBezTo>
                <a:cubicBezTo>
                  <a:pt x="1069156" y="612311"/>
                  <a:pt x="1063826" y="614929"/>
                  <a:pt x="1060354" y="617115"/>
                </a:cubicBezTo>
                <a:lnTo>
                  <a:pt x="1054264" y="620812"/>
                </a:lnTo>
                <a:lnTo>
                  <a:pt x="1054264" y="709041"/>
                </a:lnTo>
                <a:lnTo>
                  <a:pt x="1041845" y="709041"/>
                </a:lnTo>
                <a:lnTo>
                  <a:pt x="1041845" y="592569"/>
                </a:lnTo>
                <a:lnTo>
                  <a:pt x="1054264" y="592569"/>
                </a:lnTo>
                <a:lnTo>
                  <a:pt x="1054264" y="609832"/>
                </a:lnTo>
                <a:cubicBezTo>
                  <a:pt x="1056421" y="606599"/>
                  <a:pt x="1062007" y="602899"/>
                  <a:pt x="1071022" y="598734"/>
                </a:cubicBezTo>
                <a:cubicBezTo>
                  <a:pt x="1080036" y="594570"/>
                  <a:pt x="1089252" y="591691"/>
                  <a:pt x="1098670" y="590098"/>
                </a:cubicBezTo>
                <a:close/>
                <a:moveTo>
                  <a:pt x="222370" y="590098"/>
                </a:moveTo>
                <a:lnTo>
                  <a:pt x="222370" y="602328"/>
                </a:lnTo>
                <a:cubicBezTo>
                  <a:pt x="214676" y="603899"/>
                  <a:pt x="207234" y="606210"/>
                  <a:pt x="200045" y="609261"/>
                </a:cubicBezTo>
                <a:cubicBezTo>
                  <a:pt x="192856" y="612311"/>
                  <a:pt x="187526" y="614929"/>
                  <a:pt x="184054" y="617115"/>
                </a:cubicBezTo>
                <a:lnTo>
                  <a:pt x="177964" y="620812"/>
                </a:lnTo>
                <a:lnTo>
                  <a:pt x="177964" y="709041"/>
                </a:lnTo>
                <a:lnTo>
                  <a:pt x="165545" y="709041"/>
                </a:lnTo>
                <a:lnTo>
                  <a:pt x="165545" y="592569"/>
                </a:lnTo>
                <a:lnTo>
                  <a:pt x="177964" y="592569"/>
                </a:lnTo>
                <a:lnTo>
                  <a:pt x="177964" y="609832"/>
                </a:lnTo>
                <a:cubicBezTo>
                  <a:pt x="180122" y="606599"/>
                  <a:pt x="185707" y="602899"/>
                  <a:pt x="194722" y="598734"/>
                </a:cubicBezTo>
                <a:cubicBezTo>
                  <a:pt x="203736" y="594570"/>
                  <a:pt x="212952" y="591691"/>
                  <a:pt x="222370" y="590098"/>
                </a:cubicBezTo>
                <a:close/>
                <a:moveTo>
                  <a:pt x="650050" y="559687"/>
                </a:moveTo>
                <a:lnTo>
                  <a:pt x="621947" y="648859"/>
                </a:lnTo>
                <a:lnTo>
                  <a:pt x="687341" y="648859"/>
                </a:lnTo>
                <a:lnTo>
                  <a:pt x="659202" y="559687"/>
                </a:lnTo>
                <a:close/>
                <a:moveTo>
                  <a:pt x="495899" y="556015"/>
                </a:moveTo>
                <a:lnTo>
                  <a:pt x="508318" y="556015"/>
                </a:lnTo>
                <a:lnTo>
                  <a:pt x="508318" y="592569"/>
                </a:lnTo>
                <a:lnTo>
                  <a:pt x="549134" y="592569"/>
                </a:lnTo>
                <a:lnTo>
                  <a:pt x="549134" y="604089"/>
                </a:lnTo>
                <a:lnTo>
                  <a:pt x="508318" y="604089"/>
                </a:lnTo>
                <a:lnTo>
                  <a:pt x="508318" y="660556"/>
                </a:lnTo>
                <a:cubicBezTo>
                  <a:pt x="508318" y="677521"/>
                  <a:pt x="509416" y="688296"/>
                  <a:pt x="511610" y="692884"/>
                </a:cubicBezTo>
                <a:cubicBezTo>
                  <a:pt x="513804" y="697471"/>
                  <a:pt x="518882" y="699765"/>
                  <a:pt x="526842" y="699765"/>
                </a:cubicBezTo>
                <a:lnTo>
                  <a:pt x="550699" y="697740"/>
                </a:lnTo>
                <a:lnTo>
                  <a:pt x="551599" y="709223"/>
                </a:lnTo>
                <a:cubicBezTo>
                  <a:pt x="540367" y="710597"/>
                  <a:pt x="532055" y="711284"/>
                  <a:pt x="526664" y="711284"/>
                </a:cubicBezTo>
                <a:cubicBezTo>
                  <a:pt x="515293" y="711284"/>
                  <a:pt x="507323" y="708306"/>
                  <a:pt x="502753" y="702349"/>
                </a:cubicBezTo>
                <a:cubicBezTo>
                  <a:pt x="498184" y="696393"/>
                  <a:pt x="495899" y="685302"/>
                  <a:pt x="495899" y="669079"/>
                </a:cubicBezTo>
                <a:lnTo>
                  <a:pt x="495899" y="604089"/>
                </a:lnTo>
                <a:lnTo>
                  <a:pt x="478183" y="604089"/>
                </a:lnTo>
                <a:lnTo>
                  <a:pt x="478183" y="592569"/>
                </a:lnTo>
                <a:lnTo>
                  <a:pt x="495899" y="592569"/>
                </a:lnTo>
                <a:close/>
                <a:moveTo>
                  <a:pt x="640999" y="547717"/>
                </a:moveTo>
                <a:lnTo>
                  <a:pt x="668256" y="547717"/>
                </a:lnTo>
                <a:lnTo>
                  <a:pt x="717030" y="709041"/>
                </a:lnTo>
                <a:lnTo>
                  <a:pt x="704943" y="709041"/>
                </a:lnTo>
                <a:lnTo>
                  <a:pt x="690366" y="660824"/>
                </a:lnTo>
                <a:lnTo>
                  <a:pt x="618886" y="660824"/>
                </a:lnTo>
                <a:lnTo>
                  <a:pt x="604309" y="709041"/>
                </a:lnTo>
                <a:lnTo>
                  <a:pt x="592257" y="709041"/>
                </a:lnTo>
                <a:close/>
                <a:moveTo>
                  <a:pt x="71045" y="545699"/>
                </a:moveTo>
                <a:cubicBezTo>
                  <a:pt x="84387" y="545699"/>
                  <a:pt x="98653" y="547141"/>
                  <a:pt x="113843" y="550025"/>
                </a:cubicBezTo>
                <a:lnTo>
                  <a:pt x="122669" y="551757"/>
                </a:lnTo>
                <a:lnTo>
                  <a:pt x="121740" y="563498"/>
                </a:lnTo>
                <a:cubicBezTo>
                  <a:pt x="101354" y="559612"/>
                  <a:pt x="85323" y="557669"/>
                  <a:pt x="73647" y="557669"/>
                </a:cubicBezTo>
                <a:cubicBezTo>
                  <a:pt x="61970" y="557669"/>
                  <a:pt x="52951" y="559224"/>
                  <a:pt x="46588" y="562335"/>
                </a:cubicBezTo>
                <a:cubicBezTo>
                  <a:pt x="40225" y="565446"/>
                  <a:pt x="35379" y="570260"/>
                  <a:pt x="32049" y="576775"/>
                </a:cubicBezTo>
                <a:cubicBezTo>
                  <a:pt x="28719" y="583290"/>
                  <a:pt x="26395" y="590614"/>
                  <a:pt x="25076" y="598747"/>
                </a:cubicBezTo>
                <a:cubicBezTo>
                  <a:pt x="23758" y="606880"/>
                  <a:pt x="23099" y="616917"/>
                  <a:pt x="23099" y="628856"/>
                </a:cubicBezTo>
                <a:cubicBezTo>
                  <a:pt x="23099" y="640796"/>
                  <a:pt x="23796" y="650834"/>
                  <a:pt x="25189" y="658972"/>
                </a:cubicBezTo>
                <a:cubicBezTo>
                  <a:pt x="26582" y="667110"/>
                  <a:pt x="29004" y="674344"/>
                  <a:pt x="32454" y="680673"/>
                </a:cubicBezTo>
                <a:cubicBezTo>
                  <a:pt x="39088" y="692951"/>
                  <a:pt x="51952" y="699090"/>
                  <a:pt x="71045" y="699090"/>
                </a:cubicBezTo>
                <a:cubicBezTo>
                  <a:pt x="82058" y="699090"/>
                  <a:pt x="95051" y="697729"/>
                  <a:pt x="110025" y="695007"/>
                </a:cubicBezTo>
                <a:lnTo>
                  <a:pt x="110025" y="638850"/>
                </a:lnTo>
                <a:lnTo>
                  <a:pt x="76385" y="638850"/>
                </a:lnTo>
                <a:lnTo>
                  <a:pt x="76385" y="626881"/>
                </a:lnTo>
                <a:lnTo>
                  <a:pt x="122669" y="626881"/>
                </a:lnTo>
                <a:lnTo>
                  <a:pt x="122669" y="705055"/>
                </a:lnTo>
                <a:cubicBezTo>
                  <a:pt x="102019" y="709058"/>
                  <a:pt x="84811" y="711059"/>
                  <a:pt x="71045" y="711059"/>
                </a:cubicBezTo>
                <a:cubicBezTo>
                  <a:pt x="48228" y="711059"/>
                  <a:pt x="32350" y="704142"/>
                  <a:pt x="23412" y="690307"/>
                </a:cubicBezTo>
                <a:cubicBezTo>
                  <a:pt x="14474" y="676472"/>
                  <a:pt x="10005" y="656015"/>
                  <a:pt x="10005" y="628938"/>
                </a:cubicBezTo>
                <a:cubicBezTo>
                  <a:pt x="10005" y="615825"/>
                  <a:pt x="10879" y="604515"/>
                  <a:pt x="12629" y="595009"/>
                </a:cubicBezTo>
                <a:cubicBezTo>
                  <a:pt x="14378" y="585503"/>
                  <a:pt x="17411" y="576896"/>
                  <a:pt x="21728" y="569188"/>
                </a:cubicBezTo>
                <a:cubicBezTo>
                  <a:pt x="30496" y="553529"/>
                  <a:pt x="46935" y="545699"/>
                  <a:pt x="71045" y="545699"/>
                </a:cubicBezTo>
                <a:close/>
                <a:moveTo>
                  <a:pt x="1418854" y="540992"/>
                </a:moveTo>
                <a:lnTo>
                  <a:pt x="1431277" y="540992"/>
                </a:lnTo>
                <a:lnTo>
                  <a:pt x="1431277" y="709041"/>
                </a:lnTo>
                <a:lnTo>
                  <a:pt x="1418854" y="709041"/>
                </a:lnTo>
                <a:lnTo>
                  <a:pt x="1418854" y="699622"/>
                </a:lnTo>
                <a:cubicBezTo>
                  <a:pt x="1416685" y="702351"/>
                  <a:pt x="1411620" y="704939"/>
                  <a:pt x="1403661" y="707387"/>
                </a:cubicBezTo>
                <a:cubicBezTo>
                  <a:pt x="1395701" y="709835"/>
                  <a:pt x="1389165" y="711059"/>
                  <a:pt x="1384051" y="711059"/>
                </a:cubicBezTo>
                <a:cubicBezTo>
                  <a:pt x="1378937" y="711059"/>
                  <a:pt x="1375019" y="710865"/>
                  <a:pt x="1372294" y="710475"/>
                </a:cubicBezTo>
                <a:cubicBezTo>
                  <a:pt x="1369570" y="710086"/>
                  <a:pt x="1366107" y="708800"/>
                  <a:pt x="1361906" y="706618"/>
                </a:cubicBezTo>
                <a:cubicBezTo>
                  <a:pt x="1357704" y="704435"/>
                  <a:pt x="1354281" y="701340"/>
                  <a:pt x="1351636" y="697333"/>
                </a:cubicBezTo>
                <a:cubicBezTo>
                  <a:pt x="1348992" y="693325"/>
                  <a:pt x="1346714" y="687499"/>
                  <a:pt x="1344802" y="679854"/>
                </a:cubicBezTo>
                <a:cubicBezTo>
                  <a:pt x="1342889" y="672209"/>
                  <a:pt x="1341933" y="663085"/>
                  <a:pt x="1341933" y="652484"/>
                </a:cubicBezTo>
                <a:cubicBezTo>
                  <a:pt x="1341933" y="631729"/>
                  <a:pt x="1345578" y="616218"/>
                  <a:pt x="1352867" y="605951"/>
                </a:cubicBezTo>
                <a:cubicBezTo>
                  <a:pt x="1360156" y="595685"/>
                  <a:pt x="1373047" y="590551"/>
                  <a:pt x="1391540" y="590551"/>
                </a:cubicBezTo>
                <a:cubicBezTo>
                  <a:pt x="1400167" y="590551"/>
                  <a:pt x="1409272" y="591372"/>
                  <a:pt x="1418854" y="593012"/>
                </a:cubicBezTo>
                <a:close/>
                <a:moveTo>
                  <a:pt x="1190254" y="540992"/>
                </a:moveTo>
                <a:lnTo>
                  <a:pt x="1202677" y="540992"/>
                </a:lnTo>
                <a:lnTo>
                  <a:pt x="1202677" y="709041"/>
                </a:lnTo>
                <a:lnTo>
                  <a:pt x="1190254" y="709041"/>
                </a:lnTo>
                <a:lnTo>
                  <a:pt x="1190254" y="699622"/>
                </a:lnTo>
                <a:cubicBezTo>
                  <a:pt x="1188084" y="702351"/>
                  <a:pt x="1183020" y="704939"/>
                  <a:pt x="1175061" y="707387"/>
                </a:cubicBezTo>
                <a:cubicBezTo>
                  <a:pt x="1167101" y="709835"/>
                  <a:pt x="1160565" y="711059"/>
                  <a:pt x="1155451" y="711059"/>
                </a:cubicBezTo>
                <a:cubicBezTo>
                  <a:pt x="1150337" y="711059"/>
                  <a:pt x="1146418" y="710865"/>
                  <a:pt x="1143694" y="710475"/>
                </a:cubicBezTo>
                <a:cubicBezTo>
                  <a:pt x="1140970" y="710086"/>
                  <a:pt x="1137507" y="708800"/>
                  <a:pt x="1133306" y="706618"/>
                </a:cubicBezTo>
                <a:cubicBezTo>
                  <a:pt x="1129104" y="704435"/>
                  <a:pt x="1125681" y="701340"/>
                  <a:pt x="1123036" y="697333"/>
                </a:cubicBezTo>
                <a:cubicBezTo>
                  <a:pt x="1120392" y="693325"/>
                  <a:pt x="1118114" y="687499"/>
                  <a:pt x="1116202" y="679854"/>
                </a:cubicBezTo>
                <a:cubicBezTo>
                  <a:pt x="1114289" y="672209"/>
                  <a:pt x="1113333" y="663085"/>
                  <a:pt x="1113333" y="652484"/>
                </a:cubicBezTo>
                <a:cubicBezTo>
                  <a:pt x="1113333" y="631729"/>
                  <a:pt x="1116978" y="616218"/>
                  <a:pt x="1124267" y="605951"/>
                </a:cubicBezTo>
                <a:cubicBezTo>
                  <a:pt x="1131556" y="595685"/>
                  <a:pt x="1144447" y="590551"/>
                  <a:pt x="1162940" y="590551"/>
                </a:cubicBezTo>
                <a:cubicBezTo>
                  <a:pt x="1171567" y="590551"/>
                  <a:pt x="1180672" y="591372"/>
                  <a:pt x="1190254" y="593012"/>
                </a:cubicBezTo>
                <a:close/>
                <a:moveTo>
                  <a:pt x="1032249" y="372491"/>
                </a:moveTo>
                <a:lnTo>
                  <a:pt x="993037" y="376752"/>
                </a:lnTo>
                <a:cubicBezTo>
                  <a:pt x="985101" y="377588"/>
                  <a:pt x="979537" y="379801"/>
                  <a:pt x="976348" y="383390"/>
                </a:cubicBezTo>
                <a:cubicBezTo>
                  <a:pt x="973158" y="386980"/>
                  <a:pt x="971563" y="392563"/>
                  <a:pt x="971563" y="400139"/>
                </a:cubicBezTo>
                <a:cubicBezTo>
                  <a:pt x="971563" y="407715"/>
                  <a:pt x="973199" y="413471"/>
                  <a:pt x="976469" y="417409"/>
                </a:cubicBezTo>
                <a:cubicBezTo>
                  <a:pt x="979740" y="421346"/>
                  <a:pt x="984446" y="423315"/>
                  <a:pt x="990587" y="423315"/>
                </a:cubicBezTo>
                <a:cubicBezTo>
                  <a:pt x="996728" y="423315"/>
                  <a:pt x="1003368" y="422550"/>
                  <a:pt x="1010507" y="421020"/>
                </a:cubicBezTo>
                <a:cubicBezTo>
                  <a:pt x="1017646" y="419490"/>
                  <a:pt x="1023301" y="417981"/>
                  <a:pt x="1027470" y="416493"/>
                </a:cubicBezTo>
                <a:lnTo>
                  <a:pt x="1032249" y="414785"/>
                </a:lnTo>
                <a:close/>
                <a:moveTo>
                  <a:pt x="894221" y="325846"/>
                </a:moveTo>
                <a:cubicBezTo>
                  <a:pt x="871076" y="325846"/>
                  <a:pt x="859503" y="340021"/>
                  <a:pt x="859503" y="368372"/>
                </a:cubicBezTo>
                <a:lnTo>
                  <a:pt x="926247" y="368372"/>
                </a:lnTo>
                <a:cubicBezTo>
                  <a:pt x="926247" y="353371"/>
                  <a:pt x="923709" y="342532"/>
                  <a:pt x="918633" y="335858"/>
                </a:cubicBezTo>
                <a:cubicBezTo>
                  <a:pt x="913558" y="329183"/>
                  <a:pt x="905420" y="325846"/>
                  <a:pt x="894221" y="325846"/>
                </a:cubicBezTo>
                <a:close/>
                <a:moveTo>
                  <a:pt x="665621" y="325846"/>
                </a:moveTo>
                <a:cubicBezTo>
                  <a:pt x="642476" y="325846"/>
                  <a:pt x="630903" y="340021"/>
                  <a:pt x="630903" y="368372"/>
                </a:cubicBezTo>
                <a:lnTo>
                  <a:pt x="697647" y="368372"/>
                </a:lnTo>
                <a:cubicBezTo>
                  <a:pt x="697647" y="353371"/>
                  <a:pt x="695109" y="342532"/>
                  <a:pt x="690033" y="335858"/>
                </a:cubicBezTo>
                <a:cubicBezTo>
                  <a:pt x="684958" y="329183"/>
                  <a:pt x="676820" y="325846"/>
                  <a:pt x="665621" y="325846"/>
                </a:cubicBezTo>
                <a:close/>
                <a:moveTo>
                  <a:pt x="1190411" y="314326"/>
                </a:moveTo>
                <a:lnTo>
                  <a:pt x="1219815" y="316784"/>
                </a:lnTo>
                <a:lnTo>
                  <a:pt x="1219179" y="328089"/>
                </a:lnTo>
                <a:cubicBezTo>
                  <a:pt x="1205630" y="326593"/>
                  <a:pt x="1196109" y="325846"/>
                  <a:pt x="1190618" y="325846"/>
                </a:cubicBezTo>
                <a:cubicBezTo>
                  <a:pt x="1177152" y="325846"/>
                  <a:pt x="1167887" y="329175"/>
                  <a:pt x="1162824" y="335834"/>
                </a:cubicBezTo>
                <a:cubicBezTo>
                  <a:pt x="1157760" y="342494"/>
                  <a:pt x="1155228" y="355152"/>
                  <a:pt x="1155228" y="373809"/>
                </a:cubicBezTo>
                <a:cubicBezTo>
                  <a:pt x="1155228" y="392466"/>
                  <a:pt x="1157526" y="405381"/>
                  <a:pt x="1162123" y="412555"/>
                </a:cubicBezTo>
                <a:cubicBezTo>
                  <a:pt x="1166720" y="419728"/>
                  <a:pt x="1176302" y="423315"/>
                  <a:pt x="1190868" y="423315"/>
                </a:cubicBezTo>
                <a:lnTo>
                  <a:pt x="1219647" y="421068"/>
                </a:lnTo>
                <a:lnTo>
                  <a:pt x="1220261" y="432584"/>
                </a:lnTo>
                <a:cubicBezTo>
                  <a:pt x="1206314" y="434084"/>
                  <a:pt x="1196433" y="434834"/>
                  <a:pt x="1190618" y="434834"/>
                </a:cubicBezTo>
                <a:cubicBezTo>
                  <a:pt x="1171587" y="434834"/>
                  <a:pt x="1158786" y="430282"/>
                  <a:pt x="1152215" y="421177"/>
                </a:cubicBezTo>
                <a:cubicBezTo>
                  <a:pt x="1145644" y="412072"/>
                  <a:pt x="1142359" y="396322"/>
                  <a:pt x="1142359" y="373925"/>
                </a:cubicBezTo>
                <a:cubicBezTo>
                  <a:pt x="1142359" y="351528"/>
                  <a:pt x="1145983" y="335996"/>
                  <a:pt x="1153233" y="327328"/>
                </a:cubicBezTo>
                <a:cubicBezTo>
                  <a:pt x="1160483" y="318660"/>
                  <a:pt x="1172875" y="314326"/>
                  <a:pt x="1190411" y="314326"/>
                </a:cubicBezTo>
                <a:close/>
                <a:moveTo>
                  <a:pt x="1009643" y="314326"/>
                </a:moveTo>
                <a:cubicBezTo>
                  <a:pt x="1032994" y="314326"/>
                  <a:pt x="1044669" y="326673"/>
                  <a:pt x="1044669" y="351367"/>
                </a:cubicBezTo>
                <a:lnTo>
                  <a:pt x="1044669" y="416050"/>
                </a:lnTo>
                <a:cubicBezTo>
                  <a:pt x="1045121" y="420124"/>
                  <a:pt x="1050728" y="422618"/>
                  <a:pt x="1061489" y="423533"/>
                </a:cubicBezTo>
                <a:lnTo>
                  <a:pt x="1060867" y="434609"/>
                </a:lnTo>
                <a:cubicBezTo>
                  <a:pt x="1047725" y="434609"/>
                  <a:pt x="1039040" y="431470"/>
                  <a:pt x="1034810" y="425190"/>
                </a:cubicBezTo>
                <a:cubicBezTo>
                  <a:pt x="1020413" y="431620"/>
                  <a:pt x="1005595" y="434834"/>
                  <a:pt x="990355" y="434834"/>
                </a:cubicBezTo>
                <a:cubicBezTo>
                  <a:pt x="980411" y="434834"/>
                  <a:pt x="972648" y="431840"/>
                  <a:pt x="967066" y="425853"/>
                </a:cubicBezTo>
                <a:cubicBezTo>
                  <a:pt x="961485" y="419865"/>
                  <a:pt x="958694" y="411472"/>
                  <a:pt x="958694" y="400673"/>
                </a:cubicBezTo>
                <a:cubicBezTo>
                  <a:pt x="958694" y="389874"/>
                  <a:pt x="961339" y="381587"/>
                  <a:pt x="966630" y="375813"/>
                </a:cubicBezTo>
                <a:cubicBezTo>
                  <a:pt x="971922" y="370038"/>
                  <a:pt x="980270" y="366597"/>
                  <a:pt x="991676" y="365490"/>
                </a:cubicBezTo>
                <a:lnTo>
                  <a:pt x="1032249" y="361218"/>
                </a:lnTo>
                <a:lnTo>
                  <a:pt x="1032249" y="351367"/>
                </a:lnTo>
                <a:cubicBezTo>
                  <a:pt x="1032249" y="342444"/>
                  <a:pt x="1030402" y="336035"/>
                  <a:pt x="1026708" y="332139"/>
                </a:cubicBezTo>
                <a:cubicBezTo>
                  <a:pt x="1023013" y="328244"/>
                  <a:pt x="1017325" y="326296"/>
                  <a:pt x="1009643" y="326296"/>
                </a:cubicBezTo>
                <a:cubicBezTo>
                  <a:pt x="1001311" y="326296"/>
                  <a:pt x="989595" y="327267"/>
                  <a:pt x="974496" y="329210"/>
                </a:cubicBezTo>
                <a:lnTo>
                  <a:pt x="965191" y="330107"/>
                </a:lnTo>
                <a:lnTo>
                  <a:pt x="964298" y="318727"/>
                </a:lnTo>
                <a:cubicBezTo>
                  <a:pt x="982434" y="315793"/>
                  <a:pt x="997549" y="314326"/>
                  <a:pt x="1009643" y="314326"/>
                </a:cubicBezTo>
                <a:close/>
                <a:moveTo>
                  <a:pt x="894221" y="314326"/>
                </a:moveTo>
                <a:cubicBezTo>
                  <a:pt x="909161" y="314326"/>
                  <a:pt x="920379" y="318823"/>
                  <a:pt x="927874" y="327816"/>
                </a:cubicBezTo>
                <a:cubicBezTo>
                  <a:pt x="935369" y="336808"/>
                  <a:pt x="939116" y="350938"/>
                  <a:pt x="939116" y="370205"/>
                </a:cubicBezTo>
                <a:lnTo>
                  <a:pt x="939116" y="379892"/>
                </a:lnTo>
                <a:lnTo>
                  <a:pt x="859503" y="379892"/>
                </a:lnTo>
                <a:cubicBezTo>
                  <a:pt x="859503" y="394191"/>
                  <a:pt x="861875" y="405003"/>
                  <a:pt x="866620" y="412328"/>
                </a:cubicBezTo>
                <a:cubicBezTo>
                  <a:pt x="871364" y="419653"/>
                  <a:pt x="879455" y="423315"/>
                  <a:pt x="890891" y="423315"/>
                </a:cubicBezTo>
                <a:cubicBezTo>
                  <a:pt x="902327" y="423315"/>
                  <a:pt x="913717" y="422805"/>
                  <a:pt x="925061" y="421786"/>
                </a:cubicBezTo>
                <a:lnTo>
                  <a:pt x="934241" y="421068"/>
                </a:lnTo>
                <a:lnTo>
                  <a:pt x="934855" y="432638"/>
                </a:lnTo>
                <a:cubicBezTo>
                  <a:pt x="916705" y="434102"/>
                  <a:pt x="902102" y="434834"/>
                  <a:pt x="891046" y="434834"/>
                </a:cubicBezTo>
                <a:cubicBezTo>
                  <a:pt x="874377" y="434677"/>
                  <a:pt x="862808" y="429589"/>
                  <a:pt x="856338" y="419570"/>
                </a:cubicBezTo>
                <a:cubicBezTo>
                  <a:pt x="849868" y="409551"/>
                  <a:pt x="846633" y="394516"/>
                  <a:pt x="846633" y="374466"/>
                </a:cubicBezTo>
                <a:cubicBezTo>
                  <a:pt x="846633" y="334373"/>
                  <a:pt x="862496" y="314326"/>
                  <a:pt x="894221" y="314326"/>
                </a:cubicBezTo>
                <a:close/>
                <a:moveTo>
                  <a:pt x="770052" y="314326"/>
                </a:moveTo>
                <a:cubicBezTo>
                  <a:pt x="782240" y="314326"/>
                  <a:pt x="793710" y="315160"/>
                  <a:pt x="804464" y="316827"/>
                </a:cubicBezTo>
                <a:lnTo>
                  <a:pt x="812258" y="318037"/>
                </a:lnTo>
                <a:lnTo>
                  <a:pt x="811618" y="329435"/>
                </a:lnTo>
                <a:cubicBezTo>
                  <a:pt x="794728" y="327042"/>
                  <a:pt x="781322" y="325846"/>
                  <a:pt x="771399" y="325846"/>
                </a:cubicBezTo>
                <a:cubicBezTo>
                  <a:pt x="752889" y="325846"/>
                  <a:pt x="743635" y="332558"/>
                  <a:pt x="743635" y="345984"/>
                </a:cubicBezTo>
                <a:cubicBezTo>
                  <a:pt x="743635" y="352361"/>
                  <a:pt x="745499" y="356848"/>
                  <a:pt x="749227" y="359444"/>
                </a:cubicBezTo>
                <a:cubicBezTo>
                  <a:pt x="752954" y="362041"/>
                  <a:pt x="761992" y="364461"/>
                  <a:pt x="776341" y="366703"/>
                </a:cubicBezTo>
                <a:cubicBezTo>
                  <a:pt x="790689" y="368944"/>
                  <a:pt x="800935" y="372087"/>
                  <a:pt x="807078" y="376129"/>
                </a:cubicBezTo>
                <a:cubicBezTo>
                  <a:pt x="813222" y="380171"/>
                  <a:pt x="816294" y="388200"/>
                  <a:pt x="816294" y="400216"/>
                </a:cubicBezTo>
                <a:cubicBezTo>
                  <a:pt x="816294" y="412231"/>
                  <a:pt x="812446" y="421005"/>
                  <a:pt x="804750" y="426537"/>
                </a:cubicBezTo>
                <a:cubicBezTo>
                  <a:pt x="797053" y="432068"/>
                  <a:pt x="785937" y="434834"/>
                  <a:pt x="771399" y="434834"/>
                </a:cubicBezTo>
                <a:cubicBezTo>
                  <a:pt x="763560" y="434834"/>
                  <a:pt x="753286" y="433938"/>
                  <a:pt x="740577" y="432145"/>
                </a:cubicBezTo>
                <a:lnTo>
                  <a:pt x="732112" y="430941"/>
                </a:lnTo>
                <a:lnTo>
                  <a:pt x="733269" y="419275"/>
                </a:lnTo>
                <a:cubicBezTo>
                  <a:pt x="750840" y="421968"/>
                  <a:pt x="764275" y="423315"/>
                  <a:pt x="773572" y="423315"/>
                </a:cubicBezTo>
                <a:cubicBezTo>
                  <a:pt x="782870" y="423315"/>
                  <a:pt x="790170" y="421616"/>
                  <a:pt x="795472" y="418218"/>
                </a:cubicBezTo>
                <a:cubicBezTo>
                  <a:pt x="800773" y="414820"/>
                  <a:pt x="803424" y="409025"/>
                  <a:pt x="803424" y="400834"/>
                </a:cubicBezTo>
                <a:cubicBezTo>
                  <a:pt x="803424" y="392642"/>
                  <a:pt x="801390" y="387279"/>
                  <a:pt x="797320" y="384744"/>
                </a:cubicBezTo>
                <a:cubicBezTo>
                  <a:pt x="793250" y="382209"/>
                  <a:pt x="784143" y="379857"/>
                  <a:pt x="769999" y="377686"/>
                </a:cubicBezTo>
                <a:cubicBezTo>
                  <a:pt x="755854" y="375516"/>
                  <a:pt x="745779" y="372443"/>
                  <a:pt x="739774" y="368467"/>
                </a:cubicBezTo>
                <a:cubicBezTo>
                  <a:pt x="733768" y="364492"/>
                  <a:pt x="730765" y="357841"/>
                  <a:pt x="730765" y="348516"/>
                </a:cubicBezTo>
                <a:cubicBezTo>
                  <a:pt x="730765" y="339191"/>
                  <a:pt x="732933" y="331999"/>
                  <a:pt x="737270" y="326939"/>
                </a:cubicBezTo>
                <a:cubicBezTo>
                  <a:pt x="741606" y="321878"/>
                  <a:pt x="746645" y="318511"/>
                  <a:pt x="752388" y="316837"/>
                </a:cubicBezTo>
                <a:cubicBezTo>
                  <a:pt x="758130" y="315163"/>
                  <a:pt x="764018" y="314326"/>
                  <a:pt x="770052" y="314326"/>
                </a:cubicBezTo>
                <a:close/>
                <a:moveTo>
                  <a:pt x="665621" y="314326"/>
                </a:moveTo>
                <a:cubicBezTo>
                  <a:pt x="680561" y="314326"/>
                  <a:pt x="691779" y="318823"/>
                  <a:pt x="699274" y="327816"/>
                </a:cubicBezTo>
                <a:cubicBezTo>
                  <a:pt x="706769" y="336808"/>
                  <a:pt x="710516" y="350938"/>
                  <a:pt x="710516" y="370205"/>
                </a:cubicBezTo>
                <a:lnTo>
                  <a:pt x="710516" y="379892"/>
                </a:lnTo>
                <a:lnTo>
                  <a:pt x="630903" y="379892"/>
                </a:lnTo>
                <a:cubicBezTo>
                  <a:pt x="630903" y="394191"/>
                  <a:pt x="633275" y="405003"/>
                  <a:pt x="638020" y="412328"/>
                </a:cubicBezTo>
                <a:cubicBezTo>
                  <a:pt x="642764" y="419653"/>
                  <a:pt x="650855" y="423315"/>
                  <a:pt x="662291" y="423315"/>
                </a:cubicBezTo>
                <a:cubicBezTo>
                  <a:pt x="673727" y="423315"/>
                  <a:pt x="685117" y="422805"/>
                  <a:pt x="696461" y="421786"/>
                </a:cubicBezTo>
                <a:lnTo>
                  <a:pt x="705641" y="421068"/>
                </a:lnTo>
                <a:lnTo>
                  <a:pt x="706255" y="432638"/>
                </a:lnTo>
                <a:cubicBezTo>
                  <a:pt x="688105" y="434102"/>
                  <a:pt x="673502" y="434834"/>
                  <a:pt x="662446" y="434834"/>
                </a:cubicBezTo>
                <a:cubicBezTo>
                  <a:pt x="645777" y="434677"/>
                  <a:pt x="634208" y="429589"/>
                  <a:pt x="627738" y="419570"/>
                </a:cubicBezTo>
                <a:cubicBezTo>
                  <a:pt x="621268" y="409551"/>
                  <a:pt x="618033" y="394516"/>
                  <a:pt x="618033" y="374466"/>
                </a:cubicBezTo>
                <a:cubicBezTo>
                  <a:pt x="618033" y="334373"/>
                  <a:pt x="633896" y="314326"/>
                  <a:pt x="665621" y="314326"/>
                </a:cubicBezTo>
                <a:close/>
                <a:moveTo>
                  <a:pt x="1127245" y="313873"/>
                </a:moveTo>
                <a:lnTo>
                  <a:pt x="1127245" y="326103"/>
                </a:lnTo>
                <a:cubicBezTo>
                  <a:pt x="1119551" y="327674"/>
                  <a:pt x="1112109" y="329985"/>
                  <a:pt x="1104920" y="333036"/>
                </a:cubicBezTo>
                <a:cubicBezTo>
                  <a:pt x="1097731" y="336086"/>
                  <a:pt x="1092401" y="338704"/>
                  <a:pt x="1088929" y="340890"/>
                </a:cubicBezTo>
                <a:lnTo>
                  <a:pt x="1082839" y="344587"/>
                </a:lnTo>
                <a:lnTo>
                  <a:pt x="1082839" y="432816"/>
                </a:lnTo>
                <a:lnTo>
                  <a:pt x="1070420" y="432816"/>
                </a:lnTo>
                <a:lnTo>
                  <a:pt x="1070420" y="316344"/>
                </a:lnTo>
                <a:lnTo>
                  <a:pt x="1082839" y="316344"/>
                </a:lnTo>
                <a:lnTo>
                  <a:pt x="1082839" y="333607"/>
                </a:lnTo>
                <a:cubicBezTo>
                  <a:pt x="1084996" y="330374"/>
                  <a:pt x="1090582" y="326674"/>
                  <a:pt x="1099597" y="322509"/>
                </a:cubicBezTo>
                <a:cubicBezTo>
                  <a:pt x="1108611" y="318345"/>
                  <a:pt x="1117827" y="315466"/>
                  <a:pt x="1127245" y="313873"/>
                </a:cubicBezTo>
                <a:close/>
                <a:moveTo>
                  <a:pt x="485904" y="283462"/>
                </a:moveTo>
                <a:lnTo>
                  <a:pt x="485904" y="355814"/>
                </a:lnTo>
                <a:lnTo>
                  <a:pt x="531834" y="355814"/>
                </a:lnTo>
                <a:cubicBezTo>
                  <a:pt x="555726" y="355814"/>
                  <a:pt x="567671" y="343343"/>
                  <a:pt x="567671" y="318402"/>
                </a:cubicBezTo>
                <a:cubicBezTo>
                  <a:pt x="567671" y="306079"/>
                  <a:pt x="564824" y="297175"/>
                  <a:pt x="559131" y="291690"/>
                </a:cubicBezTo>
                <a:cubicBezTo>
                  <a:pt x="553437" y="286204"/>
                  <a:pt x="544338" y="283462"/>
                  <a:pt x="531834" y="283462"/>
                </a:cubicBezTo>
                <a:close/>
                <a:moveTo>
                  <a:pt x="473259" y="271492"/>
                </a:moveTo>
                <a:lnTo>
                  <a:pt x="531834" y="271492"/>
                </a:lnTo>
                <a:cubicBezTo>
                  <a:pt x="548296" y="271492"/>
                  <a:pt x="560567" y="275295"/>
                  <a:pt x="568646" y="282899"/>
                </a:cubicBezTo>
                <a:cubicBezTo>
                  <a:pt x="576726" y="290504"/>
                  <a:pt x="580766" y="302338"/>
                  <a:pt x="580766" y="318402"/>
                </a:cubicBezTo>
                <a:cubicBezTo>
                  <a:pt x="580766" y="346127"/>
                  <a:pt x="569926" y="362010"/>
                  <a:pt x="548247" y="366051"/>
                </a:cubicBezTo>
                <a:lnTo>
                  <a:pt x="583680" y="432816"/>
                </a:lnTo>
                <a:lnTo>
                  <a:pt x="570800" y="432816"/>
                </a:lnTo>
                <a:lnTo>
                  <a:pt x="535817" y="367783"/>
                </a:lnTo>
                <a:lnTo>
                  <a:pt x="485904" y="367783"/>
                </a:lnTo>
                <a:lnTo>
                  <a:pt x="485904" y="432816"/>
                </a:lnTo>
                <a:lnTo>
                  <a:pt x="473259" y="432816"/>
                </a:lnTo>
                <a:close/>
                <a:moveTo>
                  <a:pt x="311334" y="271492"/>
                </a:moveTo>
                <a:lnTo>
                  <a:pt x="405835" y="271492"/>
                </a:lnTo>
                <a:lnTo>
                  <a:pt x="405835" y="283462"/>
                </a:lnTo>
                <a:lnTo>
                  <a:pt x="323979" y="283462"/>
                </a:lnTo>
                <a:lnTo>
                  <a:pt x="323979" y="349984"/>
                </a:lnTo>
                <a:lnTo>
                  <a:pt x="394398" y="349984"/>
                </a:lnTo>
                <a:lnTo>
                  <a:pt x="394398" y="361950"/>
                </a:lnTo>
                <a:lnTo>
                  <a:pt x="323979" y="361950"/>
                </a:lnTo>
                <a:lnTo>
                  <a:pt x="323979" y="432816"/>
                </a:lnTo>
                <a:lnTo>
                  <a:pt x="311334" y="432816"/>
                </a:lnTo>
                <a:close/>
                <a:moveTo>
                  <a:pt x="16059" y="271492"/>
                </a:moveTo>
                <a:lnTo>
                  <a:pt x="38866" y="271492"/>
                </a:lnTo>
                <a:lnTo>
                  <a:pt x="113543" y="420847"/>
                </a:lnTo>
                <a:lnTo>
                  <a:pt x="115854" y="420847"/>
                </a:lnTo>
                <a:lnTo>
                  <a:pt x="115854" y="271492"/>
                </a:lnTo>
                <a:lnTo>
                  <a:pt x="128498" y="271492"/>
                </a:lnTo>
                <a:lnTo>
                  <a:pt x="128498" y="432816"/>
                </a:lnTo>
                <a:lnTo>
                  <a:pt x="105710" y="432816"/>
                </a:lnTo>
                <a:lnTo>
                  <a:pt x="30808" y="283462"/>
                </a:lnTo>
                <a:lnTo>
                  <a:pt x="28704" y="283462"/>
                </a:lnTo>
                <a:lnTo>
                  <a:pt x="28704" y="432816"/>
                </a:lnTo>
                <a:lnTo>
                  <a:pt x="16059" y="432816"/>
                </a:lnTo>
                <a:close/>
                <a:moveTo>
                  <a:pt x="220636" y="269028"/>
                </a:moveTo>
                <a:cubicBezTo>
                  <a:pt x="230944" y="269028"/>
                  <a:pt x="243437" y="269935"/>
                  <a:pt x="258112" y="271750"/>
                </a:cubicBezTo>
                <a:lnTo>
                  <a:pt x="267549" y="272918"/>
                </a:lnTo>
                <a:lnTo>
                  <a:pt x="266356" y="284808"/>
                </a:lnTo>
                <a:cubicBezTo>
                  <a:pt x="244356" y="282265"/>
                  <a:pt x="229116" y="280994"/>
                  <a:pt x="220636" y="280994"/>
                </a:cubicBezTo>
                <a:cubicBezTo>
                  <a:pt x="195550" y="280994"/>
                  <a:pt x="183006" y="290697"/>
                  <a:pt x="183006" y="310104"/>
                </a:cubicBezTo>
                <a:cubicBezTo>
                  <a:pt x="183006" y="319120"/>
                  <a:pt x="184576" y="325808"/>
                  <a:pt x="187714" y="330168"/>
                </a:cubicBezTo>
                <a:cubicBezTo>
                  <a:pt x="189060" y="331687"/>
                  <a:pt x="190635" y="333176"/>
                  <a:pt x="192440" y="334634"/>
                </a:cubicBezTo>
                <a:cubicBezTo>
                  <a:pt x="194245" y="336093"/>
                  <a:pt x="196689" y="337246"/>
                  <a:pt x="199773" y="338094"/>
                </a:cubicBezTo>
                <a:cubicBezTo>
                  <a:pt x="206033" y="340065"/>
                  <a:pt x="214497" y="341924"/>
                  <a:pt x="225165" y="343669"/>
                </a:cubicBezTo>
                <a:cubicBezTo>
                  <a:pt x="240589" y="346022"/>
                  <a:pt x="252069" y="350015"/>
                  <a:pt x="259607" y="355649"/>
                </a:cubicBezTo>
                <a:cubicBezTo>
                  <a:pt x="267145" y="361283"/>
                  <a:pt x="270914" y="371069"/>
                  <a:pt x="270914" y="385007"/>
                </a:cubicBezTo>
                <a:cubicBezTo>
                  <a:pt x="270914" y="402580"/>
                  <a:pt x="266761" y="415203"/>
                  <a:pt x="258457" y="422876"/>
                </a:cubicBezTo>
                <a:cubicBezTo>
                  <a:pt x="250152" y="430548"/>
                  <a:pt x="237695" y="434384"/>
                  <a:pt x="221086" y="434384"/>
                </a:cubicBezTo>
                <a:cubicBezTo>
                  <a:pt x="211052" y="434384"/>
                  <a:pt x="197737" y="433488"/>
                  <a:pt x="181142" y="431695"/>
                </a:cubicBezTo>
                <a:lnTo>
                  <a:pt x="170808" y="430548"/>
                </a:lnTo>
                <a:lnTo>
                  <a:pt x="171944" y="418379"/>
                </a:lnTo>
                <a:cubicBezTo>
                  <a:pt x="193940" y="421072"/>
                  <a:pt x="210918" y="422418"/>
                  <a:pt x="222879" y="422418"/>
                </a:cubicBezTo>
                <a:cubicBezTo>
                  <a:pt x="246173" y="422418"/>
                  <a:pt x="257819" y="410172"/>
                  <a:pt x="257819" y="385678"/>
                </a:cubicBezTo>
                <a:cubicBezTo>
                  <a:pt x="257819" y="375546"/>
                  <a:pt x="255213" y="368559"/>
                  <a:pt x="250000" y="364718"/>
                </a:cubicBezTo>
                <a:cubicBezTo>
                  <a:pt x="244788" y="360877"/>
                  <a:pt x="236314" y="358071"/>
                  <a:pt x="224579" y="356299"/>
                </a:cubicBezTo>
                <a:cubicBezTo>
                  <a:pt x="212845" y="354528"/>
                  <a:pt x="204373" y="352904"/>
                  <a:pt x="199166" y="351427"/>
                </a:cubicBezTo>
                <a:cubicBezTo>
                  <a:pt x="193958" y="349951"/>
                  <a:pt x="188860" y="347629"/>
                  <a:pt x="183873" y="344462"/>
                </a:cubicBezTo>
                <a:cubicBezTo>
                  <a:pt x="178885" y="341295"/>
                  <a:pt x="175311" y="336952"/>
                  <a:pt x="173152" y="331434"/>
                </a:cubicBezTo>
                <a:cubicBezTo>
                  <a:pt x="170992" y="325915"/>
                  <a:pt x="169912" y="318955"/>
                  <a:pt x="169912" y="310554"/>
                </a:cubicBezTo>
                <a:cubicBezTo>
                  <a:pt x="169912" y="282870"/>
                  <a:pt x="186820" y="269028"/>
                  <a:pt x="220636" y="269028"/>
                </a:cubicBezTo>
                <a:close/>
                <a:moveTo>
                  <a:pt x="1241870" y="264767"/>
                </a:moveTo>
                <a:lnTo>
                  <a:pt x="1254289" y="264767"/>
                </a:lnTo>
                <a:lnTo>
                  <a:pt x="1254289" y="322845"/>
                </a:lnTo>
                <a:cubicBezTo>
                  <a:pt x="1265593" y="317166"/>
                  <a:pt x="1278499" y="314326"/>
                  <a:pt x="1293006" y="314326"/>
                </a:cubicBezTo>
                <a:cubicBezTo>
                  <a:pt x="1307514" y="314326"/>
                  <a:pt x="1317322" y="318356"/>
                  <a:pt x="1322428" y="326415"/>
                </a:cubicBezTo>
                <a:cubicBezTo>
                  <a:pt x="1327535" y="334475"/>
                  <a:pt x="1330088" y="349744"/>
                  <a:pt x="1330088" y="372223"/>
                </a:cubicBezTo>
                <a:lnTo>
                  <a:pt x="1330088" y="432816"/>
                </a:lnTo>
                <a:lnTo>
                  <a:pt x="1317668" y="432816"/>
                </a:lnTo>
                <a:lnTo>
                  <a:pt x="1317668" y="372673"/>
                </a:lnTo>
                <a:cubicBezTo>
                  <a:pt x="1317668" y="353373"/>
                  <a:pt x="1316024" y="340743"/>
                  <a:pt x="1312736" y="334784"/>
                </a:cubicBezTo>
                <a:cubicBezTo>
                  <a:pt x="1309447" y="328825"/>
                  <a:pt x="1302211" y="325846"/>
                  <a:pt x="1291026" y="325846"/>
                </a:cubicBezTo>
                <a:cubicBezTo>
                  <a:pt x="1285275" y="325846"/>
                  <a:pt x="1279196" y="326583"/>
                  <a:pt x="1272788" y="328057"/>
                </a:cubicBezTo>
                <a:cubicBezTo>
                  <a:pt x="1266380" y="329531"/>
                  <a:pt x="1261147" y="331037"/>
                  <a:pt x="1257089" y="332575"/>
                </a:cubicBezTo>
                <a:lnTo>
                  <a:pt x="1254289" y="334079"/>
                </a:lnTo>
                <a:lnTo>
                  <a:pt x="1254289" y="432816"/>
                </a:lnTo>
                <a:lnTo>
                  <a:pt x="1241870" y="432816"/>
                </a:lnTo>
                <a:close/>
                <a:moveTo>
                  <a:pt x="295809" y="158191"/>
                </a:moveTo>
                <a:cubicBezTo>
                  <a:pt x="292456" y="160935"/>
                  <a:pt x="290094" y="163487"/>
                  <a:pt x="288722" y="165849"/>
                </a:cubicBezTo>
                <a:cubicBezTo>
                  <a:pt x="287350" y="168212"/>
                  <a:pt x="286665" y="171069"/>
                  <a:pt x="286665" y="174422"/>
                </a:cubicBezTo>
                <a:cubicBezTo>
                  <a:pt x="286665" y="179756"/>
                  <a:pt x="288798" y="183566"/>
                  <a:pt x="293065" y="185852"/>
                </a:cubicBezTo>
                <a:cubicBezTo>
                  <a:pt x="297333" y="188138"/>
                  <a:pt x="304648" y="189281"/>
                  <a:pt x="315011" y="189281"/>
                </a:cubicBezTo>
                <a:cubicBezTo>
                  <a:pt x="333451" y="189281"/>
                  <a:pt x="342672" y="184023"/>
                  <a:pt x="342672" y="173508"/>
                </a:cubicBezTo>
                <a:cubicBezTo>
                  <a:pt x="342672" y="167564"/>
                  <a:pt x="341033" y="163792"/>
                  <a:pt x="337757" y="162192"/>
                </a:cubicBezTo>
                <a:cubicBezTo>
                  <a:pt x="334480" y="160592"/>
                  <a:pt x="327965" y="159715"/>
                  <a:pt x="318211" y="159563"/>
                </a:cubicBezTo>
                <a:close/>
                <a:moveTo>
                  <a:pt x="1247623" y="123673"/>
                </a:moveTo>
                <a:lnTo>
                  <a:pt x="1274369" y="123673"/>
                </a:lnTo>
                <a:lnTo>
                  <a:pt x="1274369" y="156591"/>
                </a:lnTo>
                <a:lnTo>
                  <a:pt x="1247623" y="156591"/>
                </a:lnTo>
                <a:close/>
                <a:moveTo>
                  <a:pt x="309525" y="59436"/>
                </a:moveTo>
                <a:cubicBezTo>
                  <a:pt x="295504" y="59436"/>
                  <a:pt x="288493" y="66218"/>
                  <a:pt x="288493" y="79782"/>
                </a:cubicBezTo>
                <a:cubicBezTo>
                  <a:pt x="288493" y="86792"/>
                  <a:pt x="290170" y="91935"/>
                  <a:pt x="293523" y="95212"/>
                </a:cubicBezTo>
                <a:cubicBezTo>
                  <a:pt x="296875" y="98489"/>
                  <a:pt x="302286" y="100127"/>
                  <a:pt x="309753" y="100127"/>
                </a:cubicBezTo>
                <a:cubicBezTo>
                  <a:pt x="317221" y="100127"/>
                  <a:pt x="322593" y="98489"/>
                  <a:pt x="325869" y="95212"/>
                </a:cubicBezTo>
                <a:cubicBezTo>
                  <a:pt x="329146" y="91935"/>
                  <a:pt x="330784" y="86792"/>
                  <a:pt x="330784" y="79782"/>
                </a:cubicBezTo>
                <a:cubicBezTo>
                  <a:pt x="330784" y="72771"/>
                  <a:pt x="329108" y="67628"/>
                  <a:pt x="325755" y="64351"/>
                </a:cubicBezTo>
                <a:cubicBezTo>
                  <a:pt x="322402" y="61074"/>
                  <a:pt x="316992" y="59436"/>
                  <a:pt x="309525" y="59436"/>
                </a:cubicBezTo>
                <a:close/>
                <a:moveTo>
                  <a:pt x="1247623" y="54407"/>
                </a:moveTo>
                <a:lnTo>
                  <a:pt x="1274369" y="54407"/>
                </a:lnTo>
                <a:lnTo>
                  <a:pt x="1274369" y="87325"/>
                </a:lnTo>
                <a:lnTo>
                  <a:pt x="1247623" y="87325"/>
                </a:lnTo>
                <a:close/>
                <a:moveTo>
                  <a:pt x="390373" y="42291"/>
                </a:moveTo>
                <a:lnTo>
                  <a:pt x="415290" y="42291"/>
                </a:lnTo>
                <a:lnTo>
                  <a:pt x="415290" y="102184"/>
                </a:lnTo>
                <a:cubicBezTo>
                  <a:pt x="415290" y="115900"/>
                  <a:pt x="416433" y="125121"/>
                  <a:pt x="418719" y="129845"/>
                </a:cubicBezTo>
                <a:cubicBezTo>
                  <a:pt x="421005" y="134569"/>
                  <a:pt x="426339" y="136932"/>
                  <a:pt x="434721" y="136932"/>
                </a:cubicBezTo>
                <a:cubicBezTo>
                  <a:pt x="442951" y="136932"/>
                  <a:pt x="450495" y="135408"/>
                  <a:pt x="457353" y="132360"/>
                </a:cubicBezTo>
                <a:lnTo>
                  <a:pt x="460782" y="130988"/>
                </a:lnTo>
                <a:lnTo>
                  <a:pt x="460782" y="42291"/>
                </a:lnTo>
                <a:lnTo>
                  <a:pt x="485470" y="42291"/>
                </a:lnTo>
                <a:lnTo>
                  <a:pt x="485470" y="156591"/>
                </a:lnTo>
                <a:lnTo>
                  <a:pt x="460782" y="156591"/>
                </a:lnTo>
                <a:lnTo>
                  <a:pt x="460782" y="149505"/>
                </a:lnTo>
                <a:cubicBezTo>
                  <a:pt x="449656" y="155905"/>
                  <a:pt x="439369" y="159106"/>
                  <a:pt x="429921" y="159106"/>
                </a:cubicBezTo>
                <a:cubicBezTo>
                  <a:pt x="414223" y="159106"/>
                  <a:pt x="403708" y="154877"/>
                  <a:pt x="398374" y="146418"/>
                </a:cubicBezTo>
                <a:cubicBezTo>
                  <a:pt x="393040" y="137960"/>
                  <a:pt x="390373" y="123139"/>
                  <a:pt x="390373" y="101956"/>
                </a:cubicBezTo>
                <a:close/>
                <a:moveTo>
                  <a:pt x="142723" y="42291"/>
                </a:moveTo>
                <a:lnTo>
                  <a:pt x="167640" y="42291"/>
                </a:lnTo>
                <a:lnTo>
                  <a:pt x="167640" y="102184"/>
                </a:lnTo>
                <a:cubicBezTo>
                  <a:pt x="167640" y="115900"/>
                  <a:pt x="168783" y="125121"/>
                  <a:pt x="171069" y="129845"/>
                </a:cubicBezTo>
                <a:cubicBezTo>
                  <a:pt x="173355" y="134569"/>
                  <a:pt x="178689" y="136932"/>
                  <a:pt x="187071" y="136932"/>
                </a:cubicBezTo>
                <a:cubicBezTo>
                  <a:pt x="195301" y="136932"/>
                  <a:pt x="202845" y="135408"/>
                  <a:pt x="209703" y="132360"/>
                </a:cubicBezTo>
                <a:lnTo>
                  <a:pt x="213132" y="130988"/>
                </a:lnTo>
                <a:lnTo>
                  <a:pt x="213132" y="42291"/>
                </a:lnTo>
                <a:lnTo>
                  <a:pt x="237820" y="42291"/>
                </a:lnTo>
                <a:lnTo>
                  <a:pt x="237820" y="156591"/>
                </a:lnTo>
                <a:lnTo>
                  <a:pt x="213132" y="156591"/>
                </a:lnTo>
                <a:lnTo>
                  <a:pt x="213132" y="149505"/>
                </a:lnTo>
                <a:cubicBezTo>
                  <a:pt x="202006" y="155905"/>
                  <a:pt x="191719" y="159106"/>
                  <a:pt x="182271" y="159106"/>
                </a:cubicBezTo>
                <a:cubicBezTo>
                  <a:pt x="166573" y="159106"/>
                  <a:pt x="156058" y="154877"/>
                  <a:pt x="150724" y="146418"/>
                </a:cubicBezTo>
                <a:cubicBezTo>
                  <a:pt x="145390" y="137960"/>
                  <a:pt x="142723" y="123139"/>
                  <a:pt x="142723" y="101956"/>
                </a:cubicBezTo>
                <a:close/>
                <a:moveTo>
                  <a:pt x="552145" y="40005"/>
                </a:moveTo>
                <a:cubicBezTo>
                  <a:pt x="561899" y="40005"/>
                  <a:pt x="573862" y="41224"/>
                  <a:pt x="588036" y="43663"/>
                </a:cubicBezTo>
                <a:lnTo>
                  <a:pt x="595122" y="45034"/>
                </a:lnTo>
                <a:lnTo>
                  <a:pt x="594665" y="65837"/>
                </a:lnTo>
                <a:cubicBezTo>
                  <a:pt x="576682" y="63399"/>
                  <a:pt x="563652" y="62179"/>
                  <a:pt x="555574" y="62179"/>
                </a:cubicBezTo>
                <a:cubicBezTo>
                  <a:pt x="547497" y="62179"/>
                  <a:pt x="541896" y="63132"/>
                  <a:pt x="538772" y="65037"/>
                </a:cubicBezTo>
                <a:cubicBezTo>
                  <a:pt x="535648" y="66942"/>
                  <a:pt x="534086" y="69952"/>
                  <a:pt x="534086" y="74067"/>
                </a:cubicBezTo>
                <a:cubicBezTo>
                  <a:pt x="534086" y="78181"/>
                  <a:pt x="535800" y="81077"/>
                  <a:pt x="539229" y="82753"/>
                </a:cubicBezTo>
                <a:cubicBezTo>
                  <a:pt x="542658" y="84430"/>
                  <a:pt x="550736" y="86373"/>
                  <a:pt x="563461" y="88583"/>
                </a:cubicBezTo>
                <a:cubicBezTo>
                  <a:pt x="576186" y="90792"/>
                  <a:pt x="585216" y="94260"/>
                  <a:pt x="590550" y="98984"/>
                </a:cubicBezTo>
                <a:cubicBezTo>
                  <a:pt x="595884" y="103708"/>
                  <a:pt x="598551" y="112090"/>
                  <a:pt x="598551" y="124130"/>
                </a:cubicBezTo>
                <a:cubicBezTo>
                  <a:pt x="598551" y="136170"/>
                  <a:pt x="594703" y="145009"/>
                  <a:pt x="587007" y="150648"/>
                </a:cubicBezTo>
                <a:cubicBezTo>
                  <a:pt x="579311" y="156286"/>
                  <a:pt x="568071" y="159106"/>
                  <a:pt x="553288" y="159106"/>
                </a:cubicBezTo>
                <a:cubicBezTo>
                  <a:pt x="543992" y="159106"/>
                  <a:pt x="532257" y="157810"/>
                  <a:pt x="518084" y="155220"/>
                </a:cubicBezTo>
                <a:lnTo>
                  <a:pt x="510997" y="154077"/>
                </a:lnTo>
                <a:lnTo>
                  <a:pt x="511912" y="133274"/>
                </a:lnTo>
                <a:cubicBezTo>
                  <a:pt x="530200" y="135712"/>
                  <a:pt x="543382" y="136932"/>
                  <a:pt x="551460" y="136932"/>
                </a:cubicBezTo>
                <a:cubicBezTo>
                  <a:pt x="559537" y="136932"/>
                  <a:pt x="565290" y="135941"/>
                  <a:pt x="568719" y="133960"/>
                </a:cubicBezTo>
                <a:cubicBezTo>
                  <a:pt x="572148" y="131979"/>
                  <a:pt x="573862" y="128702"/>
                  <a:pt x="573862" y="124130"/>
                </a:cubicBezTo>
                <a:cubicBezTo>
                  <a:pt x="573862" y="119558"/>
                  <a:pt x="572224" y="116396"/>
                  <a:pt x="568947" y="114643"/>
                </a:cubicBezTo>
                <a:cubicBezTo>
                  <a:pt x="565671" y="112890"/>
                  <a:pt x="557822" y="110985"/>
                  <a:pt x="545402" y="108928"/>
                </a:cubicBezTo>
                <a:cubicBezTo>
                  <a:pt x="532981" y="106871"/>
                  <a:pt x="523875" y="103632"/>
                  <a:pt x="518084" y="99213"/>
                </a:cubicBezTo>
                <a:cubicBezTo>
                  <a:pt x="512293" y="94793"/>
                  <a:pt x="509397" y="86716"/>
                  <a:pt x="509397" y="74981"/>
                </a:cubicBezTo>
                <a:cubicBezTo>
                  <a:pt x="509397" y="63246"/>
                  <a:pt x="513398" y="54483"/>
                  <a:pt x="521399" y="48692"/>
                </a:cubicBezTo>
                <a:cubicBezTo>
                  <a:pt x="529400" y="42901"/>
                  <a:pt x="539649" y="40005"/>
                  <a:pt x="552145" y="40005"/>
                </a:cubicBezTo>
                <a:close/>
                <a:moveTo>
                  <a:pt x="309525" y="40005"/>
                </a:moveTo>
                <a:cubicBezTo>
                  <a:pt x="316230" y="40005"/>
                  <a:pt x="322860" y="40767"/>
                  <a:pt x="329413" y="42291"/>
                </a:cubicBezTo>
                <a:lnTo>
                  <a:pt x="332842" y="42977"/>
                </a:lnTo>
                <a:lnTo>
                  <a:pt x="368275" y="42063"/>
                </a:lnTo>
                <a:lnTo>
                  <a:pt x="368275" y="62179"/>
                </a:lnTo>
                <a:lnTo>
                  <a:pt x="349301" y="61036"/>
                </a:lnTo>
                <a:cubicBezTo>
                  <a:pt x="353416" y="66370"/>
                  <a:pt x="355473" y="72619"/>
                  <a:pt x="355473" y="79782"/>
                </a:cubicBezTo>
                <a:cubicBezTo>
                  <a:pt x="355473" y="94717"/>
                  <a:pt x="351701" y="105042"/>
                  <a:pt x="344157" y="110757"/>
                </a:cubicBezTo>
                <a:cubicBezTo>
                  <a:pt x="336614" y="116472"/>
                  <a:pt x="324841" y="119329"/>
                  <a:pt x="308839" y="119329"/>
                </a:cubicBezTo>
                <a:cubicBezTo>
                  <a:pt x="304876" y="119329"/>
                  <a:pt x="301524" y="119025"/>
                  <a:pt x="298780" y="118415"/>
                </a:cubicBezTo>
                <a:cubicBezTo>
                  <a:pt x="296647" y="123597"/>
                  <a:pt x="295580" y="127597"/>
                  <a:pt x="295580" y="130416"/>
                </a:cubicBezTo>
                <a:cubicBezTo>
                  <a:pt x="295580" y="133236"/>
                  <a:pt x="296990" y="135179"/>
                  <a:pt x="299809" y="136246"/>
                </a:cubicBezTo>
                <a:cubicBezTo>
                  <a:pt x="302628" y="137313"/>
                  <a:pt x="309448" y="137922"/>
                  <a:pt x="320269" y="138075"/>
                </a:cubicBezTo>
                <a:cubicBezTo>
                  <a:pt x="338404" y="138227"/>
                  <a:pt x="350825" y="140665"/>
                  <a:pt x="357531" y="145390"/>
                </a:cubicBezTo>
                <a:cubicBezTo>
                  <a:pt x="364236" y="150114"/>
                  <a:pt x="367589" y="159030"/>
                  <a:pt x="367589" y="172136"/>
                </a:cubicBezTo>
                <a:cubicBezTo>
                  <a:pt x="367589" y="197130"/>
                  <a:pt x="349530" y="209626"/>
                  <a:pt x="313411" y="209626"/>
                </a:cubicBezTo>
                <a:cubicBezTo>
                  <a:pt x="296037" y="209626"/>
                  <a:pt x="283159" y="207264"/>
                  <a:pt x="274777" y="202540"/>
                </a:cubicBezTo>
                <a:cubicBezTo>
                  <a:pt x="266395" y="197815"/>
                  <a:pt x="262204" y="189205"/>
                  <a:pt x="262204" y="176708"/>
                </a:cubicBezTo>
                <a:cubicBezTo>
                  <a:pt x="262204" y="171069"/>
                  <a:pt x="263576" y="166230"/>
                  <a:pt x="266319" y="162192"/>
                </a:cubicBezTo>
                <a:cubicBezTo>
                  <a:pt x="269062" y="158153"/>
                  <a:pt x="273482" y="153772"/>
                  <a:pt x="279578" y="149047"/>
                </a:cubicBezTo>
                <a:cubicBezTo>
                  <a:pt x="274549" y="145695"/>
                  <a:pt x="272034" y="140132"/>
                  <a:pt x="272034" y="132360"/>
                </a:cubicBezTo>
                <a:cubicBezTo>
                  <a:pt x="272034" y="129312"/>
                  <a:pt x="274092" y="124359"/>
                  <a:pt x="278206" y="117501"/>
                </a:cubicBezTo>
                <a:lnTo>
                  <a:pt x="280264" y="114072"/>
                </a:lnTo>
                <a:cubicBezTo>
                  <a:pt x="269291" y="107518"/>
                  <a:pt x="263805" y="96088"/>
                  <a:pt x="263805" y="79782"/>
                </a:cubicBezTo>
                <a:cubicBezTo>
                  <a:pt x="263805" y="66066"/>
                  <a:pt x="267919" y="56007"/>
                  <a:pt x="276149" y="49606"/>
                </a:cubicBezTo>
                <a:cubicBezTo>
                  <a:pt x="284379" y="43206"/>
                  <a:pt x="295504" y="40005"/>
                  <a:pt x="309525" y="40005"/>
                </a:cubicBezTo>
                <a:close/>
                <a:moveTo>
                  <a:pt x="926211" y="25375"/>
                </a:moveTo>
                <a:cubicBezTo>
                  <a:pt x="915238" y="25375"/>
                  <a:pt x="907352" y="29528"/>
                  <a:pt x="902551" y="37833"/>
                </a:cubicBezTo>
                <a:cubicBezTo>
                  <a:pt x="897750" y="46139"/>
                  <a:pt x="895350" y="60732"/>
                  <a:pt x="895350" y="81610"/>
                </a:cubicBezTo>
                <a:cubicBezTo>
                  <a:pt x="895350" y="102489"/>
                  <a:pt x="897827" y="116929"/>
                  <a:pt x="902780" y="124930"/>
                </a:cubicBezTo>
                <a:cubicBezTo>
                  <a:pt x="907733" y="132931"/>
                  <a:pt x="915581" y="136932"/>
                  <a:pt x="926325" y="136932"/>
                </a:cubicBezTo>
                <a:cubicBezTo>
                  <a:pt x="937070" y="136932"/>
                  <a:pt x="944842" y="132931"/>
                  <a:pt x="949643" y="124930"/>
                </a:cubicBezTo>
                <a:cubicBezTo>
                  <a:pt x="954443" y="116929"/>
                  <a:pt x="956844" y="102489"/>
                  <a:pt x="956844" y="81610"/>
                </a:cubicBezTo>
                <a:cubicBezTo>
                  <a:pt x="956844" y="60732"/>
                  <a:pt x="954481" y="46139"/>
                  <a:pt x="949757" y="37833"/>
                </a:cubicBezTo>
                <a:cubicBezTo>
                  <a:pt x="945033" y="29528"/>
                  <a:pt x="937184" y="25375"/>
                  <a:pt x="926211" y="25375"/>
                </a:cubicBezTo>
                <a:close/>
                <a:moveTo>
                  <a:pt x="58293" y="21260"/>
                </a:moveTo>
                <a:lnTo>
                  <a:pt x="38862" y="100584"/>
                </a:lnTo>
                <a:lnTo>
                  <a:pt x="88926" y="100584"/>
                </a:lnTo>
                <a:lnTo>
                  <a:pt x="69723" y="21260"/>
                </a:lnTo>
                <a:close/>
                <a:moveTo>
                  <a:pt x="625374" y="9144"/>
                </a:moveTo>
                <a:lnTo>
                  <a:pt x="650062" y="9144"/>
                </a:lnTo>
                <a:lnTo>
                  <a:pt x="650062" y="42291"/>
                </a:lnTo>
                <a:lnTo>
                  <a:pt x="681609" y="42291"/>
                </a:lnTo>
                <a:lnTo>
                  <a:pt x="681609" y="63551"/>
                </a:lnTo>
                <a:lnTo>
                  <a:pt x="650062" y="63551"/>
                </a:lnTo>
                <a:lnTo>
                  <a:pt x="650062" y="113843"/>
                </a:lnTo>
                <a:cubicBezTo>
                  <a:pt x="650062" y="123139"/>
                  <a:pt x="650748" y="129312"/>
                  <a:pt x="652120" y="132360"/>
                </a:cubicBezTo>
                <a:cubicBezTo>
                  <a:pt x="653491" y="135408"/>
                  <a:pt x="656997" y="136932"/>
                  <a:pt x="662635" y="136932"/>
                </a:cubicBezTo>
                <a:lnTo>
                  <a:pt x="681381" y="136246"/>
                </a:lnTo>
                <a:lnTo>
                  <a:pt x="682524" y="156134"/>
                </a:lnTo>
                <a:cubicBezTo>
                  <a:pt x="672313" y="158115"/>
                  <a:pt x="664540" y="159106"/>
                  <a:pt x="659206" y="159106"/>
                </a:cubicBezTo>
                <a:cubicBezTo>
                  <a:pt x="646252" y="159106"/>
                  <a:pt x="637375" y="156134"/>
                  <a:pt x="632574" y="150190"/>
                </a:cubicBezTo>
                <a:cubicBezTo>
                  <a:pt x="627774" y="144247"/>
                  <a:pt x="625374" y="133045"/>
                  <a:pt x="625374" y="116586"/>
                </a:cubicBezTo>
                <a:lnTo>
                  <a:pt x="625374" y="63551"/>
                </a:lnTo>
                <a:lnTo>
                  <a:pt x="610743" y="63551"/>
                </a:lnTo>
                <a:lnTo>
                  <a:pt x="610743" y="42291"/>
                </a:lnTo>
                <a:lnTo>
                  <a:pt x="625374" y="42291"/>
                </a:lnTo>
                <a:close/>
                <a:moveTo>
                  <a:pt x="1055294" y="5715"/>
                </a:moveTo>
                <a:lnTo>
                  <a:pt x="1078611" y="5715"/>
                </a:lnTo>
                <a:lnTo>
                  <a:pt x="1078611" y="156591"/>
                </a:lnTo>
                <a:lnTo>
                  <a:pt x="1053237" y="156591"/>
                </a:lnTo>
                <a:lnTo>
                  <a:pt x="1053237" y="34519"/>
                </a:lnTo>
                <a:lnTo>
                  <a:pt x="1017804" y="57379"/>
                </a:lnTo>
                <a:lnTo>
                  <a:pt x="1006145" y="38405"/>
                </a:lnTo>
                <a:close/>
                <a:moveTo>
                  <a:pt x="1172032" y="3201"/>
                </a:moveTo>
                <a:cubicBezTo>
                  <a:pt x="1203579" y="3201"/>
                  <a:pt x="1219353" y="17221"/>
                  <a:pt x="1219353" y="45263"/>
                </a:cubicBezTo>
                <a:cubicBezTo>
                  <a:pt x="1219353" y="56236"/>
                  <a:pt x="1216952" y="65761"/>
                  <a:pt x="1212152" y="73838"/>
                </a:cubicBezTo>
                <a:cubicBezTo>
                  <a:pt x="1207351" y="81915"/>
                  <a:pt x="1198779" y="91669"/>
                  <a:pt x="1186434" y="103099"/>
                </a:cubicBezTo>
                <a:lnTo>
                  <a:pt x="1154202" y="134417"/>
                </a:lnTo>
                <a:lnTo>
                  <a:pt x="1222324" y="134417"/>
                </a:lnTo>
                <a:lnTo>
                  <a:pt x="1222324" y="156591"/>
                </a:lnTo>
                <a:lnTo>
                  <a:pt x="1125169" y="156591"/>
                </a:lnTo>
                <a:lnTo>
                  <a:pt x="1125169" y="134874"/>
                </a:lnTo>
                <a:lnTo>
                  <a:pt x="1162431" y="96469"/>
                </a:lnTo>
                <a:cubicBezTo>
                  <a:pt x="1173709" y="84887"/>
                  <a:pt x="1181634" y="75819"/>
                  <a:pt x="1186206" y="69266"/>
                </a:cubicBezTo>
                <a:cubicBezTo>
                  <a:pt x="1190778" y="62713"/>
                  <a:pt x="1193064" y="55512"/>
                  <a:pt x="1193064" y="47663"/>
                </a:cubicBezTo>
                <a:cubicBezTo>
                  <a:pt x="1193064" y="39815"/>
                  <a:pt x="1190854" y="34214"/>
                  <a:pt x="1186434" y="30861"/>
                </a:cubicBezTo>
                <a:cubicBezTo>
                  <a:pt x="1182015" y="27508"/>
                  <a:pt x="1174776" y="25832"/>
                  <a:pt x="1164717" y="25832"/>
                </a:cubicBezTo>
                <a:cubicBezTo>
                  <a:pt x="1155268" y="25832"/>
                  <a:pt x="1144829" y="26899"/>
                  <a:pt x="1133399" y="29032"/>
                </a:cubicBezTo>
                <a:lnTo>
                  <a:pt x="1127684" y="29947"/>
                </a:lnTo>
                <a:lnTo>
                  <a:pt x="1126084" y="9830"/>
                </a:lnTo>
                <a:cubicBezTo>
                  <a:pt x="1140867" y="5410"/>
                  <a:pt x="1156183" y="3201"/>
                  <a:pt x="1172032" y="3201"/>
                </a:cubicBezTo>
                <a:close/>
                <a:moveTo>
                  <a:pt x="926211" y="3201"/>
                </a:moveTo>
                <a:cubicBezTo>
                  <a:pt x="945261" y="3201"/>
                  <a:pt x="959511" y="9297"/>
                  <a:pt x="968959" y="21489"/>
                </a:cubicBezTo>
                <a:cubicBezTo>
                  <a:pt x="978408" y="33681"/>
                  <a:pt x="983133" y="53835"/>
                  <a:pt x="983133" y="81953"/>
                </a:cubicBezTo>
                <a:cubicBezTo>
                  <a:pt x="983133" y="110071"/>
                  <a:pt x="978370" y="129959"/>
                  <a:pt x="968845" y="141618"/>
                </a:cubicBezTo>
                <a:cubicBezTo>
                  <a:pt x="959320" y="153276"/>
                  <a:pt x="945071" y="159106"/>
                  <a:pt x="926097" y="159106"/>
                </a:cubicBezTo>
                <a:cubicBezTo>
                  <a:pt x="907123" y="159106"/>
                  <a:pt x="892874" y="153315"/>
                  <a:pt x="883349" y="141732"/>
                </a:cubicBezTo>
                <a:cubicBezTo>
                  <a:pt x="873824" y="130150"/>
                  <a:pt x="869061" y="110300"/>
                  <a:pt x="869061" y="82182"/>
                </a:cubicBezTo>
                <a:cubicBezTo>
                  <a:pt x="869061" y="54064"/>
                  <a:pt x="873824" y="33871"/>
                  <a:pt x="883349" y="21603"/>
                </a:cubicBezTo>
                <a:cubicBezTo>
                  <a:pt x="892874" y="9335"/>
                  <a:pt x="907161" y="3201"/>
                  <a:pt x="926211" y="3201"/>
                </a:cubicBezTo>
                <a:close/>
                <a:moveTo>
                  <a:pt x="800557" y="3201"/>
                </a:moveTo>
                <a:cubicBezTo>
                  <a:pt x="832104" y="3201"/>
                  <a:pt x="847878" y="17221"/>
                  <a:pt x="847878" y="45263"/>
                </a:cubicBezTo>
                <a:cubicBezTo>
                  <a:pt x="847878" y="56236"/>
                  <a:pt x="845477" y="65761"/>
                  <a:pt x="840677" y="73838"/>
                </a:cubicBezTo>
                <a:cubicBezTo>
                  <a:pt x="835876" y="81915"/>
                  <a:pt x="827304" y="91669"/>
                  <a:pt x="814959" y="103099"/>
                </a:cubicBezTo>
                <a:lnTo>
                  <a:pt x="782727" y="134417"/>
                </a:lnTo>
                <a:lnTo>
                  <a:pt x="850849" y="134417"/>
                </a:lnTo>
                <a:lnTo>
                  <a:pt x="850849" y="156591"/>
                </a:lnTo>
                <a:lnTo>
                  <a:pt x="753694" y="156591"/>
                </a:lnTo>
                <a:lnTo>
                  <a:pt x="753694" y="134874"/>
                </a:lnTo>
                <a:lnTo>
                  <a:pt x="790956" y="96469"/>
                </a:lnTo>
                <a:cubicBezTo>
                  <a:pt x="802234" y="84887"/>
                  <a:pt x="810159" y="75819"/>
                  <a:pt x="814731" y="69266"/>
                </a:cubicBezTo>
                <a:cubicBezTo>
                  <a:pt x="819303" y="62713"/>
                  <a:pt x="821589" y="55512"/>
                  <a:pt x="821589" y="47663"/>
                </a:cubicBezTo>
                <a:cubicBezTo>
                  <a:pt x="821589" y="39815"/>
                  <a:pt x="819379" y="34214"/>
                  <a:pt x="814959" y="30861"/>
                </a:cubicBezTo>
                <a:cubicBezTo>
                  <a:pt x="810540" y="27508"/>
                  <a:pt x="803301" y="25832"/>
                  <a:pt x="793242" y="25832"/>
                </a:cubicBezTo>
                <a:cubicBezTo>
                  <a:pt x="783793" y="25832"/>
                  <a:pt x="773354" y="26899"/>
                  <a:pt x="761924" y="29032"/>
                </a:cubicBezTo>
                <a:lnTo>
                  <a:pt x="756209" y="29947"/>
                </a:lnTo>
                <a:lnTo>
                  <a:pt x="754609" y="9830"/>
                </a:lnTo>
                <a:cubicBezTo>
                  <a:pt x="769392" y="5410"/>
                  <a:pt x="784708" y="3201"/>
                  <a:pt x="800557" y="3201"/>
                </a:cubicBezTo>
                <a:close/>
                <a:moveTo>
                  <a:pt x="38634" y="0"/>
                </a:moveTo>
                <a:lnTo>
                  <a:pt x="89154" y="0"/>
                </a:lnTo>
                <a:lnTo>
                  <a:pt x="128016" y="156591"/>
                </a:lnTo>
                <a:lnTo>
                  <a:pt x="102413" y="156591"/>
                </a:lnTo>
                <a:lnTo>
                  <a:pt x="93955" y="122987"/>
                </a:lnTo>
                <a:lnTo>
                  <a:pt x="33833" y="122987"/>
                </a:lnTo>
                <a:lnTo>
                  <a:pt x="25375" y="156591"/>
                </a:lnTo>
                <a:lnTo>
                  <a:pt x="0" y="15659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To Outline"/>
          <p:cNvSpPr/>
          <p:nvPr/>
        </p:nvSpPr>
        <p:spPr>
          <a:xfrm>
            <a:off x="4966679" y="1863942"/>
            <a:ext cx="2986747" cy="489652"/>
          </a:xfrm>
          <a:custGeom>
            <a:avLst/>
            <a:gdLst/>
            <a:ahLst/>
            <a:cxnLst/>
            <a:rect l="l" t="t" r="r" b="b"/>
            <a:pathLst>
              <a:path w="2986747" h="489652">
                <a:moveTo>
                  <a:pt x="2435319" y="377749"/>
                </a:moveTo>
                <a:lnTo>
                  <a:pt x="2396107" y="382010"/>
                </a:lnTo>
                <a:cubicBezTo>
                  <a:pt x="2388171" y="382846"/>
                  <a:pt x="2382607" y="385059"/>
                  <a:pt x="2379418" y="388648"/>
                </a:cubicBezTo>
                <a:cubicBezTo>
                  <a:pt x="2376228" y="392238"/>
                  <a:pt x="2374633" y="397821"/>
                  <a:pt x="2374633" y="405397"/>
                </a:cubicBezTo>
                <a:cubicBezTo>
                  <a:pt x="2374633" y="412973"/>
                  <a:pt x="2376269" y="418729"/>
                  <a:pt x="2379539" y="422667"/>
                </a:cubicBezTo>
                <a:cubicBezTo>
                  <a:pt x="2382810" y="426604"/>
                  <a:pt x="2387516" y="428573"/>
                  <a:pt x="2393657" y="428573"/>
                </a:cubicBezTo>
                <a:cubicBezTo>
                  <a:pt x="2399798" y="428573"/>
                  <a:pt x="2406438" y="427808"/>
                  <a:pt x="2413577" y="426278"/>
                </a:cubicBezTo>
                <a:cubicBezTo>
                  <a:pt x="2420716" y="424748"/>
                  <a:pt x="2426371" y="423239"/>
                  <a:pt x="2430540" y="421751"/>
                </a:cubicBezTo>
                <a:lnTo>
                  <a:pt x="2435319" y="420043"/>
                </a:lnTo>
                <a:close/>
                <a:moveTo>
                  <a:pt x="1225644" y="377749"/>
                </a:moveTo>
                <a:lnTo>
                  <a:pt x="1186432" y="382010"/>
                </a:lnTo>
                <a:cubicBezTo>
                  <a:pt x="1178496" y="382846"/>
                  <a:pt x="1172933" y="385059"/>
                  <a:pt x="1169743" y="388648"/>
                </a:cubicBezTo>
                <a:cubicBezTo>
                  <a:pt x="1166553" y="392238"/>
                  <a:pt x="1164958" y="397821"/>
                  <a:pt x="1164958" y="405397"/>
                </a:cubicBezTo>
                <a:cubicBezTo>
                  <a:pt x="1164958" y="412973"/>
                  <a:pt x="1166594" y="418729"/>
                  <a:pt x="1169864" y="422667"/>
                </a:cubicBezTo>
                <a:cubicBezTo>
                  <a:pt x="1173135" y="426604"/>
                  <a:pt x="1177841" y="428573"/>
                  <a:pt x="1183982" y="428573"/>
                </a:cubicBezTo>
                <a:cubicBezTo>
                  <a:pt x="1190123" y="428573"/>
                  <a:pt x="1196764" y="427808"/>
                  <a:pt x="1203902" y="426278"/>
                </a:cubicBezTo>
                <a:cubicBezTo>
                  <a:pt x="1211042" y="424748"/>
                  <a:pt x="1216696" y="423239"/>
                  <a:pt x="1220865" y="421751"/>
                </a:cubicBezTo>
                <a:lnTo>
                  <a:pt x="1225644" y="420043"/>
                </a:lnTo>
                <a:close/>
                <a:moveTo>
                  <a:pt x="2947010" y="331104"/>
                </a:moveTo>
                <a:cubicBezTo>
                  <a:pt x="2932729" y="331104"/>
                  <a:pt x="2923036" y="335089"/>
                  <a:pt x="2917931" y="343060"/>
                </a:cubicBezTo>
                <a:cubicBezTo>
                  <a:pt x="2912826" y="351032"/>
                  <a:pt x="2910273" y="363851"/>
                  <a:pt x="2910273" y="381517"/>
                </a:cubicBezTo>
                <a:cubicBezTo>
                  <a:pt x="2910273" y="402496"/>
                  <a:pt x="2913463" y="415896"/>
                  <a:pt x="2919842" y="421719"/>
                </a:cubicBezTo>
                <a:cubicBezTo>
                  <a:pt x="2922964" y="424557"/>
                  <a:pt x="2925823" y="426409"/>
                  <a:pt x="2928420" y="427275"/>
                </a:cubicBezTo>
                <a:cubicBezTo>
                  <a:pt x="2931017" y="428140"/>
                  <a:pt x="2934593" y="428573"/>
                  <a:pt x="2939148" y="428573"/>
                </a:cubicBezTo>
                <a:cubicBezTo>
                  <a:pt x="2943703" y="428573"/>
                  <a:pt x="2949130" y="427632"/>
                  <a:pt x="2955427" y="425751"/>
                </a:cubicBezTo>
                <a:cubicBezTo>
                  <a:pt x="2961724" y="423870"/>
                  <a:pt x="2966623" y="421980"/>
                  <a:pt x="2970123" y="420083"/>
                </a:cubicBezTo>
                <a:lnTo>
                  <a:pt x="2974324" y="417807"/>
                </a:lnTo>
                <a:lnTo>
                  <a:pt x="2974324" y="333497"/>
                </a:lnTo>
                <a:cubicBezTo>
                  <a:pt x="2963953" y="331901"/>
                  <a:pt x="2954849" y="331104"/>
                  <a:pt x="2947010" y="331104"/>
                </a:cubicBezTo>
                <a:close/>
                <a:moveTo>
                  <a:pt x="2830692" y="331104"/>
                </a:moveTo>
                <a:cubicBezTo>
                  <a:pt x="2807546" y="331104"/>
                  <a:pt x="2795973" y="345279"/>
                  <a:pt x="2795973" y="373630"/>
                </a:cubicBezTo>
                <a:lnTo>
                  <a:pt x="2862717" y="373630"/>
                </a:lnTo>
                <a:cubicBezTo>
                  <a:pt x="2862717" y="358629"/>
                  <a:pt x="2860179" y="347790"/>
                  <a:pt x="2855103" y="341116"/>
                </a:cubicBezTo>
                <a:cubicBezTo>
                  <a:pt x="2850028" y="334441"/>
                  <a:pt x="2841891" y="331104"/>
                  <a:pt x="2830692" y="331104"/>
                </a:cubicBezTo>
                <a:close/>
                <a:moveTo>
                  <a:pt x="2183645" y="331104"/>
                </a:moveTo>
                <a:cubicBezTo>
                  <a:pt x="2170043" y="331104"/>
                  <a:pt x="2160823" y="334284"/>
                  <a:pt x="2155983" y="340644"/>
                </a:cubicBezTo>
                <a:cubicBezTo>
                  <a:pt x="2151143" y="347004"/>
                  <a:pt x="2148723" y="359358"/>
                  <a:pt x="2148723" y="377706"/>
                </a:cubicBezTo>
                <a:cubicBezTo>
                  <a:pt x="2148723" y="388338"/>
                  <a:pt x="2149085" y="396512"/>
                  <a:pt x="2149809" y="402227"/>
                </a:cubicBezTo>
                <a:cubicBezTo>
                  <a:pt x="2150533" y="407942"/>
                  <a:pt x="2152103" y="412975"/>
                  <a:pt x="2154520" y="417325"/>
                </a:cubicBezTo>
                <a:cubicBezTo>
                  <a:pt x="2156937" y="421676"/>
                  <a:pt x="2160369" y="424638"/>
                  <a:pt x="2164814" y="426212"/>
                </a:cubicBezTo>
                <a:cubicBezTo>
                  <a:pt x="2169262" y="427786"/>
                  <a:pt x="2175539" y="428573"/>
                  <a:pt x="2183643" y="428573"/>
                </a:cubicBezTo>
                <a:cubicBezTo>
                  <a:pt x="2191748" y="428573"/>
                  <a:pt x="2198024" y="427786"/>
                  <a:pt x="2202472" y="426212"/>
                </a:cubicBezTo>
                <a:cubicBezTo>
                  <a:pt x="2206921" y="424638"/>
                  <a:pt x="2210353" y="421675"/>
                  <a:pt x="2212770" y="417323"/>
                </a:cubicBezTo>
                <a:cubicBezTo>
                  <a:pt x="2215187" y="412972"/>
                  <a:pt x="2216763" y="407892"/>
                  <a:pt x="2217499" y="402086"/>
                </a:cubicBezTo>
                <a:cubicBezTo>
                  <a:pt x="2218235" y="396279"/>
                  <a:pt x="2218603" y="388152"/>
                  <a:pt x="2218603" y="377706"/>
                </a:cubicBezTo>
                <a:cubicBezTo>
                  <a:pt x="2218603" y="359389"/>
                  <a:pt x="2216177" y="347043"/>
                  <a:pt x="2211325" y="340667"/>
                </a:cubicBezTo>
                <a:cubicBezTo>
                  <a:pt x="2206474" y="334292"/>
                  <a:pt x="2197247" y="331104"/>
                  <a:pt x="2183645" y="331104"/>
                </a:cubicBezTo>
                <a:close/>
                <a:moveTo>
                  <a:pt x="2074746" y="331104"/>
                </a:moveTo>
                <a:cubicBezTo>
                  <a:pt x="2069340" y="331104"/>
                  <a:pt x="2063462" y="332089"/>
                  <a:pt x="2057111" y="334059"/>
                </a:cubicBezTo>
                <a:cubicBezTo>
                  <a:pt x="2050761" y="336030"/>
                  <a:pt x="2045858" y="337951"/>
                  <a:pt x="2042402" y="339823"/>
                </a:cubicBezTo>
                <a:lnTo>
                  <a:pt x="2038234" y="342084"/>
                </a:lnTo>
                <a:lnTo>
                  <a:pt x="2038234" y="425840"/>
                </a:lnTo>
                <a:cubicBezTo>
                  <a:pt x="2048250" y="427662"/>
                  <a:pt x="2057356" y="428573"/>
                  <a:pt x="2065552" y="428573"/>
                </a:cubicBezTo>
                <a:cubicBezTo>
                  <a:pt x="2079077" y="428573"/>
                  <a:pt x="2088618" y="424809"/>
                  <a:pt x="2094175" y="417282"/>
                </a:cubicBezTo>
                <a:cubicBezTo>
                  <a:pt x="2099732" y="409755"/>
                  <a:pt x="2102510" y="397065"/>
                  <a:pt x="2102510" y="379213"/>
                </a:cubicBezTo>
                <a:cubicBezTo>
                  <a:pt x="2102510" y="361361"/>
                  <a:pt x="2100175" y="348880"/>
                  <a:pt x="2095505" y="341769"/>
                </a:cubicBezTo>
                <a:cubicBezTo>
                  <a:pt x="2090836" y="334659"/>
                  <a:pt x="2083916" y="331104"/>
                  <a:pt x="2074746" y="331104"/>
                </a:cubicBezTo>
                <a:close/>
                <a:moveTo>
                  <a:pt x="1945520" y="331104"/>
                </a:moveTo>
                <a:cubicBezTo>
                  <a:pt x="1931919" y="331104"/>
                  <a:pt x="1922698" y="334284"/>
                  <a:pt x="1917858" y="340644"/>
                </a:cubicBezTo>
                <a:cubicBezTo>
                  <a:pt x="1913018" y="347004"/>
                  <a:pt x="1910598" y="359358"/>
                  <a:pt x="1910598" y="377706"/>
                </a:cubicBezTo>
                <a:cubicBezTo>
                  <a:pt x="1910598" y="388338"/>
                  <a:pt x="1910960" y="396512"/>
                  <a:pt x="1911684" y="402227"/>
                </a:cubicBezTo>
                <a:cubicBezTo>
                  <a:pt x="1912408" y="407942"/>
                  <a:pt x="1913978" y="412975"/>
                  <a:pt x="1916395" y="417325"/>
                </a:cubicBezTo>
                <a:cubicBezTo>
                  <a:pt x="1918812" y="421676"/>
                  <a:pt x="1922243" y="424638"/>
                  <a:pt x="1926689" y="426212"/>
                </a:cubicBezTo>
                <a:cubicBezTo>
                  <a:pt x="1931137" y="427786"/>
                  <a:pt x="1937414" y="428573"/>
                  <a:pt x="1945518" y="428573"/>
                </a:cubicBezTo>
                <a:cubicBezTo>
                  <a:pt x="1953623" y="428573"/>
                  <a:pt x="1959899" y="427786"/>
                  <a:pt x="1964348" y="426212"/>
                </a:cubicBezTo>
                <a:cubicBezTo>
                  <a:pt x="1968796" y="424638"/>
                  <a:pt x="1972228" y="421675"/>
                  <a:pt x="1974645" y="417323"/>
                </a:cubicBezTo>
                <a:cubicBezTo>
                  <a:pt x="1977062" y="412972"/>
                  <a:pt x="1978639" y="407892"/>
                  <a:pt x="1979375" y="402086"/>
                </a:cubicBezTo>
                <a:cubicBezTo>
                  <a:pt x="1980110" y="396279"/>
                  <a:pt x="1980478" y="388152"/>
                  <a:pt x="1980478" y="377706"/>
                </a:cubicBezTo>
                <a:cubicBezTo>
                  <a:pt x="1980478" y="359389"/>
                  <a:pt x="1978052" y="347043"/>
                  <a:pt x="1973201" y="340667"/>
                </a:cubicBezTo>
                <a:cubicBezTo>
                  <a:pt x="1968348" y="334292"/>
                  <a:pt x="1959122" y="331104"/>
                  <a:pt x="1945520" y="331104"/>
                </a:cubicBezTo>
                <a:close/>
                <a:moveTo>
                  <a:pt x="1440695" y="331104"/>
                </a:moveTo>
                <a:cubicBezTo>
                  <a:pt x="1427094" y="331104"/>
                  <a:pt x="1417873" y="334284"/>
                  <a:pt x="1413033" y="340644"/>
                </a:cubicBezTo>
                <a:cubicBezTo>
                  <a:pt x="1408193" y="347004"/>
                  <a:pt x="1405773" y="359358"/>
                  <a:pt x="1405773" y="377706"/>
                </a:cubicBezTo>
                <a:cubicBezTo>
                  <a:pt x="1405773" y="388338"/>
                  <a:pt x="1406135" y="396512"/>
                  <a:pt x="1406859" y="402227"/>
                </a:cubicBezTo>
                <a:cubicBezTo>
                  <a:pt x="1407583" y="407942"/>
                  <a:pt x="1409153" y="412975"/>
                  <a:pt x="1411570" y="417325"/>
                </a:cubicBezTo>
                <a:cubicBezTo>
                  <a:pt x="1413987" y="421676"/>
                  <a:pt x="1417418" y="424638"/>
                  <a:pt x="1421864" y="426212"/>
                </a:cubicBezTo>
                <a:cubicBezTo>
                  <a:pt x="1426312" y="427786"/>
                  <a:pt x="1432589" y="428573"/>
                  <a:pt x="1440693" y="428573"/>
                </a:cubicBezTo>
                <a:cubicBezTo>
                  <a:pt x="1448798" y="428573"/>
                  <a:pt x="1455074" y="427786"/>
                  <a:pt x="1459523" y="426212"/>
                </a:cubicBezTo>
                <a:cubicBezTo>
                  <a:pt x="1463971" y="424638"/>
                  <a:pt x="1467403" y="421675"/>
                  <a:pt x="1469820" y="417323"/>
                </a:cubicBezTo>
                <a:cubicBezTo>
                  <a:pt x="1472237" y="412972"/>
                  <a:pt x="1473814" y="407892"/>
                  <a:pt x="1474549" y="402086"/>
                </a:cubicBezTo>
                <a:cubicBezTo>
                  <a:pt x="1475285" y="396279"/>
                  <a:pt x="1475653" y="388152"/>
                  <a:pt x="1475653" y="377706"/>
                </a:cubicBezTo>
                <a:cubicBezTo>
                  <a:pt x="1475653" y="359389"/>
                  <a:pt x="1473227" y="347043"/>
                  <a:pt x="1468376" y="340667"/>
                </a:cubicBezTo>
                <a:cubicBezTo>
                  <a:pt x="1463524" y="334292"/>
                  <a:pt x="1454297" y="331104"/>
                  <a:pt x="1440695" y="331104"/>
                </a:cubicBezTo>
                <a:close/>
                <a:moveTo>
                  <a:pt x="944741" y="331104"/>
                </a:moveTo>
                <a:cubicBezTo>
                  <a:pt x="921596" y="331104"/>
                  <a:pt x="910023" y="345279"/>
                  <a:pt x="910023" y="373630"/>
                </a:cubicBezTo>
                <a:lnTo>
                  <a:pt x="976767" y="373630"/>
                </a:lnTo>
                <a:cubicBezTo>
                  <a:pt x="976767" y="358629"/>
                  <a:pt x="974229" y="347790"/>
                  <a:pt x="969153" y="341116"/>
                </a:cubicBezTo>
                <a:cubicBezTo>
                  <a:pt x="964078" y="334441"/>
                  <a:pt x="955941" y="331104"/>
                  <a:pt x="944741" y="331104"/>
                </a:cubicBezTo>
                <a:close/>
                <a:moveTo>
                  <a:pt x="2692565" y="321602"/>
                </a:moveTo>
                <a:lnTo>
                  <a:pt x="2704984" y="321602"/>
                </a:lnTo>
                <a:lnTo>
                  <a:pt x="2704984" y="438074"/>
                </a:lnTo>
                <a:lnTo>
                  <a:pt x="2692565" y="438074"/>
                </a:lnTo>
                <a:close/>
                <a:moveTo>
                  <a:pt x="1349540" y="321602"/>
                </a:moveTo>
                <a:lnTo>
                  <a:pt x="1361959" y="321602"/>
                </a:lnTo>
                <a:lnTo>
                  <a:pt x="1361959" y="438074"/>
                </a:lnTo>
                <a:lnTo>
                  <a:pt x="1349540" y="438074"/>
                </a:lnTo>
                <a:close/>
                <a:moveTo>
                  <a:pt x="635165" y="321602"/>
                </a:moveTo>
                <a:lnTo>
                  <a:pt x="647584" y="321602"/>
                </a:lnTo>
                <a:lnTo>
                  <a:pt x="647584" y="438074"/>
                </a:lnTo>
                <a:lnTo>
                  <a:pt x="635165" y="438074"/>
                </a:lnTo>
                <a:close/>
                <a:moveTo>
                  <a:pt x="2830692" y="319584"/>
                </a:moveTo>
                <a:cubicBezTo>
                  <a:pt x="2845631" y="319584"/>
                  <a:pt x="2856849" y="324081"/>
                  <a:pt x="2864344" y="333074"/>
                </a:cubicBezTo>
                <a:cubicBezTo>
                  <a:pt x="2871839" y="342066"/>
                  <a:pt x="2875587" y="356196"/>
                  <a:pt x="2875587" y="375463"/>
                </a:cubicBezTo>
                <a:lnTo>
                  <a:pt x="2875587" y="385150"/>
                </a:lnTo>
                <a:lnTo>
                  <a:pt x="2795973" y="385150"/>
                </a:lnTo>
                <a:cubicBezTo>
                  <a:pt x="2795973" y="399449"/>
                  <a:pt x="2798345" y="410261"/>
                  <a:pt x="2803090" y="417586"/>
                </a:cubicBezTo>
                <a:cubicBezTo>
                  <a:pt x="2807835" y="424911"/>
                  <a:pt x="2815925" y="428573"/>
                  <a:pt x="2827361" y="428573"/>
                </a:cubicBezTo>
                <a:cubicBezTo>
                  <a:pt x="2838797" y="428573"/>
                  <a:pt x="2850187" y="428063"/>
                  <a:pt x="2861531" y="427044"/>
                </a:cubicBezTo>
                <a:lnTo>
                  <a:pt x="2870711" y="426326"/>
                </a:lnTo>
                <a:lnTo>
                  <a:pt x="2871325" y="437896"/>
                </a:lnTo>
                <a:cubicBezTo>
                  <a:pt x="2853175" y="439360"/>
                  <a:pt x="2838572" y="440092"/>
                  <a:pt x="2827516" y="440092"/>
                </a:cubicBezTo>
                <a:cubicBezTo>
                  <a:pt x="2810847" y="439935"/>
                  <a:pt x="2799278" y="434847"/>
                  <a:pt x="2792808" y="424828"/>
                </a:cubicBezTo>
                <a:cubicBezTo>
                  <a:pt x="2786338" y="414809"/>
                  <a:pt x="2783103" y="399774"/>
                  <a:pt x="2783103" y="379724"/>
                </a:cubicBezTo>
                <a:cubicBezTo>
                  <a:pt x="2783103" y="339631"/>
                  <a:pt x="2798966" y="319584"/>
                  <a:pt x="2830692" y="319584"/>
                </a:cubicBezTo>
                <a:close/>
                <a:moveTo>
                  <a:pt x="2412713" y="319584"/>
                </a:moveTo>
                <a:cubicBezTo>
                  <a:pt x="2436064" y="319584"/>
                  <a:pt x="2447739" y="331931"/>
                  <a:pt x="2447739" y="356625"/>
                </a:cubicBezTo>
                <a:lnTo>
                  <a:pt x="2447739" y="421308"/>
                </a:lnTo>
                <a:cubicBezTo>
                  <a:pt x="2448191" y="425382"/>
                  <a:pt x="2453798" y="427876"/>
                  <a:pt x="2464559" y="428791"/>
                </a:cubicBezTo>
                <a:lnTo>
                  <a:pt x="2463937" y="439867"/>
                </a:lnTo>
                <a:cubicBezTo>
                  <a:pt x="2450795" y="439867"/>
                  <a:pt x="2442109" y="436728"/>
                  <a:pt x="2437880" y="430448"/>
                </a:cubicBezTo>
                <a:cubicBezTo>
                  <a:pt x="2423483" y="436878"/>
                  <a:pt x="2408665" y="440092"/>
                  <a:pt x="2393425" y="440092"/>
                </a:cubicBezTo>
                <a:cubicBezTo>
                  <a:pt x="2383481" y="440092"/>
                  <a:pt x="2375718" y="437098"/>
                  <a:pt x="2370136" y="431111"/>
                </a:cubicBezTo>
                <a:cubicBezTo>
                  <a:pt x="2364555" y="425123"/>
                  <a:pt x="2361764" y="416730"/>
                  <a:pt x="2361764" y="405931"/>
                </a:cubicBezTo>
                <a:cubicBezTo>
                  <a:pt x="2361764" y="395132"/>
                  <a:pt x="2364409" y="386845"/>
                  <a:pt x="2369700" y="381071"/>
                </a:cubicBezTo>
                <a:cubicBezTo>
                  <a:pt x="2374992" y="375296"/>
                  <a:pt x="2383340" y="371855"/>
                  <a:pt x="2394746" y="370748"/>
                </a:cubicBezTo>
                <a:lnTo>
                  <a:pt x="2435319" y="366476"/>
                </a:lnTo>
                <a:lnTo>
                  <a:pt x="2435319" y="356625"/>
                </a:lnTo>
                <a:cubicBezTo>
                  <a:pt x="2435319" y="347702"/>
                  <a:pt x="2433472" y="341293"/>
                  <a:pt x="2429778" y="337397"/>
                </a:cubicBezTo>
                <a:cubicBezTo>
                  <a:pt x="2426083" y="333502"/>
                  <a:pt x="2420395" y="331554"/>
                  <a:pt x="2412713" y="331554"/>
                </a:cubicBezTo>
                <a:cubicBezTo>
                  <a:pt x="2404381" y="331554"/>
                  <a:pt x="2392665" y="332525"/>
                  <a:pt x="2377566" y="334468"/>
                </a:cubicBezTo>
                <a:lnTo>
                  <a:pt x="2368261" y="335365"/>
                </a:lnTo>
                <a:lnTo>
                  <a:pt x="2367368" y="323985"/>
                </a:lnTo>
                <a:cubicBezTo>
                  <a:pt x="2385504" y="321051"/>
                  <a:pt x="2400618" y="319584"/>
                  <a:pt x="2412713" y="319584"/>
                </a:cubicBezTo>
                <a:close/>
                <a:moveTo>
                  <a:pt x="2296947" y="319584"/>
                </a:moveTo>
                <a:cubicBezTo>
                  <a:pt x="2309135" y="319584"/>
                  <a:pt x="2320605" y="320418"/>
                  <a:pt x="2331359" y="322085"/>
                </a:cubicBezTo>
                <a:lnTo>
                  <a:pt x="2339153" y="323295"/>
                </a:lnTo>
                <a:lnTo>
                  <a:pt x="2338513" y="334693"/>
                </a:lnTo>
                <a:cubicBezTo>
                  <a:pt x="2321623" y="332300"/>
                  <a:pt x="2308217" y="331104"/>
                  <a:pt x="2298294" y="331104"/>
                </a:cubicBezTo>
                <a:cubicBezTo>
                  <a:pt x="2279785" y="331104"/>
                  <a:pt x="2270530" y="337816"/>
                  <a:pt x="2270530" y="351242"/>
                </a:cubicBezTo>
                <a:cubicBezTo>
                  <a:pt x="2270530" y="357619"/>
                  <a:pt x="2272394" y="362106"/>
                  <a:pt x="2276122" y="364702"/>
                </a:cubicBezTo>
                <a:cubicBezTo>
                  <a:pt x="2279849" y="367299"/>
                  <a:pt x="2288887" y="369719"/>
                  <a:pt x="2303236" y="371961"/>
                </a:cubicBezTo>
                <a:cubicBezTo>
                  <a:pt x="2317584" y="374202"/>
                  <a:pt x="2327830" y="377345"/>
                  <a:pt x="2333973" y="381387"/>
                </a:cubicBezTo>
                <a:cubicBezTo>
                  <a:pt x="2340117" y="385429"/>
                  <a:pt x="2343189" y="393458"/>
                  <a:pt x="2343189" y="405474"/>
                </a:cubicBezTo>
                <a:cubicBezTo>
                  <a:pt x="2343189" y="417489"/>
                  <a:pt x="2339341" y="426263"/>
                  <a:pt x="2331645" y="431795"/>
                </a:cubicBezTo>
                <a:cubicBezTo>
                  <a:pt x="2323948" y="437326"/>
                  <a:pt x="2312831" y="440092"/>
                  <a:pt x="2298294" y="440092"/>
                </a:cubicBezTo>
                <a:cubicBezTo>
                  <a:pt x="2290455" y="440092"/>
                  <a:pt x="2280181" y="439196"/>
                  <a:pt x="2267472" y="437403"/>
                </a:cubicBezTo>
                <a:lnTo>
                  <a:pt x="2259007" y="436199"/>
                </a:lnTo>
                <a:lnTo>
                  <a:pt x="2260164" y="424533"/>
                </a:lnTo>
                <a:cubicBezTo>
                  <a:pt x="2277735" y="427226"/>
                  <a:pt x="2291170" y="428573"/>
                  <a:pt x="2300467" y="428573"/>
                </a:cubicBezTo>
                <a:cubicBezTo>
                  <a:pt x="2309765" y="428573"/>
                  <a:pt x="2317065" y="426874"/>
                  <a:pt x="2322367" y="423476"/>
                </a:cubicBezTo>
                <a:cubicBezTo>
                  <a:pt x="2327668" y="420078"/>
                  <a:pt x="2330319" y="414283"/>
                  <a:pt x="2330319" y="406092"/>
                </a:cubicBezTo>
                <a:cubicBezTo>
                  <a:pt x="2330319" y="397900"/>
                  <a:pt x="2328285" y="392537"/>
                  <a:pt x="2324215" y="390002"/>
                </a:cubicBezTo>
                <a:cubicBezTo>
                  <a:pt x="2320146" y="387467"/>
                  <a:pt x="2311038" y="385115"/>
                  <a:pt x="2296894" y="382944"/>
                </a:cubicBezTo>
                <a:cubicBezTo>
                  <a:pt x="2282749" y="380774"/>
                  <a:pt x="2272674" y="377701"/>
                  <a:pt x="2266669" y="373725"/>
                </a:cubicBezTo>
                <a:cubicBezTo>
                  <a:pt x="2260663" y="369750"/>
                  <a:pt x="2257660" y="363099"/>
                  <a:pt x="2257660" y="353774"/>
                </a:cubicBezTo>
                <a:cubicBezTo>
                  <a:pt x="2257660" y="344449"/>
                  <a:pt x="2259828" y="337257"/>
                  <a:pt x="2264165" y="332197"/>
                </a:cubicBezTo>
                <a:cubicBezTo>
                  <a:pt x="2268501" y="327136"/>
                  <a:pt x="2273540" y="323769"/>
                  <a:pt x="2279283" y="322095"/>
                </a:cubicBezTo>
                <a:cubicBezTo>
                  <a:pt x="2285025" y="320421"/>
                  <a:pt x="2290913" y="319584"/>
                  <a:pt x="2296947" y="319584"/>
                </a:cubicBezTo>
                <a:close/>
                <a:moveTo>
                  <a:pt x="2183645" y="319584"/>
                </a:moveTo>
                <a:cubicBezTo>
                  <a:pt x="2200997" y="319584"/>
                  <a:pt x="2213307" y="324008"/>
                  <a:pt x="2220573" y="332854"/>
                </a:cubicBezTo>
                <a:cubicBezTo>
                  <a:pt x="2227839" y="341700"/>
                  <a:pt x="2231472" y="357262"/>
                  <a:pt x="2231472" y="379538"/>
                </a:cubicBezTo>
                <a:cubicBezTo>
                  <a:pt x="2231472" y="401815"/>
                  <a:pt x="2228219" y="417476"/>
                  <a:pt x="2221712" y="426523"/>
                </a:cubicBezTo>
                <a:cubicBezTo>
                  <a:pt x="2215206" y="435569"/>
                  <a:pt x="2202517" y="440092"/>
                  <a:pt x="2183645" y="440092"/>
                </a:cubicBezTo>
                <a:cubicBezTo>
                  <a:pt x="2164774" y="440092"/>
                  <a:pt x="2152091" y="435577"/>
                  <a:pt x="2145596" y="426548"/>
                </a:cubicBezTo>
                <a:cubicBezTo>
                  <a:pt x="2139101" y="417518"/>
                  <a:pt x="2135853" y="401849"/>
                  <a:pt x="2135853" y="379542"/>
                </a:cubicBezTo>
                <a:cubicBezTo>
                  <a:pt x="2135853" y="357234"/>
                  <a:pt x="2139480" y="341664"/>
                  <a:pt x="2146733" y="332832"/>
                </a:cubicBezTo>
                <a:cubicBezTo>
                  <a:pt x="2153989" y="324000"/>
                  <a:pt x="2166293" y="319584"/>
                  <a:pt x="2183645" y="319584"/>
                </a:cubicBezTo>
                <a:close/>
                <a:moveTo>
                  <a:pt x="2074746" y="319584"/>
                </a:moveTo>
                <a:cubicBezTo>
                  <a:pt x="2089052" y="319584"/>
                  <a:pt x="2099401" y="324399"/>
                  <a:pt x="2105793" y="334027"/>
                </a:cubicBezTo>
                <a:cubicBezTo>
                  <a:pt x="2112184" y="343656"/>
                  <a:pt x="2115379" y="358780"/>
                  <a:pt x="2115379" y="379399"/>
                </a:cubicBezTo>
                <a:cubicBezTo>
                  <a:pt x="2115379" y="400018"/>
                  <a:pt x="2111561" y="415289"/>
                  <a:pt x="2103923" y="425210"/>
                </a:cubicBezTo>
                <a:cubicBezTo>
                  <a:pt x="2096285" y="435132"/>
                  <a:pt x="2083495" y="440092"/>
                  <a:pt x="2065552" y="440092"/>
                </a:cubicBezTo>
                <a:cubicBezTo>
                  <a:pt x="2055162" y="440092"/>
                  <a:pt x="2046056" y="439046"/>
                  <a:pt x="2038234" y="436953"/>
                </a:cubicBezTo>
                <a:lnTo>
                  <a:pt x="2038234" y="489652"/>
                </a:lnTo>
                <a:lnTo>
                  <a:pt x="2025815" y="489652"/>
                </a:lnTo>
                <a:lnTo>
                  <a:pt x="2025815" y="321602"/>
                </a:lnTo>
                <a:lnTo>
                  <a:pt x="2038234" y="321602"/>
                </a:lnTo>
                <a:lnTo>
                  <a:pt x="2038234" y="330793"/>
                </a:lnTo>
                <a:cubicBezTo>
                  <a:pt x="2040327" y="328252"/>
                  <a:pt x="2045381" y="325749"/>
                  <a:pt x="2053395" y="323283"/>
                </a:cubicBezTo>
                <a:cubicBezTo>
                  <a:pt x="2061409" y="320817"/>
                  <a:pt x="2068526" y="319584"/>
                  <a:pt x="2074746" y="319584"/>
                </a:cubicBezTo>
                <a:close/>
                <a:moveTo>
                  <a:pt x="1945520" y="319584"/>
                </a:moveTo>
                <a:cubicBezTo>
                  <a:pt x="1962872" y="319584"/>
                  <a:pt x="1975182" y="324008"/>
                  <a:pt x="1982448" y="332854"/>
                </a:cubicBezTo>
                <a:cubicBezTo>
                  <a:pt x="1989714" y="341700"/>
                  <a:pt x="1993348" y="357262"/>
                  <a:pt x="1993348" y="379538"/>
                </a:cubicBezTo>
                <a:cubicBezTo>
                  <a:pt x="1993348" y="401815"/>
                  <a:pt x="1990094" y="417476"/>
                  <a:pt x="1983588" y="426523"/>
                </a:cubicBezTo>
                <a:cubicBezTo>
                  <a:pt x="1977081" y="435569"/>
                  <a:pt x="1964392" y="440092"/>
                  <a:pt x="1945520" y="440092"/>
                </a:cubicBezTo>
                <a:cubicBezTo>
                  <a:pt x="1926649" y="440092"/>
                  <a:pt x="1913966" y="435577"/>
                  <a:pt x="1907471" y="426548"/>
                </a:cubicBezTo>
                <a:cubicBezTo>
                  <a:pt x="1900976" y="417518"/>
                  <a:pt x="1897729" y="401849"/>
                  <a:pt x="1897729" y="379542"/>
                </a:cubicBezTo>
                <a:cubicBezTo>
                  <a:pt x="1897729" y="357234"/>
                  <a:pt x="1901355" y="341664"/>
                  <a:pt x="1908609" y="332832"/>
                </a:cubicBezTo>
                <a:cubicBezTo>
                  <a:pt x="1915864" y="324000"/>
                  <a:pt x="1928168" y="319584"/>
                  <a:pt x="1945520" y="319584"/>
                </a:cubicBezTo>
                <a:close/>
                <a:moveTo>
                  <a:pt x="1572276" y="319584"/>
                </a:moveTo>
                <a:cubicBezTo>
                  <a:pt x="1586834" y="319584"/>
                  <a:pt x="1596667" y="323614"/>
                  <a:pt x="1601773" y="331673"/>
                </a:cubicBezTo>
                <a:cubicBezTo>
                  <a:pt x="1606880" y="339733"/>
                  <a:pt x="1609433" y="355002"/>
                  <a:pt x="1609433" y="377481"/>
                </a:cubicBezTo>
                <a:lnTo>
                  <a:pt x="1609433" y="438074"/>
                </a:lnTo>
                <a:lnTo>
                  <a:pt x="1597014" y="438074"/>
                </a:lnTo>
                <a:lnTo>
                  <a:pt x="1597014" y="377931"/>
                </a:lnTo>
                <a:cubicBezTo>
                  <a:pt x="1597014" y="358631"/>
                  <a:pt x="1595369" y="346001"/>
                  <a:pt x="1592081" y="340042"/>
                </a:cubicBezTo>
                <a:cubicBezTo>
                  <a:pt x="1588792" y="334083"/>
                  <a:pt x="1581556" y="331104"/>
                  <a:pt x="1570371" y="331104"/>
                </a:cubicBezTo>
                <a:cubicBezTo>
                  <a:pt x="1564627" y="331104"/>
                  <a:pt x="1558588" y="332014"/>
                  <a:pt x="1552254" y="333834"/>
                </a:cubicBezTo>
                <a:cubicBezTo>
                  <a:pt x="1545920" y="335655"/>
                  <a:pt x="1541028" y="337427"/>
                  <a:pt x="1537578" y="339151"/>
                </a:cubicBezTo>
                <a:lnTo>
                  <a:pt x="1533409" y="341408"/>
                </a:lnTo>
                <a:lnTo>
                  <a:pt x="1533409" y="438074"/>
                </a:lnTo>
                <a:lnTo>
                  <a:pt x="1520990" y="438074"/>
                </a:lnTo>
                <a:lnTo>
                  <a:pt x="1520990" y="321602"/>
                </a:lnTo>
                <a:lnTo>
                  <a:pt x="1533409" y="321602"/>
                </a:lnTo>
                <a:lnTo>
                  <a:pt x="1533409" y="330343"/>
                </a:lnTo>
                <a:cubicBezTo>
                  <a:pt x="1544763" y="323171"/>
                  <a:pt x="1557719" y="319584"/>
                  <a:pt x="1572276" y="319584"/>
                </a:cubicBezTo>
                <a:close/>
                <a:moveTo>
                  <a:pt x="1440695" y="319584"/>
                </a:moveTo>
                <a:cubicBezTo>
                  <a:pt x="1458047" y="319584"/>
                  <a:pt x="1470357" y="324008"/>
                  <a:pt x="1477623" y="332854"/>
                </a:cubicBezTo>
                <a:cubicBezTo>
                  <a:pt x="1484889" y="341700"/>
                  <a:pt x="1488523" y="357262"/>
                  <a:pt x="1488523" y="379538"/>
                </a:cubicBezTo>
                <a:cubicBezTo>
                  <a:pt x="1488523" y="401815"/>
                  <a:pt x="1485269" y="417476"/>
                  <a:pt x="1478763" y="426523"/>
                </a:cubicBezTo>
                <a:cubicBezTo>
                  <a:pt x="1472256" y="435569"/>
                  <a:pt x="1459567" y="440092"/>
                  <a:pt x="1440695" y="440092"/>
                </a:cubicBezTo>
                <a:cubicBezTo>
                  <a:pt x="1421824" y="440092"/>
                  <a:pt x="1409141" y="435577"/>
                  <a:pt x="1402646" y="426548"/>
                </a:cubicBezTo>
                <a:cubicBezTo>
                  <a:pt x="1396151" y="417518"/>
                  <a:pt x="1392904" y="401849"/>
                  <a:pt x="1392904" y="379542"/>
                </a:cubicBezTo>
                <a:cubicBezTo>
                  <a:pt x="1392904" y="357234"/>
                  <a:pt x="1396530" y="341664"/>
                  <a:pt x="1403784" y="332832"/>
                </a:cubicBezTo>
                <a:cubicBezTo>
                  <a:pt x="1411039" y="324000"/>
                  <a:pt x="1423343" y="319584"/>
                  <a:pt x="1440695" y="319584"/>
                </a:cubicBezTo>
                <a:close/>
                <a:moveTo>
                  <a:pt x="1203038" y="319584"/>
                </a:moveTo>
                <a:cubicBezTo>
                  <a:pt x="1226389" y="319584"/>
                  <a:pt x="1238064" y="331931"/>
                  <a:pt x="1238064" y="356625"/>
                </a:cubicBezTo>
                <a:lnTo>
                  <a:pt x="1238064" y="421308"/>
                </a:lnTo>
                <a:cubicBezTo>
                  <a:pt x="1238516" y="425382"/>
                  <a:pt x="1244123" y="427876"/>
                  <a:pt x="1254884" y="428791"/>
                </a:cubicBezTo>
                <a:lnTo>
                  <a:pt x="1254262" y="439867"/>
                </a:lnTo>
                <a:cubicBezTo>
                  <a:pt x="1241120" y="439867"/>
                  <a:pt x="1232435" y="436728"/>
                  <a:pt x="1228205" y="430448"/>
                </a:cubicBezTo>
                <a:cubicBezTo>
                  <a:pt x="1213809" y="436878"/>
                  <a:pt x="1198990" y="440092"/>
                  <a:pt x="1183750" y="440092"/>
                </a:cubicBezTo>
                <a:cubicBezTo>
                  <a:pt x="1173806" y="440092"/>
                  <a:pt x="1166043" y="437098"/>
                  <a:pt x="1160461" y="431111"/>
                </a:cubicBezTo>
                <a:cubicBezTo>
                  <a:pt x="1154880" y="425123"/>
                  <a:pt x="1152089" y="416730"/>
                  <a:pt x="1152089" y="405931"/>
                </a:cubicBezTo>
                <a:cubicBezTo>
                  <a:pt x="1152089" y="395132"/>
                  <a:pt x="1154734" y="386845"/>
                  <a:pt x="1160026" y="381071"/>
                </a:cubicBezTo>
                <a:cubicBezTo>
                  <a:pt x="1165317" y="375296"/>
                  <a:pt x="1173665" y="371855"/>
                  <a:pt x="1185071" y="370748"/>
                </a:cubicBezTo>
                <a:lnTo>
                  <a:pt x="1225644" y="366476"/>
                </a:lnTo>
                <a:lnTo>
                  <a:pt x="1225644" y="356625"/>
                </a:lnTo>
                <a:cubicBezTo>
                  <a:pt x="1225644" y="347702"/>
                  <a:pt x="1223797" y="341293"/>
                  <a:pt x="1220103" y="337397"/>
                </a:cubicBezTo>
                <a:cubicBezTo>
                  <a:pt x="1216408" y="333502"/>
                  <a:pt x="1210720" y="331554"/>
                  <a:pt x="1203038" y="331554"/>
                </a:cubicBezTo>
                <a:cubicBezTo>
                  <a:pt x="1194706" y="331554"/>
                  <a:pt x="1182990" y="332525"/>
                  <a:pt x="1167891" y="334468"/>
                </a:cubicBezTo>
                <a:lnTo>
                  <a:pt x="1158586" y="335365"/>
                </a:lnTo>
                <a:lnTo>
                  <a:pt x="1157693" y="323985"/>
                </a:lnTo>
                <a:cubicBezTo>
                  <a:pt x="1175829" y="321051"/>
                  <a:pt x="1190944" y="319584"/>
                  <a:pt x="1203038" y="319584"/>
                </a:cubicBezTo>
                <a:close/>
                <a:moveTo>
                  <a:pt x="944741" y="319584"/>
                </a:moveTo>
                <a:cubicBezTo>
                  <a:pt x="959681" y="319584"/>
                  <a:pt x="970899" y="324081"/>
                  <a:pt x="978394" y="333074"/>
                </a:cubicBezTo>
                <a:cubicBezTo>
                  <a:pt x="985889" y="342066"/>
                  <a:pt x="989636" y="356196"/>
                  <a:pt x="989636" y="375463"/>
                </a:cubicBezTo>
                <a:lnTo>
                  <a:pt x="989636" y="385150"/>
                </a:lnTo>
                <a:lnTo>
                  <a:pt x="910023" y="385150"/>
                </a:lnTo>
                <a:cubicBezTo>
                  <a:pt x="910023" y="399449"/>
                  <a:pt x="912395" y="410261"/>
                  <a:pt x="917140" y="417586"/>
                </a:cubicBezTo>
                <a:cubicBezTo>
                  <a:pt x="921885" y="424911"/>
                  <a:pt x="929975" y="428573"/>
                  <a:pt x="941411" y="428573"/>
                </a:cubicBezTo>
                <a:cubicBezTo>
                  <a:pt x="952847" y="428573"/>
                  <a:pt x="964237" y="428063"/>
                  <a:pt x="975581" y="427044"/>
                </a:cubicBezTo>
                <a:lnTo>
                  <a:pt x="984761" y="426326"/>
                </a:lnTo>
                <a:lnTo>
                  <a:pt x="985375" y="437896"/>
                </a:lnTo>
                <a:cubicBezTo>
                  <a:pt x="967225" y="439360"/>
                  <a:pt x="952622" y="440092"/>
                  <a:pt x="941566" y="440092"/>
                </a:cubicBezTo>
                <a:cubicBezTo>
                  <a:pt x="924897" y="439935"/>
                  <a:pt x="913328" y="434847"/>
                  <a:pt x="906858" y="424828"/>
                </a:cubicBezTo>
                <a:cubicBezTo>
                  <a:pt x="900388" y="414809"/>
                  <a:pt x="897154" y="399774"/>
                  <a:pt x="897154" y="379724"/>
                </a:cubicBezTo>
                <a:cubicBezTo>
                  <a:pt x="897154" y="339631"/>
                  <a:pt x="913016" y="319584"/>
                  <a:pt x="944741" y="319584"/>
                </a:cubicBezTo>
                <a:close/>
                <a:moveTo>
                  <a:pt x="820572" y="319584"/>
                </a:moveTo>
                <a:cubicBezTo>
                  <a:pt x="832760" y="319584"/>
                  <a:pt x="844230" y="320418"/>
                  <a:pt x="854984" y="322085"/>
                </a:cubicBezTo>
                <a:lnTo>
                  <a:pt x="862778" y="323295"/>
                </a:lnTo>
                <a:lnTo>
                  <a:pt x="862138" y="334693"/>
                </a:lnTo>
                <a:cubicBezTo>
                  <a:pt x="845248" y="332300"/>
                  <a:pt x="831842" y="331104"/>
                  <a:pt x="821919" y="331104"/>
                </a:cubicBezTo>
                <a:cubicBezTo>
                  <a:pt x="803410" y="331104"/>
                  <a:pt x="794155" y="337816"/>
                  <a:pt x="794155" y="351242"/>
                </a:cubicBezTo>
                <a:cubicBezTo>
                  <a:pt x="794155" y="357619"/>
                  <a:pt x="796019" y="362106"/>
                  <a:pt x="799747" y="364702"/>
                </a:cubicBezTo>
                <a:cubicBezTo>
                  <a:pt x="803474" y="367299"/>
                  <a:pt x="812512" y="369719"/>
                  <a:pt x="826861" y="371961"/>
                </a:cubicBezTo>
                <a:cubicBezTo>
                  <a:pt x="841209" y="374202"/>
                  <a:pt x="851455" y="377345"/>
                  <a:pt x="857598" y="381387"/>
                </a:cubicBezTo>
                <a:cubicBezTo>
                  <a:pt x="863742" y="385429"/>
                  <a:pt x="866814" y="393458"/>
                  <a:pt x="866814" y="405474"/>
                </a:cubicBezTo>
                <a:cubicBezTo>
                  <a:pt x="866814" y="417489"/>
                  <a:pt x="862966" y="426263"/>
                  <a:pt x="855270" y="431795"/>
                </a:cubicBezTo>
                <a:cubicBezTo>
                  <a:pt x="847573" y="437326"/>
                  <a:pt x="836457" y="440092"/>
                  <a:pt x="821919" y="440092"/>
                </a:cubicBezTo>
                <a:cubicBezTo>
                  <a:pt x="814080" y="440092"/>
                  <a:pt x="803806" y="439196"/>
                  <a:pt x="791097" y="437403"/>
                </a:cubicBezTo>
                <a:lnTo>
                  <a:pt x="782632" y="436199"/>
                </a:lnTo>
                <a:lnTo>
                  <a:pt x="783789" y="424533"/>
                </a:lnTo>
                <a:cubicBezTo>
                  <a:pt x="801361" y="427226"/>
                  <a:pt x="814795" y="428573"/>
                  <a:pt x="824093" y="428573"/>
                </a:cubicBezTo>
                <a:cubicBezTo>
                  <a:pt x="833390" y="428573"/>
                  <a:pt x="840690" y="426874"/>
                  <a:pt x="845992" y="423476"/>
                </a:cubicBezTo>
                <a:cubicBezTo>
                  <a:pt x="851294" y="420078"/>
                  <a:pt x="853944" y="414283"/>
                  <a:pt x="853944" y="406092"/>
                </a:cubicBezTo>
                <a:cubicBezTo>
                  <a:pt x="853944" y="397900"/>
                  <a:pt x="851910" y="392537"/>
                  <a:pt x="847840" y="390002"/>
                </a:cubicBezTo>
                <a:cubicBezTo>
                  <a:pt x="843771" y="387467"/>
                  <a:pt x="834663" y="385115"/>
                  <a:pt x="820519" y="382944"/>
                </a:cubicBezTo>
                <a:cubicBezTo>
                  <a:pt x="806374" y="380774"/>
                  <a:pt x="796299" y="377701"/>
                  <a:pt x="790294" y="373725"/>
                </a:cubicBezTo>
                <a:cubicBezTo>
                  <a:pt x="784288" y="369750"/>
                  <a:pt x="781285" y="363099"/>
                  <a:pt x="781285" y="353774"/>
                </a:cubicBezTo>
                <a:cubicBezTo>
                  <a:pt x="781285" y="344449"/>
                  <a:pt x="783454" y="337257"/>
                  <a:pt x="787790" y="332197"/>
                </a:cubicBezTo>
                <a:cubicBezTo>
                  <a:pt x="792126" y="327136"/>
                  <a:pt x="797165" y="323769"/>
                  <a:pt x="802908" y="322095"/>
                </a:cubicBezTo>
                <a:cubicBezTo>
                  <a:pt x="808650" y="320421"/>
                  <a:pt x="814538" y="319584"/>
                  <a:pt x="820572" y="319584"/>
                </a:cubicBezTo>
                <a:close/>
                <a:moveTo>
                  <a:pt x="715797" y="319584"/>
                </a:moveTo>
                <a:cubicBezTo>
                  <a:pt x="727985" y="319584"/>
                  <a:pt x="739455" y="320418"/>
                  <a:pt x="750209" y="322085"/>
                </a:cubicBezTo>
                <a:lnTo>
                  <a:pt x="758003" y="323295"/>
                </a:lnTo>
                <a:lnTo>
                  <a:pt x="757363" y="334693"/>
                </a:lnTo>
                <a:cubicBezTo>
                  <a:pt x="740473" y="332300"/>
                  <a:pt x="727067" y="331104"/>
                  <a:pt x="717144" y="331104"/>
                </a:cubicBezTo>
                <a:cubicBezTo>
                  <a:pt x="698635" y="331104"/>
                  <a:pt x="689380" y="337816"/>
                  <a:pt x="689380" y="351242"/>
                </a:cubicBezTo>
                <a:cubicBezTo>
                  <a:pt x="689380" y="357619"/>
                  <a:pt x="691244" y="362106"/>
                  <a:pt x="694972" y="364702"/>
                </a:cubicBezTo>
                <a:cubicBezTo>
                  <a:pt x="698699" y="367299"/>
                  <a:pt x="707737" y="369719"/>
                  <a:pt x="722086" y="371961"/>
                </a:cubicBezTo>
                <a:cubicBezTo>
                  <a:pt x="736434" y="374202"/>
                  <a:pt x="746680" y="377345"/>
                  <a:pt x="752823" y="381387"/>
                </a:cubicBezTo>
                <a:cubicBezTo>
                  <a:pt x="758967" y="385429"/>
                  <a:pt x="762039" y="393458"/>
                  <a:pt x="762039" y="405474"/>
                </a:cubicBezTo>
                <a:cubicBezTo>
                  <a:pt x="762039" y="417489"/>
                  <a:pt x="758191" y="426263"/>
                  <a:pt x="750495" y="431795"/>
                </a:cubicBezTo>
                <a:cubicBezTo>
                  <a:pt x="742798" y="437326"/>
                  <a:pt x="731682" y="440092"/>
                  <a:pt x="717144" y="440092"/>
                </a:cubicBezTo>
                <a:cubicBezTo>
                  <a:pt x="709305" y="440092"/>
                  <a:pt x="699031" y="439196"/>
                  <a:pt x="686322" y="437403"/>
                </a:cubicBezTo>
                <a:lnTo>
                  <a:pt x="677857" y="436199"/>
                </a:lnTo>
                <a:lnTo>
                  <a:pt x="679014" y="424533"/>
                </a:lnTo>
                <a:cubicBezTo>
                  <a:pt x="696586" y="427226"/>
                  <a:pt x="710020" y="428573"/>
                  <a:pt x="719318" y="428573"/>
                </a:cubicBezTo>
                <a:cubicBezTo>
                  <a:pt x="728615" y="428573"/>
                  <a:pt x="735915" y="426874"/>
                  <a:pt x="741217" y="423476"/>
                </a:cubicBezTo>
                <a:cubicBezTo>
                  <a:pt x="746519" y="420078"/>
                  <a:pt x="749169" y="414283"/>
                  <a:pt x="749169" y="406092"/>
                </a:cubicBezTo>
                <a:cubicBezTo>
                  <a:pt x="749169" y="397900"/>
                  <a:pt x="747135" y="392537"/>
                  <a:pt x="743065" y="390002"/>
                </a:cubicBezTo>
                <a:cubicBezTo>
                  <a:pt x="738996" y="387467"/>
                  <a:pt x="729888" y="385115"/>
                  <a:pt x="715744" y="382944"/>
                </a:cubicBezTo>
                <a:cubicBezTo>
                  <a:pt x="701599" y="380774"/>
                  <a:pt x="691524" y="377701"/>
                  <a:pt x="685519" y="373725"/>
                </a:cubicBezTo>
                <a:cubicBezTo>
                  <a:pt x="679513" y="369750"/>
                  <a:pt x="676510" y="363099"/>
                  <a:pt x="676510" y="353774"/>
                </a:cubicBezTo>
                <a:cubicBezTo>
                  <a:pt x="676510" y="344449"/>
                  <a:pt x="678679" y="337257"/>
                  <a:pt x="683015" y="332197"/>
                </a:cubicBezTo>
                <a:cubicBezTo>
                  <a:pt x="687351" y="327136"/>
                  <a:pt x="692390" y="323769"/>
                  <a:pt x="698133" y="322095"/>
                </a:cubicBezTo>
                <a:cubicBezTo>
                  <a:pt x="703875" y="320421"/>
                  <a:pt x="709763" y="319584"/>
                  <a:pt x="715797" y="319584"/>
                </a:cubicBezTo>
                <a:close/>
                <a:moveTo>
                  <a:pt x="1882615" y="319131"/>
                </a:moveTo>
                <a:lnTo>
                  <a:pt x="1882615" y="331361"/>
                </a:lnTo>
                <a:cubicBezTo>
                  <a:pt x="1874921" y="332932"/>
                  <a:pt x="1867480" y="335243"/>
                  <a:pt x="1860291" y="338294"/>
                </a:cubicBezTo>
                <a:cubicBezTo>
                  <a:pt x="1853101" y="341344"/>
                  <a:pt x="1847771" y="343962"/>
                  <a:pt x="1844299" y="346148"/>
                </a:cubicBezTo>
                <a:lnTo>
                  <a:pt x="1838209" y="349845"/>
                </a:lnTo>
                <a:lnTo>
                  <a:pt x="1838209" y="438074"/>
                </a:lnTo>
                <a:lnTo>
                  <a:pt x="1825790" y="438074"/>
                </a:lnTo>
                <a:lnTo>
                  <a:pt x="1825790" y="321602"/>
                </a:lnTo>
                <a:lnTo>
                  <a:pt x="1838209" y="321602"/>
                </a:lnTo>
                <a:lnTo>
                  <a:pt x="1838209" y="338865"/>
                </a:lnTo>
                <a:cubicBezTo>
                  <a:pt x="1840367" y="335632"/>
                  <a:pt x="1845952" y="331932"/>
                  <a:pt x="1854967" y="327767"/>
                </a:cubicBezTo>
                <a:cubicBezTo>
                  <a:pt x="1863981" y="323603"/>
                  <a:pt x="1873197" y="320724"/>
                  <a:pt x="1882615" y="319131"/>
                </a:cubicBezTo>
                <a:close/>
                <a:moveTo>
                  <a:pt x="1698474" y="288720"/>
                </a:moveTo>
                <a:lnTo>
                  <a:pt x="1698474" y="368473"/>
                </a:lnTo>
                <a:lnTo>
                  <a:pt x="1745301" y="368473"/>
                </a:lnTo>
                <a:cubicBezTo>
                  <a:pt x="1769045" y="368473"/>
                  <a:pt x="1780916" y="354657"/>
                  <a:pt x="1780916" y="327025"/>
                </a:cubicBezTo>
                <a:cubicBezTo>
                  <a:pt x="1780916" y="313871"/>
                  <a:pt x="1778134" y="304198"/>
                  <a:pt x="1772569" y="298007"/>
                </a:cubicBezTo>
                <a:cubicBezTo>
                  <a:pt x="1767004" y="291815"/>
                  <a:pt x="1757915" y="288720"/>
                  <a:pt x="1745301" y="288720"/>
                </a:cubicBezTo>
                <a:close/>
                <a:moveTo>
                  <a:pt x="498324" y="288720"/>
                </a:moveTo>
                <a:lnTo>
                  <a:pt x="498324" y="426105"/>
                </a:lnTo>
                <a:lnTo>
                  <a:pt x="546273" y="426105"/>
                </a:lnTo>
                <a:cubicBezTo>
                  <a:pt x="553819" y="426105"/>
                  <a:pt x="560357" y="424075"/>
                  <a:pt x="565886" y="420017"/>
                </a:cubicBezTo>
                <a:cubicBezTo>
                  <a:pt x="571415" y="415958"/>
                  <a:pt x="575738" y="410412"/>
                  <a:pt x="578855" y="403381"/>
                </a:cubicBezTo>
                <a:cubicBezTo>
                  <a:pt x="581972" y="396346"/>
                  <a:pt x="584266" y="388825"/>
                  <a:pt x="585737" y="380815"/>
                </a:cubicBezTo>
                <a:cubicBezTo>
                  <a:pt x="587207" y="372806"/>
                  <a:pt x="587942" y="363592"/>
                  <a:pt x="587942" y="353172"/>
                </a:cubicBezTo>
                <a:cubicBezTo>
                  <a:pt x="587942" y="342753"/>
                  <a:pt x="586738" y="332763"/>
                  <a:pt x="584329" y="323203"/>
                </a:cubicBezTo>
                <a:cubicBezTo>
                  <a:pt x="581921" y="313642"/>
                  <a:pt x="577465" y="305505"/>
                  <a:pt x="570963" y="298791"/>
                </a:cubicBezTo>
                <a:cubicBezTo>
                  <a:pt x="564461" y="292077"/>
                  <a:pt x="556231" y="288720"/>
                  <a:pt x="546273" y="288720"/>
                </a:cubicBezTo>
                <a:close/>
                <a:moveTo>
                  <a:pt x="298299" y="288720"/>
                </a:moveTo>
                <a:lnTo>
                  <a:pt x="298299" y="426105"/>
                </a:lnTo>
                <a:lnTo>
                  <a:pt x="346248" y="426105"/>
                </a:lnTo>
                <a:cubicBezTo>
                  <a:pt x="353794" y="426105"/>
                  <a:pt x="360332" y="424075"/>
                  <a:pt x="365861" y="420017"/>
                </a:cubicBezTo>
                <a:cubicBezTo>
                  <a:pt x="371390" y="415958"/>
                  <a:pt x="375713" y="410412"/>
                  <a:pt x="378830" y="403381"/>
                </a:cubicBezTo>
                <a:cubicBezTo>
                  <a:pt x="381947" y="396346"/>
                  <a:pt x="384241" y="388825"/>
                  <a:pt x="385712" y="380815"/>
                </a:cubicBezTo>
                <a:cubicBezTo>
                  <a:pt x="387182" y="372806"/>
                  <a:pt x="387917" y="363592"/>
                  <a:pt x="387917" y="353172"/>
                </a:cubicBezTo>
                <a:cubicBezTo>
                  <a:pt x="387917" y="342753"/>
                  <a:pt x="386713" y="332763"/>
                  <a:pt x="384304" y="323203"/>
                </a:cubicBezTo>
                <a:cubicBezTo>
                  <a:pt x="381896" y="313642"/>
                  <a:pt x="377440" y="305505"/>
                  <a:pt x="370938" y="298791"/>
                </a:cubicBezTo>
                <a:cubicBezTo>
                  <a:pt x="364436" y="292077"/>
                  <a:pt x="356206" y="288720"/>
                  <a:pt x="346248" y="288720"/>
                </a:cubicBezTo>
                <a:close/>
                <a:moveTo>
                  <a:pt x="22074" y="288720"/>
                </a:moveTo>
                <a:lnTo>
                  <a:pt x="22074" y="368473"/>
                </a:lnTo>
                <a:lnTo>
                  <a:pt x="68901" y="368473"/>
                </a:lnTo>
                <a:cubicBezTo>
                  <a:pt x="92645" y="368473"/>
                  <a:pt x="104516" y="354657"/>
                  <a:pt x="104516" y="327025"/>
                </a:cubicBezTo>
                <a:cubicBezTo>
                  <a:pt x="104516" y="313871"/>
                  <a:pt x="101734" y="304198"/>
                  <a:pt x="96169" y="298007"/>
                </a:cubicBezTo>
                <a:cubicBezTo>
                  <a:pt x="90604" y="291815"/>
                  <a:pt x="81515" y="288720"/>
                  <a:pt x="68901" y="288720"/>
                </a:cubicBezTo>
                <a:close/>
                <a:moveTo>
                  <a:pt x="1279844" y="285048"/>
                </a:moveTo>
                <a:lnTo>
                  <a:pt x="1292263" y="285048"/>
                </a:lnTo>
                <a:lnTo>
                  <a:pt x="1292263" y="321602"/>
                </a:lnTo>
                <a:lnTo>
                  <a:pt x="1333079" y="321602"/>
                </a:lnTo>
                <a:lnTo>
                  <a:pt x="1333079" y="333122"/>
                </a:lnTo>
                <a:lnTo>
                  <a:pt x="1292263" y="333122"/>
                </a:lnTo>
                <a:lnTo>
                  <a:pt x="1292263" y="389590"/>
                </a:lnTo>
                <a:cubicBezTo>
                  <a:pt x="1292263" y="406554"/>
                  <a:pt x="1293361" y="417329"/>
                  <a:pt x="1295555" y="421917"/>
                </a:cubicBezTo>
                <a:cubicBezTo>
                  <a:pt x="1297749" y="426504"/>
                  <a:pt x="1302827" y="428798"/>
                  <a:pt x="1310787" y="428798"/>
                </a:cubicBezTo>
                <a:lnTo>
                  <a:pt x="1334644" y="426773"/>
                </a:lnTo>
                <a:lnTo>
                  <a:pt x="1335544" y="438256"/>
                </a:lnTo>
                <a:cubicBezTo>
                  <a:pt x="1324312" y="439630"/>
                  <a:pt x="1316000" y="440317"/>
                  <a:pt x="1310609" y="440317"/>
                </a:cubicBezTo>
                <a:cubicBezTo>
                  <a:pt x="1299238" y="440317"/>
                  <a:pt x="1291268" y="437339"/>
                  <a:pt x="1286699" y="431382"/>
                </a:cubicBezTo>
                <a:cubicBezTo>
                  <a:pt x="1282129" y="425426"/>
                  <a:pt x="1279844" y="414335"/>
                  <a:pt x="1279844" y="398112"/>
                </a:cubicBezTo>
                <a:lnTo>
                  <a:pt x="1279844" y="333122"/>
                </a:lnTo>
                <a:lnTo>
                  <a:pt x="1262128" y="333122"/>
                </a:lnTo>
                <a:lnTo>
                  <a:pt x="1262128" y="321602"/>
                </a:lnTo>
                <a:lnTo>
                  <a:pt x="1279844" y="321602"/>
                </a:lnTo>
                <a:close/>
                <a:moveTo>
                  <a:pt x="1089344" y="285048"/>
                </a:moveTo>
                <a:lnTo>
                  <a:pt x="1101764" y="285048"/>
                </a:lnTo>
                <a:lnTo>
                  <a:pt x="1101764" y="321602"/>
                </a:lnTo>
                <a:lnTo>
                  <a:pt x="1142579" y="321602"/>
                </a:lnTo>
                <a:lnTo>
                  <a:pt x="1142579" y="333122"/>
                </a:lnTo>
                <a:lnTo>
                  <a:pt x="1101764" y="333122"/>
                </a:lnTo>
                <a:lnTo>
                  <a:pt x="1101764" y="389590"/>
                </a:lnTo>
                <a:cubicBezTo>
                  <a:pt x="1101764" y="406554"/>
                  <a:pt x="1102861" y="417329"/>
                  <a:pt x="1105055" y="421917"/>
                </a:cubicBezTo>
                <a:cubicBezTo>
                  <a:pt x="1107249" y="426504"/>
                  <a:pt x="1112327" y="428798"/>
                  <a:pt x="1120287" y="428798"/>
                </a:cubicBezTo>
                <a:lnTo>
                  <a:pt x="1144144" y="426773"/>
                </a:lnTo>
                <a:lnTo>
                  <a:pt x="1145044" y="438256"/>
                </a:lnTo>
                <a:cubicBezTo>
                  <a:pt x="1133812" y="439630"/>
                  <a:pt x="1125500" y="440317"/>
                  <a:pt x="1120109" y="440317"/>
                </a:cubicBezTo>
                <a:cubicBezTo>
                  <a:pt x="1108738" y="440317"/>
                  <a:pt x="1100768" y="437339"/>
                  <a:pt x="1096199" y="431382"/>
                </a:cubicBezTo>
                <a:cubicBezTo>
                  <a:pt x="1091629" y="425426"/>
                  <a:pt x="1089344" y="414335"/>
                  <a:pt x="1089344" y="398112"/>
                </a:cubicBezTo>
                <a:lnTo>
                  <a:pt x="1089344" y="333122"/>
                </a:lnTo>
                <a:lnTo>
                  <a:pt x="1071628" y="333122"/>
                </a:lnTo>
                <a:lnTo>
                  <a:pt x="1071628" y="331784"/>
                </a:lnTo>
                <a:lnTo>
                  <a:pt x="1050665" y="338294"/>
                </a:lnTo>
                <a:cubicBezTo>
                  <a:pt x="1043476" y="341344"/>
                  <a:pt x="1038146" y="343962"/>
                  <a:pt x="1034674" y="346148"/>
                </a:cubicBezTo>
                <a:lnTo>
                  <a:pt x="1028584" y="349845"/>
                </a:lnTo>
                <a:lnTo>
                  <a:pt x="1028584" y="438074"/>
                </a:lnTo>
                <a:lnTo>
                  <a:pt x="1016165" y="438074"/>
                </a:lnTo>
                <a:lnTo>
                  <a:pt x="1016165" y="321602"/>
                </a:lnTo>
                <a:lnTo>
                  <a:pt x="1028584" y="321602"/>
                </a:lnTo>
                <a:lnTo>
                  <a:pt x="1028584" y="338865"/>
                </a:lnTo>
                <a:cubicBezTo>
                  <a:pt x="1030741" y="335632"/>
                  <a:pt x="1036327" y="331932"/>
                  <a:pt x="1045342" y="327767"/>
                </a:cubicBezTo>
                <a:cubicBezTo>
                  <a:pt x="1054356" y="323603"/>
                  <a:pt x="1063572" y="320724"/>
                  <a:pt x="1072990" y="319131"/>
                </a:cubicBezTo>
                <a:lnTo>
                  <a:pt x="1072990" y="321602"/>
                </a:lnTo>
                <a:lnTo>
                  <a:pt x="1089344" y="321602"/>
                </a:lnTo>
                <a:close/>
                <a:moveTo>
                  <a:pt x="2692565" y="276750"/>
                </a:moveTo>
                <a:lnTo>
                  <a:pt x="2704984" y="276750"/>
                </a:lnTo>
                <a:lnTo>
                  <a:pt x="2704984" y="293427"/>
                </a:lnTo>
                <a:lnTo>
                  <a:pt x="2692565" y="293427"/>
                </a:lnTo>
                <a:close/>
                <a:moveTo>
                  <a:pt x="2571654" y="276750"/>
                </a:moveTo>
                <a:lnTo>
                  <a:pt x="2666155" y="276750"/>
                </a:lnTo>
                <a:lnTo>
                  <a:pt x="2666155" y="288720"/>
                </a:lnTo>
                <a:lnTo>
                  <a:pt x="2584299" y="288720"/>
                </a:lnTo>
                <a:lnTo>
                  <a:pt x="2584299" y="355242"/>
                </a:lnTo>
                <a:lnTo>
                  <a:pt x="2654718" y="355242"/>
                </a:lnTo>
                <a:lnTo>
                  <a:pt x="2654718" y="367208"/>
                </a:lnTo>
                <a:lnTo>
                  <a:pt x="2584299" y="367208"/>
                </a:lnTo>
                <a:lnTo>
                  <a:pt x="2584299" y="438074"/>
                </a:lnTo>
                <a:lnTo>
                  <a:pt x="2571654" y="438074"/>
                </a:lnTo>
                <a:close/>
                <a:moveTo>
                  <a:pt x="1685829" y="276750"/>
                </a:moveTo>
                <a:lnTo>
                  <a:pt x="1745301" y="276750"/>
                </a:lnTo>
                <a:cubicBezTo>
                  <a:pt x="1762120" y="276750"/>
                  <a:pt x="1774442" y="280902"/>
                  <a:pt x="1782268" y="289204"/>
                </a:cubicBezTo>
                <a:cubicBezTo>
                  <a:pt x="1790094" y="297506"/>
                  <a:pt x="1794007" y="310113"/>
                  <a:pt x="1794007" y="327025"/>
                </a:cubicBezTo>
                <a:cubicBezTo>
                  <a:pt x="1794007" y="362636"/>
                  <a:pt x="1777772" y="380442"/>
                  <a:pt x="1745301" y="380442"/>
                </a:cubicBezTo>
                <a:lnTo>
                  <a:pt x="1698474" y="380442"/>
                </a:lnTo>
                <a:lnTo>
                  <a:pt x="1698474" y="438074"/>
                </a:lnTo>
                <a:lnTo>
                  <a:pt x="1685829" y="438074"/>
                </a:lnTo>
                <a:close/>
                <a:moveTo>
                  <a:pt x="1349540" y="276750"/>
                </a:moveTo>
                <a:lnTo>
                  <a:pt x="1361959" y="276750"/>
                </a:lnTo>
                <a:lnTo>
                  <a:pt x="1361959" y="293427"/>
                </a:lnTo>
                <a:lnTo>
                  <a:pt x="1349540" y="293427"/>
                </a:lnTo>
                <a:close/>
                <a:moveTo>
                  <a:pt x="635165" y="276750"/>
                </a:moveTo>
                <a:lnTo>
                  <a:pt x="647584" y="276750"/>
                </a:lnTo>
                <a:lnTo>
                  <a:pt x="647584" y="293427"/>
                </a:lnTo>
                <a:lnTo>
                  <a:pt x="635165" y="293427"/>
                </a:lnTo>
                <a:close/>
                <a:moveTo>
                  <a:pt x="485679" y="276750"/>
                </a:moveTo>
                <a:lnTo>
                  <a:pt x="546273" y="276750"/>
                </a:lnTo>
                <a:cubicBezTo>
                  <a:pt x="556272" y="276750"/>
                  <a:pt x="564936" y="278957"/>
                  <a:pt x="572265" y="283371"/>
                </a:cubicBezTo>
                <a:cubicBezTo>
                  <a:pt x="579595" y="287785"/>
                  <a:pt x="585303" y="293808"/>
                  <a:pt x="589391" y="301441"/>
                </a:cubicBezTo>
                <a:cubicBezTo>
                  <a:pt x="593478" y="309074"/>
                  <a:pt x="596440" y="317370"/>
                  <a:pt x="598277" y="326330"/>
                </a:cubicBezTo>
                <a:cubicBezTo>
                  <a:pt x="600115" y="335289"/>
                  <a:pt x="601033" y="345027"/>
                  <a:pt x="601033" y="355542"/>
                </a:cubicBezTo>
                <a:cubicBezTo>
                  <a:pt x="601033" y="366058"/>
                  <a:pt x="600075" y="375994"/>
                  <a:pt x="598158" y="385351"/>
                </a:cubicBezTo>
                <a:cubicBezTo>
                  <a:pt x="596241" y="394709"/>
                  <a:pt x="593277" y="403435"/>
                  <a:pt x="589267" y="411532"/>
                </a:cubicBezTo>
                <a:cubicBezTo>
                  <a:pt x="585257" y="419628"/>
                  <a:pt x="579554" y="426076"/>
                  <a:pt x="572158" y="430875"/>
                </a:cubicBezTo>
                <a:cubicBezTo>
                  <a:pt x="564762" y="435674"/>
                  <a:pt x="556133" y="438074"/>
                  <a:pt x="546273" y="438074"/>
                </a:cubicBezTo>
                <a:lnTo>
                  <a:pt x="485679" y="438074"/>
                </a:lnTo>
                <a:close/>
                <a:moveTo>
                  <a:pt x="285654" y="276750"/>
                </a:moveTo>
                <a:lnTo>
                  <a:pt x="346248" y="276750"/>
                </a:lnTo>
                <a:cubicBezTo>
                  <a:pt x="356247" y="276750"/>
                  <a:pt x="364911" y="278957"/>
                  <a:pt x="372240" y="283371"/>
                </a:cubicBezTo>
                <a:cubicBezTo>
                  <a:pt x="379570" y="287785"/>
                  <a:pt x="385278" y="293808"/>
                  <a:pt x="389366" y="301441"/>
                </a:cubicBezTo>
                <a:cubicBezTo>
                  <a:pt x="393453" y="309074"/>
                  <a:pt x="396415" y="317370"/>
                  <a:pt x="398252" y="326330"/>
                </a:cubicBezTo>
                <a:cubicBezTo>
                  <a:pt x="400090" y="335289"/>
                  <a:pt x="401008" y="345027"/>
                  <a:pt x="401008" y="355542"/>
                </a:cubicBezTo>
                <a:cubicBezTo>
                  <a:pt x="401008" y="366058"/>
                  <a:pt x="400050" y="375994"/>
                  <a:pt x="398133" y="385351"/>
                </a:cubicBezTo>
                <a:cubicBezTo>
                  <a:pt x="396216" y="394709"/>
                  <a:pt x="393252" y="403435"/>
                  <a:pt x="389242" y="411532"/>
                </a:cubicBezTo>
                <a:cubicBezTo>
                  <a:pt x="385232" y="419628"/>
                  <a:pt x="379529" y="426076"/>
                  <a:pt x="372133" y="430875"/>
                </a:cubicBezTo>
                <a:cubicBezTo>
                  <a:pt x="364737" y="435674"/>
                  <a:pt x="356109" y="438074"/>
                  <a:pt x="346248" y="438074"/>
                </a:cubicBezTo>
                <a:lnTo>
                  <a:pt x="285654" y="438074"/>
                </a:lnTo>
                <a:close/>
                <a:moveTo>
                  <a:pt x="9429" y="276750"/>
                </a:moveTo>
                <a:lnTo>
                  <a:pt x="68901" y="276750"/>
                </a:lnTo>
                <a:cubicBezTo>
                  <a:pt x="85720" y="276750"/>
                  <a:pt x="98042" y="280902"/>
                  <a:pt x="105868" y="289204"/>
                </a:cubicBezTo>
                <a:cubicBezTo>
                  <a:pt x="113694" y="297506"/>
                  <a:pt x="117607" y="310113"/>
                  <a:pt x="117607" y="327025"/>
                </a:cubicBezTo>
                <a:cubicBezTo>
                  <a:pt x="117607" y="362636"/>
                  <a:pt x="101372" y="380442"/>
                  <a:pt x="68901" y="380442"/>
                </a:cubicBezTo>
                <a:lnTo>
                  <a:pt x="22074" y="380442"/>
                </a:lnTo>
                <a:lnTo>
                  <a:pt x="22074" y="438074"/>
                </a:lnTo>
                <a:lnTo>
                  <a:pt x="9429" y="438074"/>
                </a:lnTo>
                <a:close/>
                <a:moveTo>
                  <a:pt x="2974324" y="270025"/>
                </a:moveTo>
                <a:lnTo>
                  <a:pt x="2986747" y="270025"/>
                </a:lnTo>
                <a:lnTo>
                  <a:pt x="2986747" y="438074"/>
                </a:lnTo>
                <a:lnTo>
                  <a:pt x="2974324" y="438074"/>
                </a:lnTo>
                <a:lnTo>
                  <a:pt x="2974324" y="428655"/>
                </a:lnTo>
                <a:cubicBezTo>
                  <a:pt x="2972154" y="431384"/>
                  <a:pt x="2967090" y="433972"/>
                  <a:pt x="2959131" y="436420"/>
                </a:cubicBezTo>
                <a:cubicBezTo>
                  <a:pt x="2951171" y="438868"/>
                  <a:pt x="2944635" y="440092"/>
                  <a:pt x="2939521" y="440092"/>
                </a:cubicBezTo>
                <a:cubicBezTo>
                  <a:pt x="2934407" y="440092"/>
                  <a:pt x="2930488" y="439898"/>
                  <a:pt x="2927764" y="439508"/>
                </a:cubicBezTo>
                <a:cubicBezTo>
                  <a:pt x="2925040" y="439119"/>
                  <a:pt x="2921577" y="437833"/>
                  <a:pt x="2917376" y="435651"/>
                </a:cubicBezTo>
                <a:cubicBezTo>
                  <a:pt x="2913174" y="433468"/>
                  <a:pt x="2909751" y="430373"/>
                  <a:pt x="2907106" y="426366"/>
                </a:cubicBezTo>
                <a:cubicBezTo>
                  <a:pt x="2904462" y="422358"/>
                  <a:pt x="2902184" y="416532"/>
                  <a:pt x="2900272" y="408887"/>
                </a:cubicBezTo>
                <a:cubicBezTo>
                  <a:pt x="2898359" y="401242"/>
                  <a:pt x="2897403" y="392118"/>
                  <a:pt x="2897403" y="381517"/>
                </a:cubicBezTo>
                <a:cubicBezTo>
                  <a:pt x="2897403" y="360762"/>
                  <a:pt x="2901048" y="345251"/>
                  <a:pt x="2908337" y="334984"/>
                </a:cubicBezTo>
                <a:cubicBezTo>
                  <a:pt x="2915626" y="324718"/>
                  <a:pt x="2928517" y="319584"/>
                  <a:pt x="2947010" y="319584"/>
                </a:cubicBezTo>
                <a:cubicBezTo>
                  <a:pt x="2955637" y="319584"/>
                  <a:pt x="2964742" y="320405"/>
                  <a:pt x="2974324" y="322045"/>
                </a:cubicBezTo>
                <a:close/>
                <a:moveTo>
                  <a:pt x="2741536" y="270025"/>
                </a:moveTo>
                <a:lnTo>
                  <a:pt x="2753956" y="270025"/>
                </a:lnTo>
                <a:lnTo>
                  <a:pt x="2753956" y="438074"/>
                </a:lnTo>
                <a:lnTo>
                  <a:pt x="2741536" y="438074"/>
                </a:lnTo>
                <a:close/>
                <a:moveTo>
                  <a:pt x="2484361" y="270025"/>
                </a:moveTo>
                <a:lnTo>
                  <a:pt x="2496781" y="270025"/>
                </a:lnTo>
                <a:lnTo>
                  <a:pt x="2496781" y="438074"/>
                </a:lnTo>
                <a:lnTo>
                  <a:pt x="2484361" y="438074"/>
                </a:lnTo>
                <a:close/>
                <a:moveTo>
                  <a:pt x="149390" y="270025"/>
                </a:moveTo>
                <a:lnTo>
                  <a:pt x="161809" y="270025"/>
                </a:lnTo>
                <a:lnTo>
                  <a:pt x="161809" y="328103"/>
                </a:lnTo>
                <a:cubicBezTo>
                  <a:pt x="173113" y="322424"/>
                  <a:pt x="186019" y="319584"/>
                  <a:pt x="200527" y="319584"/>
                </a:cubicBezTo>
                <a:cubicBezTo>
                  <a:pt x="215034" y="319584"/>
                  <a:pt x="224841" y="323614"/>
                  <a:pt x="229948" y="331673"/>
                </a:cubicBezTo>
                <a:cubicBezTo>
                  <a:pt x="235055" y="339733"/>
                  <a:pt x="237608" y="355002"/>
                  <a:pt x="237608" y="377481"/>
                </a:cubicBezTo>
                <a:lnTo>
                  <a:pt x="237608" y="438074"/>
                </a:lnTo>
                <a:lnTo>
                  <a:pt x="225189" y="438074"/>
                </a:lnTo>
                <a:lnTo>
                  <a:pt x="225189" y="377931"/>
                </a:lnTo>
                <a:cubicBezTo>
                  <a:pt x="225189" y="358631"/>
                  <a:pt x="223544" y="346001"/>
                  <a:pt x="220256" y="340042"/>
                </a:cubicBezTo>
                <a:cubicBezTo>
                  <a:pt x="216967" y="334083"/>
                  <a:pt x="209731" y="331104"/>
                  <a:pt x="198546" y="331104"/>
                </a:cubicBezTo>
                <a:cubicBezTo>
                  <a:pt x="192795" y="331104"/>
                  <a:pt x="186716" y="331841"/>
                  <a:pt x="180308" y="333315"/>
                </a:cubicBezTo>
                <a:cubicBezTo>
                  <a:pt x="173900" y="334789"/>
                  <a:pt x="168667" y="336295"/>
                  <a:pt x="164610" y="337833"/>
                </a:cubicBezTo>
                <a:lnTo>
                  <a:pt x="161809" y="339337"/>
                </a:lnTo>
                <a:lnTo>
                  <a:pt x="161809" y="438074"/>
                </a:lnTo>
                <a:lnTo>
                  <a:pt x="149390" y="438074"/>
                </a:lnTo>
                <a:close/>
                <a:moveTo>
                  <a:pt x="1326718" y="128931"/>
                </a:moveTo>
                <a:lnTo>
                  <a:pt x="1353464" y="128931"/>
                </a:lnTo>
                <a:lnTo>
                  <a:pt x="1353464" y="161849"/>
                </a:lnTo>
                <a:lnTo>
                  <a:pt x="1326718" y="161849"/>
                </a:lnTo>
                <a:close/>
                <a:moveTo>
                  <a:pt x="520903" y="67209"/>
                </a:moveTo>
                <a:cubicBezTo>
                  <a:pt x="513588" y="67209"/>
                  <a:pt x="506272" y="68352"/>
                  <a:pt x="498957" y="70638"/>
                </a:cubicBezTo>
                <a:lnTo>
                  <a:pt x="495300" y="71781"/>
                </a:lnTo>
                <a:lnTo>
                  <a:pt x="495300" y="141275"/>
                </a:lnTo>
                <a:cubicBezTo>
                  <a:pt x="503682" y="141885"/>
                  <a:pt x="509397" y="142189"/>
                  <a:pt x="512445" y="142189"/>
                </a:cubicBezTo>
                <a:cubicBezTo>
                  <a:pt x="524637" y="142189"/>
                  <a:pt x="532752" y="139332"/>
                  <a:pt x="536791" y="133617"/>
                </a:cubicBezTo>
                <a:cubicBezTo>
                  <a:pt x="540829" y="127902"/>
                  <a:pt x="542848" y="118186"/>
                  <a:pt x="542848" y="104470"/>
                </a:cubicBezTo>
                <a:cubicBezTo>
                  <a:pt x="542848" y="90754"/>
                  <a:pt x="541134" y="81115"/>
                  <a:pt x="537705" y="75553"/>
                </a:cubicBezTo>
                <a:cubicBezTo>
                  <a:pt x="534276" y="69990"/>
                  <a:pt x="528675" y="67209"/>
                  <a:pt x="520903" y="67209"/>
                </a:cubicBezTo>
                <a:close/>
                <a:moveTo>
                  <a:pt x="392277" y="66066"/>
                </a:moveTo>
                <a:cubicBezTo>
                  <a:pt x="382524" y="66066"/>
                  <a:pt x="375780" y="68961"/>
                  <a:pt x="372046" y="74752"/>
                </a:cubicBezTo>
                <a:cubicBezTo>
                  <a:pt x="368312" y="80544"/>
                  <a:pt x="366445" y="90373"/>
                  <a:pt x="366445" y="104242"/>
                </a:cubicBezTo>
                <a:cubicBezTo>
                  <a:pt x="366445" y="118110"/>
                  <a:pt x="368198" y="128092"/>
                  <a:pt x="371703" y="134188"/>
                </a:cubicBezTo>
                <a:cubicBezTo>
                  <a:pt x="375208" y="140284"/>
                  <a:pt x="382066" y="143332"/>
                  <a:pt x="392277" y="143332"/>
                </a:cubicBezTo>
                <a:cubicBezTo>
                  <a:pt x="402488" y="143332"/>
                  <a:pt x="409346" y="140284"/>
                  <a:pt x="412851" y="134188"/>
                </a:cubicBezTo>
                <a:cubicBezTo>
                  <a:pt x="416356" y="128092"/>
                  <a:pt x="418109" y="118110"/>
                  <a:pt x="418109" y="104242"/>
                </a:cubicBezTo>
                <a:cubicBezTo>
                  <a:pt x="418109" y="90373"/>
                  <a:pt x="416242" y="80544"/>
                  <a:pt x="412508" y="74752"/>
                </a:cubicBezTo>
                <a:cubicBezTo>
                  <a:pt x="408775" y="68961"/>
                  <a:pt x="402031" y="66066"/>
                  <a:pt x="392277" y="66066"/>
                </a:cubicBezTo>
                <a:close/>
                <a:moveTo>
                  <a:pt x="638556" y="65608"/>
                </a:moveTo>
                <a:cubicBezTo>
                  <a:pt x="630021" y="65608"/>
                  <a:pt x="623811" y="67971"/>
                  <a:pt x="619925" y="72695"/>
                </a:cubicBezTo>
                <a:cubicBezTo>
                  <a:pt x="616038" y="77419"/>
                  <a:pt x="614019" y="85192"/>
                  <a:pt x="613867" y="96012"/>
                </a:cubicBezTo>
                <a:lnTo>
                  <a:pt x="662101" y="96012"/>
                </a:lnTo>
                <a:cubicBezTo>
                  <a:pt x="662101" y="84735"/>
                  <a:pt x="660311" y="76848"/>
                  <a:pt x="656729" y="72352"/>
                </a:cubicBezTo>
                <a:cubicBezTo>
                  <a:pt x="653148" y="67856"/>
                  <a:pt x="647090" y="65608"/>
                  <a:pt x="638556" y="65608"/>
                </a:cubicBezTo>
                <a:close/>
                <a:moveTo>
                  <a:pt x="1326718" y="59665"/>
                </a:moveTo>
                <a:lnTo>
                  <a:pt x="1353464" y="59665"/>
                </a:lnTo>
                <a:lnTo>
                  <a:pt x="1353464" y="92583"/>
                </a:lnTo>
                <a:lnTo>
                  <a:pt x="1326718" y="92583"/>
                </a:lnTo>
                <a:close/>
                <a:moveTo>
                  <a:pt x="772287" y="45034"/>
                </a:moveTo>
                <a:lnTo>
                  <a:pt x="772287" y="69952"/>
                </a:lnTo>
                <a:cubicBezTo>
                  <a:pt x="759180" y="72543"/>
                  <a:pt x="747979" y="75895"/>
                  <a:pt x="738682" y="80010"/>
                </a:cubicBezTo>
                <a:lnTo>
                  <a:pt x="733653" y="82068"/>
                </a:lnTo>
                <a:lnTo>
                  <a:pt x="733653" y="161849"/>
                </a:lnTo>
                <a:lnTo>
                  <a:pt x="708736" y="161849"/>
                </a:lnTo>
                <a:lnTo>
                  <a:pt x="708736" y="47549"/>
                </a:lnTo>
                <a:lnTo>
                  <a:pt x="733425" y="47549"/>
                </a:lnTo>
                <a:lnTo>
                  <a:pt x="733425" y="61265"/>
                </a:lnTo>
                <a:cubicBezTo>
                  <a:pt x="746379" y="52883"/>
                  <a:pt x="759333" y="47473"/>
                  <a:pt x="772287" y="45034"/>
                </a:cubicBezTo>
                <a:close/>
                <a:moveTo>
                  <a:pt x="638556" y="45034"/>
                </a:moveTo>
                <a:cubicBezTo>
                  <a:pt x="670560" y="45034"/>
                  <a:pt x="686562" y="62484"/>
                  <a:pt x="686562" y="97384"/>
                </a:cubicBezTo>
                <a:lnTo>
                  <a:pt x="684961" y="115215"/>
                </a:lnTo>
                <a:lnTo>
                  <a:pt x="614095" y="115215"/>
                </a:lnTo>
                <a:cubicBezTo>
                  <a:pt x="614248" y="124663"/>
                  <a:pt x="616305" y="131598"/>
                  <a:pt x="620268" y="136017"/>
                </a:cubicBezTo>
                <a:cubicBezTo>
                  <a:pt x="624230" y="140437"/>
                  <a:pt x="631621" y="142647"/>
                  <a:pt x="642442" y="142647"/>
                </a:cubicBezTo>
                <a:cubicBezTo>
                  <a:pt x="653262" y="142647"/>
                  <a:pt x="664387" y="142189"/>
                  <a:pt x="675817" y="141275"/>
                </a:cubicBezTo>
                <a:lnTo>
                  <a:pt x="682218" y="140589"/>
                </a:lnTo>
                <a:lnTo>
                  <a:pt x="682675" y="159106"/>
                </a:lnTo>
                <a:cubicBezTo>
                  <a:pt x="665302" y="162611"/>
                  <a:pt x="649909" y="164364"/>
                  <a:pt x="636498" y="164364"/>
                </a:cubicBezTo>
                <a:cubicBezTo>
                  <a:pt x="619582" y="164364"/>
                  <a:pt x="607428" y="159715"/>
                  <a:pt x="600036" y="150419"/>
                </a:cubicBezTo>
                <a:cubicBezTo>
                  <a:pt x="592645" y="141123"/>
                  <a:pt x="588949" y="126264"/>
                  <a:pt x="588949" y="105842"/>
                </a:cubicBezTo>
                <a:cubicBezTo>
                  <a:pt x="588949" y="65304"/>
                  <a:pt x="605485" y="45034"/>
                  <a:pt x="638556" y="45034"/>
                </a:cubicBezTo>
                <a:close/>
                <a:moveTo>
                  <a:pt x="392277" y="45034"/>
                </a:moveTo>
                <a:cubicBezTo>
                  <a:pt x="410565" y="45034"/>
                  <a:pt x="423634" y="49987"/>
                  <a:pt x="431482" y="59893"/>
                </a:cubicBezTo>
                <a:cubicBezTo>
                  <a:pt x="439331" y="69799"/>
                  <a:pt x="443255" y="84658"/>
                  <a:pt x="443255" y="104470"/>
                </a:cubicBezTo>
                <a:cubicBezTo>
                  <a:pt x="443255" y="124282"/>
                  <a:pt x="439445" y="139218"/>
                  <a:pt x="431825" y="149276"/>
                </a:cubicBezTo>
                <a:cubicBezTo>
                  <a:pt x="424205" y="159334"/>
                  <a:pt x="411022" y="164364"/>
                  <a:pt x="392277" y="164364"/>
                </a:cubicBezTo>
                <a:cubicBezTo>
                  <a:pt x="373532" y="164364"/>
                  <a:pt x="360349" y="159334"/>
                  <a:pt x="352729" y="149276"/>
                </a:cubicBezTo>
                <a:cubicBezTo>
                  <a:pt x="345109" y="139218"/>
                  <a:pt x="341299" y="124282"/>
                  <a:pt x="341299" y="104470"/>
                </a:cubicBezTo>
                <a:cubicBezTo>
                  <a:pt x="341299" y="84658"/>
                  <a:pt x="345224" y="69799"/>
                  <a:pt x="353072" y="59893"/>
                </a:cubicBezTo>
                <a:cubicBezTo>
                  <a:pt x="360921" y="49987"/>
                  <a:pt x="373989" y="45034"/>
                  <a:pt x="392277" y="45034"/>
                </a:cubicBezTo>
                <a:close/>
                <a:moveTo>
                  <a:pt x="199034" y="45034"/>
                </a:moveTo>
                <a:cubicBezTo>
                  <a:pt x="207111" y="45034"/>
                  <a:pt x="216636" y="46101"/>
                  <a:pt x="227609" y="48235"/>
                </a:cubicBezTo>
                <a:lnTo>
                  <a:pt x="233324" y="49378"/>
                </a:lnTo>
                <a:lnTo>
                  <a:pt x="232410" y="69037"/>
                </a:lnTo>
                <a:cubicBezTo>
                  <a:pt x="220370" y="67818"/>
                  <a:pt x="211455" y="67209"/>
                  <a:pt x="205663" y="67209"/>
                </a:cubicBezTo>
                <a:cubicBezTo>
                  <a:pt x="194081" y="67209"/>
                  <a:pt x="186309" y="69799"/>
                  <a:pt x="182346" y="74981"/>
                </a:cubicBezTo>
                <a:cubicBezTo>
                  <a:pt x="178384" y="80163"/>
                  <a:pt x="176403" y="89916"/>
                  <a:pt x="176403" y="104242"/>
                </a:cubicBezTo>
                <a:cubicBezTo>
                  <a:pt x="176403" y="118567"/>
                  <a:pt x="178308" y="128473"/>
                  <a:pt x="182118" y="133960"/>
                </a:cubicBezTo>
                <a:cubicBezTo>
                  <a:pt x="185928" y="139446"/>
                  <a:pt x="193852" y="142189"/>
                  <a:pt x="205892" y="142189"/>
                </a:cubicBezTo>
                <a:lnTo>
                  <a:pt x="232638" y="140361"/>
                </a:lnTo>
                <a:lnTo>
                  <a:pt x="233324" y="160249"/>
                </a:lnTo>
                <a:cubicBezTo>
                  <a:pt x="217932" y="162992"/>
                  <a:pt x="206349" y="164364"/>
                  <a:pt x="198577" y="164364"/>
                </a:cubicBezTo>
                <a:cubicBezTo>
                  <a:pt x="181203" y="164364"/>
                  <a:pt x="168973" y="159677"/>
                  <a:pt x="161887" y="150305"/>
                </a:cubicBezTo>
                <a:cubicBezTo>
                  <a:pt x="154800" y="140932"/>
                  <a:pt x="151257" y="125578"/>
                  <a:pt x="151257" y="104242"/>
                </a:cubicBezTo>
                <a:cubicBezTo>
                  <a:pt x="151257" y="82906"/>
                  <a:pt x="154990" y="67704"/>
                  <a:pt x="162458" y="58636"/>
                </a:cubicBezTo>
                <a:cubicBezTo>
                  <a:pt x="169926" y="49568"/>
                  <a:pt x="182118" y="45034"/>
                  <a:pt x="199034" y="45034"/>
                </a:cubicBezTo>
                <a:close/>
                <a:moveTo>
                  <a:pt x="1005306" y="30633"/>
                </a:moveTo>
                <a:cubicBezTo>
                  <a:pt x="994333" y="30633"/>
                  <a:pt x="986447" y="34786"/>
                  <a:pt x="981646" y="43091"/>
                </a:cubicBezTo>
                <a:cubicBezTo>
                  <a:pt x="976845" y="51397"/>
                  <a:pt x="974445" y="65989"/>
                  <a:pt x="974445" y="86868"/>
                </a:cubicBezTo>
                <a:cubicBezTo>
                  <a:pt x="974445" y="107747"/>
                  <a:pt x="976922" y="122187"/>
                  <a:pt x="981875" y="130188"/>
                </a:cubicBezTo>
                <a:cubicBezTo>
                  <a:pt x="986828" y="138189"/>
                  <a:pt x="994676" y="142189"/>
                  <a:pt x="1005420" y="142189"/>
                </a:cubicBezTo>
                <a:cubicBezTo>
                  <a:pt x="1016165" y="142189"/>
                  <a:pt x="1023937" y="138189"/>
                  <a:pt x="1028738" y="130188"/>
                </a:cubicBezTo>
                <a:cubicBezTo>
                  <a:pt x="1033538" y="122187"/>
                  <a:pt x="1035939" y="107747"/>
                  <a:pt x="1035939" y="86868"/>
                </a:cubicBezTo>
                <a:cubicBezTo>
                  <a:pt x="1035939" y="65989"/>
                  <a:pt x="1033576" y="51397"/>
                  <a:pt x="1028852" y="43091"/>
                </a:cubicBezTo>
                <a:cubicBezTo>
                  <a:pt x="1024128" y="34786"/>
                  <a:pt x="1016279" y="30633"/>
                  <a:pt x="1005306" y="30633"/>
                </a:cubicBezTo>
                <a:close/>
                <a:moveTo>
                  <a:pt x="63779" y="24918"/>
                </a:moveTo>
                <a:cubicBezTo>
                  <a:pt x="49453" y="24918"/>
                  <a:pt x="39624" y="29642"/>
                  <a:pt x="34290" y="39091"/>
                </a:cubicBezTo>
                <a:cubicBezTo>
                  <a:pt x="28956" y="48540"/>
                  <a:pt x="26289" y="63589"/>
                  <a:pt x="26289" y="84239"/>
                </a:cubicBezTo>
                <a:cubicBezTo>
                  <a:pt x="26289" y="104890"/>
                  <a:pt x="28879" y="119710"/>
                  <a:pt x="34061" y="128702"/>
                </a:cubicBezTo>
                <a:cubicBezTo>
                  <a:pt x="39243" y="137694"/>
                  <a:pt x="49149" y="142189"/>
                  <a:pt x="63779" y="142189"/>
                </a:cubicBezTo>
                <a:cubicBezTo>
                  <a:pt x="78409" y="142189"/>
                  <a:pt x="88277" y="137770"/>
                  <a:pt x="93383" y="128931"/>
                </a:cubicBezTo>
                <a:cubicBezTo>
                  <a:pt x="98488" y="120091"/>
                  <a:pt x="101041" y="105271"/>
                  <a:pt x="101041" y="84468"/>
                </a:cubicBezTo>
                <a:cubicBezTo>
                  <a:pt x="101041" y="63665"/>
                  <a:pt x="98412" y="48540"/>
                  <a:pt x="93154" y="39091"/>
                </a:cubicBezTo>
                <a:cubicBezTo>
                  <a:pt x="87896" y="29642"/>
                  <a:pt x="78105" y="24918"/>
                  <a:pt x="63779" y="24918"/>
                </a:cubicBezTo>
                <a:close/>
                <a:moveTo>
                  <a:pt x="266319" y="14402"/>
                </a:moveTo>
                <a:lnTo>
                  <a:pt x="291007" y="14402"/>
                </a:lnTo>
                <a:lnTo>
                  <a:pt x="291007" y="47549"/>
                </a:lnTo>
                <a:lnTo>
                  <a:pt x="322554" y="47549"/>
                </a:lnTo>
                <a:lnTo>
                  <a:pt x="322554" y="68809"/>
                </a:lnTo>
                <a:lnTo>
                  <a:pt x="291007" y="68809"/>
                </a:lnTo>
                <a:lnTo>
                  <a:pt x="291007" y="119101"/>
                </a:lnTo>
                <a:cubicBezTo>
                  <a:pt x="291007" y="128397"/>
                  <a:pt x="291693" y="134569"/>
                  <a:pt x="293065" y="137617"/>
                </a:cubicBezTo>
                <a:cubicBezTo>
                  <a:pt x="294436" y="140665"/>
                  <a:pt x="297942" y="142189"/>
                  <a:pt x="303580" y="142189"/>
                </a:cubicBezTo>
                <a:lnTo>
                  <a:pt x="322326" y="141504"/>
                </a:lnTo>
                <a:lnTo>
                  <a:pt x="323469" y="161392"/>
                </a:lnTo>
                <a:cubicBezTo>
                  <a:pt x="313258" y="163373"/>
                  <a:pt x="305485" y="164364"/>
                  <a:pt x="300151" y="164364"/>
                </a:cubicBezTo>
                <a:cubicBezTo>
                  <a:pt x="287197" y="164364"/>
                  <a:pt x="278320" y="161392"/>
                  <a:pt x="273520" y="155448"/>
                </a:cubicBezTo>
                <a:cubicBezTo>
                  <a:pt x="268719" y="149505"/>
                  <a:pt x="266319" y="138303"/>
                  <a:pt x="266319" y="121844"/>
                </a:cubicBezTo>
                <a:lnTo>
                  <a:pt x="266319" y="68809"/>
                </a:lnTo>
                <a:lnTo>
                  <a:pt x="251688" y="68809"/>
                </a:lnTo>
                <a:lnTo>
                  <a:pt x="251688" y="47549"/>
                </a:lnTo>
                <a:lnTo>
                  <a:pt x="266319" y="47549"/>
                </a:lnTo>
                <a:close/>
                <a:moveTo>
                  <a:pt x="1134389" y="10973"/>
                </a:moveTo>
                <a:lnTo>
                  <a:pt x="1157706" y="10973"/>
                </a:lnTo>
                <a:lnTo>
                  <a:pt x="1157706" y="161849"/>
                </a:lnTo>
                <a:lnTo>
                  <a:pt x="1132332" y="161849"/>
                </a:lnTo>
                <a:lnTo>
                  <a:pt x="1132332" y="39777"/>
                </a:lnTo>
                <a:lnTo>
                  <a:pt x="1096899" y="62637"/>
                </a:lnTo>
                <a:lnTo>
                  <a:pt x="1085240" y="43663"/>
                </a:lnTo>
                <a:close/>
                <a:moveTo>
                  <a:pt x="1251127" y="8458"/>
                </a:moveTo>
                <a:cubicBezTo>
                  <a:pt x="1282674" y="8458"/>
                  <a:pt x="1298448" y="22479"/>
                  <a:pt x="1298448" y="50521"/>
                </a:cubicBezTo>
                <a:cubicBezTo>
                  <a:pt x="1298448" y="61494"/>
                  <a:pt x="1296047" y="71019"/>
                  <a:pt x="1291247" y="79096"/>
                </a:cubicBezTo>
                <a:cubicBezTo>
                  <a:pt x="1286446" y="87173"/>
                  <a:pt x="1277874" y="96927"/>
                  <a:pt x="1265529" y="108357"/>
                </a:cubicBezTo>
                <a:lnTo>
                  <a:pt x="1233297" y="139675"/>
                </a:lnTo>
                <a:lnTo>
                  <a:pt x="1301419" y="139675"/>
                </a:lnTo>
                <a:lnTo>
                  <a:pt x="1301419" y="161849"/>
                </a:lnTo>
                <a:lnTo>
                  <a:pt x="1204264" y="161849"/>
                </a:lnTo>
                <a:lnTo>
                  <a:pt x="1204264" y="140132"/>
                </a:lnTo>
                <a:lnTo>
                  <a:pt x="1241526" y="101727"/>
                </a:lnTo>
                <a:cubicBezTo>
                  <a:pt x="1252804" y="90145"/>
                  <a:pt x="1260729" y="81077"/>
                  <a:pt x="1265301" y="74524"/>
                </a:cubicBezTo>
                <a:cubicBezTo>
                  <a:pt x="1269873" y="67971"/>
                  <a:pt x="1272159" y="60770"/>
                  <a:pt x="1272159" y="52921"/>
                </a:cubicBezTo>
                <a:cubicBezTo>
                  <a:pt x="1272159" y="45073"/>
                  <a:pt x="1269949" y="39472"/>
                  <a:pt x="1265529" y="36119"/>
                </a:cubicBezTo>
                <a:cubicBezTo>
                  <a:pt x="1261110" y="32766"/>
                  <a:pt x="1253871" y="31090"/>
                  <a:pt x="1243812" y="31090"/>
                </a:cubicBezTo>
                <a:cubicBezTo>
                  <a:pt x="1234363" y="31090"/>
                  <a:pt x="1223924" y="32157"/>
                  <a:pt x="1212494" y="34290"/>
                </a:cubicBezTo>
                <a:lnTo>
                  <a:pt x="1206779" y="35205"/>
                </a:lnTo>
                <a:lnTo>
                  <a:pt x="1205179" y="15088"/>
                </a:lnTo>
                <a:cubicBezTo>
                  <a:pt x="1219962" y="10668"/>
                  <a:pt x="1235278" y="8458"/>
                  <a:pt x="1251127" y="8458"/>
                </a:cubicBezTo>
                <a:close/>
                <a:moveTo>
                  <a:pt x="1005306" y="8458"/>
                </a:moveTo>
                <a:cubicBezTo>
                  <a:pt x="1024356" y="8458"/>
                  <a:pt x="1038606" y="14554"/>
                  <a:pt x="1048054" y="26746"/>
                </a:cubicBezTo>
                <a:cubicBezTo>
                  <a:pt x="1057503" y="38938"/>
                  <a:pt x="1062228" y="59093"/>
                  <a:pt x="1062228" y="87211"/>
                </a:cubicBezTo>
                <a:cubicBezTo>
                  <a:pt x="1062228" y="115329"/>
                  <a:pt x="1057465" y="135217"/>
                  <a:pt x="1047940" y="146876"/>
                </a:cubicBezTo>
                <a:cubicBezTo>
                  <a:pt x="1038415" y="158534"/>
                  <a:pt x="1024166" y="164364"/>
                  <a:pt x="1005192" y="164364"/>
                </a:cubicBezTo>
                <a:cubicBezTo>
                  <a:pt x="986218" y="164364"/>
                  <a:pt x="971969" y="158572"/>
                  <a:pt x="962444" y="146990"/>
                </a:cubicBezTo>
                <a:cubicBezTo>
                  <a:pt x="952919" y="135408"/>
                  <a:pt x="948156" y="115558"/>
                  <a:pt x="948156" y="87440"/>
                </a:cubicBezTo>
                <a:cubicBezTo>
                  <a:pt x="948156" y="59322"/>
                  <a:pt x="952919" y="39129"/>
                  <a:pt x="962444" y="26861"/>
                </a:cubicBezTo>
                <a:cubicBezTo>
                  <a:pt x="971969" y="14593"/>
                  <a:pt x="986256" y="8458"/>
                  <a:pt x="1005306" y="8458"/>
                </a:cubicBezTo>
                <a:close/>
                <a:moveTo>
                  <a:pt x="879652" y="8458"/>
                </a:moveTo>
                <a:cubicBezTo>
                  <a:pt x="911199" y="8458"/>
                  <a:pt x="926973" y="22479"/>
                  <a:pt x="926973" y="50521"/>
                </a:cubicBezTo>
                <a:cubicBezTo>
                  <a:pt x="926973" y="61494"/>
                  <a:pt x="924572" y="71019"/>
                  <a:pt x="919772" y="79096"/>
                </a:cubicBezTo>
                <a:cubicBezTo>
                  <a:pt x="914971" y="87173"/>
                  <a:pt x="906399" y="96927"/>
                  <a:pt x="894054" y="108357"/>
                </a:cubicBezTo>
                <a:lnTo>
                  <a:pt x="861822" y="139675"/>
                </a:lnTo>
                <a:lnTo>
                  <a:pt x="929944" y="139675"/>
                </a:lnTo>
                <a:lnTo>
                  <a:pt x="929944" y="161849"/>
                </a:lnTo>
                <a:lnTo>
                  <a:pt x="832789" y="161849"/>
                </a:lnTo>
                <a:lnTo>
                  <a:pt x="832789" y="140132"/>
                </a:lnTo>
                <a:lnTo>
                  <a:pt x="870051" y="101727"/>
                </a:lnTo>
                <a:cubicBezTo>
                  <a:pt x="881329" y="90145"/>
                  <a:pt x="889254" y="81077"/>
                  <a:pt x="893826" y="74524"/>
                </a:cubicBezTo>
                <a:cubicBezTo>
                  <a:pt x="898398" y="67971"/>
                  <a:pt x="900684" y="60770"/>
                  <a:pt x="900684" y="52921"/>
                </a:cubicBezTo>
                <a:cubicBezTo>
                  <a:pt x="900684" y="45073"/>
                  <a:pt x="898474" y="39472"/>
                  <a:pt x="894054" y="36119"/>
                </a:cubicBezTo>
                <a:cubicBezTo>
                  <a:pt x="889635" y="32766"/>
                  <a:pt x="882396" y="31090"/>
                  <a:pt x="872337" y="31090"/>
                </a:cubicBezTo>
                <a:cubicBezTo>
                  <a:pt x="862888" y="31090"/>
                  <a:pt x="852449" y="32157"/>
                  <a:pt x="841019" y="34290"/>
                </a:cubicBezTo>
                <a:lnTo>
                  <a:pt x="835304" y="35205"/>
                </a:lnTo>
                <a:lnTo>
                  <a:pt x="833704" y="15088"/>
                </a:lnTo>
                <a:cubicBezTo>
                  <a:pt x="848487" y="10668"/>
                  <a:pt x="863803" y="8458"/>
                  <a:pt x="879652" y="8458"/>
                </a:cubicBezTo>
                <a:close/>
                <a:moveTo>
                  <a:pt x="63779" y="2743"/>
                </a:moveTo>
                <a:cubicBezTo>
                  <a:pt x="87249" y="2743"/>
                  <a:pt x="103708" y="9411"/>
                  <a:pt x="113157" y="22746"/>
                </a:cubicBezTo>
                <a:cubicBezTo>
                  <a:pt x="122605" y="36081"/>
                  <a:pt x="127330" y="56617"/>
                  <a:pt x="127330" y="84354"/>
                </a:cubicBezTo>
                <a:cubicBezTo>
                  <a:pt x="127330" y="112090"/>
                  <a:pt x="122644" y="132360"/>
                  <a:pt x="113271" y="145161"/>
                </a:cubicBezTo>
                <a:cubicBezTo>
                  <a:pt x="103898" y="157963"/>
                  <a:pt x="87401" y="164364"/>
                  <a:pt x="63779" y="164364"/>
                </a:cubicBezTo>
                <a:cubicBezTo>
                  <a:pt x="40157" y="164364"/>
                  <a:pt x="23622" y="157925"/>
                  <a:pt x="14173" y="145047"/>
                </a:cubicBezTo>
                <a:cubicBezTo>
                  <a:pt x="4724" y="132169"/>
                  <a:pt x="0" y="111938"/>
                  <a:pt x="0" y="84354"/>
                </a:cubicBezTo>
                <a:cubicBezTo>
                  <a:pt x="0" y="56769"/>
                  <a:pt x="4762" y="36271"/>
                  <a:pt x="14287" y="22860"/>
                </a:cubicBezTo>
                <a:cubicBezTo>
                  <a:pt x="23812" y="9449"/>
                  <a:pt x="40309" y="2743"/>
                  <a:pt x="63779" y="2743"/>
                </a:cubicBezTo>
                <a:close/>
                <a:moveTo>
                  <a:pt x="470611" y="0"/>
                </a:moveTo>
                <a:lnTo>
                  <a:pt x="495300" y="0"/>
                </a:lnTo>
                <a:lnTo>
                  <a:pt x="495300" y="51892"/>
                </a:lnTo>
                <a:cubicBezTo>
                  <a:pt x="505815" y="47320"/>
                  <a:pt x="515340" y="45034"/>
                  <a:pt x="523875" y="45034"/>
                </a:cubicBezTo>
                <a:cubicBezTo>
                  <a:pt x="539572" y="45034"/>
                  <a:pt x="550888" y="49416"/>
                  <a:pt x="557822" y="58179"/>
                </a:cubicBezTo>
                <a:cubicBezTo>
                  <a:pt x="564756" y="66942"/>
                  <a:pt x="568223" y="82449"/>
                  <a:pt x="568223" y="104699"/>
                </a:cubicBezTo>
                <a:cubicBezTo>
                  <a:pt x="568223" y="126949"/>
                  <a:pt x="564108" y="142456"/>
                  <a:pt x="555879" y="151219"/>
                </a:cubicBezTo>
                <a:cubicBezTo>
                  <a:pt x="547649" y="159982"/>
                  <a:pt x="533171" y="164364"/>
                  <a:pt x="512445" y="164364"/>
                </a:cubicBezTo>
                <a:cubicBezTo>
                  <a:pt x="505282" y="164364"/>
                  <a:pt x="493928" y="163678"/>
                  <a:pt x="478383" y="162306"/>
                </a:cubicBezTo>
                <a:lnTo>
                  <a:pt x="470611" y="16162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To Outline"/>
          <p:cNvSpPr/>
          <p:nvPr/>
        </p:nvSpPr>
        <p:spPr>
          <a:xfrm>
            <a:off x="6703514" y="3038928"/>
            <a:ext cx="2217888" cy="440317"/>
          </a:xfrm>
          <a:custGeom>
            <a:avLst/>
            <a:gdLst/>
            <a:ahLst/>
            <a:cxnLst/>
            <a:rect l="l" t="t" r="r" b="b"/>
            <a:pathLst>
              <a:path w="2217888" h="440317">
                <a:moveTo>
                  <a:pt x="1314037" y="377749"/>
                </a:moveTo>
                <a:lnTo>
                  <a:pt x="1274825" y="382010"/>
                </a:lnTo>
                <a:cubicBezTo>
                  <a:pt x="1266888" y="382846"/>
                  <a:pt x="1261325" y="385059"/>
                  <a:pt x="1258135" y="388648"/>
                </a:cubicBezTo>
                <a:cubicBezTo>
                  <a:pt x="1254945" y="392238"/>
                  <a:pt x="1253350" y="397821"/>
                  <a:pt x="1253350" y="405397"/>
                </a:cubicBezTo>
                <a:cubicBezTo>
                  <a:pt x="1253350" y="412973"/>
                  <a:pt x="1254986" y="418729"/>
                  <a:pt x="1258256" y="422667"/>
                </a:cubicBezTo>
                <a:cubicBezTo>
                  <a:pt x="1261527" y="426604"/>
                  <a:pt x="1266233" y="428573"/>
                  <a:pt x="1272374" y="428573"/>
                </a:cubicBezTo>
                <a:cubicBezTo>
                  <a:pt x="1278515" y="428573"/>
                  <a:pt x="1285155" y="427808"/>
                  <a:pt x="1292295" y="426278"/>
                </a:cubicBezTo>
                <a:cubicBezTo>
                  <a:pt x="1299434" y="424748"/>
                  <a:pt x="1305088" y="423239"/>
                  <a:pt x="1309257" y="421751"/>
                </a:cubicBezTo>
                <a:lnTo>
                  <a:pt x="1314037" y="420043"/>
                </a:lnTo>
                <a:close/>
                <a:moveTo>
                  <a:pt x="971136" y="377749"/>
                </a:moveTo>
                <a:lnTo>
                  <a:pt x="931924" y="382010"/>
                </a:lnTo>
                <a:cubicBezTo>
                  <a:pt x="923988" y="382846"/>
                  <a:pt x="918425" y="385059"/>
                  <a:pt x="915235" y="388648"/>
                </a:cubicBezTo>
                <a:cubicBezTo>
                  <a:pt x="912045" y="392238"/>
                  <a:pt x="910450" y="397821"/>
                  <a:pt x="910450" y="405397"/>
                </a:cubicBezTo>
                <a:cubicBezTo>
                  <a:pt x="910450" y="412973"/>
                  <a:pt x="912086" y="418729"/>
                  <a:pt x="915356" y="422667"/>
                </a:cubicBezTo>
                <a:cubicBezTo>
                  <a:pt x="918627" y="426604"/>
                  <a:pt x="923333" y="428573"/>
                  <a:pt x="929474" y="428573"/>
                </a:cubicBezTo>
                <a:cubicBezTo>
                  <a:pt x="935615" y="428573"/>
                  <a:pt x="942255" y="427808"/>
                  <a:pt x="949395" y="426278"/>
                </a:cubicBezTo>
                <a:cubicBezTo>
                  <a:pt x="956534" y="424748"/>
                  <a:pt x="962188" y="423239"/>
                  <a:pt x="966357" y="421751"/>
                </a:cubicBezTo>
                <a:lnTo>
                  <a:pt x="971136" y="420043"/>
                </a:lnTo>
                <a:close/>
                <a:moveTo>
                  <a:pt x="2178151" y="331104"/>
                </a:moveTo>
                <a:cubicBezTo>
                  <a:pt x="2163871" y="331104"/>
                  <a:pt x="2154178" y="335089"/>
                  <a:pt x="2149073" y="343060"/>
                </a:cubicBezTo>
                <a:cubicBezTo>
                  <a:pt x="2143968" y="351032"/>
                  <a:pt x="2141415" y="363851"/>
                  <a:pt x="2141415" y="381517"/>
                </a:cubicBezTo>
                <a:cubicBezTo>
                  <a:pt x="2141415" y="402496"/>
                  <a:pt x="2144604" y="415896"/>
                  <a:pt x="2150984" y="421719"/>
                </a:cubicBezTo>
                <a:cubicBezTo>
                  <a:pt x="2154106" y="424557"/>
                  <a:pt x="2156965" y="426409"/>
                  <a:pt x="2159562" y="427275"/>
                </a:cubicBezTo>
                <a:cubicBezTo>
                  <a:pt x="2162158" y="428140"/>
                  <a:pt x="2165734" y="428573"/>
                  <a:pt x="2170290" y="428573"/>
                </a:cubicBezTo>
                <a:cubicBezTo>
                  <a:pt x="2174845" y="428573"/>
                  <a:pt x="2180271" y="427632"/>
                  <a:pt x="2186568" y="425751"/>
                </a:cubicBezTo>
                <a:cubicBezTo>
                  <a:pt x="2192866" y="423870"/>
                  <a:pt x="2197764" y="421980"/>
                  <a:pt x="2201265" y="420083"/>
                </a:cubicBezTo>
                <a:lnTo>
                  <a:pt x="2205466" y="417807"/>
                </a:lnTo>
                <a:lnTo>
                  <a:pt x="2205466" y="333497"/>
                </a:lnTo>
                <a:cubicBezTo>
                  <a:pt x="2195095" y="331901"/>
                  <a:pt x="2185990" y="331104"/>
                  <a:pt x="2178151" y="331104"/>
                </a:cubicBezTo>
                <a:close/>
                <a:moveTo>
                  <a:pt x="2061833" y="331104"/>
                </a:moveTo>
                <a:cubicBezTo>
                  <a:pt x="2038688" y="331104"/>
                  <a:pt x="2027115" y="345279"/>
                  <a:pt x="2027115" y="373630"/>
                </a:cubicBezTo>
                <a:lnTo>
                  <a:pt x="2093859" y="373630"/>
                </a:lnTo>
                <a:cubicBezTo>
                  <a:pt x="2093859" y="358629"/>
                  <a:pt x="2091321" y="347790"/>
                  <a:pt x="2086245" y="341116"/>
                </a:cubicBezTo>
                <a:cubicBezTo>
                  <a:pt x="2081170" y="334441"/>
                  <a:pt x="2073032" y="331104"/>
                  <a:pt x="2061833" y="331104"/>
                </a:cubicBezTo>
                <a:close/>
                <a:moveTo>
                  <a:pt x="1480808" y="331104"/>
                </a:moveTo>
                <a:cubicBezTo>
                  <a:pt x="1457663" y="331104"/>
                  <a:pt x="1446090" y="345279"/>
                  <a:pt x="1446090" y="373630"/>
                </a:cubicBezTo>
                <a:lnTo>
                  <a:pt x="1512834" y="373630"/>
                </a:lnTo>
                <a:cubicBezTo>
                  <a:pt x="1512834" y="358629"/>
                  <a:pt x="1510296" y="347790"/>
                  <a:pt x="1505221" y="341116"/>
                </a:cubicBezTo>
                <a:cubicBezTo>
                  <a:pt x="1500145" y="334441"/>
                  <a:pt x="1492008" y="331104"/>
                  <a:pt x="1480808" y="331104"/>
                </a:cubicBezTo>
                <a:close/>
                <a:moveTo>
                  <a:pt x="709937" y="331104"/>
                </a:moveTo>
                <a:cubicBezTo>
                  <a:pt x="696335" y="331104"/>
                  <a:pt x="687115" y="334284"/>
                  <a:pt x="682275" y="340644"/>
                </a:cubicBezTo>
                <a:cubicBezTo>
                  <a:pt x="677435" y="347004"/>
                  <a:pt x="675015" y="359358"/>
                  <a:pt x="675015" y="377706"/>
                </a:cubicBezTo>
                <a:cubicBezTo>
                  <a:pt x="675015" y="388338"/>
                  <a:pt x="675377" y="396512"/>
                  <a:pt x="676101" y="402227"/>
                </a:cubicBezTo>
                <a:cubicBezTo>
                  <a:pt x="676825" y="407942"/>
                  <a:pt x="678395" y="412975"/>
                  <a:pt x="680812" y="417325"/>
                </a:cubicBezTo>
                <a:cubicBezTo>
                  <a:pt x="683229" y="421676"/>
                  <a:pt x="686660" y="424638"/>
                  <a:pt x="691106" y="426212"/>
                </a:cubicBezTo>
                <a:cubicBezTo>
                  <a:pt x="695554" y="427786"/>
                  <a:pt x="701831" y="428573"/>
                  <a:pt x="709935" y="428573"/>
                </a:cubicBezTo>
                <a:cubicBezTo>
                  <a:pt x="718040" y="428573"/>
                  <a:pt x="724316" y="427786"/>
                  <a:pt x="728765" y="426212"/>
                </a:cubicBezTo>
                <a:cubicBezTo>
                  <a:pt x="733213" y="424638"/>
                  <a:pt x="736645" y="421675"/>
                  <a:pt x="739062" y="417323"/>
                </a:cubicBezTo>
                <a:cubicBezTo>
                  <a:pt x="741479" y="412972"/>
                  <a:pt x="743056" y="407892"/>
                  <a:pt x="743791" y="402086"/>
                </a:cubicBezTo>
                <a:cubicBezTo>
                  <a:pt x="744527" y="396279"/>
                  <a:pt x="744895" y="388152"/>
                  <a:pt x="744895" y="377706"/>
                </a:cubicBezTo>
                <a:cubicBezTo>
                  <a:pt x="744895" y="359389"/>
                  <a:pt x="742469" y="347043"/>
                  <a:pt x="737617" y="340667"/>
                </a:cubicBezTo>
                <a:cubicBezTo>
                  <a:pt x="732766" y="334292"/>
                  <a:pt x="723539" y="331104"/>
                  <a:pt x="709937" y="331104"/>
                </a:cubicBezTo>
                <a:close/>
                <a:moveTo>
                  <a:pt x="271787" y="331104"/>
                </a:moveTo>
                <a:cubicBezTo>
                  <a:pt x="258185" y="331104"/>
                  <a:pt x="248965" y="334284"/>
                  <a:pt x="244125" y="340644"/>
                </a:cubicBezTo>
                <a:cubicBezTo>
                  <a:pt x="239285" y="347004"/>
                  <a:pt x="236865" y="359358"/>
                  <a:pt x="236865" y="377706"/>
                </a:cubicBezTo>
                <a:cubicBezTo>
                  <a:pt x="236865" y="388338"/>
                  <a:pt x="237227" y="396512"/>
                  <a:pt x="237951" y="402227"/>
                </a:cubicBezTo>
                <a:cubicBezTo>
                  <a:pt x="238675" y="407942"/>
                  <a:pt x="240245" y="412975"/>
                  <a:pt x="242662" y="417325"/>
                </a:cubicBezTo>
                <a:cubicBezTo>
                  <a:pt x="245079" y="421676"/>
                  <a:pt x="248511" y="424638"/>
                  <a:pt x="252956" y="426212"/>
                </a:cubicBezTo>
                <a:cubicBezTo>
                  <a:pt x="257404" y="427786"/>
                  <a:pt x="263681" y="428573"/>
                  <a:pt x="271785" y="428573"/>
                </a:cubicBezTo>
                <a:cubicBezTo>
                  <a:pt x="279890" y="428573"/>
                  <a:pt x="286166" y="427786"/>
                  <a:pt x="290615" y="426212"/>
                </a:cubicBezTo>
                <a:cubicBezTo>
                  <a:pt x="295063" y="424638"/>
                  <a:pt x="298495" y="421675"/>
                  <a:pt x="300912" y="417323"/>
                </a:cubicBezTo>
                <a:cubicBezTo>
                  <a:pt x="303329" y="412972"/>
                  <a:pt x="304906" y="407892"/>
                  <a:pt x="305641" y="402086"/>
                </a:cubicBezTo>
                <a:cubicBezTo>
                  <a:pt x="306377" y="396279"/>
                  <a:pt x="306745" y="388152"/>
                  <a:pt x="306745" y="377706"/>
                </a:cubicBezTo>
                <a:cubicBezTo>
                  <a:pt x="306745" y="359389"/>
                  <a:pt x="304319" y="347043"/>
                  <a:pt x="299467" y="340667"/>
                </a:cubicBezTo>
                <a:cubicBezTo>
                  <a:pt x="294616" y="334292"/>
                  <a:pt x="285389" y="331104"/>
                  <a:pt x="271787" y="331104"/>
                </a:cubicBezTo>
                <a:close/>
                <a:moveTo>
                  <a:pt x="1923707" y="321602"/>
                </a:moveTo>
                <a:lnTo>
                  <a:pt x="1936126" y="321602"/>
                </a:lnTo>
                <a:lnTo>
                  <a:pt x="1936126" y="438074"/>
                </a:lnTo>
                <a:lnTo>
                  <a:pt x="1923707" y="438074"/>
                </a:lnTo>
                <a:close/>
                <a:moveTo>
                  <a:pt x="618782" y="321602"/>
                </a:moveTo>
                <a:lnTo>
                  <a:pt x="631201" y="321602"/>
                </a:lnTo>
                <a:lnTo>
                  <a:pt x="631201" y="438074"/>
                </a:lnTo>
                <a:lnTo>
                  <a:pt x="618782" y="438074"/>
                </a:lnTo>
                <a:close/>
                <a:moveTo>
                  <a:pt x="466382" y="321602"/>
                </a:moveTo>
                <a:lnTo>
                  <a:pt x="478801" y="321602"/>
                </a:lnTo>
                <a:lnTo>
                  <a:pt x="478801" y="438074"/>
                </a:lnTo>
                <a:lnTo>
                  <a:pt x="466382" y="438074"/>
                </a:lnTo>
                <a:close/>
                <a:moveTo>
                  <a:pt x="350841" y="321602"/>
                </a:moveTo>
                <a:lnTo>
                  <a:pt x="364053" y="321602"/>
                </a:lnTo>
                <a:lnTo>
                  <a:pt x="395675" y="426555"/>
                </a:lnTo>
                <a:lnTo>
                  <a:pt x="402051" y="426555"/>
                </a:lnTo>
                <a:lnTo>
                  <a:pt x="434569" y="321602"/>
                </a:lnTo>
                <a:lnTo>
                  <a:pt x="446910" y="321602"/>
                </a:lnTo>
                <a:lnTo>
                  <a:pt x="411549" y="438074"/>
                </a:lnTo>
                <a:lnTo>
                  <a:pt x="386174" y="438074"/>
                </a:lnTo>
                <a:close/>
                <a:moveTo>
                  <a:pt x="2061833" y="319584"/>
                </a:moveTo>
                <a:cubicBezTo>
                  <a:pt x="2076773" y="319584"/>
                  <a:pt x="2087991" y="324081"/>
                  <a:pt x="2095486" y="333074"/>
                </a:cubicBezTo>
                <a:cubicBezTo>
                  <a:pt x="2102981" y="342066"/>
                  <a:pt x="2106728" y="356196"/>
                  <a:pt x="2106728" y="375463"/>
                </a:cubicBezTo>
                <a:lnTo>
                  <a:pt x="2106728" y="385150"/>
                </a:lnTo>
                <a:lnTo>
                  <a:pt x="2027115" y="385150"/>
                </a:lnTo>
                <a:cubicBezTo>
                  <a:pt x="2027115" y="399449"/>
                  <a:pt x="2029487" y="410261"/>
                  <a:pt x="2034232" y="417586"/>
                </a:cubicBezTo>
                <a:cubicBezTo>
                  <a:pt x="2038976" y="424911"/>
                  <a:pt x="2047066" y="428573"/>
                  <a:pt x="2058502" y="428573"/>
                </a:cubicBezTo>
                <a:cubicBezTo>
                  <a:pt x="2069938" y="428573"/>
                  <a:pt x="2081329" y="428063"/>
                  <a:pt x="2092673" y="427044"/>
                </a:cubicBezTo>
                <a:lnTo>
                  <a:pt x="2101852" y="426326"/>
                </a:lnTo>
                <a:lnTo>
                  <a:pt x="2102467" y="437896"/>
                </a:lnTo>
                <a:cubicBezTo>
                  <a:pt x="2084317" y="439360"/>
                  <a:pt x="2069714" y="440092"/>
                  <a:pt x="2058658" y="440092"/>
                </a:cubicBezTo>
                <a:cubicBezTo>
                  <a:pt x="2041989" y="439935"/>
                  <a:pt x="2030420" y="434847"/>
                  <a:pt x="2023950" y="424828"/>
                </a:cubicBezTo>
                <a:cubicBezTo>
                  <a:pt x="2017480" y="414809"/>
                  <a:pt x="2014245" y="399774"/>
                  <a:pt x="2014245" y="379724"/>
                </a:cubicBezTo>
                <a:cubicBezTo>
                  <a:pt x="2014245" y="339631"/>
                  <a:pt x="2030108" y="319584"/>
                  <a:pt x="2061833" y="319584"/>
                </a:cubicBezTo>
                <a:close/>
                <a:moveTo>
                  <a:pt x="1603518" y="319584"/>
                </a:moveTo>
                <a:cubicBezTo>
                  <a:pt x="1618076" y="319584"/>
                  <a:pt x="1627909" y="323614"/>
                  <a:pt x="1633015" y="331673"/>
                </a:cubicBezTo>
                <a:cubicBezTo>
                  <a:pt x="1638122" y="339733"/>
                  <a:pt x="1640675" y="355002"/>
                  <a:pt x="1640675" y="377481"/>
                </a:cubicBezTo>
                <a:lnTo>
                  <a:pt x="1640675" y="438074"/>
                </a:lnTo>
                <a:lnTo>
                  <a:pt x="1628255" y="438074"/>
                </a:lnTo>
                <a:lnTo>
                  <a:pt x="1628255" y="377931"/>
                </a:lnTo>
                <a:cubicBezTo>
                  <a:pt x="1628255" y="358631"/>
                  <a:pt x="1626611" y="346001"/>
                  <a:pt x="1623323" y="340042"/>
                </a:cubicBezTo>
                <a:cubicBezTo>
                  <a:pt x="1620034" y="334083"/>
                  <a:pt x="1612798" y="331104"/>
                  <a:pt x="1601613" y="331104"/>
                </a:cubicBezTo>
                <a:cubicBezTo>
                  <a:pt x="1595869" y="331104"/>
                  <a:pt x="1589830" y="332014"/>
                  <a:pt x="1583496" y="333834"/>
                </a:cubicBezTo>
                <a:cubicBezTo>
                  <a:pt x="1577162" y="335655"/>
                  <a:pt x="1572270" y="337427"/>
                  <a:pt x="1568820" y="339151"/>
                </a:cubicBezTo>
                <a:lnTo>
                  <a:pt x="1564651" y="341408"/>
                </a:lnTo>
                <a:lnTo>
                  <a:pt x="1564651" y="438074"/>
                </a:lnTo>
                <a:lnTo>
                  <a:pt x="1552232" y="438074"/>
                </a:lnTo>
                <a:lnTo>
                  <a:pt x="1552232" y="321602"/>
                </a:lnTo>
                <a:lnTo>
                  <a:pt x="1564651" y="321602"/>
                </a:lnTo>
                <a:lnTo>
                  <a:pt x="1564651" y="330343"/>
                </a:lnTo>
                <a:cubicBezTo>
                  <a:pt x="1576005" y="323171"/>
                  <a:pt x="1588961" y="319584"/>
                  <a:pt x="1603518" y="319584"/>
                </a:cubicBezTo>
                <a:close/>
                <a:moveTo>
                  <a:pt x="1480808" y="319584"/>
                </a:moveTo>
                <a:cubicBezTo>
                  <a:pt x="1495749" y="319584"/>
                  <a:pt x="1506966" y="324081"/>
                  <a:pt x="1514461" y="333074"/>
                </a:cubicBezTo>
                <a:cubicBezTo>
                  <a:pt x="1521956" y="342066"/>
                  <a:pt x="1525703" y="356196"/>
                  <a:pt x="1525703" y="375463"/>
                </a:cubicBezTo>
                <a:lnTo>
                  <a:pt x="1525703" y="385150"/>
                </a:lnTo>
                <a:lnTo>
                  <a:pt x="1446090" y="385150"/>
                </a:lnTo>
                <a:cubicBezTo>
                  <a:pt x="1446090" y="399449"/>
                  <a:pt x="1448462" y="410261"/>
                  <a:pt x="1453207" y="417586"/>
                </a:cubicBezTo>
                <a:cubicBezTo>
                  <a:pt x="1457951" y="424911"/>
                  <a:pt x="1466042" y="428573"/>
                  <a:pt x="1477478" y="428573"/>
                </a:cubicBezTo>
                <a:cubicBezTo>
                  <a:pt x="1488914" y="428573"/>
                  <a:pt x="1500304" y="428063"/>
                  <a:pt x="1511648" y="427044"/>
                </a:cubicBezTo>
                <a:lnTo>
                  <a:pt x="1520828" y="426326"/>
                </a:lnTo>
                <a:lnTo>
                  <a:pt x="1521442" y="437896"/>
                </a:lnTo>
                <a:cubicBezTo>
                  <a:pt x="1503292" y="439360"/>
                  <a:pt x="1488689" y="440092"/>
                  <a:pt x="1477633" y="440092"/>
                </a:cubicBezTo>
                <a:cubicBezTo>
                  <a:pt x="1460964" y="439935"/>
                  <a:pt x="1449395" y="434847"/>
                  <a:pt x="1442925" y="424828"/>
                </a:cubicBezTo>
                <a:cubicBezTo>
                  <a:pt x="1436455" y="414809"/>
                  <a:pt x="1433220" y="399774"/>
                  <a:pt x="1433220" y="379724"/>
                </a:cubicBezTo>
                <a:cubicBezTo>
                  <a:pt x="1433220" y="339631"/>
                  <a:pt x="1449083" y="319584"/>
                  <a:pt x="1480808" y="319584"/>
                </a:cubicBezTo>
                <a:close/>
                <a:moveTo>
                  <a:pt x="1291430" y="319584"/>
                </a:moveTo>
                <a:cubicBezTo>
                  <a:pt x="1314781" y="319584"/>
                  <a:pt x="1326456" y="331931"/>
                  <a:pt x="1326456" y="356625"/>
                </a:cubicBezTo>
                <a:lnTo>
                  <a:pt x="1326456" y="421308"/>
                </a:lnTo>
                <a:cubicBezTo>
                  <a:pt x="1326908" y="425382"/>
                  <a:pt x="1332515" y="427876"/>
                  <a:pt x="1343276" y="428791"/>
                </a:cubicBezTo>
                <a:lnTo>
                  <a:pt x="1342654" y="439867"/>
                </a:lnTo>
                <a:cubicBezTo>
                  <a:pt x="1329512" y="439867"/>
                  <a:pt x="1320827" y="436728"/>
                  <a:pt x="1316598" y="430448"/>
                </a:cubicBezTo>
                <a:cubicBezTo>
                  <a:pt x="1302201" y="436878"/>
                  <a:pt x="1287382" y="440092"/>
                  <a:pt x="1272142" y="440092"/>
                </a:cubicBezTo>
                <a:cubicBezTo>
                  <a:pt x="1262198" y="440092"/>
                  <a:pt x="1254435" y="437098"/>
                  <a:pt x="1248853" y="431111"/>
                </a:cubicBezTo>
                <a:cubicBezTo>
                  <a:pt x="1243272" y="425123"/>
                  <a:pt x="1240481" y="416730"/>
                  <a:pt x="1240481" y="405931"/>
                </a:cubicBezTo>
                <a:cubicBezTo>
                  <a:pt x="1240481" y="395132"/>
                  <a:pt x="1243126" y="386845"/>
                  <a:pt x="1248418" y="381071"/>
                </a:cubicBezTo>
                <a:cubicBezTo>
                  <a:pt x="1253709" y="375296"/>
                  <a:pt x="1262057" y="371855"/>
                  <a:pt x="1273464" y="370748"/>
                </a:cubicBezTo>
                <a:lnTo>
                  <a:pt x="1314037" y="366476"/>
                </a:lnTo>
                <a:lnTo>
                  <a:pt x="1314037" y="356625"/>
                </a:lnTo>
                <a:cubicBezTo>
                  <a:pt x="1314037" y="347702"/>
                  <a:pt x="1312189" y="341293"/>
                  <a:pt x="1308495" y="337397"/>
                </a:cubicBezTo>
                <a:cubicBezTo>
                  <a:pt x="1304800" y="333502"/>
                  <a:pt x="1299112" y="331554"/>
                  <a:pt x="1291430" y="331554"/>
                </a:cubicBezTo>
                <a:cubicBezTo>
                  <a:pt x="1283098" y="331554"/>
                  <a:pt x="1271382" y="332525"/>
                  <a:pt x="1256283" y="334468"/>
                </a:cubicBezTo>
                <a:lnTo>
                  <a:pt x="1246978" y="335365"/>
                </a:lnTo>
                <a:lnTo>
                  <a:pt x="1246085" y="323985"/>
                </a:lnTo>
                <a:cubicBezTo>
                  <a:pt x="1264221" y="321051"/>
                  <a:pt x="1279336" y="319584"/>
                  <a:pt x="1291430" y="319584"/>
                </a:cubicBezTo>
                <a:close/>
                <a:moveTo>
                  <a:pt x="948530" y="319584"/>
                </a:moveTo>
                <a:cubicBezTo>
                  <a:pt x="971881" y="319584"/>
                  <a:pt x="983556" y="331931"/>
                  <a:pt x="983556" y="356625"/>
                </a:cubicBezTo>
                <a:lnTo>
                  <a:pt x="983556" y="421308"/>
                </a:lnTo>
                <a:cubicBezTo>
                  <a:pt x="984008" y="425382"/>
                  <a:pt x="989615" y="427876"/>
                  <a:pt x="1000376" y="428791"/>
                </a:cubicBezTo>
                <a:lnTo>
                  <a:pt x="999754" y="439867"/>
                </a:lnTo>
                <a:cubicBezTo>
                  <a:pt x="986612" y="439867"/>
                  <a:pt x="977927" y="436728"/>
                  <a:pt x="973698" y="430448"/>
                </a:cubicBezTo>
                <a:cubicBezTo>
                  <a:pt x="959300" y="436878"/>
                  <a:pt x="944482" y="440092"/>
                  <a:pt x="929242" y="440092"/>
                </a:cubicBezTo>
                <a:cubicBezTo>
                  <a:pt x="919298" y="440092"/>
                  <a:pt x="911535" y="437098"/>
                  <a:pt x="905953" y="431111"/>
                </a:cubicBezTo>
                <a:cubicBezTo>
                  <a:pt x="900372" y="425123"/>
                  <a:pt x="897581" y="416730"/>
                  <a:pt x="897581" y="405931"/>
                </a:cubicBezTo>
                <a:cubicBezTo>
                  <a:pt x="897581" y="395132"/>
                  <a:pt x="900226" y="386845"/>
                  <a:pt x="905518" y="381071"/>
                </a:cubicBezTo>
                <a:cubicBezTo>
                  <a:pt x="910809" y="375296"/>
                  <a:pt x="919157" y="371855"/>
                  <a:pt x="930564" y="370748"/>
                </a:cubicBezTo>
                <a:lnTo>
                  <a:pt x="971136" y="366476"/>
                </a:lnTo>
                <a:lnTo>
                  <a:pt x="971136" y="356625"/>
                </a:lnTo>
                <a:cubicBezTo>
                  <a:pt x="971136" y="347702"/>
                  <a:pt x="969289" y="341293"/>
                  <a:pt x="965595" y="337397"/>
                </a:cubicBezTo>
                <a:cubicBezTo>
                  <a:pt x="961900" y="333502"/>
                  <a:pt x="956212" y="331554"/>
                  <a:pt x="948530" y="331554"/>
                </a:cubicBezTo>
                <a:cubicBezTo>
                  <a:pt x="940198" y="331554"/>
                  <a:pt x="928482" y="332525"/>
                  <a:pt x="913383" y="334468"/>
                </a:cubicBezTo>
                <a:lnTo>
                  <a:pt x="904078" y="335365"/>
                </a:lnTo>
                <a:lnTo>
                  <a:pt x="903185" y="323985"/>
                </a:lnTo>
                <a:cubicBezTo>
                  <a:pt x="921321" y="321051"/>
                  <a:pt x="936436" y="319584"/>
                  <a:pt x="948530" y="319584"/>
                </a:cubicBezTo>
                <a:close/>
                <a:moveTo>
                  <a:pt x="831993" y="319584"/>
                </a:moveTo>
                <a:cubicBezTo>
                  <a:pt x="846551" y="319584"/>
                  <a:pt x="856383" y="323614"/>
                  <a:pt x="861490" y="331673"/>
                </a:cubicBezTo>
                <a:cubicBezTo>
                  <a:pt x="866597" y="339733"/>
                  <a:pt x="869150" y="355002"/>
                  <a:pt x="869150" y="377481"/>
                </a:cubicBezTo>
                <a:lnTo>
                  <a:pt x="869150" y="438074"/>
                </a:lnTo>
                <a:lnTo>
                  <a:pt x="856730" y="438074"/>
                </a:lnTo>
                <a:lnTo>
                  <a:pt x="856730" y="377931"/>
                </a:lnTo>
                <a:cubicBezTo>
                  <a:pt x="856730" y="358631"/>
                  <a:pt x="855086" y="346001"/>
                  <a:pt x="851798" y="340042"/>
                </a:cubicBezTo>
                <a:cubicBezTo>
                  <a:pt x="848509" y="334083"/>
                  <a:pt x="841273" y="331104"/>
                  <a:pt x="830088" y="331104"/>
                </a:cubicBezTo>
                <a:cubicBezTo>
                  <a:pt x="824344" y="331104"/>
                  <a:pt x="818305" y="332014"/>
                  <a:pt x="811971" y="333834"/>
                </a:cubicBezTo>
                <a:cubicBezTo>
                  <a:pt x="805637" y="335655"/>
                  <a:pt x="800745" y="337427"/>
                  <a:pt x="797295" y="339151"/>
                </a:cubicBezTo>
                <a:lnTo>
                  <a:pt x="793126" y="341408"/>
                </a:lnTo>
                <a:lnTo>
                  <a:pt x="793126" y="438074"/>
                </a:lnTo>
                <a:lnTo>
                  <a:pt x="780707" y="438074"/>
                </a:lnTo>
                <a:lnTo>
                  <a:pt x="780707" y="321602"/>
                </a:lnTo>
                <a:lnTo>
                  <a:pt x="793126" y="321602"/>
                </a:lnTo>
                <a:lnTo>
                  <a:pt x="793126" y="330343"/>
                </a:lnTo>
                <a:cubicBezTo>
                  <a:pt x="804480" y="323171"/>
                  <a:pt x="817436" y="319584"/>
                  <a:pt x="831993" y="319584"/>
                </a:cubicBezTo>
                <a:close/>
                <a:moveTo>
                  <a:pt x="709937" y="319584"/>
                </a:moveTo>
                <a:cubicBezTo>
                  <a:pt x="727289" y="319584"/>
                  <a:pt x="739599" y="324008"/>
                  <a:pt x="746865" y="332854"/>
                </a:cubicBezTo>
                <a:cubicBezTo>
                  <a:pt x="754131" y="341700"/>
                  <a:pt x="757765" y="357262"/>
                  <a:pt x="757765" y="379538"/>
                </a:cubicBezTo>
                <a:cubicBezTo>
                  <a:pt x="757765" y="401815"/>
                  <a:pt x="754511" y="417476"/>
                  <a:pt x="748004" y="426523"/>
                </a:cubicBezTo>
                <a:cubicBezTo>
                  <a:pt x="741498" y="435569"/>
                  <a:pt x="728809" y="440092"/>
                  <a:pt x="709937" y="440092"/>
                </a:cubicBezTo>
                <a:cubicBezTo>
                  <a:pt x="691066" y="440092"/>
                  <a:pt x="678383" y="435577"/>
                  <a:pt x="671888" y="426548"/>
                </a:cubicBezTo>
                <a:cubicBezTo>
                  <a:pt x="665393" y="417518"/>
                  <a:pt x="662145" y="401849"/>
                  <a:pt x="662145" y="379542"/>
                </a:cubicBezTo>
                <a:cubicBezTo>
                  <a:pt x="662145" y="357234"/>
                  <a:pt x="665772" y="341664"/>
                  <a:pt x="673025" y="332832"/>
                </a:cubicBezTo>
                <a:cubicBezTo>
                  <a:pt x="680281" y="324000"/>
                  <a:pt x="692585" y="319584"/>
                  <a:pt x="709937" y="319584"/>
                </a:cubicBezTo>
                <a:close/>
                <a:moveTo>
                  <a:pt x="547014" y="319584"/>
                </a:moveTo>
                <a:cubicBezTo>
                  <a:pt x="559202" y="319584"/>
                  <a:pt x="570672" y="320418"/>
                  <a:pt x="581426" y="322085"/>
                </a:cubicBezTo>
                <a:lnTo>
                  <a:pt x="589220" y="323295"/>
                </a:lnTo>
                <a:lnTo>
                  <a:pt x="588580" y="334693"/>
                </a:lnTo>
                <a:cubicBezTo>
                  <a:pt x="571690" y="332300"/>
                  <a:pt x="558284" y="331104"/>
                  <a:pt x="548361" y="331104"/>
                </a:cubicBezTo>
                <a:cubicBezTo>
                  <a:pt x="529852" y="331104"/>
                  <a:pt x="520597" y="337816"/>
                  <a:pt x="520597" y="351242"/>
                </a:cubicBezTo>
                <a:cubicBezTo>
                  <a:pt x="520597" y="357619"/>
                  <a:pt x="522461" y="362106"/>
                  <a:pt x="526189" y="364702"/>
                </a:cubicBezTo>
                <a:cubicBezTo>
                  <a:pt x="529916" y="367299"/>
                  <a:pt x="538955" y="369719"/>
                  <a:pt x="553303" y="371961"/>
                </a:cubicBezTo>
                <a:cubicBezTo>
                  <a:pt x="567651" y="374202"/>
                  <a:pt x="577897" y="377345"/>
                  <a:pt x="584041" y="381387"/>
                </a:cubicBezTo>
                <a:cubicBezTo>
                  <a:pt x="590184" y="385429"/>
                  <a:pt x="593256" y="393458"/>
                  <a:pt x="593256" y="405474"/>
                </a:cubicBezTo>
                <a:cubicBezTo>
                  <a:pt x="593256" y="417489"/>
                  <a:pt x="589408" y="426263"/>
                  <a:pt x="581712" y="431795"/>
                </a:cubicBezTo>
                <a:cubicBezTo>
                  <a:pt x="574015" y="437326"/>
                  <a:pt x="562899" y="440092"/>
                  <a:pt x="548361" y="440092"/>
                </a:cubicBezTo>
                <a:cubicBezTo>
                  <a:pt x="540522" y="440092"/>
                  <a:pt x="530248" y="439196"/>
                  <a:pt x="517539" y="437403"/>
                </a:cubicBezTo>
                <a:lnTo>
                  <a:pt x="509074" y="436199"/>
                </a:lnTo>
                <a:lnTo>
                  <a:pt x="510231" y="424533"/>
                </a:lnTo>
                <a:cubicBezTo>
                  <a:pt x="527803" y="427226"/>
                  <a:pt x="541237" y="428573"/>
                  <a:pt x="550535" y="428573"/>
                </a:cubicBezTo>
                <a:cubicBezTo>
                  <a:pt x="559832" y="428573"/>
                  <a:pt x="567132" y="426874"/>
                  <a:pt x="572434" y="423476"/>
                </a:cubicBezTo>
                <a:cubicBezTo>
                  <a:pt x="577736" y="420078"/>
                  <a:pt x="580386" y="414283"/>
                  <a:pt x="580386" y="406092"/>
                </a:cubicBezTo>
                <a:cubicBezTo>
                  <a:pt x="580386" y="397900"/>
                  <a:pt x="578352" y="392537"/>
                  <a:pt x="574282" y="390002"/>
                </a:cubicBezTo>
                <a:cubicBezTo>
                  <a:pt x="570213" y="387467"/>
                  <a:pt x="561106" y="385115"/>
                  <a:pt x="546961" y="382944"/>
                </a:cubicBezTo>
                <a:cubicBezTo>
                  <a:pt x="532816" y="380774"/>
                  <a:pt x="522741" y="377701"/>
                  <a:pt x="516736" y="373725"/>
                </a:cubicBezTo>
                <a:cubicBezTo>
                  <a:pt x="510730" y="369750"/>
                  <a:pt x="507727" y="363099"/>
                  <a:pt x="507727" y="353774"/>
                </a:cubicBezTo>
                <a:cubicBezTo>
                  <a:pt x="507727" y="344449"/>
                  <a:pt x="509896" y="337257"/>
                  <a:pt x="514232" y="332197"/>
                </a:cubicBezTo>
                <a:cubicBezTo>
                  <a:pt x="518568" y="327136"/>
                  <a:pt x="523607" y="323769"/>
                  <a:pt x="529350" y="322095"/>
                </a:cubicBezTo>
                <a:cubicBezTo>
                  <a:pt x="535092" y="320421"/>
                  <a:pt x="540980" y="319584"/>
                  <a:pt x="547014" y="319584"/>
                </a:cubicBezTo>
                <a:close/>
                <a:moveTo>
                  <a:pt x="271787" y="319584"/>
                </a:moveTo>
                <a:cubicBezTo>
                  <a:pt x="289139" y="319584"/>
                  <a:pt x="301449" y="324008"/>
                  <a:pt x="308715" y="332854"/>
                </a:cubicBezTo>
                <a:cubicBezTo>
                  <a:pt x="315981" y="341700"/>
                  <a:pt x="319615" y="357262"/>
                  <a:pt x="319615" y="379538"/>
                </a:cubicBezTo>
                <a:cubicBezTo>
                  <a:pt x="319615" y="401815"/>
                  <a:pt x="316361" y="417476"/>
                  <a:pt x="309854" y="426523"/>
                </a:cubicBezTo>
                <a:cubicBezTo>
                  <a:pt x="303348" y="435569"/>
                  <a:pt x="290659" y="440092"/>
                  <a:pt x="271787" y="440092"/>
                </a:cubicBezTo>
                <a:cubicBezTo>
                  <a:pt x="252916" y="440092"/>
                  <a:pt x="240233" y="435577"/>
                  <a:pt x="233738" y="426548"/>
                </a:cubicBezTo>
                <a:cubicBezTo>
                  <a:pt x="227243" y="417518"/>
                  <a:pt x="223996" y="401849"/>
                  <a:pt x="223996" y="379542"/>
                </a:cubicBezTo>
                <a:cubicBezTo>
                  <a:pt x="223996" y="357234"/>
                  <a:pt x="227622" y="341664"/>
                  <a:pt x="234875" y="332832"/>
                </a:cubicBezTo>
                <a:cubicBezTo>
                  <a:pt x="242131" y="324000"/>
                  <a:pt x="254435" y="319584"/>
                  <a:pt x="271787" y="319584"/>
                </a:cubicBezTo>
                <a:close/>
                <a:moveTo>
                  <a:pt x="199357" y="319131"/>
                </a:moveTo>
                <a:lnTo>
                  <a:pt x="199357" y="331361"/>
                </a:lnTo>
                <a:cubicBezTo>
                  <a:pt x="191663" y="332932"/>
                  <a:pt x="184221" y="335243"/>
                  <a:pt x="177033" y="338294"/>
                </a:cubicBezTo>
                <a:cubicBezTo>
                  <a:pt x="169844" y="341344"/>
                  <a:pt x="164513" y="343962"/>
                  <a:pt x="161041" y="346148"/>
                </a:cubicBezTo>
                <a:lnTo>
                  <a:pt x="154951" y="349845"/>
                </a:lnTo>
                <a:lnTo>
                  <a:pt x="154951" y="438074"/>
                </a:lnTo>
                <a:lnTo>
                  <a:pt x="142532" y="438074"/>
                </a:lnTo>
                <a:lnTo>
                  <a:pt x="142532" y="321602"/>
                </a:lnTo>
                <a:lnTo>
                  <a:pt x="154951" y="321602"/>
                </a:lnTo>
                <a:lnTo>
                  <a:pt x="154951" y="338865"/>
                </a:lnTo>
                <a:cubicBezTo>
                  <a:pt x="157109" y="335632"/>
                  <a:pt x="162694" y="331932"/>
                  <a:pt x="171709" y="327767"/>
                </a:cubicBezTo>
                <a:cubicBezTo>
                  <a:pt x="180723" y="323603"/>
                  <a:pt x="189939" y="320724"/>
                  <a:pt x="199357" y="319131"/>
                </a:cubicBezTo>
                <a:close/>
                <a:moveTo>
                  <a:pt x="1120116" y="288720"/>
                </a:moveTo>
                <a:lnTo>
                  <a:pt x="1120116" y="368473"/>
                </a:lnTo>
                <a:lnTo>
                  <a:pt x="1166943" y="368473"/>
                </a:lnTo>
                <a:cubicBezTo>
                  <a:pt x="1190687" y="368473"/>
                  <a:pt x="1202558" y="354657"/>
                  <a:pt x="1202558" y="327025"/>
                </a:cubicBezTo>
                <a:cubicBezTo>
                  <a:pt x="1202558" y="313871"/>
                  <a:pt x="1199776" y="304198"/>
                  <a:pt x="1194211" y="298007"/>
                </a:cubicBezTo>
                <a:cubicBezTo>
                  <a:pt x="1188646" y="291815"/>
                  <a:pt x="1179557" y="288720"/>
                  <a:pt x="1166943" y="288720"/>
                </a:cubicBezTo>
                <a:close/>
                <a:moveTo>
                  <a:pt x="15216" y="288720"/>
                </a:moveTo>
                <a:lnTo>
                  <a:pt x="15216" y="368473"/>
                </a:lnTo>
                <a:lnTo>
                  <a:pt x="62043" y="368473"/>
                </a:lnTo>
                <a:cubicBezTo>
                  <a:pt x="85787" y="368473"/>
                  <a:pt x="97658" y="354657"/>
                  <a:pt x="97658" y="327025"/>
                </a:cubicBezTo>
                <a:cubicBezTo>
                  <a:pt x="97658" y="313871"/>
                  <a:pt x="94876" y="304198"/>
                  <a:pt x="89311" y="298007"/>
                </a:cubicBezTo>
                <a:cubicBezTo>
                  <a:pt x="83746" y="291815"/>
                  <a:pt x="74657" y="288720"/>
                  <a:pt x="62043" y="288720"/>
                </a:cubicBezTo>
                <a:close/>
                <a:moveTo>
                  <a:pt x="1682561" y="285048"/>
                </a:moveTo>
                <a:lnTo>
                  <a:pt x="1694980" y="285048"/>
                </a:lnTo>
                <a:lnTo>
                  <a:pt x="1694980" y="321602"/>
                </a:lnTo>
                <a:lnTo>
                  <a:pt x="1735796" y="321602"/>
                </a:lnTo>
                <a:lnTo>
                  <a:pt x="1735796" y="333122"/>
                </a:lnTo>
                <a:lnTo>
                  <a:pt x="1694980" y="333122"/>
                </a:lnTo>
                <a:lnTo>
                  <a:pt x="1694980" y="389590"/>
                </a:lnTo>
                <a:cubicBezTo>
                  <a:pt x="1694980" y="406554"/>
                  <a:pt x="1696078" y="417329"/>
                  <a:pt x="1698272" y="421917"/>
                </a:cubicBezTo>
                <a:cubicBezTo>
                  <a:pt x="1700466" y="426504"/>
                  <a:pt x="1705544" y="428798"/>
                  <a:pt x="1713504" y="428798"/>
                </a:cubicBezTo>
                <a:lnTo>
                  <a:pt x="1737361" y="426773"/>
                </a:lnTo>
                <a:lnTo>
                  <a:pt x="1738261" y="438256"/>
                </a:lnTo>
                <a:cubicBezTo>
                  <a:pt x="1727028" y="439630"/>
                  <a:pt x="1718717" y="440317"/>
                  <a:pt x="1713326" y="440317"/>
                </a:cubicBezTo>
                <a:cubicBezTo>
                  <a:pt x="1701955" y="440317"/>
                  <a:pt x="1693985" y="437339"/>
                  <a:pt x="1689415" y="431382"/>
                </a:cubicBezTo>
                <a:cubicBezTo>
                  <a:pt x="1684846" y="425426"/>
                  <a:pt x="1682561" y="414335"/>
                  <a:pt x="1682561" y="398112"/>
                </a:cubicBezTo>
                <a:lnTo>
                  <a:pt x="1682561" y="333122"/>
                </a:lnTo>
                <a:lnTo>
                  <a:pt x="1664845" y="333122"/>
                </a:lnTo>
                <a:lnTo>
                  <a:pt x="1664845" y="321602"/>
                </a:lnTo>
                <a:lnTo>
                  <a:pt x="1682561" y="321602"/>
                </a:lnTo>
                <a:close/>
                <a:moveTo>
                  <a:pt x="1368236" y="285048"/>
                </a:moveTo>
                <a:lnTo>
                  <a:pt x="1380656" y="285048"/>
                </a:lnTo>
                <a:lnTo>
                  <a:pt x="1380656" y="321602"/>
                </a:lnTo>
                <a:lnTo>
                  <a:pt x="1421471" y="321602"/>
                </a:lnTo>
                <a:lnTo>
                  <a:pt x="1421471" y="333122"/>
                </a:lnTo>
                <a:lnTo>
                  <a:pt x="1380656" y="333122"/>
                </a:lnTo>
                <a:lnTo>
                  <a:pt x="1380656" y="389590"/>
                </a:lnTo>
                <a:cubicBezTo>
                  <a:pt x="1380656" y="406554"/>
                  <a:pt x="1381753" y="417329"/>
                  <a:pt x="1383947" y="421917"/>
                </a:cubicBezTo>
                <a:cubicBezTo>
                  <a:pt x="1386141" y="426504"/>
                  <a:pt x="1391219" y="428798"/>
                  <a:pt x="1399179" y="428798"/>
                </a:cubicBezTo>
                <a:lnTo>
                  <a:pt x="1423036" y="426773"/>
                </a:lnTo>
                <a:lnTo>
                  <a:pt x="1423936" y="438256"/>
                </a:lnTo>
                <a:cubicBezTo>
                  <a:pt x="1412703" y="439630"/>
                  <a:pt x="1404392" y="440317"/>
                  <a:pt x="1399001" y="440317"/>
                </a:cubicBezTo>
                <a:cubicBezTo>
                  <a:pt x="1387630" y="440317"/>
                  <a:pt x="1379660" y="437339"/>
                  <a:pt x="1375091" y="431382"/>
                </a:cubicBezTo>
                <a:cubicBezTo>
                  <a:pt x="1370521" y="425426"/>
                  <a:pt x="1368236" y="414335"/>
                  <a:pt x="1368236" y="398112"/>
                </a:cubicBezTo>
                <a:lnTo>
                  <a:pt x="1368236" y="333122"/>
                </a:lnTo>
                <a:lnTo>
                  <a:pt x="1350520" y="333122"/>
                </a:lnTo>
                <a:lnTo>
                  <a:pt x="1350520" y="321602"/>
                </a:lnTo>
                <a:lnTo>
                  <a:pt x="1368236" y="321602"/>
                </a:lnTo>
                <a:close/>
                <a:moveTo>
                  <a:pt x="1923707" y="276750"/>
                </a:moveTo>
                <a:lnTo>
                  <a:pt x="1936126" y="276750"/>
                </a:lnTo>
                <a:lnTo>
                  <a:pt x="1936126" y="293427"/>
                </a:lnTo>
                <a:lnTo>
                  <a:pt x="1923707" y="293427"/>
                </a:lnTo>
                <a:close/>
                <a:moveTo>
                  <a:pt x="1793271" y="276750"/>
                </a:moveTo>
                <a:lnTo>
                  <a:pt x="1887772" y="276750"/>
                </a:lnTo>
                <a:lnTo>
                  <a:pt x="1887772" y="288720"/>
                </a:lnTo>
                <a:lnTo>
                  <a:pt x="1805916" y="288720"/>
                </a:lnTo>
                <a:lnTo>
                  <a:pt x="1805916" y="355242"/>
                </a:lnTo>
                <a:lnTo>
                  <a:pt x="1876335" y="355242"/>
                </a:lnTo>
                <a:lnTo>
                  <a:pt x="1876335" y="367208"/>
                </a:lnTo>
                <a:lnTo>
                  <a:pt x="1805916" y="367208"/>
                </a:lnTo>
                <a:lnTo>
                  <a:pt x="1805916" y="438074"/>
                </a:lnTo>
                <a:lnTo>
                  <a:pt x="1793271" y="438074"/>
                </a:lnTo>
                <a:close/>
                <a:moveTo>
                  <a:pt x="1107471" y="276750"/>
                </a:moveTo>
                <a:lnTo>
                  <a:pt x="1166943" y="276750"/>
                </a:lnTo>
                <a:cubicBezTo>
                  <a:pt x="1183762" y="276750"/>
                  <a:pt x="1196084" y="280902"/>
                  <a:pt x="1203910" y="289204"/>
                </a:cubicBezTo>
                <a:cubicBezTo>
                  <a:pt x="1211736" y="297506"/>
                  <a:pt x="1215649" y="310113"/>
                  <a:pt x="1215649" y="327025"/>
                </a:cubicBezTo>
                <a:cubicBezTo>
                  <a:pt x="1215649" y="362636"/>
                  <a:pt x="1199414" y="380442"/>
                  <a:pt x="1166943" y="380442"/>
                </a:cubicBezTo>
                <a:lnTo>
                  <a:pt x="1120116" y="380442"/>
                </a:lnTo>
                <a:lnTo>
                  <a:pt x="1120116" y="438074"/>
                </a:lnTo>
                <a:lnTo>
                  <a:pt x="1107471" y="438074"/>
                </a:lnTo>
                <a:close/>
                <a:moveTo>
                  <a:pt x="618782" y="276750"/>
                </a:moveTo>
                <a:lnTo>
                  <a:pt x="631201" y="276750"/>
                </a:lnTo>
                <a:lnTo>
                  <a:pt x="631201" y="293427"/>
                </a:lnTo>
                <a:lnTo>
                  <a:pt x="618782" y="293427"/>
                </a:lnTo>
                <a:close/>
                <a:moveTo>
                  <a:pt x="466382" y="276750"/>
                </a:moveTo>
                <a:lnTo>
                  <a:pt x="478801" y="276750"/>
                </a:lnTo>
                <a:lnTo>
                  <a:pt x="478801" y="293427"/>
                </a:lnTo>
                <a:lnTo>
                  <a:pt x="466382" y="293427"/>
                </a:lnTo>
                <a:close/>
                <a:moveTo>
                  <a:pt x="2571" y="276750"/>
                </a:moveTo>
                <a:lnTo>
                  <a:pt x="62043" y="276750"/>
                </a:lnTo>
                <a:cubicBezTo>
                  <a:pt x="78862" y="276750"/>
                  <a:pt x="91184" y="280902"/>
                  <a:pt x="99010" y="289204"/>
                </a:cubicBezTo>
                <a:cubicBezTo>
                  <a:pt x="106836" y="297506"/>
                  <a:pt x="110749" y="310113"/>
                  <a:pt x="110749" y="327025"/>
                </a:cubicBezTo>
                <a:cubicBezTo>
                  <a:pt x="110749" y="362636"/>
                  <a:pt x="94514" y="380442"/>
                  <a:pt x="62043" y="380442"/>
                </a:cubicBezTo>
                <a:lnTo>
                  <a:pt x="15216" y="380442"/>
                </a:lnTo>
                <a:lnTo>
                  <a:pt x="15216" y="438074"/>
                </a:lnTo>
                <a:lnTo>
                  <a:pt x="2571" y="438074"/>
                </a:lnTo>
                <a:close/>
                <a:moveTo>
                  <a:pt x="2205466" y="270025"/>
                </a:moveTo>
                <a:lnTo>
                  <a:pt x="2217888" y="270025"/>
                </a:lnTo>
                <a:lnTo>
                  <a:pt x="2217888" y="438074"/>
                </a:lnTo>
                <a:lnTo>
                  <a:pt x="2205466" y="438074"/>
                </a:lnTo>
                <a:lnTo>
                  <a:pt x="2205466" y="428655"/>
                </a:lnTo>
                <a:cubicBezTo>
                  <a:pt x="2203296" y="431384"/>
                  <a:pt x="2198232" y="433972"/>
                  <a:pt x="2190272" y="436420"/>
                </a:cubicBezTo>
                <a:cubicBezTo>
                  <a:pt x="2182313" y="438868"/>
                  <a:pt x="2175777" y="440092"/>
                  <a:pt x="2170663" y="440092"/>
                </a:cubicBezTo>
                <a:cubicBezTo>
                  <a:pt x="2165549" y="440092"/>
                  <a:pt x="2161630" y="439898"/>
                  <a:pt x="2158906" y="439508"/>
                </a:cubicBezTo>
                <a:cubicBezTo>
                  <a:pt x="2156182" y="439119"/>
                  <a:pt x="2152719" y="437833"/>
                  <a:pt x="2148517" y="435651"/>
                </a:cubicBezTo>
                <a:cubicBezTo>
                  <a:pt x="2144316" y="433468"/>
                  <a:pt x="2140893" y="430373"/>
                  <a:pt x="2138248" y="426366"/>
                </a:cubicBezTo>
                <a:cubicBezTo>
                  <a:pt x="2135604" y="422358"/>
                  <a:pt x="2133326" y="416532"/>
                  <a:pt x="2131413" y="408887"/>
                </a:cubicBezTo>
                <a:cubicBezTo>
                  <a:pt x="2129501" y="401242"/>
                  <a:pt x="2128545" y="392118"/>
                  <a:pt x="2128545" y="381517"/>
                </a:cubicBezTo>
                <a:cubicBezTo>
                  <a:pt x="2128545" y="360762"/>
                  <a:pt x="2132190" y="345251"/>
                  <a:pt x="2139479" y="334984"/>
                </a:cubicBezTo>
                <a:cubicBezTo>
                  <a:pt x="2146768" y="324718"/>
                  <a:pt x="2159659" y="319584"/>
                  <a:pt x="2178151" y="319584"/>
                </a:cubicBezTo>
                <a:cubicBezTo>
                  <a:pt x="2186779" y="319584"/>
                  <a:pt x="2195884" y="320405"/>
                  <a:pt x="2205466" y="322045"/>
                </a:cubicBezTo>
                <a:close/>
                <a:moveTo>
                  <a:pt x="1972678" y="270025"/>
                </a:moveTo>
                <a:lnTo>
                  <a:pt x="1985098" y="270025"/>
                </a:lnTo>
                <a:lnTo>
                  <a:pt x="1985098" y="438074"/>
                </a:lnTo>
                <a:lnTo>
                  <a:pt x="1972678" y="438074"/>
                </a:lnTo>
                <a:close/>
                <a:moveTo>
                  <a:pt x="1020178" y="270025"/>
                </a:moveTo>
                <a:lnTo>
                  <a:pt x="1032598" y="270025"/>
                </a:lnTo>
                <a:lnTo>
                  <a:pt x="1032598" y="438074"/>
                </a:lnTo>
                <a:lnTo>
                  <a:pt x="1020178" y="438074"/>
                </a:lnTo>
                <a:close/>
                <a:moveTo>
                  <a:pt x="1415110" y="128931"/>
                </a:moveTo>
                <a:lnTo>
                  <a:pt x="1441856" y="128931"/>
                </a:lnTo>
                <a:lnTo>
                  <a:pt x="1441856" y="161849"/>
                </a:lnTo>
                <a:lnTo>
                  <a:pt x="1415110" y="161849"/>
                </a:lnTo>
                <a:close/>
                <a:moveTo>
                  <a:pt x="628421" y="108585"/>
                </a:moveTo>
                <a:lnTo>
                  <a:pt x="601903" y="111100"/>
                </a:lnTo>
                <a:cubicBezTo>
                  <a:pt x="591388" y="112014"/>
                  <a:pt x="586130" y="117729"/>
                  <a:pt x="586130" y="128245"/>
                </a:cubicBezTo>
                <a:cubicBezTo>
                  <a:pt x="586130" y="138761"/>
                  <a:pt x="590778" y="144018"/>
                  <a:pt x="600075" y="144018"/>
                </a:cubicBezTo>
                <a:cubicBezTo>
                  <a:pt x="607695" y="144018"/>
                  <a:pt x="615772" y="142799"/>
                  <a:pt x="624306" y="140361"/>
                </a:cubicBezTo>
                <a:lnTo>
                  <a:pt x="628421" y="138989"/>
                </a:lnTo>
                <a:close/>
                <a:moveTo>
                  <a:pt x="285445" y="67209"/>
                </a:moveTo>
                <a:cubicBezTo>
                  <a:pt x="278130" y="67209"/>
                  <a:pt x="270814" y="68352"/>
                  <a:pt x="263499" y="70638"/>
                </a:cubicBezTo>
                <a:lnTo>
                  <a:pt x="259842" y="71781"/>
                </a:lnTo>
                <a:lnTo>
                  <a:pt x="259842" y="141275"/>
                </a:lnTo>
                <a:cubicBezTo>
                  <a:pt x="268224" y="141885"/>
                  <a:pt x="273939" y="142190"/>
                  <a:pt x="276987" y="142190"/>
                </a:cubicBezTo>
                <a:cubicBezTo>
                  <a:pt x="289179" y="142190"/>
                  <a:pt x="297294" y="139332"/>
                  <a:pt x="301332" y="133617"/>
                </a:cubicBezTo>
                <a:cubicBezTo>
                  <a:pt x="305371" y="127902"/>
                  <a:pt x="307390" y="118187"/>
                  <a:pt x="307390" y="104471"/>
                </a:cubicBezTo>
                <a:cubicBezTo>
                  <a:pt x="307390" y="90755"/>
                  <a:pt x="305676" y="81115"/>
                  <a:pt x="302247" y="75553"/>
                </a:cubicBezTo>
                <a:cubicBezTo>
                  <a:pt x="298818" y="69990"/>
                  <a:pt x="293217" y="67209"/>
                  <a:pt x="285445" y="67209"/>
                </a:cubicBezTo>
                <a:close/>
                <a:moveTo>
                  <a:pt x="164973" y="65609"/>
                </a:moveTo>
                <a:cubicBezTo>
                  <a:pt x="156438" y="65609"/>
                  <a:pt x="150228" y="67971"/>
                  <a:pt x="146342" y="72695"/>
                </a:cubicBezTo>
                <a:cubicBezTo>
                  <a:pt x="142456" y="77420"/>
                  <a:pt x="140436" y="85192"/>
                  <a:pt x="140284" y="96012"/>
                </a:cubicBezTo>
                <a:lnTo>
                  <a:pt x="188518" y="96012"/>
                </a:lnTo>
                <a:cubicBezTo>
                  <a:pt x="188518" y="84735"/>
                  <a:pt x="186728" y="76848"/>
                  <a:pt x="183146" y="72352"/>
                </a:cubicBezTo>
                <a:cubicBezTo>
                  <a:pt x="179565" y="67856"/>
                  <a:pt x="173507" y="65609"/>
                  <a:pt x="164973" y="65609"/>
                </a:cubicBezTo>
                <a:close/>
                <a:moveTo>
                  <a:pt x="1415110" y="59665"/>
                </a:moveTo>
                <a:lnTo>
                  <a:pt x="1441856" y="59665"/>
                </a:lnTo>
                <a:lnTo>
                  <a:pt x="1441856" y="92583"/>
                </a:lnTo>
                <a:lnTo>
                  <a:pt x="1415110" y="92583"/>
                </a:lnTo>
                <a:close/>
                <a:moveTo>
                  <a:pt x="758037" y="47549"/>
                </a:moveTo>
                <a:lnTo>
                  <a:pt x="782497" y="47549"/>
                </a:lnTo>
                <a:lnTo>
                  <a:pt x="806729" y="140589"/>
                </a:lnTo>
                <a:lnTo>
                  <a:pt x="812901" y="140589"/>
                </a:lnTo>
                <a:lnTo>
                  <a:pt x="837133" y="47549"/>
                </a:lnTo>
                <a:lnTo>
                  <a:pt x="861822" y="47549"/>
                </a:lnTo>
                <a:lnTo>
                  <a:pt x="818388" y="210998"/>
                </a:lnTo>
                <a:lnTo>
                  <a:pt x="793927" y="210998"/>
                </a:lnTo>
                <a:lnTo>
                  <a:pt x="807643" y="161849"/>
                </a:lnTo>
                <a:lnTo>
                  <a:pt x="787984" y="161849"/>
                </a:lnTo>
                <a:close/>
                <a:moveTo>
                  <a:pt x="443560" y="47549"/>
                </a:moveTo>
                <a:lnTo>
                  <a:pt x="468477" y="47549"/>
                </a:lnTo>
                <a:lnTo>
                  <a:pt x="468477" y="107442"/>
                </a:lnTo>
                <a:cubicBezTo>
                  <a:pt x="468477" y="121158"/>
                  <a:pt x="469620" y="130379"/>
                  <a:pt x="471906" y="135103"/>
                </a:cubicBezTo>
                <a:cubicBezTo>
                  <a:pt x="474192" y="139827"/>
                  <a:pt x="479526" y="142190"/>
                  <a:pt x="487908" y="142190"/>
                </a:cubicBezTo>
                <a:cubicBezTo>
                  <a:pt x="496138" y="142190"/>
                  <a:pt x="503682" y="140666"/>
                  <a:pt x="510540" y="137618"/>
                </a:cubicBezTo>
                <a:lnTo>
                  <a:pt x="513969" y="136246"/>
                </a:lnTo>
                <a:lnTo>
                  <a:pt x="513969" y="47549"/>
                </a:lnTo>
                <a:lnTo>
                  <a:pt x="538657" y="47549"/>
                </a:lnTo>
                <a:lnTo>
                  <a:pt x="538657" y="161849"/>
                </a:lnTo>
                <a:lnTo>
                  <a:pt x="513969" y="161849"/>
                </a:lnTo>
                <a:lnTo>
                  <a:pt x="513969" y="154763"/>
                </a:lnTo>
                <a:cubicBezTo>
                  <a:pt x="502843" y="161163"/>
                  <a:pt x="492556" y="164364"/>
                  <a:pt x="483108" y="164364"/>
                </a:cubicBezTo>
                <a:cubicBezTo>
                  <a:pt x="467410" y="164364"/>
                  <a:pt x="456895" y="160135"/>
                  <a:pt x="451561" y="151676"/>
                </a:cubicBezTo>
                <a:cubicBezTo>
                  <a:pt x="446227" y="143218"/>
                  <a:pt x="443560" y="128397"/>
                  <a:pt x="443560" y="107214"/>
                </a:cubicBezTo>
                <a:close/>
                <a:moveTo>
                  <a:pt x="746379" y="45035"/>
                </a:moveTo>
                <a:lnTo>
                  <a:pt x="746379" y="69952"/>
                </a:lnTo>
                <a:cubicBezTo>
                  <a:pt x="733272" y="72543"/>
                  <a:pt x="722071" y="75896"/>
                  <a:pt x="712774" y="80010"/>
                </a:cubicBezTo>
                <a:lnTo>
                  <a:pt x="707745" y="82068"/>
                </a:lnTo>
                <a:lnTo>
                  <a:pt x="707745" y="161849"/>
                </a:lnTo>
                <a:lnTo>
                  <a:pt x="682828" y="161849"/>
                </a:lnTo>
                <a:lnTo>
                  <a:pt x="682828" y="47549"/>
                </a:lnTo>
                <a:lnTo>
                  <a:pt x="707517" y="47549"/>
                </a:lnTo>
                <a:lnTo>
                  <a:pt x="707517" y="61265"/>
                </a:lnTo>
                <a:cubicBezTo>
                  <a:pt x="720471" y="52883"/>
                  <a:pt x="733425" y="47473"/>
                  <a:pt x="746379" y="45035"/>
                </a:cubicBezTo>
                <a:close/>
                <a:moveTo>
                  <a:pt x="613676" y="45035"/>
                </a:moveTo>
                <a:cubicBezTo>
                  <a:pt x="627621" y="45035"/>
                  <a:pt x="637679" y="48044"/>
                  <a:pt x="643851" y="54064"/>
                </a:cubicBezTo>
                <a:cubicBezTo>
                  <a:pt x="650024" y="60084"/>
                  <a:pt x="653110" y="69647"/>
                  <a:pt x="653110" y="82754"/>
                </a:cubicBezTo>
                <a:lnTo>
                  <a:pt x="653110" y="134874"/>
                </a:lnTo>
                <a:cubicBezTo>
                  <a:pt x="653262" y="138227"/>
                  <a:pt x="654138" y="140704"/>
                  <a:pt x="655739" y="142304"/>
                </a:cubicBezTo>
                <a:cubicBezTo>
                  <a:pt x="657339" y="143904"/>
                  <a:pt x="659815" y="144933"/>
                  <a:pt x="663168" y="145390"/>
                </a:cubicBezTo>
                <a:lnTo>
                  <a:pt x="662482" y="164364"/>
                </a:lnTo>
                <a:cubicBezTo>
                  <a:pt x="649376" y="164364"/>
                  <a:pt x="639241" y="161544"/>
                  <a:pt x="632079" y="155906"/>
                </a:cubicBezTo>
                <a:cubicBezTo>
                  <a:pt x="619887" y="161544"/>
                  <a:pt x="607618" y="164364"/>
                  <a:pt x="595274" y="164364"/>
                </a:cubicBezTo>
                <a:cubicBezTo>
                  <a:pt x="572567" y="164364"/>
                  <a:pt x="561213" y="152248"/>
                  <a:pt x="561213" y="128016"/>
                </a:cubicBezTo>
                <a:cubicBezTo>
                  <a:pt x="561213" y="116434"/>
                  <a:pt x="564299" y="108052"/>
                  <a:pt x="570471" y="102870"/>
                </a:cubicBezTo>
                <a:cubicBezTo>
                  <a:pt x="576643" y="97689"/>
                  <a:pt x="586130" y="94565"/>
                  <a:pt x="598932" y="93498"/>
                </a:cubicBezTo>
                <a:lnTo>
                  <a:pt x="628421" y="90983"/>
                </a:lnTo>
                <a:lnTo>
                  <a:pt x="628421" y="82754"/>
                </a:lnTo>
                <a:cubicBezTo>
                  <a:pt x="628421" y="76658"/>
                  <a:pt x="627088" y="72390"/>
                  <a:pt x="624421" y="69952"/>
                </a:cubicBezTo>
                <a:cubicBezTo>
                  <a:pt x="621753" y="67514"/>
                  <a:pt x="617829" y="66294"/>
                  <a:pt x="612648" y="66294"/>
                </a:cubicBezTo>
                <a:cubicBezTo>
                  <a:pt x="602894" y="66294"/>
                  <a:pt x="590702" y="66904"/>
                  <a:pt x="576072" y="68123"/>
                </a:cubicBezTo>
                <a:lnTo>
                  <a:pt x="568756" y="68580"/>
                </a:lnTo>
                <a:lnTo>
                  <a:pt x="567842" y="50978"/>
                </a:lnTo>
                <a:cubicBezTo>
                  <a:pt x="584454" y="47016"/>
                  <a:pt x="599732" y="45035"/>
                  <a:pt x="613676" y="45035"/>
                </a:cubicBezTo>
                <a:close/>
                <a:moveTo>
                  <a:pt x="422529" y="45035"/>
                </a:moveTo>
                <a:lnTo>
                  <a:pt x="422529" y="69952"/>
                </a:lnTo>
                <a:cubicBezTo>
                  <a:pt x="409422" y="72543"/>
                  <a:pt x="398221" y="75896"/>
                  <a:pt x="388924" y="80010"/>
                </a:cubicBezTo>
                <a:lnTo>
                  <a:pt x="383895" y="82068"/>
                </a:lnTo>
                <a:lnTo>
                  <a:pt x="383895" y="161849"/>
                </a:lnTo>
                <a:lnTo>
                  <a:pt x="358978" y="161849"/>
                </a:lnTo>
                <a:lnTo>
                  <a:pt x="358978" y="47549"/>
                </a:lnTo>
                <a:lnTo>
                  <a:pt x="383667" y="47549"/>
                </a:lnTo>
                <a:lnTo>
                  <a:pt x="383667" y="61265"/>
                </a:lnTo>
                <a:cubicBezTo>
                  <a:pt x="396621" y="52883"/>
                  <a:pt x="409575" y="47473"/>
                  <a:pt x="422529" y="45035"/>
                </a:cubicBezTo>
                <a:close/>
                <a:moveTo>
                  <a:pt x="164973" y="45035"/>
                </a:moveTo>
                <a:cubicBezTo>
                  <a:pt x="196977" y="45035"/>
                  <a:pt x="212979" y="62484"/>
                  <a:pt x="212979" y="97384"/>
                </a:cubicBezTo>
                <a:lnTo>
                  <a:pt x="211378" y="115215"/>
                </a:lnTo>
                <a:lnTo>
                  <a:pt x="140512" y="115215"/>
                </a:lnTo>
                <a:cubicBezTo>
                  <a:pt x="140665" y="124664"/>
                  <a:pt x="142722" y="131598"/>
                  <a:pt x="146685" y="136017"/>
                </a:cubicBezTo>
                <a:cubicBezTo>
                  <a:pt x="150647" y="140437"/>
                  <a:pt x="158038" y="142647"/>
                  <a:pt x="168859" y="142647"/>
                </a:cubicBezTo>
                <a:cubicBezTo>
                  <a:pt x="179679" y="142647"/>
                  <a:pt x="190804" y="142190"/>
                  <a:pt x="202234" y="141275"/>
                </a:cubicBezTo>
                <a:lnTo>
                  <a:pt x="208635" y="140589"/>
                </a:lnTo>
                <a:lnTo>
                  <a:pt x="209092" y="159106"/>
                </a:lnTo>
                <a:cubicBezTo>
                  <a:pt x="191719" y="162611"/>
                  <a:pt x="176326" y="164364"/>
                  <a:pt x="162915" y="164364"/>
                </a:cubicBezTo>
                <a:cubicBezTo>
                  <a:pt x="145999" y="164364"/>
                  <a:pt x="133845" y="159716"/>
                  <a:pt x="126454" y="150419"/>
                </a:cubicBezTo>
                <a:cubicBezTo>
                  <a:pt x="119062" y="141123"/>
                  <a:pt x="115366" y="126264"/>
                  <a:pt x="115366" y="105842"/>
                </a:cubicBezTo>
                <a:cubicBezTo>
                  <a:pt x="115366" y="65304"/>
                  <a:pt x="131902" y="45035"/>
                  <a:pt x="164973" y="45035"/>
                </a:cubicBezTo>
                <a:close/>
                <a:moveTo>
                  <a:pt x="1093698" y="30633"/>
                </a:moveTo>
                <a:cubicBezTo>
                  <a:pt x="1082725" y="30633"/>
                  <a:pt x="1074839" y="34786"/>
                  <a:pt x="1070038" y="43091"/>
                </a:cubicBezTo>
                <a:cubicBezTo>
                  <a:pt x="1065237" y="51397"/>
                  <a:pt x="1062837" y="65990"/>
                  <a:pt x="1062837" y="86868"/>
                </a:cubicBezTo>
                <a:cubicBezTo>
                  <a:pt x="1062837" y="107747"/>
                  <a:pt x="1065314" y="122187"/>
                  <a:pt x="1070267" y="130188"/>
                </a:cubicBezTo>
                <a:cubicBezTo>
                  <a:pt x="1075220" y="138189"/>
                  <a:pt x="1083068" y="142190"/>
                  <a:pt x="1093812" y="142190"/>
                </a:cubicBezTo>
                <a:cubicBezTo>
                  <a:pt x="1104557" y="142190"/>
                  <a:pt x="1112329" y="138189"/>
                  <a:pt x="1117130" y="130188"/>
                </a:cubicBezTo>
                <a:cubicBezTo>
                  <a:pt x="1121930" y="122187"/>
                  <a:pt x="1124331" y="107747"/>
                  <a:pt x="1124331" y="86868"/>
                </a:cubicBezTo>
                <a:cubicBezTo>
                  <a:pt x="1124331" y="65990"/>
                  <a:pt x="1121968" y="51397"/>
                  <a:pt x="1117244" y="43091"/>
                </a:cubicBezTo>
                <a:cubicBezTo>
                  <a:pt x="1112520" y="34786"/>
                  <a:pt x="1104671" y="30633"/>
                  <a:pt x="1093698" y="30633"/>
                </a:cubicBezTo>
                <a:close/>
                <a:moveTo>
                  <a:pt x="1222781" y="10973"/>
                </a:moveTo>
                <a:lnTo>
                  <a:pt x="1246098" y="10973"/>
                </a:lnTo>
                <a:lnTo>
                  <a:pt x="1246098" y="161849"/>
                </a:lnTo>
                <a:lnTo>
                  <a:pt x="1220724" y="161849"/>
                </a:lnTo>
                <a:lnTo>
                  <a:pt x="1220724" y="39777"/>
                </a:lnTo>
                <a:lnTo>
                  <a:pt x="1185291" y="62637"/>
                </a:lnTo>
                <a:lnTo>
                  <a:pt x="1173632" y="43663"/>
                </a:lnTo>
                <a:close/>
                <a:moveTo>
                  <a:pt x="1339062" y="8459"/>
                </a:moveTo>
                <a:cubicBezTo>
                  <a:pt x="1355979" y="8459"/>
                  <a:pt x="1368285" y="11697"/>
                  <a:pt x="1375981" y="18174"/>
                </a:cubicBezTo>
                <a:cubicBezTo>
                  <a:pt x="1383677" y="24651"/>
                  <a:pt x="1387525" y="34900"/>
                  <a:pt x="1387525" y="48921"/>
                </a:cubicBezTo>
                <a:cubicBezTo>
                  <a:pt x="1387525" y="55017"/>
                  <a:pt x="1386344" y="60503"/>
                  <a:pt x="1383982" y="65380"/>
                </a:cubicBezTo>
                <a:cubicBezTo>
                  <a:pt x="1381620" y="70257"/>
                  <a:pt x="1379220" y="73800"/>
                  <a:pt x="1376781" y="76010"/>
                </a:cubicBezTo>
                <a:cubicBezTo>
                  <a:pt x="1374343" y="78220"/>
                  <a:pt x="1371295" y="80544"/>
                  <a:pt x="1367637" y="82982"/>
                </a:cubicBezTo>
                <a:cubicBezTo>
                  <a:pt x="1375714" y="86792"/>
                  <a:pt x="1381544" y="90945"/>
                  <a:pt x="1385125" y="95441"/>
                </a:cubicBezTo>
                <a:cubicBezTo>
                  <a:pt x="1388707" y="99937"/>
                  <a:pt x="1390497" y="107214"/>
                  <a:pt x="1390497" y="117272"/>
                </a:cubicBezTo>
                <a:cubicBezTo>
                  <a:pt x="1390497" y="133274"/>
                  <a:pt x="1386497" y="145123"/>
                  <a:pt x="1378496" y="152819"/>
                </a:cubicBezTo>
                <a:cubicBezTo>
                  <a:pt x="1370495" y="160516"/>
                  <a:pt x="1357731" y="164364"/>
                  <a:pt x="1340205" y="164364"/>
                </a:cubicBezTo>
                <a:cubicBezTo>
                  <a:pt x="1333347" y="164364"/>
                  <a:pt x="1325803" y="163792"/>
                  <a:pt x="1317574" y="162649"/>
                </a:cubicBezTo>
                <a:cubicBezTo>
                  <a:pt x="1309344" y="161506"/>
                  <a:pt x="1302791" y="160325"/>
                  <a:pt x="1297914" y="159106"/>
                </a:cubicBezTo>
                <a:lnTo>
                  <a:pt x="1290828" y="157277"/>
                </a:lnTo>
                <a:lnTo>
                  <a:pt x="1292428" y="137618"/>
                </a:lnTo>
                <a:cubicBezTo>
                  <a:pt x="1309192" y="140666"/>
                  <a:pt x="1323975" y="142190"/>
                  <a:pt x="1336776" y="142190"/>
                </a:cubicBezTo>
                <a:cubicBezTo>
                  <a:pt x="1355064" y="142037"/>
                  <a:pt x="1364208" y="133960"/>
                  <a:pt x="1364208" y="117958"/>
                </a:cubicBezTo>
                <a:cubicBezTo>
                  <a:pt x="1364208" y="110643"/>
                  <a:pt x="1361846" y="105080"/>
                  <a:pt x="1357122" y="101270"/>
                </a:cubicBezTo>
                <a:cubicBezTo>
                  <a:pt x="1352397" y="97460"/>
                  <a:pt x="1346149" y="95479"/>
                  <a:pt x="1338376" y="95327"/>
                </a:cubicBezTo>
                <a:lnTo>
                  <a:pt x="1307973" y="95327"/>
                </a:lnTo>
                <a:lnTo>
                  <a:pt x="1307973" y="74067"/>
                </a:lnTo>
                <a:lnTo>
                  <a:pt x="1338376" y="74067"/>
                </a:lnTo>
                <a:cubicBezTo>
                  <a:pt x="1344015" y="74067"/>
                  <a:pt x="1349235" y="71743"/>
                  <a:pt x="1354036" y="67094"/>
                </a:cubicBezTo>
                <a:cubicBezTo>
                  <a:pt x="1358836" y="62446"/>
                  <a:pt x="1361236" y="56807"/>
                  <a:pt x="1361236" y="50178"/>
                </a:cubicBezTo>
                <a:cubicBezTo>
                  <a:pt x="1361236" y="43549"/>
                  <a:pt x="1359141" y="38634"/>
                  <a:pt x="1354950" y="35433"/>
                </a:cubicBezTo>
                <a:cubicBezTo>
                  <a:pt x="1350759" y="32233"/>
                  <a:pt x="1345006" y="30633"/>
                  <a:pt x="1337691" y="30633"/>
                </a:cubicBezTo>
                <a:cubicBezTo>
                  <a:pt x="1325651" y="30633"/>
                  <a:pt x="1313230" y="31700"/>
                  <a:pt x="1300429" y="33833"/>
                </a:cubicBezTo>
                <a:lnTo>
                  <a:pt x="1294485" y="34976"/>
                </a:lnTo>
                <a:lnTo>
                  <a:pt x="1292428" y="15774"/>
                </a:lnTo>
                <a:cubicBezTo>
                  <a:pt x="1306601" y="10897"/>
                  <a:pt x="1322146" y="8459"/>
                  <a:pt x="1339062" y="8459"/>
                </a:cubicBezTo>
                <a:close/>
                <a:moveTo>
                  <a:pt x="1093698" y="8459"/>
                </a:moveTo>
                <a:cubicBezTo>
                  <a:pt x="1112748" y="8459"/>
                  <a:pt x="1126998" y="14555"/>
                  <a:pt x="1136446" y="26747"/>
                </a:cubicBezTo>
                <a:cubicBezTo>
                  <a:pt x="1145895" y="38939"/>
                  <a:pt x="1150620" y="59093"/>
                  <a:pt x="1150620" y="87211"/>
                </a:cubicBezTo>
                <a:cubicBezTo>
                  <a:pt x="1150620" y="115329"/>
                  <a:pt x="1145857" y="135217"/>
                  <a:pt x="1136332" y="146876"/>
                </a:cubicBezTo>
                <a:cubicBezTo>
                  <a:pt x="1126807" y="158534"/>
                  <a:pt x="1112558" y="164364"/>
                  <a:pt x="1093584" y="164364"/>
                </a:cubicBezTo>
                <a:cubicBezTo>
                  <a:pt x="1074610" y="164364"/>
                  <a:pt x="1060361" y="158573"/>
                  <a:pt x="1050836" y="146990"/>
                </a:cubicBezTo>
                <a:cubicBezTo>
                  <a:pt x="1041311" y="135408"/>
                  <a:pt x="1036548" y="115558"/>
                  <a:pt x="1036548" y="87440"/>
                </a:cubicBezTo>
                <a:cubicBezTo>
                  <a:pt x="1036548" y="59322"/>
                  <a:pt x="1041311" y="39129"/>
                  <a:pt x="1050836" y="26861"/>
                </a:cubicBezTo>
                <a:cubicBezTo>
                  <a:pt x="1060361" y="14593"/>
                  <a:pt x="1074648" y="8459"/>
                  <a:pt x="1093698" y="8459"/>
                </a:cubicBezTo>
                <a:close/>
                <a:moveTo>
                  <a:pt x="968044" y="8459"/>
                </a:moveTo>
                <a:cubicBezTo>
                  <a:pt x="999591" y="8459"/>
                  <a:pt x="1015365" y="22479"/>
                  <a:pt x="1015365" y="50521"/>
                </a:cubicBezTo>
                <a:cubicBezTo>
                  <a:pt x="1015365" y="61494"/>
                  <a:pt x="1012964" y="71019"/>
                  <a:pt x="1008164" y="79096"/>
                </a:cubicBezTo>
                <a:cubicBezTo>
                  <a:pt x="1003363" y="87173"/>
                  <a:pt x="994791" y="96927"/>
                  <a:pt x="982446" y="108357"/>
                </a:cubicBezTo>
                <a:lnTo>
                  <a:pt x="950214" y="139675"/>
                </a:lnTo>
                <a:lnTo>
                  <a:pt x="1018336" y="139675"/>
                </a:lnTo>
                <a:lnTo>
                  <a:pt x="1018336" y="161849"/>
                </a:lnTo>
                <a:lnTo>
                  <a:pt x="921181" y="161849"/>
                </a:lnTo>
                <a:lnTo>
                  <a:pt x="921181" y="140132"/>
                </a:lnTo>
                <a:lnTo>
                  <a:pt x="958443" y="101727"/>
                </a:lnTo>
                <a:cubicBezTo>
                  <a:pt x="969721" y="90145"/>
                  <a:pt x="977646" y="81077"/>
                  <a:pt x="982218" y="74524"/>
                </a:cubicBezTo>
                <a:cubicBezTo>
                  <a:pt x="986790" y="67971"/>
                  <a:pt x="989076" y="60770"/>
                  <a:pt x="989076" y="52921"/>
                </a:cubicBezTo>
                <a:cubicBezTo>
                  <a:pt x="989076" y="45073"/>
                  <a:pt x="986866" y="39472"/>
                  <a:pt x="982446" y="36119"/>
                </a:cubicBezTo>
                <a:cubicBezTo>
                  <a:pt x="978027" y="32766"/>
                  <a:pt x="970788" y="31090"/>
                  <a:pt x="960729" y="31090"/>
                </a:cubicBezTo>
                <a:cubicBezTo>
                  <a:pt x="951280" y="31090"/>
                  <a:pt x="940841" y="32157"/>
                  <a:pt x="929411" y="34290"/>
                </a:cubicBezTo>
                <a:lnTo>
                  <a:pt x="923696" y="35205"/>
                </a:lnTo>
                <a:lnTo>
                  <a:pt x="922096" y="15088"/>
                </a:lnTo>
                <a:cubicBezTo>
                  <a:pt x="936879" y="10668"/>
                  <a:pt x="952195" y="8459"/>
                  <a:pt x="968044" y="8459"/>
                </a:cubicBezTo>
                <a:close/>
                <a:moveTo>
                  <a:pt x="0" y="5258"/>
                </a:moveTo>
                <a:lnTo>
                  <a:pt x="97155" y="5258"/>
                </a:lnTo>
                <a:lnTo>
                  <a:pt x="97155" y="27432"/>
                </a:lnTo>
                <a:lnTo>
                  <a:pt x="25374" y="27432"/>
                </a:lnTo>
                <a:lnTo>
                  <a:pt x="25374" y="80239"/>
                </a:lnTo>
                <a:lnTo>
                  <a:pt x="85039" y="80239"/>
                </a:lnTo>
                <a:lnTo>
                  <a:pt x="85039" y="102413"/>
                </a:lnTo>
                <a:lnTo>
                  <a:pt x="25374" y="102413"/>
                </a:lnTo>
                <a:lnTo>
                  <a:pt x="25374" y="161849"/>
                </a:lnTo>
                <a:lnTo>
                  <a:pt x="0" y="161849"/>
                </a:lnTo>
                <a:close/>
                <a:moveTo>
                  <a:pt x="235153" y="0"/>
                </a:moveTo>
                <a:lnTo>
                  <a:pt x="259842" y="0"/>
                </a:lnTo>
                <a:lnTo>
                  <a:pt x="259842" y="51893"/>
                </a:lnTo>
                <a:cubicBezTo>
                  <a:pt x="270357" y="47321"/>
                  <a:pt x="279882" y="45035"/>
                  <a:pt x="288417" y="45035"/>
                </a:cubicBezTo>
                <a:cubicBezTo>
                  <a:pt x="304114" y="45035"/>
                  <a:pt x="315430" y="49416"/>
                  <a:pt x="322364" y="58179"/>
                </a:cubicBezTo>
                <a:cubicBezTo>
                  <a:pt x="329298" y="66942"/>
                  <a:pt x="332765" y="82449"/>
                  <a:pt x="332765" y="104699"/>
                </a:cubicBezTo>
                <a:cubicBezTo>
                  <a:pt x="332765" y="126950"/>
                  <a:pt x="328650" y="142456"/>
                  <a:pt x="320421" y="151219"/>
                </a:cubicBezTo>
                <a:cubicBezTo>
                  <a:pt x="312191" y="159982"/>
                  <a:pt x="297713" y="164364"/>
                  <a:pt x="276987" y="164364"/>
                </a:cubicBezTo>
                <a:cubicBezTo>
                  <a:pt x="269824" y="164364"/>
                  <a:pt x="258470" y="163678"/>
                  <a:pt x="242925" y="162306"/>
                </a:cubicBezTo>
                <a:lnTo>
                  <a:pt x="235153" y="16162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To Outline"/>
          <p:cNvSpPr/>
          <p:nvPr/>
        </p:nvSpPr>
        <p:spPr>
          <a:xfrm>
            <a:off x="9175680" y="1869201"/>
            <a:ext cx="2860256" cy="760619"/>
          </a:xfrm>
          <a:custGeom>
            <a:avLst/>
            <a:gdLst/>
            <a:ahLst/>
            <a:cxnLst/>
            <a:rect l="l" t="t" r="r" b="b"/>
            <a:pathLst>
              <a:path w="2860256" h="760619">
                <a:moveTo>
                  <a:pt x="79978" y="648716"/>
                </a:moveTo>
                <a:lnTo>
                  <a:pt x="40766" y="652977"/>
                </a:lnTo>
                <a:cubicBezTo>
                  <a:pt x="32830" y="653813"/>
                  <a:pt x="27266" y="656026"/>
                  <a:pt x="24077" y="659615"/>
                </a:cubicBezTo>
                <a:cubicBezTo>
                  <a:pt x="20887" y="663205"/>
                  <a:pt x="19292" y="668788"/>
                  <a:pt x="19292" y="676364"/>
                </a:cubicBezTo>
                <a:cubicBezTo>
                  <a:pt x="19292" y="683940"/>
                  <a:pt x="20927" y="689697"/>
                  <a:pt x="24198" y="693634"/>
                </a:cubicBezTo>
                <a:cubicBezTo>
                  <a:pt x="27469" y="697571"/>
                  <a:pt x="32175" y="699540"/>
                  <a:pt x="38316" y="699540"/>
                </a:cubicBezTo>
                <a:cubicBezTo>
                  <a:pt x="44457" y="699540"/>
                  <a:pt x="51097" y="698775"/>
                  <a:pt x="58236" y="697245"/>
                </a:cubicBezTo>
                <a:cubicBezTo>
                  <a:pt x="65375" y="695715"/>
                  <a:pt x="71030" y="694206"/>
                  <a:pt x="75199" y="692718"/>
                </a:cubicBezTo>
                <a:lnTo>
                  <a:pt x="79978" y="691010"/>
                </a:lnTo>
                <a:close/>
                <a:moveTo>
                  <a:pt x="1138180" y="602071"/>
                </a:moveTo>
                <a:cubicBezTo>
                  <a:pt x="1132431" y="602071"/>
                  <a:pt x="1126393" y="602806"/>
                  <a:pt x="1120065" y="604278"/>
                </a:cubicBezTo>
                <a:cubicBezTo>
                  <a:pt x="1113736" y="605750"/>
                  <a:pt x="1108935" y="607197"/>
                  <a:pt x="1105661" y="608621"/>
                </a:cubicBezTo>
                <a:lnTo>
                  <a:pt x="1101896" y="610257"/>
                </a:lnTo>
                <a:lnTo>
                  <a:pt x="1101896" y="698390"/>
                </a:lnTo>
                <a:cubicBezTo>
                  <a:pt x="1111848" y="699157"/>
                  <a:pt x="1120434" y="699540"/>
                  <a:pt x="1127655" y="699540"/>
                </a:cubicBezTo>
                <a:cubicBezTo>
                  <a:pt x="1134876" y="699540"/>
                  <a:pt x="1141158" y="698638"/>
                  <a:pt x="1146502" y="696834"/>
                </a:cubicBezTo>
                <a:cubicBezTo>
                  <a:pt x="1151846" y="695030"/>
                  <a:pt x="1155908" y="691905"/>
                  <a:pt x="1158688" y="687458"/>
                </a:cubicBezTo>
                <a:cubicBezTo>
                  <a:pt x="1161468" y="683011"/>
                  <a:pt x="1163335" y="677885"/>
                  <a:pt x="1164290" y="672079"/>
                </a:cubicBezTo>
                <a:cubicBezTo>
                  <a:pt x="1165245" y="666274"/>
                  <a:pt x="1165722" y="658547"/>
                  <a:pt x="1165722" y="648898"/>
                </a:cubicBezTo>
                <a:cubicBezTo>
                  <a:pt x="1165722" y="631682"/>
                  <a:pt x="1163850" y="619573"/>
                  <a:pt x="1160106" y="612572"/>
                </a:cubicBezTo>
                <a:cubicBezTo>
                  <a:pt x="1156361" y="605571"/>
                  <a:pt x="1149052" y="602071"/>
                  <a:pt x="1138180" y="602071"/>
                </a:cubicBezTo>
                <a:close/>
                <a:moveTo>
                  <a:pt x="1009404" y="602071"/>
                </a:moveTo>
                <a:cubicBezTo>
                  <a:pt x="995802" y="602071"/>
                  <a:pt x="986581" y="605251"/>
                  <a:pt x="981742" y="611611"/>
                </a:cubicBezTo>
                <a:cubicBezTo>
                  <a:pt x="976902" y="617971"/>
                  <a:pt x="974482" y="630325"/>
                  <a:pt x="974482" y="648673"/>
                </a:cubicBezTo>
                <a:cubicBezTo>
                  <a:pt x="974482" y="659305"/>
                  <a:pt x="974844" y="667479"/>
                  <a:pt x="975568" y="673194"/>
                </a:cubicBezTo>
                <a:cubicBezTo>
                  <a:pt x="976292" y="678909"/>
                  <a:pt x="977862" y="683942"/>
                  <a:pt x="980279" y="688292"/>
                </a:cubicBezTo>
                <a:cubicBezTo>
                  <a:pt x="982696" y="692643"/>
                  <a:pt x="986127" y="695605"/>
                  <a:pt x="990573" y="697179"/>
                </a:cubicBezTo>
                <a:cubicBezTo>
                  <a:pt x="995021" y="698753"/>
                  <a:pt x="1001298" y="699540"/>
                  <a:pt x="1009402" y="699540"/>
                </a:cubicBezTo>
                <a:cubicBezTo>
                  <a:pt x="1017507" y="699540"/>
                  <a:pt x="1023783" y="698753"/>
                  <a:pt x="1028231" y="697179"/>
                </a:cubicBezTo>
                <a:cubicBezTo>
                  <a:pt x="1032680" y="695605"/>
                  <a:pt x="1036112" y="692642"/>
                  <a:pt x="1038529" y="688290"/>
                </a:cubicBezTo>
                <a:cubicBezTo>
                  <a:pt x="1040946" y="683939"/>
                  <a:pt x="1042522" y="678859"/>
                  <a:pt x="1043258" y="673053"/>
                </a:cubicBezTo>
                <a:cubicBezTo>
                  <a:pt x="1043994" y="667246"/>
                  <a:pt x="1044362" y="659119"/>
                  <a:pt x="1044362" y="648673"/>
                </a:cubicBezTo>
                <a:cubicBezTo>
                  <a:pt x="1044362" y="630356"/>
                  <a:pt x="1041936" y="618010"/>
                  <a:pt x="1037084" y="611634"/>
                </a:cubicBezTo>
                <a:cubicBezTo>
                  <a:pt x="1032232" y="605259"/>
                  <a:pt x="1023006" y="602071"/>
                  <a:pt x="1009404" y="602071"/>
                </a:cubicBezTo>
                <a:close/>
                <a:moveTo>
                  <a:pt x="1364683" y="592569"/>
                </a:moveTo>
                <a:lnTo>
                  <a:pt x="1376992" y="592569"/>
                </a:lnTo>
                <a:lnTo>
                  <a:pt x="1409960" y="697522"/>
                </a:lnTo>
                <a:lnTo>
                  <a:pt x="1415672" y="697522"/>
                </a:lnTo>
                <a:lnTo>
                  <a:pt x="1448861" y="592569"/>
                </a:lnTo>
                <a:lnTo>
                  <a:pt x="1461202" y="592569"/>
                </a:lnTo>
                <a:lnTo>
                  <a:pt x="1409246" y="760619"/>
                </a:lnTo>
                <a:lnTo>
                  <a:pt x="1396976" y="760619"/>
                </a:lnTo>
                <a:lnTo>
                  <a:pt x="1413125" y="709041"/>
                </a:lnTo>
                <a:lnTo>
                  <a:pt x="1400016" y="709041"/>
                </a:lnTo>
                <a:close/>
                <a:moveTo>
                  <a:pt x="1203999" y="592569"/>
                </a:moveTo>
                <a:lnTo>
                  <a:pt x="1216418" y="592569"/>
                </a:lnTo>
                <a:lnTo>
                  <a:pt x="1216418" y="709041"/>
                </a:lnTo>
                <a:lnTo>
                  <a:pt x="1203999" y="709041"/>
                </a:lnTo>
                <a:close/>
                <a:moveTo>
                  <a:pt x="1522756" y="590551"/>
                </a:moveTo>
                <a:cubicBezTo>
                  <a:pt x="1534944" y="590551"/>
                  <a:pt x="1546414" y="591385"/>
                  <a:pt x="1557168" y="593052"/>
                </a:cubicBezTo>
                <a:lnTo>
                  <a:pt x="1564962" y="594263"/>
                </a:lnTo>
                <a:lnTo>
                  <a:pt x="1564322" y="605660"/>
                </a:lnTo>
                <a:cubicBezTo>
                  <a:pt x="1547432" y="603267"/>
                  <a:pt x="1534026" y="602071"/>
                  <a:pt x="1524103" y="602071"/>
                </a:cubicBezTo>
                <a:cubicBezTo>
                  <a:pt x="1505593" y="602071"/>
                  <a:pt x="1496339" y="608783"/>
                  <a:pt x="1496339" y="622209"/>
                </a:cubicBezTo>
                <a:cubicBezTo>
                  <a:pt x="1496339" y="628586"/>
                  <a:pt x="1498202" y="633073"/>
                  <a:pt x="1501930" y="635670"/>
                </a:cubicBezTo>
                <a:cubicBezTo>
                  <a:pt x="1505658" y="638266"/>
                  <a:pt x="1514696" y="640686"/>
                  <a:pt x="1529045" y="642928"/>
                </a:cubicBezTo>
                <a:cubicBezTo>
                  <a:pt x="1543393" y="645170"/>
                  <a:pt x="1553639" y="648312"/>
                  <a:pt x="1559782" y="652354"/>
                </a:cubicBezTo>
                <a:cubicBezTo>
                  <a:pt x="1565926" y="656396"/>
                  <a:pt x="1568998" y="664425"/>
                  <a:pt x="1568998" y="676441"/>
                </a:cubicBezTo>
                <a:cubicBezTo>
                  <a:pt x="1568998" y="688456"/>
                  <a:pt x="1565150" y="697230"/>
                  <a:pt x="1557454" y="702762"/>
                </a:cubicBezTo>
                <a:cubicBezTo>
                  <a:pt x="1549757" y="708293"/>
                  <a:pt x="1538640" y="711059"/>
                  <a:pt x="1524103" y="711059"/>
                </a:cubicBezTo>
                <a:cubicBezTo>
                  <a:pt x="1516264" y="711059"/>
                  <a:pt x="1505990" y="710163"/>
                  <a:pt x="1493281" y="708370"/>
                </a:cubicBezTo>
                <a:lnTo>
                  <a:pt x="1484816" y="707166"/>
                </a:lnTo>
                <a:lnTo>
                  <a:pt x="1485973" y="695500"/>
                </a:lnTo>
                <a:cubicBezTo>
                  <a:pt x="1503544" y="698193"/>
                  <a:pt x="1516979" y="699540"/>
                  <a:pt x="1526276" y="699540"/>
                </a:cubicBezTo>
                <a:cubicBezTo>
                  <a:pt x="1535574" y="699540"/>
                  <a:pt x="1542874" y="697841"/>
                  <a:pt x="1548176" y="694443"/>
                </a:cubicBezTo>
                <a:cubicBezTo>
                  <a:pt x="1553477" y="691045"/>
                  <a:pt x="1556128" y="685250"/>
                  <a:pt x="1556128" y="677059"/>
                </a:cubicBezTo>
                <a:cubicBezTo>
                  <a:pt x="1556128" y="668867"/>
                  <a:pt x="1554094" y="663504"/>
                  <a:pt x="1550024" y="660969"/>
                </a:cubicBezTo>
                <a:cubicBezTo>
                  <a:pt x="1545954" y="658434"/>
                  <a:pt x="1536847" y="656082"/>
                  <a:pt x="1522703" y="653911"/>
                </a:cubicBezTo>
                <a:cubicBezTo>
                  <a:pt x="1508558" y="651741"/>
                  <a:pt x="1498483" y="648668"/>
                  <a:pt x="1492478" y="644692"/>
                </a:cubicBezTo>
                <a:cubicBezTo>
                  <a:pt x="1486472" y="640717"/>
                  <a:pt x="1483469" y="634066"/>
                  <a:pt x="1483469" y="624741"/>
                </a:cubicBezTo>
                <a:cubicBezTo>
                  <a:pt x="1483469" y="615416"/>
                  <a:pt x="1485637" y="608224"/>
                  <a:pt x="1489974" y="603164"/>
                </a:cubicBezTo>
                <a:cubicBezTo>
                  <a:pt x="1494310" y="598103"/>
                  <a:pt x="1499349" y="594736"/>
                  <a:pt x="1505092" y="593062"/>
                </a:cubicBezTo>
                <a:cubicBezTo>
                  <a:pt x="1510834" y="591388"/>
                  <a:pt x="1516722" y="590551"/>
                  <a:pt x="1522756" y="590551"/>
                </a:cubicBezTo>
                <a:close/>
                <a:moveTo>
                  <a:pt x="1009404" y="590551"/>
                </a:moveTo>
                <a:cubicBezTo>
                  <a:pt x="1026756" y="590551"/>
                  <a:pt x="1039065" y="594975"/>
                  <a:pt x="1046332" y="603821"/>
                </a:cubicBezTo>
                <a:cubicBezTo>
                  <a:pt x="1053598" y="612667"/>
                  <a:pt x="1057231" y="628229"/>
                  <a:pt x="1057231" y="650505"/>
                </a:cubicBezTo>
                <a:cubicBezTo>
                  <a:pt x="1057231" y="672782"/>
                  <a:pt x="1053978" y="688443"/>
                  <a:pt x="1047471" y="697490"/>
                </a:cubicBezTo>
                <a:cubicBezTo>
                  <a:pt x="1040964" y="706536"/>
                  <a:pt x="1028275" y="711059"/>
                  <a:pt x="1009404" y="711059"/>
                </a:cubicBezTo>
                <a:cubicBezTo>
                  <a:pt x="990532" y="711059"/>
                  <a:pt x="977849" y="706544"/>
                  <a:pt x="971354" y="697515"/>
                </a:cubicBezTo>
                <a:cubicBezTo>
                  <a:pt x="964860" y="688485"/>
                  <a:pt x="961612" y="672816"/>
                  <a:pt x="961612" y="650509"/>
                </a:cubicBezTo>
                <a:cubicBezTo>
                  <a:pt x="961612" y="628201"/>
                  <a:pt x="965239" y="612632"/>
                  <a:pt x="972492" y="603799"/>
                </a:cubicBezTo>
                <a:cubicBezTo>
                  <a:pt x="979748" y="594967"/>
                  <a:pt x="992052" y="590551"/>
                  <a:pt x="1009404" y="590551"/>
                </a:cubicBezTo>
                <a:close/>
                <a:moveTo>
                  <a:pt x="57372" y="590551"/>
                </a:moveTo>
                <a:cubicBezTo>
                  <a:pt x="80722" y="590551"/>
                  <a:pt x="92398" y="602898"/>
                  <a:pt x="92398" y="627592"/>
                </a:cubicBezTo>
                <a:lnTo>
                  <a:pt x="92398" y="692275"/>
                </a:lnTo>
                <a:cubicBezTo>
                  <a:pt x="92850" y="696349"/>
                  <a:pt x="98457" y="698843"/>
                  <a:pt x="109218" y="699758"/>
                </a:cubicBezTo>
                <a:lnTo>
                  <a:pt x="108596" y="710834"/>
                </a:lnTo>
                <a:cubicBezTo>
                  <a:pt x="95454" y="710834"/>
                  <a:pt x="86768" y="707695"/>
                  <a:pt x="82539" y="701415"/>
                </a:cubicBezTo>
                <a:cubicBezTo>
                  <a:pt x="68142" y="707845"/>
                  <a:pt x="53324" y="711059"/>
                  <a:pt x="38084" y="711059"/>
                </a:cubicBezTo>
                <a:cubicBezTo>
                  <a:pt x="28140" y="711059"/>
                  <a:pt x="20377" y="708065"/>
                  <a:pt x="14795" y="702078"/>
                </a:cubicBezTo>
                <a:cubicBezTo>
                  <a:pt x="9213" y="696090"/>
                  <a:pt x="6423" y="687697"/>
                  <a:pt x="6423" y="676898"/>
                </a:cubicBezTo>
                <a:cubicBezTo>
                  <a:pt x="6423" y="666099"/>
                  <a:pt x="9068" y="657812"/>
                  <a:pt x="14359" y="652038"/>
                </a:cubicBezTo>
                <a:cubicBezTo>
                  <a:pt x="19651" y="646263"/>
                  <a:pt x="27999" y="642822"/>
                  <a:pt x="39405" y="641715"/>
                </a:cubicBezTo>
                <a:lnTo>
                  <a:pt x="79978" y="637443"/>
                </a:lnTo>
                <a:lnTo>
                  <a:pt x="79978" y="627592"/>
                </a:lnTo>
                <a:cubicBezTo>
                  <a:pt x="79978" y="618669"/>
                  <a:pt x="78131" y="612260"/>
                  <a:pt x="74437" y="608364"/>
                </a:cubicBezTo>
                <a:cubicBezTo>
                  <a:pt x="70742" y="604469"/>
                  <a:pt x="65054" y="602521"/>
                  <a:pt x="57372" y="602521"/>
                </a:cubicBezTo>
                <a:cubicBezTo>
                  <a:pt x="49040" y="602521"/>
                  <a:pt x="37324" y="603492"/>
                  <a:pt x="22225" y="605435"/>
                </a:cubicBezTo>
                <a:lnTo>
                  <a:pt x="12920" y="606332"/>
                </a:lnTo>
                <a:lnTo>
                  <a:pt x="12027" y="594952"/>
                </a:lnTo>
                <a:cubicBezTo>
                  <a:pt x="30163" y="592018"/>
                  <a:pt x="45278" y="590551"/>
                  <a:pt x="57372" y="590551"/>
                </a:cubicBezTo>
                <a:close/>
                <a:moveTo>
                  <a:pt x="1813206" y="566413"/>
                </a:moveTo>
                <a:cubicBezTo>
                  <a:pt x="1803568" y="566413"/>
                  <a:pt x="1795158" y="568357"/>
                  <a:pt x="1787976" y="572245"/>
                </a:cubicBezTo>
                <a:cubicBezTo>
                  <a:pt x="1777551" y="579649"/>
                  <a:pt x="1772339" y="601013"/>
                  <a:pt x="1772339" y="636339"/>
                </a:cubicBezTo>
                <a:cubicBezTo>
                  <a:pt x="1772339" y="661452"/>
                  <a:pt x="1776047" y="678429"/>
                  <a:pt x="1783465" y="687271"/>
                </a:cubicBezTo>
                <a:cubicBezTo>
                  <a:pt x="1787172" y="691695"/>
                  <a:pt x="1791343" y="694771"/>
                  <a:pt x="1795976" y="696498"/>
                </a:cubicBezTo>
                <a:cubicBezTo>
                  <a:pt x="1800608" y="698226"/>
                  <a:pt x="1806947" y="699090"/>
                  <a:pt x="1814992" y="699090"/>
                </a:cubicBezTo>
                <a:cubicBezTo>
                  <a:pt x="1823037" y="699090"/>
                  <a:pt x="1829828" y="697533"/>
                  <a:pt x="1835364" y="694418"/>
                </a:cubicBezTo>
                <a:cubicBezTo>
                  <a:pt x="1840901" y="691303"/>
                  <a:pt x="1845408" y="684998"/>
                  <a:pt x="1848887" y="675503"/>
                </a:cubicBezTo>
                <a:cubicBezTo>
                  <a:pt x="1852366" y="666008"/>
                  <a:pt x="1854106" y="652397"/>
                  <a:pt x="1854106" y="634669"/>
                </a:cubicBezTo>
                <a:cubicBezTo>
                  <a:pt x="1854106" y="616942"/>
                  <a:pt x="1852514" y="602941"/>
                  <a:pt x="1849330" y="592666"/>
                </a:cubicBezTo>
                <a:cubicBezTo>
                  <a:pt x="1846147" y="582391"/>
                  <a:pt x="1841740" y="575447"/>
                  <a:pt x="1836109" y="571833"/>
                </a:cubicBezTo>
                <a:cubicBezTo>
                  <a:pt x="1830479" y="568219"/>
                  <a:pt x="1822844" y="566413"/>
                  <a:pt x="1813206" y="566413"/>
                </a:cubicBezTo>
                <a:close/>
                <a:moveTo>
                  <a:pt x="307379" y="559687"/>
                </a:moveTo>
                <a:lnTo>
                  <a:pt x="279276" y="648859"/>
                </a:lnTo>
                <a:lnTo>
                  <a:pt x="344670" y="648859"/>
                </a:lnTo>
                <a:lnTo>
                  <a:pt x="316530" y="559687"/>
                </a:lnTo>
                <a:close/>
                <a:moveTo>
                  <a:pt x="1957817" y="556690"/>
                </a:moveTo>
                <a:lnTo>
                  <a:pt x="1968929" y="556690"/>
                </a:lnTo>
                <a:lnTo>
                  <a:pt x="1968929" y="709041"/>
                </a:lnTo>
                <a:lnTo>
                  <a:pt x="1956284" y="709041"/>
                </a:lnTo>
                <a:lnTo>
                  <a:pt x="1956284" y="569777"/>
                </a:lnTo>
                <a:lnTo>
                  <a:pt x="1915868" y="598034"/>
                </a:lnTo>
                <a:lnTo>
                  <a:pt x="1910536" y="588694"/>
                </a:lnTo>
                <a:close/>
                <a:moveTo>
                  <a:pt x="143703" y="556015"/>
                </a:moveTo>
                <a:lnTo>
                  <a:pt x="156122" y="556015"/>
                </a:lnTo>
                <a:lnTo>
                  <a:pt x="156122" y="592569"/>
                </a:lnTo>
                <a:lnTo>
                  <a:pt x="196938" y="592569"/>
                </a:lnTo>
                <a:lnTo>
                  <a:pt x="196938" y="604089"/>
                </a:lnTo>
                <a:lnTo>
                  <a:pt x="156122" y="604089"/>
                </a:lnTo>
                <a:lnTo>
                  <a:pt x="156122" y="660556"/>
                </a:lnTo>
                <a:cubicBezTo>
                  <a:pt x="156122" y="677521"/>
                  <a:pt x="157219" y="688296"/>
                  <a:pt x="159414" y="692884"/>
                </a:cubicBezTo>
                <a:cubicBezTo>
                  <a:pt x="161608" y="697471"/>
                  <a:pt x="166686" y="699765"/>
                  <a:pt x="174646" y="699765"/>
                </a:cubicBezTo>
                <a:lnTo>
                  <a:pt x="198503" y="697740"/>
                </a:lnTo>
                <a:lnTo>
                  <a:pt x="199403" y="709223"/>
                </a:lnTo>
                <a:cubicBezTo>
                  <a:pt x="188170" y="710597"/>
                  <a:pt x="179859" y="711284"/>
                  <a:pt x="174467" y="711284"/>
                </a:cubicBezTo>
                <a:cubicBezTo>
                  <a:pt x="163097" y="711284"/>
                  <a:pt x="155127" y="708306"/>
                  <a:pt x="150557" y="702349"/>
                </a:cubicBezTo>
                <a:cubicBezTo>
                  <a:pt x="145988" y="696393"/>
                  <a:pt x="143703" y="685302"/>
                  <a:pt x="143703" y="669079"/>
                </a:cubicBezTo>
                <a:lnTo>
                  <a:pt x="143703" y="604089"/>
                </a:lnTo>
                <a:lnTo>
                  <a:pt x="125986" y="604089"/>
                </a:lnTo>
                <a:lnTo>
                  <a:pt x="125986" y="592569"/>
                </a:lnTo>
                <a:lnTo>
                  <a:pt x="143703" y="592569"/>
                </a:lnTo>
                <a:close/>
                <a:moveTo>
                  <a:pt x="1677661" y="554672"/>
                </a:moveTo>
                <a:cubicBezTo>
                  <a:pt x="1692604" y="554672"/>
                  <a:pt x="1704172" y="557774"/>
                  <a:pt x="1712366" y="563978"/>
                </a:cubicBezTo>
                <a:cubicBezTo>
                  <a:pt x="1720560" y="570183"/>
                  <a:pt x="1724656" y="580399"/>
                  <a:pt x="1724656" y="594627"/>
                </a:cubicBezTo>
                <a:cubicBezTo>
                  <a:pt x="1724656" y="605061"/>
                  <a:pt x="1722337" y="614105"/>
                  <a:pt x="1717698" y="621757"/>
                </a:cubicBezTo>
                <a:cubicBezTo>
                  <a:pt x="1713060" y="629409"/>
                  <a:pt x="1705586" y="638294"/>
                  <a:pt x="1695278" y="648412"/>
                </a:cubicBezTo>
                <a:lnTo>
                  <a:pt x="1646615" y="697522"/>
                </a:lnTo>
                <a:lnTo>
                  <a:pt x="1729364" y="697522"/>
                </a:lnTo>
                <a:lnTo>
                  <a:pt x="1729364" y="709041"/>
                </a:lnTo>
                <a:lnTo>
                  <a:pt x="1631052" y="709041"/>
                </a:lnTo>
                <a:lnTo>
                  <a:pt x="1631052" y="699068"/>
                </a:lnTo>
                <a:lnTo>
                  <a:pt x="1682566" y="644151"/>
                </a:lnTo>
                <a:cubicBezTo>
                  <a:pt x="1689778" y="636498"/>
                  <a:pt x="1695072" y="630690"/>
                  <a:pt x="1698446" y="626729"/>
                </a:cubicBezTo>
                <a:cubicBezTo>
                  <a:pt x="1701820" y="622768"/>
                  <a:pt x="1704850" y="617885"/>
                  <a:pt x="1707535" y="612081"/>
                </a:cubicBezTo>
                <a:cubicBezTo>
                  <a:pt x="1710220" y="606277"/>
                  <a:pt x="1711562" y="600458"/>
                  <a:pt x="1711562" y="594627"/>
                </a:cubicBezTo>
                <a:cubicBezTo>
                  <a:pt x="1711562" y="584507"/>
                  <a:pt x="1708704" y="577312"/>
                  <a:pt x="1702990" y="573042"/>
                </a:cubicBezTo>
                <a:cubicBezTo>
                  <a:pt x="1697274" y="568772"/>
                  <a:pt x="1688335" y="566638"/>
                  <a:pt x="1676172" y="566638"/>
                </a:cubicBezTo>
                <a:cubicBezTo>
                  <a:pt x="1666235" y="566638"/>
                  <a:pt x="1655151" y="568021"/>
                  <a:pt x="1642921" y="570788"/>
                </a:cubicBezTo>
                <a:lnTo>
                  <a:pt x="1633888" y="572471"/>
                </a:lnTo>
                <a:lnTo>
                  <a:pt x="1632399" y="561130"/>
                </a:lnTo>
                <a:cubicBezTo>
                  <a:pt x="1647631" y="556825"/>
                  <a:pt x="1662719" y="554672"/>
                  <a:pt x="1677661" y="554672"/>
                </a:cubicBezTo>
                <a:close/>
                <a:moveTo>
                  <a:pt x="2079663" y="554447"/>
                </a:moveTo>
                <a:cubicBezTo>
                  <a:pt x="2095438" y="554447"/>
                  <a:pt x="2107000" y="557603"/>
                  <a:pt x="2114352" y="563916"/>
                </a:cubicBezTo>
                <a:cubicBezTo>
                  <a:pt x="2121702" y="570229"/>
                  <a:pt x="2125378" y="580092"/>
                  <a:pt x="2125378" y="593505"/>
                </a:cubicBezTo>
                <a:cubicBezTo>
                  <a:pt x="2125378" y="599015"/>
                  <a:pt x="2124459" y="604048"/>
                  <a:pt x="2122620" y="608602"/>
                </a:cubicBezTo>
                <a:cubicBezTo>
                  <a:pt x="2120782" y="613156"/>
                  <a:pt x="2118580" y="616677"/>
                  <a:pt x="2116012" y="619166"/>
                </a:cubicBezTo>
                <a:cubicBezTo>
                  <a:pt x="2113446" y="621654"/>
                  <a:pt x="2110636" y="623879"/>
                  <a:pt x="2107583" y="625841"/>
                </a:cubicBezTo>
                <a:cubicBezTo>
                  <a:pt x="2103263" y="628532"/>
                  <a:pt x="2100748" y="629878"/>
                  <a:pt x="2100036" y="629878"/>
                </a:cubicBezTo>
                <a:cubicBezTo>
                  <a:pt x="2109082" y="629713"/>
                  <a:pt x="2116278" y="632503"/>
                  <a:pt x="2121622" y="638247"/>
                </a:cubicBezTo>
                <a:cubicBezTo>
                  <a:pt x="2126967" y="643990"/>
                  <a:pt x="2129639" y="653820"/>
                  <a:pt x="2129639" y="667736"/>
                </a:cubicBezTo>
                <a:cubicBezTo>
                  <a:pt x="2129639" y="696618"/>
                  <a:pt x="2113329" y="711059"/>
                  <a:pt x="2080708" y="711059"/>
                </a:cubicBezTo>
                <a:cubicBezTo>
                  <a:pt x="2067140" y="711059"/>
                  <a:pt x="2053320" y="709789"/>
                  <a:pt x="2039249" y="707248"/>
                </a:cubicBezTo>
                <a:lnTo>
                  <a:pt x="2029759" y="705426"/>
                </a:lnTo>
                <a:lnTo>
                  <a:pt x="2031484" y="693704"/>
                </a:lnTo>
                <a:cubicBezTo>
                  <a:pt x="2048562" y="697294"/>
                  <a:pt x="2064958" y="699090"/>
                  <a:pt x="2080672" y="699090"/>
                </a:cubicBezTo>
                <a:cubicBezTo>
                  <a:pt x="2104587" y="698952"/>
                  <a:pt x="2116545" y="688127"/>
                  <a:pt x="2116545" y="666614"/>
                </a:cubicBezTo>
                <a:cubicBezTo>
                  <a:pt x="2116545" y="655127"/>
                  <a:pt x="2113528" y="647061"/>
                  <a:pt x="2107495" y="642415"/>
                </a:cubicBezTo>
                <a:cubicBezTo>
                  <a:pt x="2101462" y="637769"/>
                  <a:pt x="2093086" y="635161"/>
                  <a:pt x="2082366" y="634589"/>
                </a:cubicBezTo>
                <a:lnTo>
                  <a:pt x="2050165" y="634589"/>
                </a:lnTo>
                <a:lnTo>
                  <a:pt x="2050165" y="622620"/>
                </a:lnTo>
                <a:lnTo>
                  <a:pt x="2082276" y="622620"/>
                </a:lnTo>
                <a:cubicBezTo>
                  <a:pt x="2089036" y="622620"/>
                  <a:pt x="2095728" y="620040"/>
                  <a:pt x="2102350" y="614881"/>
                </a:cubicBezTo>
                <a:cubicBezTo>
                  <a:pt x="2108972" y="609722"/>
                  <a:pt x="2112284" y="602363"/>
                  <a:pt x="2112284" y="592803"/>
                </a:cubicBezTo>
                <a:cubicBezTo>
                  <a:pt x="2112284" y="583244"/>
                  <a:pt x="2109867" y="576456"/>
                  <a:pt x="2105034" y="572438"/>
                </a:cubicBezTo>
                <a:cubicBezTo>
                  <a:pt x="2100202" y="568421"/>
                  <a:pt x="2091400" y="566413"/>
                  <a:pt x="2078629" y="566413"/>
                </a:cubicBezTo>
                <a:cubicBezTo>
                  <a:pt x="2065858" y="566413"/>
                  <a:pt x="2053860" y="567579"/>
                  <a:pt x="2042632" y="569913"/>
                </a:cubicBezTo>
                <a:lnTo>
                  <a:pt x="2034442" y="571349"/>
                </a:lnTo>
                <a:lnTo>
                  <a:pt x="2032674" y="559930"/>
                </a:lnTo>
                <a:cubicBezTo>
                  <a:pt x="2048226" y="556274"/>
                  <a:pt x="2063889" y="554447"/>
                  <a:pt x="2079663" y="554447"/>
                </a:cubicBezTo>
                <a:close/>
                <a:moveTo>
                  <a:pt x="1813296" y="554447"/>
                </a:moveTo>
                <a:cubicBezTo>
                  <a:pt x="1822236" y="554447"/>
                  <a:pt x="1829921" y="555677"/>
                  <a:pt x="1836350" y="558137"/>
                </a:cubicBezTo>
                <a:cubicBezTo>
                  <a:pt x="1842780" y="560596"/>
                  <a:pt x="1848578" y="565084"/>
                  <a:pt x="1853745" y="571599"/>
                </a:cubicBezTo>
                <a:cubicBezTo>
                  <a:pt x="1862716" y="582648"/>
                  <a:pt x="1867200" y="604078"/>
                  <a:pt x="1867200" y="635889"/>
                </a:cubicBezTo>
                <a:cubicBezTo>
                  <a:pt x="1867200" y="664255"/>
                  <a:pt x="1862375" y="684042"/>
                  <a:pt x="1852724" y="695250"/>
                </a:cubicBezTo>
                <a:cubicBezTo>
                  <a:pt x="1847844" y="700918"/>
                  <a:pt x="1842221" y="704969"/>
                  <a:pt x="1835854" y="707405"/>
                </a:cubicBezTo>
                <a:cubicBezTo>
                  <a:pt x="1829486" y="709841"/>
                  <a:pt x="1821960" y="711059"/>
                  <a:pt x="1813274" y="711059"/>
                </a:cubicBezTo>
                <a:cubicBezTo>
                  <a:pt x="1804588" y="711059"/>
                  <a:pt x="1797089" y="709890"/>
                  <a:pt x="1790776" y="707552"/>
                </a:cubicBezTo>
                <a:cubicBezTo>
                  <a:pt x="1784464" y="705213"/>
                  <a:pt x="1778854" y="701273"/>
                  <a:pt x="1773946" y="695732"/>
                </a:cubicBezTo>
                <a:cubicBezTo>
                  <a:pt x="1764145" y="684688"/>
                  <a:pt x="1759244" y="664815"/>
                  <a:pt x="1759244" y="636114"/>
                </a:cubicBezTo>
                <a:cubicBezTo>
                  <a:pt x="1759244" y="604425"/>
                  <a:pt x="1763971" y="582692"/>
                  <a:pt x="1773424" y="570917"/>
                </a:cubicBezTo>
                <a:cubicBezTo>
                  <a:pt x="1778408" y="564840"/>
                  <a:pt x="1784064" y="560576"/>
                  <a:pt x="1790393" y="558124"/>
                </a:cubicBezTo>
                <a:cubicBezTo>
                  <a:pt x="1796721" y="555673"/>
                  <a:pt x="1804355" y="554447"/>
                  <a:pt x="1813296" y="554447"/>
                </a:cubicBezTo>
                <a:close/>
                <a:moveTo>
                  <a:pt x="1203999" y="547717"/>
                </a:moveTo>
                <a:lnTo>
                  <a:pt x="1216418" y="547717"/>
                </a:lnTo>
                <a:lnTo>
                  <a:pt x="1216418" y="564394"/>
                </a:lnTo>
                <a:lnTo>
                  <a:pt x="1203999" y="564394"/>
                </a:lnTo>
                <a:close/>
                <a:moveTo>
                  <a:pt x="768763" y="547717"/>
                </a:moveTo>
                <a:lnTo>
                  <a:pt x="789687" y="547717"/>
                </a:lnTo>
                <a:lnTo>
                  <a:pt x="843244" y="692135"/>
                </a:lnTo>
                <a:lnTo>
                  <a:pt x="896797" y="547717"/>
                </a:lnTo>
                <a:lnTo>
                  <a:pt x="917757" y="547717"/>
                </a:lnTo>
                <a:lnTo>
                  <a:pt x="917757" y="709041"/>
                </a:lnTo>
                <a:lnTo>
                  <a:pt x="905112" y="709041"/>
                </a:lnTo>
                <a:lnTo>
                  <a:pt x="905112" y="561513"/>
                </a:lnTo>
                <a:lnTo>
                  <a:pt x="850641" y="704333"/>
                </a:lnTo>
                <a:lnTo>
                  <a:pt x="835843" y="704333"/>
                </a:lnTo>
                <a:lnTo>
                  <a:pt x="781408" y="561607"/>
                </a:lnTo>
                <a:lnTo>
                  <a:pt x="781408" y="709041"/>
                </a:lnTo>
                <a:lnTo>
                  <a:pt x="768763" y="709041"/>
                </a:lnTo>
                <a:close/>
                <a:moveTo>
                  <a:pt x="540163" y="547717"/>
                </a:moveTo>
                <a:lnTo>
                  <a:pt x="561087" y="547717"/>
                </a:lnTo>
                <a:lnTo>
                  <a:pt x="614644" y="692135"/>
                </a:lnTo>
                <a:lnTo>
                  <a:pt x="668197" y="547717"/>
                </a:lnTo>
                <a:lnTo>
                  <a:pt x="689157" y="547717"/>
                </a:lnTo>
                <a:lnTo>
                  <a:pt x="689157" y="709041"/>
                </a:lnTo>
                <a:lnTo>
                  <a:pt x="676512" y="709041"/>
                </a:lnTo>
                <a:lnTo>
                  <a:pt x="676512" y="561513"/>
                </a:lnTo>
                <a:lnTo>
                  <a:pt x="622041" y="704333"/>
                </a:lnTo>
                <a:lnTo>
                  <a:pt x="607243" y="704333"/>
                </a:lnTo>
                <a:lnTo>
                  <a:pt x="552808" y="561607"/>
                </a:lnTo>
                <a:lnTo>
                  <a:pt x="552808" y="709041"/>
                </a:lnTo>
                <a:lnTo>
                  <a:pt x="540163" y="709041"/>
                </a:lnTo>
                <a:close/>
                <a:moveTo>
                  <a:pt x="298328" y="547717"/>
                </a:moveTo>
                <a:lnTo>
                  <a:pt x="325585" y="547717"/>
                </a:lnTo>
                <a:lnTo>
                  <a:pt x="374359" y="709041"/>
                </a:lnTo>
                <a:lnTo>
                  <a:pt x="362272" y="709041"/>
                </a:lnTo>
                <a:lnTo>
                  <a:pt x="347695" y="660824"/>
                </a:lnTo>
                <a:lnTo>
                  <a:pt x="276215" y="660824"/>
                </a:lnTo>
                <a:lnTo>
                  <a:pt x="261638" y="709041"/>
                </a:lnTo>
                <a:lnTo>
                  <a:pt x="249586" y="709041"/>
                </a:lnTo>
                <a:close/>
                <a:moveTo>
                  <a:pt x="459334" y="545699"/>
                </a:moveTo>
                <a:cubicBezTo>
                  <a:pt x="472557" y="545699"/>
                  <a:pt x="487148" y="547271"/>
                  <a:pt x="503107" y="550414"/>
                </a:cubicBezTo>
                <a:lnTo>
                  <a:pt x="502175" y="562151"/>
                </a:lnTo>
                <a:cubicBezTo>
                  <a:pt x="486254" y="559163"/>
                  <a:pt x="473162" y="557669"/>
                  <a:pt x="462901" y="557669"/>
                </a:cubicBezTo>
                <a:cubicBezTo>
                  <a:pt x="452639" y="557669"/>
                  <a:pt x="444724" y="558810"/>
                  <a:pt x="439158" y="561094"/>
                </a:cubicBezTo>
                <a:cubicBezTo>
                  <a:pt x="433592" y="563378"/>
                  <a:pt x="429250" y="566286"/>
                  <a:pt x="426133" y="569820"/>
                </a:cubicBezTo>
                <a:cubicBezTo>
                  <a:pt x="423016" y="573354"/>
                  <a:pt x="420554" y="578339"/>
                  <a:pt x="418747" y="584776"/>
                </a:cubicBezTo>
                <a:cubicBezTo>
                  <a:pt x="416939" y="591212"/>
                  <a:pt x="415746" y="597681"/>
                  <a:pt x="415168" y="604183"/>
                </a:cubicBezTo>
                <a:cubicBezTo>
                  <a:pt x="414589" y="610685"/>
                  <a:pt x="414300" y="618944"/>
                  <a:pt x="414300" y="628958"/>
                </a:cubicBezTo>
                <a:cubicBezTo>
                  <a:pt x="414300" y="638972"/>
                  <a:pt x="414590" y="647235"/>
                  <a:pt x="415170" y="653745"/>
                </a:cubicBezTo>
                <a:cubicBezTo>
                  <a:pt x="415749" y="660255"/>
                  <a:pt x="416983" y="666632"/>
                  <a:pt x="418870" y="672876"/>
                </a:cubicBezTo>
                <a:cubicBezTo>
                  <a:pt x="420757" y="679120"/>
                  <a:pt x="423495" y="685194"/>
                  <a:pt x="427084" y="691100"/>
                </a:cubicBezTo>
                <a:cubicBezTo>
                  <a:pt x="433863" y="696426"/>
                  <a:pt x="444613" y="699090"/>
                  <a:pt x="459334" y="699090"/>
                </a:cubicBezTo>
                <a:cubicBezTo>
                  <a:pt x="470909" y="699090"/>
                  <a:pt x="485196" y="697520"/>
                  <a:pt x="502193" y="694379"/>
                </a:cubicBezTo>
                <a:lnTo>
                  <a:pt x="503107" y="706137"/>
                </a:lnTo>
                <a:cubicBezTo>
                  <a:pt x="486798" y="709419"/>
                  <a:pt x="472493" y="711059"/>
                  <a:pt x="460191" y="711059"/>
                </a:cubicBezTo>
                <a:cubicBezTo>
                  <a:pt x="447890" y="711059"/>
                  <a:pt x="437850" y="709213"/>
                  <a:pt x="430073" y="705519"/>
                </a:cubicBezTo>
                <a:cubicBezTo>
                  <a:pt x="422296" y="701826"/>
                  <a:pt x="416298" y="696152"/>
                  <a:pt x="412080" y="688498"/>
                </a:cubicBezTo>
                <a:cubicBezTo>
                  <a:pt x="407861" y="680843"/>
                  <a:pt x="404995" y="672395"/>
                  <a:pt x="403481" y="663153"/>
                </a:cubicBezTo>
                <a:cubicBezTo>
                  <a:pt x="401966" y="653912"/>
                  <a:pt x="401209" y="643213"/>
                  <a:pt x="401209" y="631056"/>
                </a:cubicBezTo>
                <a:cubicBezTo>
                  <a:pt x="401209" y="618900"/>
                  <a:pt x="401622" y="608987"/>
                  <a:pt x="402448" y="601317"/>
                </a:cubicBezTo>
                <a:cubicBezTo>
                  <a:pt x="403275" y="593647"/>
                  <a:pt x="404881" y="586117"/>
                  <a:pt x="407269" y="578727"/>
                </a:cubicBezTo>
                <a:cubicBezTo>
                  <a:pt x="409656" y="571336"/>
                  <a:pt x="412996" y="565336"/>
                  <a:pt x="417290" y="560726"/>
                </a:cubicBezTo>
                <a:cubicBezTo>
                  <a:pt x="426681" y="550708"/>
                  <a:pt x="440696" y="545699"/>
                  <a:pt x="459334" y="545699"/>
                </a:cubicBezTo>
                <a:close/>
                <a:moveTo>
                  <a:pt x="1297190" y="545253"/>
                </a:moveTo>
                <a:cubicBezTo>
                  <a:pt x="1307498" y="545253"/>
                  <a:pt x="1319990" y="546160"/>
                  <a:pt x="1334666" y="547975"/>
                </a:cubicBezTo>
                <a:lnTo>
                  <a:pt x="1344103" y="549143"/>
                </a:lnTo>
                <a:lnTo>
                  <a:pt x="1342910" y="561033"/>
                </a:lnTo>
                <a:cubicBezTo>
                  <a:pt x="1320910" y="558490"/>
                  <a:pt x="1305670" y="557219"/>
                  <a:pt x="1297190" y="557219"/>
                </a:cubicBezTo>
                <a:cubicBezTo>
                  <a:pt x="1272104" y="557219"/>
                  <a:pt x="1259560" y="566922"/>
                  <a:pt x="1259560" y="586329"/>
                </a:cubicBezTo>
                <a:cubicBezTo>
                  <a:pt x="1259560" y="595345"/>
                  <a:pt x="1261130" y="602033"/>
                  <a:pt x="1264268" y="606393"/>
                </a:cubicBezTo>
                <a:cubicBezTo>
                  <a:pt x="1265613" y="607912"/>
                  <a:pt x="1267189" y="609401"/>
                  <a:pt x="1268994" y="610859"/>
                </a:cubicBezTo>
                <a:cubicBezTo>
                  <a:pt x="1270798" y="612318"/>
                  <a:pt x="1273243" y="613471"/>
                  <a:pt x="1276326" y="614319"/>
                </a:cubicBezTo>
                <a:cubicBezTo>
                  <a:pt x="1282587" y="616290"/>
                  <a:pt x="1291051" y="618149"/>
                  <a:pt x="1301719" y="619894"/>
                </a:cubicBezTo>
                <a:cubicBezTo>
                  <a:pt x="1317142" y="622247"/>
                  <a:pt x="1328623" y="626240"/>
                  <a:pt x="1336161" y="631874"/>
                </a:cubicBezTo>
                <a:cubicBezTo>
                  <a:pt x="1343699" y="637508"/>
                  <a:pt x="1347468" y="647294"/>
                  <a:pt x="1347468" y="661232"/>
                </a:cubicBezTo>
                <a:cubicBezTo>
                  <a:pt x="1347468" y="678805"/>
                  <a:pt x="1343315" y="691428"/>
                  <a:pt x="1335011" y="699101"/>
                </a:cubicBezTo>
                <a:cubicBezTo>
                  <a:pt x="1326706" y="706773"/>
                  <a:pt x="1314249" y="710609"/>
                  <a:pt x="1297640" y="710609"/>
                </a:cubicBezTo>
                <a:cubicBezTo>
                  <a:pt x="1287606" y="710609"/>
                  <a:pt x="1274291" y="709713"/>
                  <a:pt x="1257696" y="707920"/>
                </a:cubicBezTo>
                <a:lnTo>
                  <a:pt x="1247362" y="706773"/>
                </a:lnTo>
                <a:lnTo>
                  <a:pt x="1248498" y="694604"/>
                </a:lnTo>
                <a:cubicBezTo>
                  <a:pt x="1270494" y="697297"/>
                  <a:pt x="1287472" y="698643"/>
                  <a:pt x="1299433" y="698643"/>
                </a:cubicBezTo>
                <a:cubicBezTo>
                  <a:pt x="1322726" y="698643"/>
                  <a:pt x="1334373" y="686397"/>
                  <a:pt x="1334373" y="661903"/>
                </a:cubicBezTo>
                <a:cubicBezTo>
                  <a:pt x="1334373" y="651771"/>
                  <a:pt x="1331767" y="644784"/>
                  <a:pt x="1326554" y="640943"/>
                </a:cubicBezTo>
                <a:cubicBezTo>
                  <a:pt x="1321342" y="637102"/>
                  <a:pt x="1312868" y="634296"/>
                  <a:pt x="1301133" y="632524"/>
                </a:cubicBezTo>
                <a:cubicBezTo>
                  <a:pt x="1289399" y="630753"/>
                  <a:pt x="1280927" y="629129"/>
                  <a:pt x="1275719" y="627652"/>
                </a:cubicBezTo>
                <a:cubicBezTo>
                  <a:pt x="1270512" y="626176"/>
                  <a:pt x="1265414" y="623854"/>
                  <a:pt x="1260426" y="620687"/>
                </a:cubicBezTo>
                <a:cubicBezTo>
                  <a:pt x="1255439" y="617520"/>
                  <a:pt x="1251865" y="613177"/>
                  <a:pt x="1249705" y="607659"/>
                </a:cubicBezTo>
                <a:cubicBezTo>
                  <a:pt x="1247546" y="602140"/>
                  <a:pt x="1246466" y="595180"/>
                  <a:pt x="1246466" y="586779"/>
                </a:cubicBezTo>
                <a:cubicBezTo>
                  <a:pt x="1246466" y="559095"/>
                  <a:pt x="1263374" y="545253"/>
                  <a:pt x="1297190" y="545253"/>
                </a:cubicBezTo>
                <a:close/>
                <a:moveTo>
                  <a:pt x="1089474" y="540992"/>
                </a:moveTo>
                <a:lnTo>
                  <a:pt x="1101896" y="540992"/>
                </a:lnTo>
                <a:lnTo>
                  <a:pt x="1101896" y="599292"/>
                </a:lnTo>
                <a:cubicBezTo>
                  <a:pt x="1112426" y="593465"/>
                  <a:pt x="1124987" y="590551"/>
                  <a:pt x="1139580" y="590551"/>
                </a:cubicBezTo>
                <a:cubicBezTo>
                  <a:pt x="1154172" y="590551"/>
                  <a:pt x="1164322" y="595150"/>
                  <a:pt x="1170030" y="604346"/>
                </a:cubicBezTo>
                <a:cubicBezTo>
                  <a:pt x="1175738" y="613542"/>
                  <a:pt x="1178592" y="628892"/>
                  <a:pt x="1178592" y="650396"/>
                </a:cubicBezTo>
                <a:cubicBezTo>
                  <a:pt x="1178592" y="671900"/>
                  <a:pt x="1174883" y="687387"/>
                  <a:pt x="1167466" y="696856"/>
                </a:cubicBezTo>
                <a:cubicBezTo>
                  <a:pt x="1160048" y="706325"/>
                  <a:pt x="1145951" y="711059"/>
                  <a:pt x="1125174" y="711059"/>
                </a:cubicBezTo>
                <a:cubicBezTo>
                  <a:pt x="1114518" y="711059"/>
                  <a:pt x="1104876" y="710529"/>
                  <a:pt x="1096249" y="709470"/>
                </a:cubicBezTo>
                <a:lnTo>
                  <a:pt x="1089474" y="708852"/>
                </a:lnTo>
                <a:close/>
                <a:moveTo>
                  <a:pt x="1575403" y="372491"/>
                </a:moveTo>
                <a:lnTo>
                  <a:pt x="1536191" y="376752"/>
                </a:lnTo>
                <a:cubicBezTo>
                  <a:pt x="1528254" y="377588"/>
                  <a:pt x="1522691" y="379801"/>
                  <a:pt x="1519502" y="383390"/>
                </a:cubicBezTo>
                <a:cubicBezTo>
                  <a:pt x="1516312" y="386980"/>
                  <a:pt x="1514717" y="392563"/>
                  <a:pt x="1514717" y="400139"/>
                </a:cubicBezTo>
                <a:cubicBezTo>
                  <a:pt x="1514717" y="407715"/>
                  <a:pt x="1516352" y="413471"/>
                  <a:pt x="1519623" y="417409"/>
                </a:cubicBezTo>
                <a:cubicBezTo>
                  <a:pt x="1522894" y="421346"/>
                  <a:pt x="1527600" y="423315"/>
                  <a:pt x="1533741" y="423315"/>
                </a:cubicBezTo>
                <a:cubicBezTo>
                  <a:pt x="1539882" y="423315"/>
                  <a:pt x="1546522" y="422550"/>
                  <a:pt x="1553661" y="421020"/>
                </a:cubicBezTo>
                <a:cubicBezTo>
                  <a:pt x="1560800" y="419490"/>
                  <a:pt x="1566455" y="417981"/>
                  <a:pt x="1570624" y="416493"/>
                </a:cubicBezTo>
                <a:lnTo>
                  <a:pt x="1575403" y="414785"/>
                </a:lnTo>
                <a:close/>
                <a:moveTo>
                  <a:pt x="1251553" y="372491"/>
                </a:moveTo>
                <a:lnTo>
                  <a:pt x="1212341" y="376752"/>
                </a:lnTo>
                <a:cubicBezTo>
                  <a:pt x="1204405" y="377588"/>
                  <a:pt x="1198842" y="379801"/>
                  <a:pt x="1195652" y="383390"/>
                </a:cubicBezTo>
                <a:cubicBezTo>
                  <a:pt x="1192462" y="386980"/>
                  <a:pt x="1190867" y="392563"/>
                  <a:pt x="1190867" y="400139"/>
                </a:cubicBezTo>
                <a:cubicBezTo>
                  <a:pt x="1190867" y="407715"/>
                  <a:pt x="1192502" y="413471"/>
                  <a:pt x="1195773" y="417409"/>
                </a:cubicBezTo>
                <a:cubicBezTo>
                  <a:pt x="1199044" y="421346"/>
                  <a:pt x="1203750" y="423315"/>
                  <a:pt x="1209891" y="423315"/>
                </a:cubicBezTo>
                <a:cubicBezTo>
                  <a:pt x="1216032" y="423315"/>
                  <a:pt x="1222672" y="422550"/>
                  <a:pt x="1229811" y="421020"/>
                </a:cubicBezTo>
                <a:cubicBezTo>
                  <a:pt x="1236950" y="419490"/>
                  <a:pt x="1242604" y="417981"/>
                  <a:pt x="1246774" y="416493"/>
                </a:cubicBezTo>
                <a:lnTo>
                  <a:pt x="1251553" y="414785"/>
                </a:lnTo>
                <a:close/>
                <a:moveTo>
                  <a:pt x="2820518" y="325846"/>
                </a:moveTo>
                <a:cubicBezTo>
                  <a:pt x="2806238" y="325846"/>
                  <a:pt x="2796546" y="329831"/>
                  <a:pt x="2791440" y="337802"/>
                </a:cubicBezTo>
                <a:cubicBezTo>
                  <a:pt x="2786334" y="345774"/>
                  <a:pt x="2783782" y="358593"/>
                  <a:pt x="2783782" y="376259"/>
                </a:cubicBezTo>
                <a:cubicBezTo>
                  <a:pt x="2783782" y="397238"/>
                  <a:pt x="2786971" y="410638"/>
                  <a:pt x="2793351" y="416461"/>
                </a:cubicBezTo>
                <a:cubicBezTo>
                  <a:pt x="2796472" y="419299"/>
                  <a:pt x="2799332" y="421151"/>
                  <a:pt x="2801928" y="422017"/>
                </a:cubicBezTo>
                <a:cubicBezTo>
                  <a:pt x="2804526" y="422882"/>
                  <a:pt x="2808102" y="423315"/>
                  <a:pt x="2812656" y="423315"/>
                </a:cubicBezTo>
                <a:cubicBezTo>
                  <a:pt x="2817212" y="423315"/>
                  <a:pt x="2822638" y="422374"/>
                  <a:pt x="2828936" y="420493"/>
                </a:cubicBezTo>
                <a:cubicBezTo>
                  <a:pt x="2835233" y="418612"/>
                  <a:pt x="2840132" y="416722"/>
                  <a:pt x="2843632" y="414825"/>
                </a:cubicBezTo>
                <a:lnTo>
                  <a:pt x="2847832" y="412549"/>
                </a:lnTo>
                <a:lnTo>
                  <a:pt x="2847832" y="328239"/>
                </a:lnTo>
                <a:cubicBezTo>
                  <a:pt x="2837462" y="326643"/>
                  <a:pt x="2828358" y="325846"/>
                  <a:pt x="2820518" y="325846"/>
                </a:cubicBezTo>
                <a:close/>
                <a:moveTo>
                  <a:pt x="2704200" y="325846"/>
                </a:moveTo>
                <a:cubicBezTo>
                  <a:pt x="2681054" y="325846"/>
                  <a:pt x="2669482" y="340021"/>
                  <a:pt x="2669482" y="368372"/>
                </a:cubicBezTo>
                <a:lnTo>
                  <a:pt x="2736226" y="368372"/>
                </a:lnTo>
                <a:cubicBezTo>
                  <a:pt x="2736226" y="353371"/>
                  <a:pt x="2733688" y="342532"/>
                  <a:pt x="2728612" y="335858"/>
                </a:cubicBezTo>
                <a:cubicBezTo>
                  <a:pt x="2723536" y="329183"/>
                  <a:pt x="2715400" y="325846"/>
                  <a:pt x="2704200" y="325846"/>
                </a:cubicBezTo>
                <a:close/>
                <a:moveTo>
                  <a:pt x="2271655" y="325846"/>
                </a:moveTo>
                <a:cubicBezTo>
                  <a:pt x="2265906" y="325846"/>
                  <a:pt x="2259868" y="326581"/>
                  <a:pt x="2253540" y="328053"/>
                </a:cubicBezTo>
                <a:cubicBezTo>
                  <a:pt x="2247212" y="329525"/>
                  <a:pt x="2242410" y="330972"/>
                  <a:pt x="2239136" y="332396"/>
                </a:cubicBezTo>
                <a:lnTo>
                  <a:pt x="2235372" y="334032"/>
                </a:lnTo>
                <a:lnTo>
                  <a:pt x="2235372" y="422165"/>
                </a:lnTo>
                <a:cubicBezTo>
                  <a:pt x="2245323" y="422932"/>
                  <a:pt x="2253909" y="423315"/>
                  <a:pt x="2261130" y="423315"/>
                </a:cubicBezTo>
                <a:cubicBezTo>
                  <a:pt x="2268351" y="423315"/>
                  <a:pt x="2274634" y="422413"/>
                  <a:pt x="2279977" y="420609"/>
                </a:cubicBezTo>
                <a:cubicBezTo>
                  <a:pt x="2285321" y="418805"/>
                  <a:pt x="2289382" y="415680"/>
                  <a:pt x="2292163" y="411233"/>
                </a:cubicBezTo>
                <a:cubicBezTo>
                  <a:pt x="2294942" y="406786"/>
                  <a:pt x="2296810" y="401660"/>
                  <a:pt x="2297765" y="395854"/>
                </a:cubicBezTo>
                <a:cubicBezTo>
                  <a:pt x="2298720" y="390049"/>
                  <a:pt x="2299198" y="382322"/>
                  <a:pt x="2299198" y="372673"/>
                </a:cubicBezTo>
                <a:cubicBezTo>
                  <a:pt x="2299198" y="355456"/>
                  <a:pt x="2297325" y="343348"/>
                  <a:pt x="2293580" y="336347"/>
                </a:cubicBezTo>
                <a:cubicBezTo>
                  <a:pt x="2289836" y="329346"/>
                  <a:pt x="2282528" y="325846"/>
                  <a:pt x="2271655" y="325846"/>
                </a:cubicBezTo>
                <a:close/>
                <a:moveTo>
                  <a:pt x="2024454" y="325846"/>
                </a:moveTo>
                <a:cubicBezTo>
                  <a:pt x="2019049" y="325846"/>
                  <a:pt x="2013171" y="326831"/>
                  <a:pt x="2006820" y="328801"/>
                </a:cubicBezTo>
                <a:cubicBezTo>
                  <a:pt x="2000469" y="330772"/>
                  <a:pt x="1995567" y="332693"/>
                  <a:pt x="1992111" y="334565"/>
                </a:cubicBezTo>
                <a:lnTo>
                  <a:pt x="1987943" y="336826"/>
                </a:lnTo>
                <a:lnTo>
                  <a:pt x="1987943" y="420582"/>
                </a:lnTo>
                <a:cubicBezTo>
                  <a:pt x="1997958" y="422404"/>
                  <a:pt x="2007064" y="423315"/>
                  <a:pt x="2015260" y="423315"/>
                </a:cubicBezTo>
                <a:cubicBezTo>
                  <a:pt x="2028786" y="423315"/>
                  <a:pt x="2038327" y="419551"/>
                  <a:pt x="2043884" y="412024"/>
                </a:cubicBezTo>
                <a:cubicBezTo>
                  <a:pt x="2049440" y="404497"/>
                  <a:pt x="2052219" y="391807"/>
                  <a:pt x="2052219" y="373955"/>
                </a:cubicBezTo>
                <a:cubicBezTo>
                  <a:pt x="2052219" y="356103"/>
                  <a:pt x="2049884" y="343622"/>
                  <a:pt x="2045214" y="336511"/>
                </a:cubicBezTo>
                <a:cubicBezTo>
                  <a:pt x="2040545" y="329401"/>
                  <a:pt x="2033625" y="325846"/>
                  <a:pt x="2024454" y="325846"/>
                </a:cubicBezTo>
                <a:close/>
                <a:moveTo>
                  <a:pt x="1789800" y="325846"/>
                </a:moveTo>
                <a:cubicBezTo>
                  <a:pt x="1766655" y="325846"/>
                  <a:pt x="1755082" y="340021"/>
                  <a:pt x="1755082" y="368372"/>
                </a:cubicBezTo>
                <a:lnTo>
                  <a:pt x="1821826" y="368372"/>
                </a:lnTo>
                <a:cubicBezTo>
                  <a:pt x="1821826" y="353371"/>
                  <a:pt x="1819288" y="342532"/>
                  <a:pt x="1814212" y="335858"/>
                </a:cubicBezTo>
                <a:cubicBezTo>
                  <a:pt x="1809137" y="329183"/>
                  <a:pt x="1800999" y="325846"/>
                  <a:pt x="1789800" y="325846"/>
                </a:cubicBezTo>
                <a:close/>
                <a:moveTo>
                  <a:pt x="1681555" y="325846"/>
                </a:moveTo>
                <a:cubicBezTo>
                  <a:pt x="1676149" y="325846"/>
                  <a:pt x="1670271" y="326831"/>
                  <a:pt x="1663920" y="328801"/>
                </a:cubicBezTo>
                <a:cubicBezTo>
                  <a:pt x="1657570" y="330772"/>
                  <a:pt x="1652666" y="332693"/>
                  <a:pt x="1649211" y="334565"/>
                </a:cubicBezTo>
                <a:lnTo>
                  <a:pt x="1645043" y="336826"/>
                </a:lnTo>
                <a:lnTo>
                  <a:pt x="1645043" y="420582"/>
                </a:lnTo>
                <a:cubicBezTo>
                  <a:pt x="1655058" y="422404"/>
                  <a:pt x="1664164" y="423315"/>
                  <a:pt x="1672361" y="423315"/>
                </a:cubicBezTo>
                <a:cubicBezTo>
                  <a:pt x="1685886" y="423315"/>
                  <a:pt x="1695427" y="419551"/>
                  <a:pt x="1700984" y="412024"/>
                </a:cubicBezTo>
                <a:cubicBezTo>
                  <a:pt x="1706541" y="404497"/>
                  <a:pt x="1709319" y="391807"/>
                  <a:pt x="1709319" y="373955"/>
                </a:cubicBezTo>
                <a:cubicBezTo>
                  <a:pt x="1709319" y="356103"/>
                  <a:pt x="1706984" y="343622"/>
                  <a:pt x="1702314" y="336511"/>
                </a:cubicBezTo>
                <a:cubicBezTo>
                  <a:pt x="1697645" y="329401"/>
                  <a:pt x="1690725" y="325846"/>
                  <a:pt x="1681555" y="325846"/>
                </a:cubicBezTo>
                <a:close/>
                <a:moveTo>
                  <a:pt x="1433905" y="325846"/>
                </a:moveTo>
                <a:cubicBezTo>
                  <a:pt x="1428499" y="325846"/>
                  <a:pt x="1422621" y="326831"/>
                  <a:pt x="1416270" y="328801"/>
                </a:cubicBezTo>
                <a:cubicBezTo>
                  <a:pt x="1409920" y="330772"/>
                  <a:pt x="1405016" y="332693"/>
                  <a:pt x="1401561" y="334565"/>
                </a:cubicBezTo>
                <a:lnTo>
                  <a:pt x="1397393" y="336826"/>
                </a:lnTo>
                <a:lnTo>
                  <a:pt x="1397393" y="420582"/>
                </a:lnTo>
                <a:cubicBezTo>
                  <a:pt x="1407408" y="422404"/>
                  <a:pt x="1416514" y="423315"/>
                  <a:pt x="1424711" y="423315"/>
                </a:cubicBezTo>
                <a:cubicBezTo>
                  <a:pt x="1438236" y="423315"/>
                  <a:pt x="1447777" y="419551"/>
                  <a:pt x="1453334" y="412024"/>
                </a:cubicBezTo>
                <a:cubicBezTo>
                  <a:pt x="1458891" y="404497"/>
                  <a:pt x="1461669" y="391807"/>
                  <a:pt x="1461669" y="373955"/>
                </a:cubicBezTo>
                <a:cubicBezTo>
                  <a:pt x="1461669" y="356103"/>
                  <a:pt x="1459334" y="343622"/>
                  <a:pt x="1454664" y="336511"/>
                </a:cubicBezTo>
                <a:cubicBezTo>
                  <a:pt x="1449995" y="329401"/>
                  <a:pt x="1443075" y="325846"/>
                  <a:pt x="1433905" y="325846"/>
                </a:cubicBezTo>
                <a:close/>
                <a:moveTo>
                  <a:pt x="627750" y="325846"/>
                </a:moveTo>
                <a:cubicBezTo>
                  <a:pt x="604605" y="325846"/>
                  <a:pt x="593032" y="340021"/>
                  <a:pt x="593032" y="368372"/>
                </a:cubicBezTo>
                <a:lnTo>
                  <a:pt x="659776" y="368372"/>
                </a:lnTo>
                <a:cubicBezTo>
                  <a:pt x="659776" y="353371"/>
                  <a:pt x="657238" y="342532"/>
                  <a:pt x="652162" y="335858"/>
                </a:cubicBezTo>
                <a:cubicBezTo>
                  <a:pt x="647087" y="329183"/>
                  <a:pt x="638949" y="325846"/>
                  <a:pt x="627750" y="325846"/>
                </a:cubicBezTo>
                <a:close/>
                <a:moveTo>
                  <a:pt x="2385098" y="316344"/>
                </a:moveTo>
                <a:lnTo>
                  <a:pt x="2397518" y="316344"/>
                </a:lnTo>
                <a:lnTo>
                  <a:pt x="2397518" y="432816"/>
                </a:lnTo>
                <a:lnTo>
                  <a:pt x="2385098" y="432816"/>
                </a:lnTo>
                <a:close/>
                <a:moveTo>
                  <a:pt x="2098227" y="316344"/>
                </a:moveTo>
                <a:lnTo>
                  <a:pt x="2110646" y="316344"/>
                </a:lnTo>
                <a:lnTo>
                  <a:pt x="2110646" y="376259"/>
                </a:lnTo>
                <a:cubicBezTo>
                  <a:pt x="2110646" y="395697"/>
                  <a:pt x="2112292" y="408399"/>
                  <a:pt x="2115584" y="414366"/>
                </a:cubicBezTo>
                <a:cubicBezTo>
                  <a:pt x="2118877" y="420332"/>
                  <a:pt x="2126113" y="423315"/>
                  <a:pt x="2137292" y="423315"/>
                </a:cubicBezTo>
                <a:cubicBezTo>
                  <a:pt x="2143032" y="423315"/>
                  <a:pt x="2148866" y="422411"/>
                  <a:pt x="2154798" y="420602"/>
                </a:cubicBezTo>
                <a:cubicBezTo>
                  <a:pt x="2160730" y="418794"/>
                  <a:pt x="2165130" y="417070"/>
                  <a:pt x="2168000" y="415432"/>
                </a:cubicBezTo>
                <a:lnTo>
                  <a:pt x="2171783" y="413089"/>
                </a:lnTo>
                <a:lnTo>
                  <a:pt x="2171783" y="316344"/>
                </a:lnTo>
                <a:lnTo>
                  <a:pt x="2184206" y="316344"/>
                </a:lnTo>
                <a:lnTo>
                  <a:pt x="2184206" y="432816"/>
                </a:lnTo>
                <a:lnTo>
                  <a:pt x="2171783" y="432816"/>
                </a:lnTo>
                <a:lnTo>
                  <a:pt x="2171783" y="423847"/>
                </a:lnTo>
                <a:cubicBezTo>
                  <a:pt x="2172700" y="424404"/>
                  <a:pt x="2171992" y="425344"/>
                  <a:pt x="2169661" y="426665"/>
                </a:cubicBezTo>
                <a:cubicBezTo>
                  <a:pt x="2167330" y="427987"/>
                  <a:pt x="2162841" y="429679"/>
                  <a:pt x="2156195" y="431741"/>
                </a:cubicBezTo>
                <a:cubicBezTo>
                  <a:pt x="2149549" y="433803"/>
                  <a:pt x="2143248" y="434834"/>
                  <a:pt x="2137292" y="434834"/>
                </a:cubicBezTo>
                <a:cubicBezTo>
                  <a:pt x="2121469" y="434834"/>
                  <a:pt x="2111002" y="430802"/>
                  <a:pt x="2105892" y="422738"/>
                </a:cubicBezTo>
                <a:cubicBezTo>
                  <a:pt x="2100782" y="414674"/>
                  <a:pt x="2098227" y="399331"/>
                  <a:pt x="2098227" y="376709"/>
                </a:cubicBezTo>
                <a:close/>
                <a:moveTo>
                  <a:pt x="1042074" y="316344"/>
                </a:moveTo>
                <a:lnTo>
                  <a:pt x="1054493" y="316344"/>
                </a:lnTo>
                <a:lnTo>
                  <a:pt x="1054493" y="432816"/>
                </a:lnTo>
                <a:lnTo>
                  <a:pt x="1042074" y="432816"/>
                </a:lnTo>
                <a:close/>
                <a:moveTo>
                  <a:pt x="146724" y="316344"/>
                </a:moveTo>
                <a:lnTo>
                  <a:pt x="159143" y="316344"/>
                </a:lnTo>
                <a:lnTo>
                  <a:pt x="159143" y="432816"/>
                </a:lnTo>
                <a:lnTo>
                  <a:pt x="146724" y="432816"/>
                </a:lnTo>
                <a:close/>
                <a:moveTo>
                  <a:pt x="2704200" y="314326"/>
                </a:moveTo>
                <a:cubicBezTo>
                  <a:pt x="2719140" y="314326"/>
                  <a:pt x="2730358" y="318823"/>
                  <a:pt x="2737853" y="327816"/>
                </a:cubicBezTo>
                <a:cubicBezTo>
                  <a:pt x="2745348" y="336808"/>
                  <a:pt x="2749095" y="350938"/>
                  <a:pt x="2749095" y="370205"/>
                </a:cubicBezTo>
                <a:lnTo>
                  <a:pt x="2749095" y="379892"/>
                </a:lnTo>
                <a:lnTo>
                  <a:pt x="2669482" y="379892"/>
                </a:lnTo>
                <a:cubicBezTo>
                  <a:pt x="2669482" y="394191"/>
                  <a:pt x="2671854" y="405003"/>
                  <a:pt x="2676599" y="412328"/>
                </a:cubicBezTo>
                <a:cubicBezTo>
                  <a:pt x="2681344" y="419653"/>
                  <a:pt x="2689434" y="423315"/>
                  <a:pt x="2700870" y="423315"/>
                </a:cubicBezTo>
                <a:cubicBezTo>
                  <a:pt x="2712306" y="423315"/>
                  <a:pt x="2723696" y="422805"/>
                  <a:pt x="2735040" y="421786"/>
                </a:cubicBezTo>
                <a:lnTo>
                  <a:pt x="2744220" y="421068"/>
                </a:lnTo>
                <a:lnTo>
                  <a:pt x="2744834" y="432638"/>
                </a:lnTo>
                <a:cubicBezTo>
                  <a:pt x="2726684" y="434102"/>
                  <a:pt x="2712081" y="434834"/>
                  <a:pt x="2701025" y="434834"/>
                </a:cubicBezTo>
                <a:cubicBezTo>
                  <a:pt x="2684356" y="434677"/>
                  <a:pt x="2672787" y="429589"/>
                  <a:pt x="2666317" y="419570"/>
                </a:cubicBezTo>
                <a:cubicBezTo>
                  <a:pt x="2659847" y="409551"/>
                  <a:pt x="2656612" y="394516"/>
                  <a:pt x="2656612" y="374466"/>
                </a:cubicBezTo>
                <a:cubicBezTo>
                  <a:pt x="2656612" y="334373"/>
                  <a:pt x="2672475" y="314326"/>
                  <a:pt x="2704200" y="314326"/>
                </a:cubicBezTo>
                <a:close/>
                <a:moveTo>
                  <a:pt x="2465731" y="314326"/>
                </a:moveTo>
                <a:cubicBezTo>
                  <a:pt x="2477918" y="314326"/>
                  <a:pt x="2489389" y="315160"/>
                  <a:pt x="2500142" y="316827"/>
                </a:cubicBezTo>
                <a:lnTo>
                  <a:pt x="2507936" y="318037"/>
                </a:lnTo>
                <a:lnTo>
                  <a:pt x="2507297" y="329435"/>
                </a:lnTo>
                <a:cubicBezTo>
                  <a:pt x="2490407" y="327042"/>
                  <a:pt x="2477000" y="325846"/>
                  <a:pt x="2467078" y="325846"/>
                </a:cubicBezTo>
                <a:cubicBezTo>
                  <a:pt x="2448568" y="325846"/>
                  <a:pt x="2439314" y="332558"/>
                  <a:pt x="2439314" y="345984"/>
                </a:cubicBezTo>
                <a:cubicBezTo>
                  <a:pt x="2439314" y="352361"/>
                  <a:pt x="2441178" y="356848"/>
                  <a:pt x="2444905" y="359444"/>
                </a:cubicBezTo>
                <a:cubicBezTo>
                  <a:pt x="2448633" y="362041"/>
                  <a:pt x="2457671" y="364461"/>
                  <a:pt x="2472020" y="366703"/>
                </a:cubicBezTo>
                <a:cubicBezTo>
                  <a:pt x="2486368" y="368944"/>
                  <a:pt x="2496614" y="372087"/>
                  <a:pt x="2502757" y="376129"/>
                </a:cubicBezTo>
                <a:cubicBezTo>
                  <a:pt x="2508901" y="380171"/>
                  <a:pt x="2511973" y="388200"/>
                  <a:pt x="2511973" y="400216"/>
                </a:cubicBezTo>
                <a:cubicBezTo>
                  <a:pt x="2511973" y="412231"/>
                  <a:pt x="2508125" y="421005"/>
                  <a:pt x="2500428" y="426537"/>
                </a:cubicBezTo>
                <a:cubicBezTo>
                  <a:pt x="2492732" y="432068"/>
                  <a:pt x="2481615" y="434834"/>
                  <a:pt x="2467078" y="434834"/>
                </a:cubicBezTo>
                <a:cubicBezTo>
                  <a:pt x="2459239" y="434834"/>
                  <a:pt x="2448965" y="433938"/>
                  <a:pt x="2436256" y="432145"/>
                </a:cubicBezTo>
                <a:lnTo>
                  <a:pt x="2427790" y="430941"/>
                </a:lnTo>
                <a:lnTo>
                  <a:pt x="2428948" y="419275"/>
                </a:lnTo>
                <a:cubicBezTo>
                  <a:pt x="2446520" y="421968"/>
                  <a:pt x="2459954" y="423315"/>
                  <a:pt x="2469251" y="423315"/>
                </a:cubicBezTo>
                <a:cubicBezTo>
                  <a:pt x="2478549" y="423315"/>
                  <a:pt x="2485849" y="421616"/>
                  <a:pt x="2491150" y="418218"/>
                </a:cubicBezTo>
                <a:cubicBezTo>
                  <a:pt x="2496452" y="414820"/>
                  <a:pt x="2499103" y="409025"/>
                  <a:pt x="2499103" y="400834"/>
                </a:cubicBezTo>
                <a:cubicBezTo>
                  <a:pt x="2499103" y="392642"/>
                  <a:pt x="2497068" y="387279"/>
                  <a:pt x="2492999" y="384744"/>
                </a:cubicBezTo>
                <a:cubicBezTo>
                  <a:pt x="2488929" y="382209"/>
                  <a:pt x="2479822" y="379857"/>
                  <a:pt x="2465678" y="377686"/>
                </a:cubicBezTo>
                <a:cubicBezTo>
                  <a:pt x="2451533" y="375516"/>
                  <a:pt x="2441458" y="372443"/>
                  <a:pt x="2435452" y="368467"/>
                </a:cubicBezTo>
                <a:cubicBezTo>
                  <a:pt x="2429447" y="364492"/>
                  <a:pt x="2426444" y="357841"/>
                  <a:pt x="2426444" y="348516"/>
                </a:cubicBezTo>
                <a:cubicBezTo>
                  <a:pt x="2426444" y="339191"/>
                  <a:pt x="2428612" y="331999"/>
                  <a:pt x="2432948" y="326939"/>
                </a:cubicBezTo>
                <a:cubicBezTo>
                  <a:pt x="2437285" y="321878"/>
                  <a:pt x="2442324" y="318511"/>
                  <a:pt x="2448066" y="316837"/>
                </a:cubicBezTo>
                <a:cubicBezTo>
                  <a:pt x="2453809" y="315163"/>
                  <a:pt x="2459697" y="314326"/>
                  <a:pt x="2465731" y="314326"/>
                </a:cubicBezTo>
                <a:close/>
                <a:moveTo>
                  <a:pt x="2024454" y="314326"/>
                </a:moveTo>
                <a:cubicBezTo>
                  <a:pt x="2038761" y="314326"/>
                  <a:pt x="2049110" y="319141"/>
                  <a:pt x="2055502" y="328769"/>
                </a:cubicBezTo>
                <a:cubicBezTo>
                  <a:pt x="2061893" y="338398"/>
                  <a:pt x="2065088" y="353522"/>
                  <a:pt x="2065088" y="374141"/>
                </a:cubicBezTo>
                <a:cubicBezTo>
                  <a:pt x="2065088" y="394760"/>
                  <a:pt x="2061270" y="410031"/>
                  <a:pt x="2053632" y="419952"/>
                </a:cubicBezTo>
                <a:cubicBezTo>
                  <a:pt x="2045994" y="429874"/>
                  <a:pt x="2033204" y="434834"/>
                  <a:pt x="2015260" y="434834"/>
                </a:cubicBezTo>
                <a:cubicBezTo>
                  <a:pt x="2004871" y="434834"/>
                  <a:pt x="1995765" y="433788"/>
                  <a:pt x="1987943" y="431695"/>
                </a:cubicBezTo>
                <a:lnTo>
                  <a:pt x="1987943" y="484394"/>
                </a:lnTo>
                <a:lnTo>
                  <a:pt x="1975523" y="484394"/>
                </a:lnTo>
                <a:lnTo>
                  <a:pt x="1975523" y="316344"/>
                </a:lnTo>
                <a:lnTo>
                  <a:pt x="1987943" y="316344"/>
                </a:lnTo>
                <a:lnTo>
                  <a:pt x="1987943" y="325535"/>
                </a:lnTo>
                <a:cubicBezTo>
                  <a:pt x="1990036" y="322994"/>
                  <a:pt x="1995090" y="320491"/>
                  <a:pt x="2003104" y="318025"/>
                </a:cubicBezTo>
                <a:cubicBezTo>
                  <a:pt x="2011118" y="315559"/>
                  <a:pt x="2018235" y="314326"/>
                  <a:pt x="2024454" y="314326"/>
                </a:cubicBezTo>
                <a:close/>
                <a:moveTo>
                  <a:pt x="1789800" y="314326"/>
                </a:moveTo>
                <a:cubicBezTo>
                  <a:pt x="1804740" y="314326"/>
                  <a:pt x="1815958" y="318823"/>
                  <a:pt x="1823453" y="327816"/>
                </a:cubicBezTo>
                <a:cubicBezTo>
                  <a:pt x="1830948" y="336808"/>
                  <a:pt x="1834695" y="350938"/>
                  <a:pt x="1834695" y="370205"/>
                </a:cubicBezTo>
                <a:lnTo>
                  <a:pt x="1834695" y="379892"/>
                </a:lnTo>
                <a:lnTo>
                  <a:pt x="1755082" y="379892"/>
                </a:lnTo>
                <a:cubicBezTo>
                  <a:pt x="1755082" y="394191"/>
                  <a:pt x="1757454" y="405003"/>
                  <a:pt x="1762199" y="412328"/>
                </a:cubicBezTo>
                <a:cubicBezTo>
                  <a:pt x="1766943" y="419653"/>
                  <a:pt x="1775034" y="423315"/>
                  <a:pt x="1786470" y="423315"/>
                </a:cubicBezTo>
                <a:cubicBezTo>
                  <a:pt x="1797906" y="423315"/>
                  <a:pt x="1809296" y="422805"/>
                  <a:pt x="1820640" y="421786"/>
                </a:cubicBezTo>
                <a:lnTo>
                  <a:pt x="1829820" y="421068"/>
                </a:lnTo>
                <a:lnTo>
                  <a:pt x="1830434" y="432638"/>
                </a:lnTo>
                <a:cubicBezTo>
                  <a:pt x="1812284" y="434102"/>
                  <a:pt x="1797681" y="434834"/>
                  <a:pt x="1786625" y="434834"/>
                </a:cubicBezTo>
                <a:cubicBezTo>
                  <a:pt x="1769956" y="434677"/>
                  <a:pt x="1758387" y="429589"/>
                  <a:pt x="1751917" y="419570"/>
                </a:cubicBezTo>
                <a:cubicBezTo>
                  <a:pt x="1745447" y="409551"/>
                  <a:pt x="1742212" y="394516"/>
                  <a:pt x="1742212" y="374466"/>
                </a:cubicBezTo>
                <a:cubicBezTo>
                  <a:pt x="1742212" y="334373"/>
                  <a:pt x="1758075" y="314326"/>
                  <a:pt x="1789800" y="314326"/>
                </a:cubicBezTo>
                <a:close/>
                <a:moveTo>
                  <a:pt x="1681555" y="314326"/>
                </a:moveTo>
                <a:cubicBezTo>
                  <a:pt x="1695861" y="314326"/>
                  <a:pt x="1706210" y="319141"/>
                  <a:pt x="1712601" y="328769"/>
                </a:cubicBezTo>
                <a:cubicBezTo>
                  <a:pt x="1718993" y="338398"/>
                  <a:pt x="1722188" y="353522"/>
                  <a:pt x="1722188" y="374141"/>
                </a:cubicBezTo>
                <a:cubicBezTo>
                  <a:pt x="1722188" y="394760"/>
                  <a:pt x="1718369" y="410031"/>
                  <a:pt x="1710732" y="419952"/>
                </a:cubicBezTo>
                <a:cubicBezTo>
                  <a:pt x="1703094" y="429874"/>
                  <a:pt x="1690303" y="434834"/>
                  <a:pt x="1672361" y="434834"/>
                </a:cubicBezTo>
                <a:cubicBezTo>
                  <a:pt x="1661971" y="434834"/>
                  <a:pt x="1652865" y="433788"/>
                  <a:pt x="1645043" y="431695"/>
                </a:cubicBezTo>
                <a:lnTo>
                  <a:pt x="1645043" y="484394"/>
                </a:lnTo>
                <a:lnTo>
                  <a:pt x="1632624" y="484394"/>
                </a:lnTo>
                <a:lnTo>
                  <a:pt x="1632624" y="316344"/>
                </a:lnTo>
                <a:lnTo>
                  <a:pt x="1645043" y="316344"/>
                </a:lnTo>
                <a:lnTo>
                  <a:pt x="1645043" y="325535"/>
                </a:lnTo>
                <a:cubicBezTo>
                  <a:pt x="1647136" y="322994"/>
                  <a:pt x="1652190" y="320491"/>
                  <a:pt x="1660204" y="318025"/>
                </a:cubicBezTo>
                <a:cubicBezTo>
                  <a:pt x="1668218" y="315559"/>
                  <a:pt x="1675335" y="314326"/>
                  <a:pt x="1681555" y="314326"/>
                </a:cubicBezTo>
                <a:close/>
                <a:moveTo>
                  <a:pt x="1552797" y="314326"/>
                </a:moveTo>
                <a:cubicBezTo>
                  <a:pt x="1576148" y="314326"/>
                  <a:pt x="1587823" y="326673"/>
                  <a:pt x="1587823" y="351367"/>
                </a:cubicBezTo>
                <a:lnTo>
                  <a:pt x="1587823" y="416050"/>
                </a:lnTo>
                <a:cubicBezTo>
                  <a:pt x="1588275" y="420124"/>
                  <a:pt x="1593882" y="422618"/>
                  <a:pt x="1604643" y="423533"/>
                </a:cubicBezTo>
                <a:lnTo>
                  <a:pt x="1604021" y="434609"/>
                </a:lnTo>
                <a:cubicBezTo>
                  <a:pt x="1590879" y="434609"/>
                  <a:pt x="1582193" y="431470"/>
                  <a:pt x="1577964" y="425190"/>
                </a:cubicBezTo>
                <a:cubicBezTo>
                  <a:pt x="1563567" y="431620"/>
                  <a:pt x="1548749" y="434834"/>
                  <a:pt x="1533509" y="434834"/>
                </a:cubicBezTo>
                <a:cubicBezTo>
                  <a:pt x="1523565" y="434834"/>
                  <a:pt x="1515802" y="431840"/>
                  <a:pt x="1510220" y="425853"/>
                </a:cubicBezTo>
                <a:cubicBezTo>
                  <a:pt x="1504638" y="419865"/>
                  <a:pt x="1501848" y="411472"/>
                  <a:pt x="1501848" y="400673"/>
                </a:cubicBezTo>
                <a:cubicBezTo>
                  <a:pt x="1501848" y="389874"/>
                  <a:pt x="1504493" y="381587"/>
                  <a:pt x="1509784" y="375813"/>
                </a:cubicBezTo>
                <a:cubicBezTo>
                  <a:pt x="1515076" y="370038"/>
                  <a:pt x="1523424" y="366597"/>
                  <a:pt x="1534830" y="365490"/>
                </a:cubicBezTo>
                <a:lnTo>
                  <a:pt x="1575403" y="361218"/>
                </a:lnTo>
                <a:lnTo>
                  <a:pt x="1575403" y="351367"/>
                </a:lnTo>
                <a:cubicBezTo>
                  <a:pt x="1575403" y="342444"/>
                  <a:pt x="1573556" y="336035"/>
                  <a:pt x="1569862" y="332139"/>
                </a:cubicBezTo>
                <a:cubicBezTo>
                  <a:pt x="1566167" y="328244"/>
                  <a:pt x="1560479" y="326296"/>
                  <a:pt x="1552797" y="326296"/>
                </a:cubicBezTo>
                <a:cubicBezTo>
                  <a:pt x="1544465" y="326296"/>
                  <a:pt x="1532749" y="327267"/>
                  <a:pt x="1517650" y="329210"/>
                </a:cubicBezTo>
                <a:lnTo>
                  <a:pt x="1508345" y="330107"/>
                </a:lnTo>
                <a:lnTo>
                  <a:pt x="1507452" y="318727"/>
                </a:lnTo>
                <a:cubicBezTo>
                  <a:pt x="1525588" y="315793"/>
                  <a:pt x="1540703" y="314326"/>
                  <a:pt x="1552797" y="314326"/>
                </a:cubicBezTo>
                <a:close/>
                <a:moveTo>
                  <a:pt x="1433905" y="314326"/>
                </a:moveTo>
                <a:cubicBezTo>
                  <a:pt x="1448211" y="314326"/>
                  <a:pt x="1458560" y="319141"/>
                  <a:pt x="1464951" y="328769"/>
                </a:cubicBezTo>
                <a:cubicBezTo>
                  <a:pt x="1471343" y="338398"/>
                  <a:pt x="1474538" y="353522"/>
                  <a:pt x="1474538" y="374141"/>
                </a:cubicBezTo>
                <a:cubicBezTo>
                  <a:pt x="1474538" y="394760"/>
                  <a:pt x="1470720" y="410031"/>
                  <a:pt x="1463082" y="419952"/>
                </a:cubicBezTo>
                <a:cubicBezTo>
                  <a:pt x="1455444" y="429874"/>
                  <a:pt x="1442654" y="434834"/>
                  <a:pt x="1424711" y="434834"/>
                </a:cubicBezTo>
                <a:cubicBezTo>
                  <a:pt x="1414321" y="434834"/>
                  <a:pt x="1405215" y="433788"/>
                  <a:pt x="1397393" y="431695"/>
                </a:cubicBezTo>
                <a:lnTo>
                  <a:pt x="1397393" y="484394"/>
                </a:lnTo>
                <a:lnTo>
                  <a:pt x="1384974" y="484394"/>
                </a:lnTo>
                <a:lnTo>
                  <a:pt x="1384974" y="316344"/>
                </a:lnTo>
                <a:lnTo>
                  <a:pt x="1397393" y="316344"/>
                </a:lnTo>
                <a:lnTo>
                  <a:pt x="1397393" y="325535"/>
                </a:lnTo>
                <a:cubicBezTo>
                  <a:pt x="1399486" y="322994"/>
                  <a:pt x="1404540" y="320491"/>
                  <a:pt x="1412554" y="318025"/>
                </a:cubicBezTo>
                <a:cubicBezTo>
                  <a:pt x="1420568" y="315559"/>
                  <a:pt x="1427685" y="314326"/>
                  <a:pt x="1433905" y="314326"/>
                </a:cubicBezTo>
                <a:close/>
                <a:moveTo>
                  <a:pt x="1228947" y="314326"/>
                </a:moveTo>
                <a:cubicBezTo>
                  <a:pt x="1252298" y="314326"/>
                  <a:pt x="1263973" y="326673"/>
                  <a:pt x="1263973" y="351367"/>
                </a:cubicBezTo>
                <a:lnTo>
                  <a:pt x="1263973" y="416050"/>
                </a:lnTo>
                <a:cubicBezTo>
                  <a:pt x="1264425" y="420124"/>
                  <a:pt x="1270032" y="422618"/>
                  <a:pt x="1280793" y="423533"/>
                </a:cubicBezTo>
                <a:lnTo>
                  <a:pt x="1280171" y="434609"/>
                </a:lnTo>
                <a:cubicBezTo>
                  <a:pt x="1267029" y="434609"/>
                  <a:pt x="1258344" y="431470"/>
                  <a:pt x="1254114" y="425190"/>
                </a:cubicBezTo>
                <a:cubicBezTo>
                  <a:pt x="1239717" y="431620"/>
                  <a:pt x="1224899" y="434834"/>
                  <a:pt x="1209659" y="434834"/>
                </a:cubicBezTo>
                <a:cubicBezTo>
                  <a:pt x="1199715" y="434834"/>
                  <a:pt x="1191952" y="431840"/>
                  <a:pt x="1186370" y="425853"/>
                </a:cubicBezTo>
                <a:cubicBezTo>
                  <a:pt x="1180789" y="419865"/>
                  <a:pt x="1177998" y="411472"/>
                  <a:pt x="1177998" y="400673"/>
                </a:cubicBezTo>
                <a:cubicBezTo>
                  <a:pt x="1177998" y="389874"/>
                  <a:pt x="1180643" y="381587"/>
                  <a:pt x="1185934" y="375813"/>
                </a:cubicBezTo>
                <a:cubicBezTo>
                  <a:pt x="1191226" y="370038"/>
                  <a:pt x="1199574" y="366597"/>
                  <a:pt x="1210980" y="365490"/>
                </a:cubicBezTo>
                <a:lnTo>
                  <a:pt x="1251553" y="361218"/>
                </a:lnTo>
                <a:lnTo>
                  <a:pt x="1251553" y="351367"/>
                </a:lnTo>
                <a:cubicBezTo>
                  <a:pt x="1251553" y="342444"/>
                  <a:pt x="1249706" y="336035"/>
                  <a:pt x="1246012" y="332139"/>
                </a:cubicBezTo>
                <a:cubicBezTo>
                  <a:pt x="1242317" y="328244"/>
                  <a:pt x="1236629" y="326296"/>
                  <a:pt x="1228947" y="326296"/>
                </a:cubicBezTo>
                <a:cubicBezTo>
                  <a:pt x="1220615" y="326296"/>
                  <a:pt x="1208899" y="327267"/>
                  <a:pt x="1193800" y="329210"/>
                </a:cubicBezTo>
                <a:lnTo>
                  <a:pt x="1184495" y="330107"/>
                </a:lnTo>
                <a:lnTo>
                  <a:pt x="1183602" y="318727"/>
                </a:lnTo>
                <a:cubicBezTo>
                  <a:pt x="1201738" y="315793"/>
                  <a:pt x="1216853" y="314326"/>
                  <a:pt x="1228947" y="314326"/>
                </a:cubicBezTo>
                <a:close/>
                <a:moveTo>
                  <a:pt x="1133490" y="314326"/>
                </a:moveTo>
                <a:lnTo>
                  <a:pt x="1162894" y="316784"/>
                </a:lnTo>
                <a:lnTo>
                  <a:pt x="1162258" y="328089"/>
                </a:lnTo>
                <a:cubicBezTo>
                  <a:pt x="1148708" y="326593"/>
                  <a:pt x="1139188" y="325846"/>
                  <a:pt x="1133697" y="325846"/>
                </a:cubicBezTo>
                <a:cubicBezTo>
                  <a:pt x="1120231" y="325846"/>
                  <a:pt x="1110966" y="329175"/>
                  <a:pt x="1105902" y="335834"/>
                </a:cubicBezTo>
                <a:cubicBezTo>
                  <a:pt x="1100839" y="342494"/>
                  <a:pt x="1098307" y="355152"/>
                  <a:pt x="1098307" y="373809"/>
                </a:cubicBezTo>
                <a:cubicBezTo>
                  <a:pt x="1098307" y="392466"/>
                  <a:pt x="1100605" y="405381"/>
                  <a:pt x="1105202" y="412555"/>
                </a:cubicBezTo>
                <a:cubicBezTo>
                  <a:pt x="1109799" y="419728"/>
                  <a:pt x="1119381" y="423315"/>
                  <a:pt x="1133947" y="423315"/>
                </a:cubicBezTo>
                <a:lnTo>
                  <a:pt x="1162726" y="421068"/>
                </a:lnTo>
                <a:lnTo>
                  <a:pt x="1163340" y="432584"/>
                </a:lnTo>
                <a:cubicBezTo>
                  <a:pt x="1149393" y="434084"/>
                  <a:pt x="1139512" y="434834"/>
                  <a:pt x="1133697" y="434834"/>
                </a:cubicBezTo>
                <a:cubicBezTo>
                  <a:pt x="1114666" y="434834"/>
                  <a:pt x="1101865" y="430282"/>
                  <a:pt x="1095294" y="421177"/>
                </a:cubicBezTo>
                <a:cubicBezTo>
                  <a:pt x="1088723" y="412072"/>
                  <a:pt x="1085437" y="396322"/>
                  <a:pt x="1085437" y="373925"/>
                </a:cubicBezTo>
                <a:cubicBezTo>
                  <a:pt x="1085437" y="351528"/>
                  <a:pt x="1089062" y="335996"/>
                  <a:pt x="1096312" y="327328"/>
                </a:cubicBezTo>
                <a:cubicBezTo>
                  <a:pt x="1103562" y="318660"/>
                  <a:pt x="1115954" y="314326"/>
                  <a:pt x="1133490" y="314326"/>
                </a:cubicBezTo>
                <a:close/>
                <a:moveTo>
                  <a:pt x="979060" y="314326"/>
                </a:moveTo>
                <a:cubicBezTo>
                  <a:pt x="993618" y="314326"/>
                  <a:pt x="1003450" y="318356"/>
                  <a:pt x="1008557" y="326415"/>
                </a:cubicBezTo>
                <a:cubicBezTo>
                  <a:pt x="1013664" y="334475"/>
                  <a:pt x="1016217" y="349744"/>
                  <a:pt x="1016217" y="372223"/>
                </a:cubicBezTo>
                <a:lnTo>
                  <a:pt x="1016217" y="432816"/>
                </a:lnTo>
                <a:lnTo>
                  <a:pt x="1003797" y="432816"/>
                </a:lnTo>
                <a:lnTo>
                  <a:pt x="1003797" y="372673"/>
                </a:lnTo>
                <a:cubicBezTo>
                  <a:pt x="1003797" y="353373"/>
                  <a:pt x="1002153" y="340743"/>
                  <a:pt x="998864" y="334784"/>
                </a:cubicBezTo>
                <a:cubicBezTo>
                  <a:pt x="995576" y="328825"/>
                  <a:pt x="988340" y="325846"/>
                  <a:pt x="977155" y="325846"/>
                </a:cubicBezTo>
                <a:cubicBezTo>
                  <a:pt x="971411" y="325846"/>
                  <a:pt x="965372" y="326756"/>
                  <a:pt x="959038" y="328576"/>
                </a:cubicBezTo>
                <a:cubicBezTo>
                  <a:pt x="952704" y="330397"/>
                  <a:pt x="947812" y="332169"/>
                  <a:pt x="944361" y="333893"/>
                </a:cubicBezTo>
                <a:lnTo>
                  <a:pt x="940193" y="336150"/>
                </a:lnTo>
                <a:lnTo>
                  <a:pt x="940193" y="432816"/>
                </a:lnTo>
                <a:lnTo>
                  <a:pt x="927774" y="432816"/>
                </a:lnTo>
                <a:lnTo>
                  <a:pt x="927774" y="316344"/>
                </a:lnTo>
                <a:lnTo>
                  <a:pt x="940193" y="316344"/>
                </a:lnTo>
                <a:lnTo>
                  <a:pt x="940193" y="325085"/>
                </a:lnTo>
                <a:cubicBezTo>
                  <a:pt x="951547" y="317913"/>
                  <a:pt x="964503" y="314326"/>
                  <a:pt x="979060" y="314326"/>
                </a:cubicBezTo>
                <a:close/>
                <a:moveTo>
                  <a:pt x="752490" y="314326"/>
                </a:moveTo>
                <a:lnTo>
                  <a:pt x="781893" y="316784"/>
                </a:lnTo>
                <a:lnTo>
                  <a:pt x="781258" y="328089"/>
                </a:lnTo>
                <a:cubicBezTo>
                  <a:pt x="767708" y="326593"/>
                  <a:pt x="758188" y="325846"/>
                  <a:pt x="752697" y="325846"/>
                </a:cubicBezTo>
                <a:cubicBezTo>
                  <a:pt x="739231" y="325846"/>
                  <a:pt x="729966" y="329175"/>
                  <a:pt x="724902" y="335834"/>
                </a:cubicBezTo>
                <a:cubicBezTo>
                  <a:pt x="719839" y="342494"/>
                  <a:pt x="717307" y="355152"/>
                  <a:pt x="717307" y="373809"/>
                </a:cubicBezTo>
                <a:cubicBezTo>
                  <a:pt x="717307" y="392466"/>
                  <a:pt x="719605" y="405381"/>
                  <a:pt x="724202" y="412555"/>
                </a:cubicBezTo>
                <a:cubicBezTo>
                  <a:pt x="728799" y="419728"/>
                  <a:pt x="738381" y="423315"/>
                  <a:pt x="752947" y="423315"/>
                </a:cubicBezTo>
                <a:lnTo>
                  <a:pt x="781726" y="421068"/>
                </a:lnTo>
                <a:lnTo>
                  <a:pt x="782340" y="432584"/>
                </a:lnTo>
                <a:cubicBezTo>
                  <a:pt x="768393" y="434084"/>
                  <a:pt x="758512" y="434834"/>
                  <a:pt x="752697" y="434834"/>
                </a:cubicBezTo>
                <a:cubicBezTo>
                  <a:pt x="733666" y="434834"/>
                  <a:pt x="720865" y="430282"/>
                  <a:pt x="714294" y="421177"/>
                </a:cubicBezTo>
                <a:cubicBezTo>
                  <a:pt x="707723" y="412072"/>
                  <a:pt x="704437" y="396322"/>
                  <a:pt x="704437" y="373925"/>
                </a:cubicBezTo>
                <a:cubicBezTo>
                  <a:pt x="704437" y="351528"/>
                  <a:pt x="708062" y="335996"/>
                  <a:pt x="715312" y="327328"/>
                </a:cubicBezTo>
                <a:cubicBezTo>
                  <a:pt x="722562" y="318660"/>
                  <a:pt x="734954" y="314326"/>
                  <a:pt x="752490" y="314326"/>
                </a:cubicBezTo>
                <a:close/>
                <a:moveTo>
                  <a:pt x="627750" y="314326"/>
                </a:moveTo>
                <a:cubicBezTo>
                  <a:pt x="642690" y="314326"/>
                  <a:pt x="653908" y="318823"/>
                  <a:pt x="661403" y="327816"/>
                </a:cubicBezTo>
                <a:cubicBezTo>
                  <a:pt x="668898" y="336808"/>
                  <a:pt x="672645" y="350938"/>
                  <a:pt x="672645" y="370205"/>
                </a:cubicBezTo>
                <a:lnTo>
                  <a:pt x="672645" y="379892"/>
                </a:lnTo>
                <a:lnTo>
                  <a:pt x="593032" y="379892"/>
                </a:lnTo>
                <a:cubicBezTo>
                  <a:pt x="593032" y="394191"/>
                  <a:pt x="595404" y="405003"/>
                  <a:pt x="600149" y="412328"/>
                </a:cubicBezTo>
                <a:cubicBezTo>
                  <a:pt x="604893" y="419653"/>
                  <a:pt x="612984" y="423315"/>
                  <a:pt x="624420" y="423315"/>
                </a:cubicBezTo>
                <a:cubicBezTo>
                  <a:pt x="635856" y="423315"/>
                  <a:pt x="647246" y="422805"/>
                  <a:pt x="658590" y="421786"/>
                </a:cubicBezTo>
                <a:lnTo>
                  <a:pt x="667770" y="421068"/>
                </a:lnTo>
                <a:lnTo>
                  <a:pt x="668384" y="432638"/>
                </a:lnTo>
                <a:cubicBezTo>
                  <a:pt x="650234" y="434102"/>
                  <a:pt x="635631" y="434834"/>
                  <a:pt x="624575" y="434834"/>
                </a:cubicBezTo>
                <a:cubicBezTo>
                  <a:pt x="607906" y="434677"/>
                  <a:pt x="596337" y="429589"/>
                  <a:pt x="589867" y="419570"/>
                </a:cubicBezTo>
                <a:cubicBezTo>
                  <a:pt x="583397" y="409551"/>
                  <a:pt x="580162" y="394516"/>
                  <a:pt x="580162" y="374466"/>
                </a:cubicBezTo>
                <a:cubicBezTo>
                  <a:pt x="580162" y="334373"/>
                  <a:pt x="596025" y="314326"/>
                  <a:pt x="627750" y="314326"/>
                </a:cubicBezTo>
                <a:close/>
                <a:moveTo>
                  <a:pt x="313081" y="314326"/>
                </a:moveTo>
                <a:cubicBezTo>
                  <a:pt x="325268" y="314326"/>
                  <a:pt x="336739" y="315160"/>
                  <a:pt x="347493" y="316827"/>
                </a:cubicBezTo>
                <a:lnTo>
                  <a:pt x="355286" y="318037"/>
                </a:lnTo>
                <a:lnTo>
                  <a:pt x="354647" y="329435"/>
                </a:lnTo>
                <a:cubicBezTo>
                  <a:pt x="337757" y="327042"/>
                  <a:pt x="324350" y="325846"/>
                  <a:pt x="314428" y="325846"/>
                </a:cubicBezTo>
                <a:cubicBezTo>
                  <a:pt x="295918" y="325846"/>
                  <a:pt x="286664" y="332558"/>
                  <a:pt x="286664" y="345984"/>
                </a:cubicBezTo>
                <a:cubicBezTo>
                  <a:pt x="286664" y="352361"/>
                  <a:pt x="288528" y="356848"/>
                  <a:pt x="292255" y="359444"/>
                </a:cubicBezTo>
                <a:cubicBezTo>
                  <a:pt x="295983" y="362041"/>
                  <a:pt x="305021" y="364461"/>
                  <a:pt x="319370" y="366703"/>
                </a:cubicBezTo>
                <a:cubicBezTo>
                  <a:pt x="333718" y="368944"/>
                  <a:pt x="343964" y="372087"/>
                  <a:pt x="350107" y="376129"/>
                </a:cubicBezTo>
                <a:cubicBezTo>
                  <a:pt x="356251" y="380171"/>
                  <a:pt x="359323" y="388200"/>
                  <a:pt x="359323" y="400216"/>
                </a:cubicBezTo>
                <a:cubicBezTo>
                  <a:pt x="359323" y="412231"/>
                  <a:pt x="355475" y="421005"/>
                  <a:pt x="347778" y="426537"/>
                </a:cubicBezTo>
                <a:cubicBezTo>
                  <a:pt x="340082" y="432068"/>
                  <a:pt x="328965" y="434834"/>
                  <a:pt x="314428" y="434834"/>
                </a:cubicBezTo>
                <a:cubicBezTo>
                  <a:pt x="306589" y="434834"/>
                  <a:pt x="296315" y="433938"/>
                  <a:pt x="283606" y="432145"/>
                </a:cubicBezTo>
                <a:lnTo>
                  <a:pt x="275141" y="430941"/>
                </a:lnTo>
                <a:lnTo>
                  <a:pt x="276298" y="419275"/>
                </a:lnTo>
                <a:cubicBezTo>
                  <a:pt x="293869" y="421968"/>
                  <a:pt x="307304" y="423315"/>
                  <a:pt x="316601" y="423315"/>
                </a:cubicBezTo>
                <a:cubicBezTo>
                  <a:pt x="325899" y="423315"/>
                  <a:pt x="333199" y="421616"/>
                  <a:pt x="338500" y="418218"/>
                </a:cubicBezTo>
                <a:cubicBezTo>
                  <a:pt x="343802" y="414820"/>
                  <a:pt x="346453" y="409025"/>
                  <a:pt x="346453" y="400834"/>
                </a:cubicBezTo>
                <a:cubicBezTo>
                  <a:pt x="346453" y="392642"/>
                  <a:pt x="344418" y="387279"/>
                  <a:pt x="340349" y="384744"/>
                </a:cubicBezTo>
                <a:cubicBezTo>
                  <a:pt x="336279" y="382209"/>
                  <a:pt x="327172" y="379857"/>
                  <a:pt x="313028" y="377686"/>
                </a:cubicBezTo>
                <a:cubicBezTo>
                  <a:pt x="298883" y="375516"/>
                  <a:pt x="288808" y="372443"/>
                  <a:pt x="282802" y="368467"/>
                </a:cubicBezTo>
                <a:cubicBezTo>
                  <a:pt x="276797" y="364492"/>
                  <a:pt x="273794" y="357841"/>
                  <a:pt x="273794" y="348516"/>
                </a:cubicBezTo>
                <a:cubicBezTo>
                  <a:pt x="273794" y="339191"/>
                  <a:pt x="275962" y="331999"/>
                  <a:pt x="280299" y="326939"/>
                </a:cubicBezTo>
                <a:cubicBezTo>
                  <a:pt x="284635" y="321878"/>
                  <a:pt x="289674" y="318511"/>
                  <a:pt x="295417" y="316837"/>
                </a:cubicBezTo>
                <a:cubicBezTo>
                  <a:pt x="301159" y="315163"/>
                  <a:pt x="307047" y="314326"/>
                  <a:pt x="313081" y="314326"/>
                </a:cubicBezTo>
                <a:close/>
                <a:moveTo>
                  <a:pt x="1918048" y="313873"/>
                </a:moveTo>
                <a:lnTo>
                  <a:pt x="1918048" y="326103"/>
                </a:lnTo>
                <a:cubicBezTo>
                  <a:pt x="1910355" y="327674"/>
                  <a:pt x="1902913" y="329985"/>
                  <a:pt x="1895724" y="333036"/>
                </a:cubicBezTo>
                <a:cubicBezTo>
                  <a:pt x="1888535" y="336086"/>
                  <a:pt x="1883205" y="338704"/>
                  <a:pt x="1879733" y="340890"/>
                </a:cubicBezTo>
                <a:lnTo>
                  <a:pt x="1873643" y="344587"/>
                </a:lnTo>
                <a:lnTo>
                  <a:pt x="1873643" y="432816"/>
                </a:lnTo>
                <a:lnTo>
                  <a:pt x="1861224" y="432816"/>
                </a:lnTo>
                <a:lnTo>
                  <a:pt x="1861224" y="316344"/>
                </a:lnTo>
                <a:lnTo>
                  <a:pt x="1873643" y="316344"/>
                </a:lnTo>
                <a:lnTo>
                  <a:pt x="1873643" y="333607"/>
                </a:lnTo>
                <a:cubicBezTo>
                  <a:pt x="1875800" y="330374"/>
                  <a:pt x="1881386" y="326674"/>
                  <a:pt x="1890400" y="322509"/>
                </a:cubicBezTo>
                <a:cubicBezTo>
                  <a:pt x="1899415" y="318345"/>
                  <a:pt x="1908631" y="315466"/>
                  <a:pt x="1918048" y="313873"/>
                </a:cubicBezTo>
                <a:close/>
                <a:moveTo>
                  <a:pt x="260698" y="313873"/>
                </a:moveTo>
                <a:lnTo>
                  <a:pt x="260698" y="326103"/>
                </a:lnTo>
                <a:cubicBezTo>
                  <a:pt x="253005" y="327674"/>
                  <a:pt x="245563" y="329985"/>
                  <a:pt x="238374" y="333036"/>
                </a:cubicBezTo>
                <a:cubicBezTo>
                  <a:pt x="231185" y="336086"/>
                  <a:pt x="225855" y="338704"/>
                  <a:pt x="222383" y="340890"/>
                </a:cubicBezTo>
                <a:lnTo>
                  <a:pt x="216293" y="344587"/>
                </a:lnTo>
                <a:lnTo>
                  <a:pt x="216293" y="432816"/>
                </a:lnTo>
                <a:lnTo>
                  <a:pt x="203874" y="432816"/>
                </a:lnTo>
                <a:lnTo>
                  <a:pt x="203874" y="316344"/>
                </a:lnTo>
                <a:lnTo>
                  <a:pt x="216293" y="316344"/>
                </a:lnTo>
                <a:lnTo>
                  <a:pt x="216293" y="333607"/>
                </a:lnTo>
                <a:cubicBezTo>
                  <a:pt x="218450" y="330374"/>
                  <a:pt x="224036" y="326674"/>
                  <a:pt x="233050" y="322509"/>
                </a:cubicBezTo>
                <a:cubicBezTo>
                  <a:pt x="242065" y="318345"/>
                  <a:pt x="251281" y="315466"/>
                  <a:pt x="260698" y="313873"/>
                </a:cubicBezTo>
                <a:close/>
                <a:moveTo>
                  <a:pt x="505653" y="279790"/>
                </a:moveTo>
                <a:lnTo>
                  <a:pt x="518072" y="279790"/>
                </a:lnTo>
                <a:lnTo>
                  <a:pt x="518072" y="316344"/>
                </a:lnTo>
                <a:lnTo>
                  <a:pt x="558888" y="316344"/>
                </a:lnTo>
                <a:lnTo>
                  <a:pt x="558888" y="327864"/>
                </a:lnTo>
                <a:lnTo>
                  <a:pt x="518072" y="327864"/>
                </a:lnTo>
                <a:lnTo>
                  <a:pt x="518072" y="384332"/>
                </a:lnTo>
                <a:cubicBezTo>
                  <a:pt x="518072" y="401296"/>
                  <a:pt x="519170" y="412071"/>
                  <a:pt x="521364" y="416659"/>
                </a:cubicBezTo>
                <a:cubicBezTo>
                  <a:pt x="523558" y="421246"/>
                  <a:pt x="528636" y="423540"/>
                  <a:pt x="536596" y="423540"/>
                </a:cubicBezTo>
                <a:lnTo>
                  <a:pt x="560453" y="421515"/>
                </a:lnTo>
                <a:lnTo>
                  <a:pt x="561353" y="432998"/>
                </a:lnTo>
                <a:cubicBezTo>
                  <a:pt x="550120" y="434372"/>
                  <a:pt x="541809" y="435059"/>
                  <a:pt x="536418" y="435059"/>
                </a:cubicBezTo>
                <a:cubicBezTo>
                  <a:pt x="525047" y="435059"/>
                  <a:pt x="517077" y="432081"/>
                  <a:pt x="512507" y="426124"/>
                </a:cubicBezTo>
                <a:cubicBezTo>
                  <a:pt x="507938" y="420168"/>
                  <a:pt x="505653" y="409077"/>
                  <a:pt x="505653" y="392854"/>
                </a:cubicBezTo>
                <a:lnTo>
                  <a:pt x="505653" y="327864"/>
                </a:lnTo>
                <a:lnTo>
                  <a:pt x="487936" y="327864"/>
                </a:lnTo>
                <a:lnTo>
                  <a:pt x="487936" y="316344"/>
                </a:lnTo>
                <a:lnTo>
                  <a:pt x="505653" y="316344"/>
                </a:lnTo>
                <a:close/>
                <a:moveTo>
                  <a:pt x="391353" y="279790"/>
                </a:moveTo>
                <a:lnTo>
                  <a:pt x="403772" y="279790"/>
                </a:lnTo>
                <a:lnTo>
                  <a:pt x="403772" y="316344"/>
                </a:lnTo>
                <a:lnTo>
                  <a:pt x="444588" y="316344"/>
                </a:lnTo>
                <a:lnTo>
                  <a:pt x="444588" y="327864"/>
                </a:lnTo>
                <a:lnTo>
                  <a:pt x="403772" y="327864"/>
                </a:lnTo>
                <a:lnTo>
                  <a:pt x="403772" y="384332"/>
                </a:lnTo>
                <a:cubicBezTo>
                  <a:pt x="403772" y="401296"/>
                  <a:pt x="404869" y="412071"/>
                  <a:pt x="407064" y="416659"/>
                </a:cubicBezTo>
                <a:cubicBezTo>
                  <a:pt x="409258" y="421246"/>
                  <a:pt x="414336" y="423540"/>
                  <a:pt x="422296" y="423540"/>
                </a:cubicBezTo>
                <a:lnTo>
                  <a:pt x="446153" y="421515"/>
                </a:lnTo>
                <a:lnTo>
                  <a:pt x="447053" y="432998"/>
                </a:lnTo>
                <a:cubicBezTo>
                  <a:pt x="435820" y="434372"/>
                  <a:pt x="427509" y="435059"/>
                  <a:pt x="422118" y="435059"/>
                </a:cubicBezTo>
                <a:cubicBezTo>
                  <a:pt x="410747" y="435059"/>
                  <a:pt x="402777" y="432081"/>
                  <a:pt x="398207" y="426124"/>
                </a:cubicBezTo>
                <a:cubicBezTo>
                  <a:pt x="393638" y="420168"/>
                  <a:pt x="391353" y="409077"/>
                  <a:pt x="391353" y="392854"/>
                </a:cubicBezTo>
                <a:lnTo>
                  <a:pt x="391353" y="327864"/>
                </a:lnTo>
                <a:lnTo>
                  <a:pt x="373636" y="327864"/>
                </a:lnTo>
                <a:lnTo>
                  <a:pt x="373636" y="316344"/>
                </a:lnTo>
                <a:lnTo>
                  <a:pt x="391353" y="316344"/>
                </a:lnTo>
                <a:close/>
                <a:moveTo>
                  <a:pt x="2385098" y="271492"/>
                </a:moveTo>
                <a:lnTo>
                  <a:pt x="2397518" y="271492"/>
                </a:lnTo>
                <a:lnTo>
                  <a:pt x="2397518" y="288169"/>
                </a:lnTo>
                <a:lnTo>
                  <a:pt x="2385098" y="288169"/>
                </a:lnTo>
                <a:close/>
                <a:moveTo>
                  <a:pt x="1042074" y="271492"/>
                </a:moveTo>
                <a:lnTo>
                  <a:pt x="1054493" y="271492"/>
                </a:lnTo>
                <a:lnTo>
                  <a:pt x="1054493" y="288169"/>
                </a:lnTo>
                <a:lnTo>
                  <a:pt x="1042074" y="288169"/>
                </a:lnTo>
                <a:close/>
                <a:moveTo>
                  <a:pt x="146724" y="271492"/>
                </a:moveTo>
                <a:lnTo>
                  <a:pt x="159143" y="271492"/>
                </a:lnTo>
                <a:lnTo>
                  <a:pt x="159143" y="288169"/>
                </a:lnTo>
                <a:lnTo>
                  <a:pt x="146724" y="288169"/>
                </a:lnTo>
                <a:close/>
                <a:moveTo>
                  <a:pt x="16288" y="271492"/>
                </a:moveTo>
                <a:lnTo>
                  <a:pt x="110789" y="271492"/>
                </a:lnTo>
                <a:lnTo>
                  <a:pt x="110789" y="283462"/>
                </a:lnTo>
                <a:lnTo>
                  <a:pt x="28933" y="283462"/>
                </a:lnTo>
                <a:lnTo>
                  <a:pt x="28933" y="349984"/>
                </a:lnTo>
                <a:lnTo>
                  <a:pt x="99352" y="349984"/>
                </a:lnTo>
                <a:lnTo>
                  <a:pt x="99352" y="361950"/>
                </a:lnTo>
                <a:lnTo>
                  <a:pt x="28933" y="361950"/>
                </a:lnTo>
                <a:lnTo>
                  <a:pt x="28933" y="432816"/>
                </a:lnTo>
                <a:lnTo>
                  <a:pt x="16288" y="432816"/>
                </a:lnTo>
                <a:close/>
                <a:moveTo>
                  <a:pt x="2847832" y="264767"/>
                </a:moveTo>
                <a:lnTo>
                  <a:pt x="2860256" y="264767"/>
                </a:lnTo>
                <a:lnTo>
                  <a:pt x="2860256" y="432816"/>
                </a:lnTo>
                <a:lnTo>
                  <a:pt x="2847832" y="432816"/>
                </a:lnTo>
                <a:lnTo>
                  <a:pt x="2847832" y="423397"/>
                </a:lnTo>
                <a:cubicBezTo>
                  <a:pt x="2845663" y="426126"/>
                  <a:pt x="2840599" y="428714"/>
                  <a:pt x="2832640" y="431162"/>
                </a:cubicBezTo>
                <a:cubicBezTo>
                  <a:pt x="2824680" y="433610"/>
                  <a:pt x="2818144" y="434834"/>
                  <a:pt x="2813030" y="434834"/>
                </a:cubicBezTo>
                <a:cubicBezTo>
                  <a:pt x="2807916" y="434834"/>
                  <a:pt x="2803997" y="434640"/>
                  <a:pt x="2801273" y="434250"/>
                </a:cubicBezTo>
                <a:cubicBezTo>
                  <a:pt x="2798549" y="433861"/>
                  <a:pt x="2795086" y="432575"/>
                  <a:pt x="2790884" y="430393"/>
                </a:cubicBezTo>
                <a:cubicBezTo>
                  <a:pt x="2786683" y="428210"/>
                  <a:pt x="2783260" y="425115"/>
                  <a:pt x="2780615" y="421108"/>
                </a:cubicBezTo>
                <a:cubicBezTo>
                  <a:pt x="2777971" y="417100"/>
                  <a:pt x="2775692" y="411274"/>
                  <a:pt x="2773780" y="403629"/>
                </a:cubicBezTo>
                <a:cubicBezTo>
                  <a:pt x="2771868" y="395984"/>
                  <a:pt x="2770912" y="386860"/>
                  <a:pt x="2770912" y="376259"/>
                </a:cubicBezTo>
                <a:cubicBezTo>
                  <a:pt x="2770912" y="355504"/>
                  <a:pt x="2774557" y="339993"/>
                  <a:pt x="2781846" y="329726"/>
                </a:cubicBezTo>
                <a:cubicBezTo>
                  <a:pt x="2789135" y="319460"/>
                  <a:pt x="2802026" y="314326"/>
                  <a:pt x="2820518" y="314326"/>
                </a:cubicBezTo>
                <a:cubicBezTo>
                  <a:pt x="2829146" y="314326"/>
                  <a:pt x="2838250" y="315147"/>
                  <a:pt x="2847832" y="316787"/>
                </a:cubicBezTo>
                <a:close/>
                <a:moveTo>
                  <a:pt x="2537499" y="264767"/>
                </a:moveTo>
                <a:lnTo>
                  <a:pt x="2549918" y="264767"/>
                </a:lnTo>
                <a:lnTo>
                  <a:pt x="2549918" y="322845"/>
                </a:lnTo>
                <a:cubicBezTo>
                  <a:pt x="2561222" y="317166"/>
                  <a:pt x="2574128" y="314326"/>
                  <a:pt x="2588636" y="314326"/>
                </a:cubicBezTo>
                <a:cubicBezTo>
                  <a:pt x="2603143" y="314326"/>
                  <a:pt x="2612950" y="318356"/>
                  <a:pt x="2618057" y="326415"/>
                </a:cubicBezTo>
                <a:cubicBezTo>
                  <a:pt x="2623163" y="334475"/>
                  <a:pt x="2625717" y="349744"/>
                  <a:pt x="2625717" y="372223"/>
                </a:cubicBezTo>
                <a:lnTo>
                  <a:pt x="2625717" y="432816"/>
                </a:lnTo>
                <a:lnTo>
                  <a:pt x="2613297" y="432816"/>
                </a:lnTo>
                <a:lnTo>
                  <a:pt x="2613297" y="372673"/>
                </a:lnTo>
                <a:cubicBezTo>
                  <a:pt x="2613297" y="353373"/>
                  <a:pt x="2611653" y="340743"/>
                  <a:pt x="2608365" y="334784"/>
                </a:cubicBezTo>
                <a:cubicBezTo>
                  <a:pt x="2605076" y="328825"/>
                  <a:pt x="2597840" y="325846"/>
                  <a:pt x="2586655" y="325846"/>
                </a:cubicBezTo>
                <a:cubicBezTo>
                  <a:pt x="2580904" y="325846"/>
                  <a:pt x="2574825" y="326583"/>
                  <a:pt x="2568417" y="328057"/>
                </a:cubicBezTo>
                <a:cubicBezTo>
                  <a:pt x="2562009" y="329531"/>
                  <a:pt x="2556776" y="331037"/>
                  <a:pt x="2552718" y="332575"/>
                </a:cubicBezTo>
                <a:lnTo>
                  <a:pt x="2549918" y="334079"/>
                </a:lnTo>
                <a:lnTo>
                  <a:pt x="2549918" y="432816"/>
                </a:lnTo>
                <a:lnTo>
                  <a:pt x="2537499" y="432816"/>
                </a:lnTo>
                <a:close/>
                <a:moveTo>
                  <a:pt x="2338820" y="264767"/>
                </a:moveTo>
                <a:lnTo>
                  <a:pt x="2351240" y="264767"/>
                </a:lnTo>
                <a:lnTo>
                  <a:pt x="2351240" y="432816"/>
                </a:lnTo>
                <a:lnTo>
                  <a:pt x="2338820" y="432816"/>
                </a:lnTo>
                <a:close/>
                <a:moveTo>
                  <a:pt x="2222948" y="264767"/>
                </a:moveTo>
                <a:lnTo>
                  <a:pt x="2235372" y="264767"/>
                </a:lnTo>
                <a:lnTo>
                  <a:pt x="2235372" y="323067"/>
                </a:lnTo>
                <a:cubicBezTo>
                  <a:pt x="2245902" y="317240"/>
                  <a:pt x="2258462" y="314326"/>
                  <a:pt x="2273055" y="314326"/>
                </a:cubicBezTo>
                <a:cubicBezTo>
                  <a:pt x="2287647" y="314326"/>
                  <a:pt x="2297797" y="318925"/>
                  <a:pt x="2303505" y="328121"/>
                </a:cubicBezTo>
                <a:cubicBezTo>
                  <a:pt x="2309213" y="337317"/>
                  <a:pt x="2312067" y="352667"/>
                  <a:pt x="2312067" y="374171"/>
                </a:cubicBezTo>
                <a:cubicBezTo>
                  <a:pt x="2312067" y="395675"/>
                  <a:pt x="2308358" y="411162"/>
                  <a:pt x="2300940" y="420631"/>
                </a:cubicBezTo>
                <a:cubicBezTo>
                  <a:pt x="2293523" y="430100"/>
                  <a:pt x="2279426" y="434834"/>
                  <a:pt x="2258650" y="434834"/>
                </a:cubicBezTo>
                <a:cubicBezTo>
                  <a:pt x="2247993" y="434834"/>
                  <a:pt x="2238352" y="434304"/>
                  <a:pt x="2229724" y="433245"/>
                </a:cubicBezTo>
                <a:lnTo>
                  <a:pt x="2222948" y="432627"/>
                </a:lnTo>
                <a:close/>
                <a:moveTo>
                  <a:pt x="1300595" y="264767"/>
                </a:moveTo>
                <a:lnTo>
                  <a:pt x="1313015" y="264767"/>
                </a:lnTo>
                <a:lnTo>
                  <a:pt x="1313015" y="432816"/>
                </a:lnTo>
                <a:lnTo>
                  <a:pt x="1300595" y="432816"/>
                </a:lnTo>
                <a:close/>
                <a:moveTo>
                  <a:pt x="803949" y="264767"/>
                </a:moveTo>
                <a:lnTo>
                  <a:pt x="816368" y="264767"/>
                </a:lnTo>
                <a:lnTo>
                  <a:pt x="816368" y="322845"/>
                </a:lnTo>
                <a:cubicBezTo>
                  <a:pt x="827672" y="317166"/>
                  <a:pt x="840578" y="314326"/>
                  <a:pt x="855085" y="314326"/>
                </a:cubicBezTo>
                <a:cubicBezTo>
                  <a:pt x="869593" y="314326"/>
                  <a:pt x="879400" y="318356"/>
                  <a:pt x="884507" y="326415"/>
                </a:cubicBezTo>
                <a:cubicBezTo>
                  <a:pt x="889613" y="334475"/>
                  <a:pt x="892167" y="349744"/>
                  <a:pt x="892167" y="372223"/>
                </a:cubicBezTo>
                <a:lnTo>
                  <a:pt x="892167" y="432816"/>
                </a:lnTo>
                <a:lnTo>
                  <a:pt x="879747" y="432816"/>
                </a:lnTo>
                <a:lnTo>
                  <a:pt x="879747" y="372673"/>
                </a:lnTo>
                <a:cubicBezTo>
                  <a:pt x="879747" y="353373"/>
                  <a:pt x="878103" y="340743"/>
                  <a:pt x="874814" y="334784"/>
                </a:cubicBezTo>
                <a:cubicBezTo>
                  <a:pt x="871526" y="328825"/>
                  <a:pt x="864289" y="325846"/>
                  <a:pt x="853105" y="325846"/>
                </a:cubicBezTo>
                <a:cubicBezTo>
                  <a:pt x="847354" y="325846"/>
                  <a:pt x="841275" y="326583"/>
                  <a:pt x="834867" y="328057"/>
                </a:cubicBezTo>
                <a:cubicBezTo>
                  <a:pt x="828459" y="329531"/>
                  <a:pt x="823226" y="331037"/>
                  <a:pt x="819168" y="332575"/>
                </a:cubicBezTo>
                <a:lnTo>
                  <a:pt x="816368" y="334079"/>
                </a:lnTo>
                <a:lnTo>
                  <a:pt x="816368" y="432816"/>
                </a:lnTo>
                <a:lnTo>
                  <a:pt x="803949" y="432816"/>
                </a:lnTo>
                <a:close/>
                <a:moveTo>
                  <a:pt x="990676" y="123673"/>
                </a:moveTo>
                <a:lnTo>
                  <a:pt x="1017423" y="123673"/>
                </a:lnTo>
                <a:lnTo>
                  <a:pt x="1017423" y="156591"/>
                </a:lnTo>
                <a:lnTo>
                  <a:pt x="990676" y="156591"/>
                </a:lnTo>
                <a:close/>
                <a:moveTo>
                  <a:pt x="369189" y="60350"/>
                </a:moveTo>
                <a:cubicBezTo>
                  <a:pt x="360655" y="60350"/>
                  <a:pt x="354445" y="62713"/>
                  <a:pt x="350558" y="67437"/>
                </a:cubicBezTo>
                <a:cubicBezTo>
                  <a:pt x="346672" y="72161"/>
                  <a:pt x="344653" y="79934"/>
                  <a:pt x="344501" y="90754"/>
                </a:cubicBezTo>
                <a:lnTo>
                  <a:pt x="392735" y="90754"/>
                </a:lnTo>
                <a:cubicBezTo>
                  <a:pt x="392735" y="79477"/>
                  <a:pt x="390944" y="71590"/>
                  <a:pt x="387363" y="67094"/>
                </a:cubicBezTo>
                <a:cubicBezTo>
                  <a:pt x="383782" y="62598"/>
                  <a:pt x="377724" y="60350"/>
                  <a:pt x="369189" y="60350"/>
                </a:cubicBezTo>
                <a:close/>
                <a:moveTo>
                  <a:pt x="990676" y="54407"/>
                </a:moveTo>
                <a:lnTo>
                  <a:pt x="1017423" y="54407"/>
                </a:lnTo>
                <a:lnTo>
                  <a:pt x="1017423" y="87325"/>
                </a:lnTo>
                <a:lnTo>
                  <a:pt x="990676" y="87325"/>
                </a:lnTo>
                <a:close/>
                <a:moveTo>
                  <a:pt x="76277" y="42291"/>
                </a:moveTo>
                <a:lnTo>
                  <a:pt x="101194" y="42291"/>
                </a:lnTo>
                <a:lnTo>
                  <a:pt x="101194" y="102184"/>
                </a:lnTo>
                <a:cubicBezTo>
                  <a:pt x="101194" y="115900"/>
                  <a:pt x="102337" y="125120"/>
                  <a:pt x="104623" y="129845"/>
                </a:cubicBezTo>
                <a:cubicBezTo>
                  <a:pt x="106909" y="134569"/>
                  <a:pt x="112243" y="136931"/>
                  <a:pt x="120625" y="136931"/>
                </a:cubicBezTo>
                <a:cubicBezTo>
                  <a:pt x="128855" y="136931"/>
                  <a:pt x="136398" y="135407"/>
                  <a:pt x="143256" y="132359"/>
                </a:cubicBezTo>
                <a:lnTo>
                  <a:pt x="146685" y="130988"/>
                </a:lnTo>
                <a:lnTo>
                  <a:pt x="146685" y="42291"/>
                </a:lnTo>
                <a:lnTo>
                  <a:pt x="171374" y="42291"/>
                </a:lnTo>
                <a:lnTo>
                  <a:pt x="171374" y="156591"/>
                </a:lnTo>
                <a:lnTo>
                  <a:pt x="146685" y="156591"/>
                </a:lnTo>
                <a:lnTo>
                  <a:pt x="146685" y="149504"/>
                </a:lnTo>
                <a:cubicBezTo>
                  <a:pt x="135560" y="155905"/>
                  <a:pt x="125273" y="159106"/>
                  <a:pt x="115824" y="159106"/>
                </a:cubicBezTo>
                <a:cubicBezTo>
                  <a:pt x="100127" y="159106"/>
                  <a:pt x="89612" y="154877"/>
                  <a:pt x="84278" y="146418"/>
                </a:cubicBezTo>
                <a:cubicBezTo>
                  <a:pt x="78944" y="137960"/>
                  <a:pt x="76277" y="123139"/>
                  <a:pt x="76277" y="101956"/>
                </a:cubicBezTo>
                <a:close/>
                <a:moveTo>
                  <a:pt x="369189" y="39776"/>
                </a:moveTo>
                <a:cubicBezTo>
                  <a:pt x="401193" y="39776"/>
                  <a:pt x="417195" y="57226"/>
                  <a:pt x="417195" y="92126"/>
                </a:cubicBezTo>
                <a:lnTo>
                  <a:pt x="415595" y="109957"/>
                </a:lnTo>
                <a:lnTo>
                  <a:pt x="344729" y="109957"/>
                </a:lnTo>
                <a:cubicBezTo>
                  <a:pt x="344882" y="119405"/>
                  <a:pt x="346939" y="126340"/>
                  <a:pt x="350901" y="130759"/>
                </a:cubicBezTo>
                <a:cubicBezTo>
                  <a:pt x="354864" y="135179"/>
                  <a:pt x="362255" y="137389"/>
                  <a:pt x="373076" y="137389"/>
                </a:cubicBezTo>
                <a:cubicBezTo>
                  <a:pt x="383896" y="137389"/>
                  <a:pt x="395021" y="136931"/>
                  <a:pt x="406451" y="136017"/>
                </a:cubicBezTo>
                <a:lnTo>
                  <a:pt x="412852" y="135331"/>
                </a:lnTo>
                <a:lnTo>
                  <a:pt x="413309" y="153848"/>
                </a:lnTo>
                <a:cubicBezTo>
                  <a:pt x="395936" y="157353"/>
                  <a:pt x="380543" y="159106"/>
                  <a:pt x="367132" y="159106"/>
                </a:cubicBezTo>
                <a:cubicBezTo>
                  <a:pt x="350216" y="159106"/>
                  <a:pt x="338062" y="154457"/>
                  <a:pt x="330670" y="145161"/>
                </a:cubicBezTo>
                <a:cubicBezTo>
                  <a:pt x="323279" y="135865"/>
                  <a:pt x="319583" y="121006"/>
                  <a:pt x="319583" y="100584"/>
                </a:cubicBezTo>
                <a:cubicBezTo>
                  <a:pt x="319583" y="60046"/>
                  <a:pt x="336119" y="39776"/>
                  <a:pt x="369189" y="39776"/>
                </a:cubicBezTo>
                <a:close/>
                <a:moveTo>
                  <a:pt x="257480" y="39776"/>
                </a:moveTo>
                <a:cubicBezTo>
                  <a:pt x="272720" y="39776"/>
                  <a:pt x="283122" y="44082"/>
                  <a:pt x="288684" y="52692"/>
                </a:cubicBezTo>
                <a:cubicBezTo>
                  <a:pt x="294247" y="61303"/>
                  <a:pt x="297028" y="75514"/>
                  <a:pt x="297028" y="95326"/>
                </a:cubicBezTo>
                <a:lnTo>
                  <a:pt x="297028" y="156591"/>
                </a:lnTo>
                <a:lnTo>
                  <a:pt x="272339" y="156591"/>
                </a:lnTo>
                <a:lnTo>
                  <a:pt x="272339" y="96012"/>
                </a:lnTo>
                <a:cubicBezTo>
                  <a:pt x="272339" y="83668"/>
                  <a:pt x="271006" y="74905"/>
                  <a:pt x="268339" y="69723"/>
                </a:cubicBezTo>
                <a:cubicBezTo>
                  <a:pt x="265672" y="64541"/>
                  <a:pt x="260223" y="61951"/>
                  <a:pt x="251994" y="61951"/>
                </a:cubicBezTo>
                <a:cubicBezTo>
                  <a:pt x="244221" y="61951"/>
                  <a:pt x="236754" y="63475"/>
                  <a:pt x="229591" y="66523"/>
                </a:cubicBezTo>
                <a:lnTo>
                  <a:pt x="226162" y="67894"/>
                </a:lnTo>
                <a:lnTo>
                  <a:pt x="226162" y="156591"/>
                </a:lnTo>
                <a:lnTo>
                  <a:pt x="201245" y="156591"/>
                </a:lnTo>
                <a:lnTo>
                  <a:pt x="201245" y="42291"/>
                </a:lnTo>
                <a:lnTo>
                  <a:pt x="225933" y="42291"/>
                </a:lnTo>
                <a:lnTo>
                  <a:pt x="225933" y="49378"/>
                </a:lnTo>
                <a:cubicBezTo>
                  <a:pt x="237059" y="42977"/>
                  <a:pt x="247574" y="39776"/>
                  <a:pt x="257480" y="39776"/>
                </a:cubicBezTo>
                <a:close/>
                <a:moveTo>
                  <a:pt x="669265" y="25375"/>
                </a:moveTo>
                <a:cubicBezTo>
                  <a:pt x="658292" y="25375"/>
                  <a:pt x="650406" y="29528"/>
                  <a:pt x="645605" y="37833"/>
                </a:cubicBezTo>
                <a:cubicBezTo>
                  <a:pt x="640804" y="46139"/>
                  <a:pt x="638404" y="60731"/>
                  <a:pt x="638404" y="81610"/>
                </a:cubicBezTo>
                <a:cubicBezTo>
                  <a:pt x="638404" y="102489"/>
                  <a:pt x="640880" y="116929"/>
                  <a:pt x="645834" y="124930"/>
                </a:cubicBezTo>
                <a:cubicBezTo>
                  <a:pt x="650786" y="132931"/>
                  <a:pt x="658635" y="136931"/>
                  <a:pt x="669379" y="136931"/>
                </a:cubicBezTo>
                <a:cubicBezTo>
                  <a:pt x="680124" y="136931"/>
                  <a:pt x="687896" y="132931"/>
                  <a:pt x="692696" y="124930"/>
                </a:cubicBezTo>
                <a:cubicBezTo>
                  <a:pt x="697497" y="116929"/>
                  <a:pt x="699897" y="102489"/>
                  <a:pt x="699897" y="81610"/>
                </a:cubicBezTo>
                <a:cubicBezTo>
                  <a:pt x="699897" y="60731"/>
                  <a:pt x="697535" y="46139"/>
                  <a:pt x="692811" y="37833"/>
                </a:cubicBezTo>
                <a:cubicBezTo>
                  <a:pt x="688086" y="29528"/>
                  <a:pt x="680238" y="25375"/>
                  <a:pt x="669265" y="25375"/>
                </a:cubicBezTo>
                <a:close/>
                <a:moveTo>
                  <a:pt x="798348" y="5715"/>
                </a:moveTo>
                <a:lnTo>
                  <a:pt x="821665" y="5715"/>
                </a:lnTo>
                <a:lnTo>
                  <a:pt x="821665" y="156591"/>
                </a:lnTo>
                <a:lnTo>
                  <a:pt x="796290" y="156591"/>
                </a:lnTo>
                <a:lnTo>
                  <a:pt x="796290" y="34519"/>
                </a:lnTo>
                <a:lnTo>
                  <a:pt x="760857" y="57379"/>
                </a:lnTo>
                <a:lnTo>
                  <a:pt x="749199" y="38405"/>
                </a:lnTo>
                <a:close/>
                <a:moveTo>
                  <a:pt x="914629" y="3200"/>
                </a:moveTo>
                <a:cubicBezTo>
                  <a:pt x="931545" y="3200"/>
                  <a:pt x="943852" y="6439"/>
                  <a:pt x="951548" y="12916"/>
                </a:cubicBezTo>
                <a:cubicBezTo>
                  <a:pt x="959244" y="19393"/>
                  <a:pt x="963092" y="29642"/>
                  <a:pt x="963092" y="43663"/>
                </a:cubicBezTo>
                <a:cubicBezTo>
                  <a:pt x="963092" y="49759"/>
                  <a:pt x="961911" y="55245"/>
                  <a:pt x="959549" y="60122"/>
                </a:cubicBezTo>
                <a:cubicBezTo>
                  <a:pt x="957187" y="64999"/>
                  <a:pt x="954786" y="68542"/>
                  <a:pt x="952348" y="70752"/>
                </a:cubicBezTo>
                <a:cubicBezTo>
                  <a:pt x="949910" y="72962"/>
                  <a:pt x="946862" y="75286"/>
                  <a:pt x="943204" y="77724"/>
                </a:cubicBezTo>
                <a:cubicBezTo>
                  <a:pt x="951281" y="81534"/>
                  <a:pt x="957110" y="85687"/>
                  <a:pt x="960692" y="90183"/>
                </a:cubicBezTo>
                <a:cubicBezTo>
                  <a:pt x="964273" y="94679"/>
                  <a:pt x="966064" y="101956"/>
                  <a:pt x="966064" y="112014"/>
                </a:cubicBezTo>
                <a:cubicBezTo>
                  <a:pt x="966064" y="128016"/>
                  <a:pt x="962064" y="139865"/>
                  <a:pt x="954062" y="147561"/>
                </a:cubicBezTo>
                <a:cubicBezTo>
                  <a:pt x="946062" y="155258"/>
                  <a:pt x="933298" y="159106"/>
                  <a:pt x="915772" y="159106"/>
                </a:cubicBezTo>
                <a:cubicBezTo>
                  <a:pt x="908914" y="159106"/>
                  <a:pt x="901370" y="158534"/>
                  <a:pt x="893141" y="157391"/>
                </a:cubicBezTo>
                <a:cubicBezTo>
                  <a:pt x="884911" y="156248"/>
                  <a:pt x="878358" y="155067"/>
                  <a:pt x="873481" y="153848"/>
                </a:cubicBezTo>
                <a:lnTo>
                  <a:pt x="866394" y="152019"/>
                </a:lnTo>
                <a:lnTo>
                  <a:pt x="867995" y="132359"/>
                </a:lnTo>
                <a:cubicBezTo>
                  <a:pt x="884759" y="135407"/>
                  <a:pt x="899541" y="136931"/>
                  <a:pt x="912343" y="136931"/>
                </a:cubicBezTo>
                <a:cubicBezTo>
                  <a:pt x="930631" y="136779"/>
                  <a:pt x="939775" y="128702"/>
                  <a:pt x="939775" y="112700"/>
                </a:cubicBezTo>
                <a:cubicBezTo>
                  <a:pt x="939775" y="105385"/>
                  <a:pt x="937413" y="99822"/>
                  <a:pt x="932688" y="96012"/>
                </a:cubicBezTo>
                <a:cubicBezTo>
                  <a:pt x="927964" y="92202"/>
                  <a:pt x="921716" y="90221"/>
                  <a:pt x="913943" y="90068"/>
                </a:cubicBezTo>
                <a:lnTo>
                  <a:pt x="883539" y="90068"/>
                </a:lnTo>
                <a:lnTo>
                  <a:pt x="883539" y="68809"/>
                </a:lnTo>
                <a:lnTo>
                  <a:pt x="913943" y="68809"/>
                </a:lnTo>
                <a:cubicBezTo>
                  <a:pt x="919582" y="68809"/>
                  <a:pt x="924802" y="66485"/>
                  <a:pt x="929602" y="61836"/>
                </a:cubicBezTo>
                <a:cubicBezTo>
                  <a:pt x="934403" y="57188"/>
                  <a:pt x="936803" y="51549"/>
                  <a:pt x="936803" y="44920"/>
                </a:cubicBezTo>
                <a:cubicBezTo>
                  <a:pt x="936803" y="38291"/>
                  <a:pt x="934708" y="33376"/>
                  <a:pt x="930517" y="30175"/>
                </a:cubicBezTo>
                <a:cubicBezTo>
                  <a:pt x="926326" y="26975"/>
                  <a:pt x="920573" y="25375"/>
                  <a:pt x="913257" y="25375"/>
                </a:cubicBezTo>
                <a:cubicBezTo>
                  <a:pt x="901218" y="25375"/>
                  <a:pt x="888797" y="26441"/>
                  <a:pt x="875996" y="28575"/>
                </a:cubicBezTo>
                <a:lnTo>
                  <a:pt x="870052" y="29718"/>
                </a:lnTo>
                <a:lnTo>
                  <a:pt x="867995" y="10516"/>
                </a:lnTo>
                <a:cubicBezTo>
                  <a:pt x="882168" y="5639"/>
                  <a:pt x="897713" y="3200"/>
                  <a:pt x="914629" y="3200"/>
                </a:cubicBezTo>
                <a:close/>
                <a:moveTo>
                  <a:pt x="669265" y="3200"/>
                </a:moveTo>
                <a:cubicBezTo>
                  <a:pt x="688315" y="3200"/>
                  <a:pt x="702564" y="9296"/>
                  <a:pt x="712013" y="21488"/>
                </a:cubicBezTo>
                <a:cubicBezTo>
                  <a:pt x="721462" y="33680"/>
                  <a:pt x="726186" y="53835"/>
                  <a:pt x="726186" y="81953"/>
                </a:cubicBezTo>
                <a:cubicBezTo>
                  <a:pt x="726186" y="110071"/>
                  <a:pt x="721424" y="129959"/>
                  <a:pt x="711899" y="141618"/>
                </a:cubicBezTo>
                <a:cubicBezTo>
                  <a:pt x="702374" y="153276"/>
                  <a:pt x="688124" y="159106"/>
                  <a:pt x="669151" y="159106"/>
                </a:cubicBezTo>
                <a:cubicBezTo>
                  <a:pt x="650177" y="159106"/>
                  <a:pt x="635928" y="153314"/>
                  <a:pt x="626402" y="141732"/>
                </a:cubicBezTo>
                <a:cubicBezTo>
                  <a:pt x="616878" y="130150"/>
                  <a:pt x="612115" y="110300"/>
                  <a:pt x="612115" y="82182"/>
                </a:cubicBezTo>
                <a:cubicBezTo>
                  <a:pt x="612115" y="54064"/>
                  <a:pt x="616878" y="33871"/>
                  <a:pt x="626402" y="21603"/>
                </a:cubicBezTo>
                <a:cubicBezTo>
                  <a:pt x="635928" y="9335"/>
                  <a:pt x="650215" y="3200"/>
                  <a:pt x="669265" y="3200"/>
                </a:cubicBezTo>
                <a:close/>
                <a:moveTo>
                  <a:pt x="543611" y="3200"/>
                </a:moveTo>
                <a:cubicBezTo>
                  <a:pt x="575158" y="3200"/>
                  <a:pt x="590931" y="17221"/>
                  <a:pt x="590931" y="45263"/>
                </a:cubicBezTo>
                <a:cubicBezTo>
                  <a:pt x="590931" y="56236"/>
                  <a:pt x="588531" y="65761"/>
                  <a:pt x="583731" y="73838"/>
                </a:cubicBezTo>
                <a:cubicBezTo>
                  <a:pt x="578930" y="81915"/>
                  <a:pt x="570357" y="91669"/>
                  <a:pt x="558013" y="103099"/>
                </a:cubicBezTo>
                <a:lnTo>
                  <a:pt x="525780" y="134417"/>
                </a:lnTo>
                <a:lnTo>
                  <a:pt x="593903" y="134417"/>
                </a:lnTo>
                <a:lnTo>
                  <a:pt x="593903" y="156591"/>
                </a:lnTo>
                <a:lnTo>
                  <a:pt x="496748" y="156591"/>
                </a:lnTo>
                <a:lnTo>
                  <a:pt x="496748" y="134874"/>
                </a:lnTo>
                <a:lnTo>
                  <a:pt x="534010" y="96469"/>
                </a:lnTo>
                <a:cubicBezTo>
                  <a:pt x="545288" y="84887"/>
                  <a:pt x="553212" y="75819"/>
                  <a:pt x="557784" y="69266"/>
                </a:cubicBezTo>
                <a:cubicBezTo>
                  <a:pt x="562356" y="62713"/>
                  <a:pt x="564642" y="55512"/>
                  <a:pt x="564642" y="47663"/>
                </a:cubicBezTo>
                <a:cubicBezTo>
                  <a:pt x="564642" y="39815"/>
                  <a:pt x="562433" y="34214"/>
                  <a:pt x="558013" y="30861"/>
                </a:cubicBezTo>
                <a:cubicBezTo>
                  <a:pt x="553593" y="27508"/>
                  <a:pt x="546354" y="25832"/>
                  <a:pt x="536296" y="25832"/>
                </a:cubicBezTo>
                <a:cubicBezTo>
                  <a:pt x="526847" y="25832"/>
                  <a:pt x="516408" y="26899"/>
                  <a:pt x="504978" y="29032"/>
                </a:cubicBezTo>
                <a:lnTo>
                  <a:pt x="499263" y="29947"/>
                </a:lnTo>
                <a:lnTo>
                  <a:pt x="497663" y="9830"/>
                </a:lnTo>
                <a:cubicBezTo>
                  <a:pt x="512445" y="5410"/>
                  <a:pt x="527762" y="3200"/>
                  <a:pt x="543611" y="3200"/>
                </a:cubicBezTo>
                <a:close/>
                <a:moveTo>
                  <a:pt x="21032" y="0"/>
                </a:moveTo>
                <a:lnTo>
                  <a:pt x="46178" y="0"/>
                </a:lnTo>
                <a:lnTo>
                  <a:pt x="46406" y="132359"/>
                </a:lnTo>
                <a:cubicBezTo>
                  <a:pt x="46406" y="148666"/>
                  <a:pt x="42977" y="159487"/>
                  <a:pt x="36119" y="164821"/>
                </a:cubicBezTo>
                <a:cubicBezTo>
                  <a:pt x="29261" y="170155"/>
                  <a:pt x="17222" y="172822"/>
                  <a:pt x="0" y="172822"/>
                </a:cubicBezTo>
                <a:lnTo>
                  <a:pt x="0" y="150419"/>
                </a:lnTo>
                <a:cubicBezTo>
                  <a:pt x="8078" y="150419"/>
                  <a:pt x="13602" y="149200"/>
                  <a:pt x="16574" y="146761"/>
                </a:cubicBezTo>
                <a:cubicBezTo>
                  <a:pt x="19546" y="144323"/>
                  <a:pt x="21032" y="138913"/>
                  <a:pt x="21032" y="130531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 To Outline"/>
          <p:cNvSpPr/>
          <p:nvPr/>
        </p:nvSpPr>
        <p:spPr>
          <a:xfrm>
            <a:off x="2903648" y="4914310"/>
            <a:ext cx="1945627" cy="486412"/>
          </a:xfrm>
          <a:custGeom>
            <a:avLst/>
            <a:gdLst/>
            <a:ahLst/>
            <a:cxnLst/>
            <a:rect l="l" t="t" r="r" b="b"/>
            <a:pathLst>
              <a:path w="1945627" h="486412">
                <a:moveTo>
                  <a:pt x="445876" y="426087"/>
                </a:moveTo>
                <a:cubicBezTo>
                  <a:pt x="439768" y="430309"/>
                  <a:pt x="435705" y="433867"/>
                  <a:pt x="433685" y="436761"/>
                </a:cubicBezTo>
                <a:cubicBezTo>
                  <a:pt x="431666" y="439656"/>
                  <a:pt x="430656" y="443484"/>
                  <a:pt x="430656" y="448247"/>
                </a:cubicBezTo>
                <a:cubicBezTo>
                  <a:pt x="430656" y="458750"/>
                  <a:pt x="432774" y="465817"/>
                  <a:pt x="437009" y="469448"/>
                </a:cubicBezTo>
                <a:cubicBezTo>
                  <a:pt x="441244" y="473078"/>
                  <a:pt x="450303" y="474893"/>
                  <a:pt x="464186" y="474893"/>
                </a:cubicBezTo>
                <a:cubicBezTo>
                  <a:pt x="478068" y="474893"/>
                  <a:pt x="487822" y="472939"/>
                  <a:pt x="493446" y="469031"/>
                </a:cubicBezTo>
                <a:cubicBezTo>
                  <a:pt x="499071" y="465124"/>
                  <a:pt x="501883" y="458426"/>
                  <a:pt x="501883" y="448938"/>
                </a:cubicBezTo>
                <a:cubicBezTo>
                  <a:pt x="501883" y="439450"/>
                  <a:pt x="499897" y="433382"/>
                  <a:pt x="495924" y="430734"/>
                </a:cubicBezTo>
                <a:cubicBezTo>
                  <a:pt x="491950" y="428086"/>
                  <a:pt x="484060" y="426762"/>
                  <a:pt x="472251" y="426762"/>
                </a:cubicBezTo>
                <a:close/>
                <a:moveTo>
                  <a:pt x="1508500" y="372491"/>
                </a:moveTo>
                <a:lnTo>
                  <a:pt x="1469287" y="376752"/>
                </a:lnTo>
                <a:cubicBezTo>
                  <a:pt x="1461351" y="377588"/>
                  <a:pt x="1455788" y="379801"/>
                  <a:pt x="1452598" y="383390"/>
                </a:cubicBezTo>
                <a:cubicBezTo>
                  <a:pt x="1449408" y="386980"/>
                  <a:pt x="1447813" y="392563"/>
                  <a:pt x="1447813" y="400139"/>
                </a:cubicBezTo>
                <a:cubicBezTo>
                  <a:pt x="1447813" y="407715"/>
                  <a:pt x="1449449" y="413472"/>
                  <a:pt x="1452719" y="417409"/>
                </a:cubicBezTo>
                <a:cubicBezTo>
                  <a:pt x="1455990" y="421346"/>
                  <a:pt x="1460696" y="423315"/>
                  <a:pt x="1466837" y="423315"/>
                </a:cubicBezTo>
                <a:cubicBezTo>
                  <a:pt x="1472978" y="423315"/>
                  <a:pt x="1479619" y="422550"/>
                  <a:pt x="1486758" y="421020"/>
                </a:cubicBezTo>
                <a:cubicBezTo>
                  <a:pt x="1493896" y="419490"/>
                  <a:pt x="1499551" y="417981"/>
                  <a:pt x="1503720" y="416493"/>
                </a:cubicBezTo>
                <a:lnTo>
                  <a:pt x="1508500" y="414785"/>
                </a:lnTo>
                <a:close/>
                <a:moveTo>
                  <a:pt x="1905890" y="325846"/>
                </a:moveTo>
                <a:cubicBezTo>
                  <a:pt x="1891609" y="325846"/>
                  <a:pt x="1881916" y="329831"/>
                  <a:pt x="1876811" y="337803"/>
                </a:cubicBezTo>
                <a:cubicBezTo>
                  <a:pt x="1871706" y="345774"/>
                  <a:pt x="1869153" y="358593"/>
                  <a:pt x="1869153" y="376259"/>
                </a:cubicBezTo>
                <a:cubicBezTo>
                  <a:pt x="1869153" y="397238"/>
                  <a:pt x="1872342" y="410638"/>
                  <a:pt x="1878722" y="416461"/>
                </a:cubicBezTo>
                <a:cubicBezTo>
                  <a:pt x="1881844" y="419299"/>
                  <a:pt x="1884703" y="421151"/>
                  <a:pt x="1887300" y="422017"/>
                </a:cubicBezTo>
                <a:cubicBezTo>
                  <a:pt x="1889896" y="422882"/>
                  <a:pt x="1893473" y="423315"/>
                  <a:pt x="1898028" y="423315"/>
                </a:cubicBezTo>
                <a:cubicBezTo>
                  <a:pt x="1902583" y="423315"/>
                  <a:pt x="1908009" y="422374"/>
                  <a:pt x="1914307" y="420493"/>
                </a:cubicBezTo>
                <a:cubicBezTo>
                  <a:pt x="1920604" y="418612"/>
                  <a:pt x="1925503" y="416723"/>
                  <a:pt x="1929003" y="414825"/>
                </a:cubicBezTo>
                <a:lnTo>
                  <a:pt x="1933204" y="412549"/>
                </a:lnTo>
                <a:lnTo>
                  <a:pt x="1933204" y="328239"/>
                </a:lnTo>
                <a:cubicBezTo>
                  <a:pt x="1922833" y="326643"/>
                  <a:pt x="1913729" y="325846"/>
                  <a:pt x="1905890" y="325846"/>
                </a:cubicBezTo>
                <a:close/>
                <a:moveTo>
                  <a:pt x="1789572" y="325846"/>
                </a:moveTo>
                <a:cubicBezTo>
                  <a:pt x="1766426" y="325846"/>
                  <a:pt x="1754853" y="340021"/>
                  <a:pt x="1754853" y="368372"/>
                </a:cubicBezTo>
                <a:lnTo>
                  <a:pt x="1821597" y="368372"/>
                </a:lnTo>
                <a:cubicBezTo>
                  <a:pt x="1821597" y="353371"/>
                  <a:pt x="1819059" y="342532"/>
                  <a:pt x="1813984" y="335858"/>
                </a:cubicBezTo>
                <a:cubicBezTo>
                  <a:pt x="1808908" y="329183"/>
                  <a:pt x="1800771" y="325846"/>
                  <a:pt x="1789572" y="325846"/>
                </a:cubicBezTo>
                <a:close/>
                <a:moveTo>
                  <a:pt x="1677290" y="325846"/>
                </a:moveTo>
                <a:cubicBezTo>
                  <a:pt x="1663009" y="325846"/>
                  <a:pt x="1653316" y="329831"/>
                  <a:pt x="1648211" y="337803"/>
                </a:cubicBezTo>
                <a:cubicBezTo>
                  <a:pt x="1643106" y="345774"/>
                  <a:pt x="1640553" y="358593"/>
                  <a:pt x="1640553" y="376259"/>
                </a:cubicBezTo>
                <a:cubicBezTo>
                  <a:pt x="1640553" y="397238"/>
                  <a:pt x="1643743" y="410638"/>
                  <a:pt x="1650122" y="416461"/>
                </a:cubicBezTo>
                <a:cubicBezTo>
                  <a:pt x="1653244" y="419299"/>
                  <a:pt x="1656103" y="421151"/>
                  <a:pt x="1658700" y="422017"/>
                </a:cubicBezTo>
                <a:cubicBezTo>
                  <a:pt x="1661297" y="422882"/>
                  <a:pt x="1664873" y="423315"/>
                  <a:pt x="1669428" y="423315"/>
                </a:cubicBezTo>
                <a:cubicBezTo>
                  <a:pt x="1673983" y="423315"/>
                  <a:pt x="1679410" y="422374"/>
                  <a:pt x="1685707" y="420493"/>
                </a:cubicBezTo>
                <a:cubicBezTo>
                  <a:pt x="1692004" y="418612"/>
                  <a:pt x="1696903" y="416723"/>
                  <a:pt x="1700403" y="414825"/>
                </a:cubicBezTo>
                <a:lnTo>
                  <a:pt x="1704604" y="412549"/>
                </a:lnTo>
                <a:lnTo>
                  <a:pt x="1704604" y="328239"/>
                </a:lnTo>
                <a:cubicBezTo>
                  <a:pt x="1694233" y="326643"/>
                  <a:pt x="1685129" y="325846"/>
                  <a:pt x="1677290" y="325846"/>
                </a:cubicBezTo>
                <a:close/>
                <a:moveTo>
                  <a:pt x="627522" y="325846"/>
                </a:moveTo>
                <a:cubicBezTo>
                  <a:pt x="604376" y="325846"/>
                  <a:pt x="592803" y="340021"/>
                  <a:pt x="592803" y="368372"/>
                </a:cubicBezTo>
                <a:lnTo>
                  <a:pt x="659547" y="368372"/>
                </a:lnTo>
                <a:cubicBezTo>
                  <a:pt x="659547" y="353371"/>
                  <a:pt x="657009" y="342532"/>
                  <a:pt x="651933" y="335858"/>
                </a:cubicBezTo>
                <a:cubicBezTo>
                  <a:pt x="646858" y="329183"/>
                  <a:pt x="638720" y="325846"/>
                  <a:pt x="627522" y="325846"/>
                </a:cubicBezTo>
                <a:close/>
                <a:moveTo>
                  <a:pt x="342425" y="325846"/>
                </a:moveTo>
                <a:cubicBezTo>
                  <a:pt x="328823" y="325846"/>
                  <a:pt x="319603" y="329026"/>
                  <a:pt x="314763" y="335386"/>
                </a:cubicBezTo>
                <a:cubicBezTo>
                  <a:pt x="309923" y="341747"/>
                  <a:pt x="307503" y="354100"/>
                  <a:pt x="307503" y="372448"/>
                </a:cubicBezTo>
                <a:cubicBezTo>
                  <a:pt x="307503" y="383080"/>
                  <a:pt x="307865" y="391254"/>
                  <a:pt x="308589" y="396969"/>
                </a:cubicBezTo>
                <a:cubicBezTo>
                  <a:pt x="309313" y="402684"/>
                  <a:pt x="310883" y="407717"/>
                  <a:pt x="313300" y="412067"/>
                </a:cubicBezTo>
                <a:cubicBezTo>
                  <a:pt x="315717" y="416418"/>
                  <a:pt x="319148" y="419380"/>
                  <a:pt x="323594" y="420954"/>
                </a:cubicBezTo>
                <a:cubicBezTo>
                  <a:pt x="328042" y="422528"/>
                  <a:pt x="334319" y="423315"/>
                  <a:pt x="342423" y="423315"/>
                </a:cubicBezTo>
                <a:cubicBezTo>
                  <a:pt x="350528" y="423315"/>
                  <a:pt x="356804" y="422528"/>
                  <a:pt x="361252" y="420954"/>
                </a:cubicBezTo>
                <a:cubicBezTo>
                  <a:pt x="365701" y="419380"/>
                  <a:pt x="369133" y="416417"/>
                  <a:pt x="371550" y="412065"/>
                </a:cubicBezTo>
                <a:cubicBezTo>
                  <a:pt x="373967" y="407714"/>
                  <a:pt x="375544" y="402634"/>
                  <a:pt x="376279" y="396828"/>
                </a:cubicBezTo>
                <a:cubicBezTo>
                  <a:pt x="377015" y="391021"/>
                  <a:pt x="377383" y="382895"/>
                  <a:pt x="377383" y="372448"/>
                </a:cubicBezTo>
                <a:cubicBezTo>
                  <a:pt x="377383" y="354131"/>
                  <a:pt x="374957" y="341785"/>
                  <a:pt x="370105" y="335409"/>
                </a:cubicBezTo>
                <a:cubicBezTo>
                  <a:pt x="365254" y="329034"/>
                  <a:pt x="356027" y="325846"/>
                  <a:pt x="342425" y="325846"/>
                </a:cubicBezTo>
                <a:close/>
                <a:moveTo>
                  <a:pt x="209075" y="325846"/>
                </a:moveTo>
                <a:cubicBezTo>
                  <a:pt x="195473" y="325846"/>
                  <a:pt x="186253" y="329026"/>
                  <a:pt x="181413" y="335386"/>
                </a:cubicBezTo>
                <a:cubicBezTo>
                  <a:pt x="176573" y="341747"/>
                  <a:pt x="174153" y="354100"/>
                  <a:pt x="174153" y="372448"/>
                </a:cubicBezTo>
                <a:cubicBezTo>
                  <a:pt x="174153" y="383080"/>
                  <a:pt x="174515" y="391254"/>
                  <a:pt x="175239" y="396969"/>
                </a:cubicBezTo>
                <a:cubicBezTo>
                  <a:pt x="175963" y="402684"/>
                  <a:pt x="177533" y="407717"/>
                  <a:pt x="179950" y="412067"/>
                </a:cubicBezTo>
                <a:cubicBezTo>
                  <a:pt x="182367" y="416418"/>
                  <a:pt x="185798" y="419380"/>
                  <a:pt x="190244" y="420954"/>
                </a:cubicBezTo>
                <a:cubicBezTo>
                  <a:pt x="194692" y="422528"/>
                  <a:pt x="200969" y="423315"/>
                  <a:pt x="209073" y="423315"/>
                </a:cubicBezTo>
                <a:cubicBezTo>
                  <a:pt x="217178" y="423315"/>
                  <a:pt x="223454" y="422528"/>
                  <a:pt x="227902" y="420954"/>
                </a:cubicBezTo>
                <a:cubicBezTo>
                  <a:pt x="232351" y="419380"/>
                  <a:pt x="235783" y="416417"/>
                  <a:pt x="238200" y="412065"/>
                </a:cubicBezTo>
                <a:cubicBezTo>
                  <a:pt x="240617" y="407714"/>
                  <a:pt x="242194" y="402634"/>
                  <a:pt x="242929" y="396828"/>
                </a:cubicBezTo>
                <a:cubicBezTo>
                  <a:pt x="243665" y="391021"/>
                  <a:pt x="244033" y="382895"/>
                  <a:pt x="244033" y="372448"/>
                </a:cubicBezTo>
                <a:cubicBezTo>
                  <a:pt x="244033" y="354131"/>
                  <a:pt x="241607" y="341785"/>
                  <a:pt x="236755" y="335409"/>
                </a:cubicBezTo>
                <a:cubicBezTo>
                  <a:pt x="231904" y="329034"/>
                  <a:pt x="222677" y="325846"/>
                  <a:pt x="209075" y="325846"/>
                </a:cubicBezTo>
                <a:close/>
                <a:moveTo>
                  <a:pt x="460748" y="325621"/>
                </a:moveTo>
                <a:cubicBezTo>
                  <a:pt x="450090" y="325621"/>
                  <a:pt x="442672" y="327676"/>
                  <a:pt x="438493" y="331788"/>
                </a:cubicBezTo>
                <a:cubicBezTo>
                  <a:pt x="434314" y="335899"/>
                  <a:pt x="432224" y="343200"/>
                  <a:pt x="432224" y="353692"/>
                </a:cubicBezTo>
                <a:cubicBezTo>
                  <a:pt x="432224" y="364181"/>
                  <a:pt x="434314" y="371381"/>
                  <a:pt x="438493" y="375291"/>
                </a:cubicBezTo>
                <a:cubicBezTo>
                  <a:pt x="442672" y="379201"/>
                  <a:pt x="450097" y="381156"/>
                  <a:pt x="460767" y="381156"/>
                </a:cubicBezTo>
                <a:cubicBezTo>
                  <a:pt x="471438" y="381156"/>
                  <a:pt x="478902" y="379230"/>
                  <a:pt x="483161" y="375377"/>
                </a:cubicBezTo>
                <a:cubicBezTo>
                  <a:pt x="487420" y="371524"/>
                  <a:pt x="489549" y="364302"/>
                  <a:pt x="489549" y="353710"/>
                </a:cubicBezTo>
                <a:cubicBezTo>
                  <a:pt x="489549" y="343118"/>
                  <a:pt x="487413" y="335789"/>
                  <a:pt x="483142" y="331721"/>
                </a:cubicBezTo>
                <a:cubicBezTo>
                  <a:pt x="478870" y="327654"/>
                  <a:pt x="471405" y="325621"/>
                  <a:pt x="460748" y="325621"/>
                </a:cubicBezTo>
                <a:close/>
                <a:moveTo>
                  <a:pt x="1260801" y="316345"/>
                </a:moveTo>
                <a:lnTo>
                  <a:pt x="1273145" y="316345"/>
                </a:lnTo>
                <a:lnTo>
                  <a:pt x="1301167" y="419603"/>
                </a:lnTo>
                <a:lnTo>
                  <a:pt x="1333810" y="318588"/>
                </a:lnTo>
                <a:lnTo>
                  <a:pt x="1345718" y="318588"/>
                </a:lnTo>
                <a:lnTo>
                  <a:pt x="1378363" y="419609"/>
                </a:lnTo>
                <a:lnTo>
                  <a:pt x="1406383" y="316345"/>
                </a:lnTo>
                <a:lnTo>
                  <a:pt x="1418763" y="316345"/>
                </a:lnTo>
                <a:lnTo>
                  <a:pt x="1387931" y="432816"/>
                </a:lnTo>
                <a:lnTo>
                  <a:pt x="1369239" y="432816"/>
                </a:lnTo>
                <a:lnTo>
                  <a:pt x="1339764" y="332350"/>
                </a:lnTo>
                <a:lnTo>
                  <a:pt x="1310289" y="432816"/>
                </a:lnTo>
                <a:lnTo>
                  <a:pt x="1291601" y="432816"/>
                </a:lnTo>
                <a:close/>
                <a:moveTo>
                  <a:pt x="889445" y="316345"/>
                </a:moveTo>
                <a:lnTo>
                  <a:pt x="901864" y="316345"/>
                </a:lnTo>
                <a:lnTo>
                  <a:pt x="901864" y="432816"/>
                </a:lnTo>
                <a:lnTo>
                  <a:pt x="889445" y="432816"/>
                </a:lnTo>
                <a:close/>
                <a:moveTo>
                  <a:pt x="1789572" y="314326"/>
                </a:moveTo>
                <a:cubicBezTo>
                  <a:pt x="1804511" y="314326"/>
                  <a:pt x="1815729" y="318823"/>
                  <a:pt x="1823224" y="327816"/>
                </a:cubicBezTo>
                <a:cubicBezTo>
                  <a:pt x="1830719" y="336808"/>
                  <a:pt x="1834466" y="350938"/>
                  <a:pt x="1834466" y="370205"/>
                </a:cubicBezTo>
                <a:lnTo>
                  <a:pt x="1834466" y="379892"/>
                </a:lnTo>
                <a:lnTo>
                  <a:pt x="1754853" y="379892"/>
                </a:lnTo>
                <a:cubicBezTo>
                  <a:pt x="1754853" y="394191"/>
                  <a:pt x="1757225" y="405003"/>
                  <a:pt x="1761970" y="412328"/>
                </a:cubicBezTo>
                <a:cubicBezTo>
                  <a:pt x="1766714" y="419653"/>
                  <a:pt x="1774805" y="423315"/>
                  <a:pt x="1786241" y="423315"/>
                </a:cubicBezTo>
                <a:cubicBezTo>
                  <a:pt x="1797677" y="423315"/>
                  <a:pt x="1809067" y="422805"/>
                  <a:pt x="1820411" y="421786"/>
                </a:cubicBezTo>
                <a:lnTo>
                  <a:pt x="1829591" y="421068"/>
                </a:lnTo>
                <a:lnTo>
                  <a:pt x="1830205" y="432638"/>
                </a:lnTo>
                <a:cubicBezTo>
                  <a:pt x="1812055" y="434102"/>
                  <a:pt x="1797452" y="434834"/>
                  <a:pt x="1786396" y="434834"/>
                </a:cubicBezTo>
                <a:cubicBezTo>
                  <a:pt x="1769727" y="434677"/>
                  <a:pt x="1758158" y="429589"/>
                  <a:pt x="1751688" y="419570"/>
                </a:cubicBezTo>
                <a:cubicBezTo>
                  <a:pt x="1745218" y="409551"/>
                  <a:pt x="1741983" y="394516"/>
                  <a:pt x="1741983" y="374466"/>
                </a:cubicBezTo>
                <a:cubicBezTo>
                  <a:pt x="1741983" y="334373"/>
                  <a:pt x="1757846" y="314326"/>
                  <a:pt x="1789572" y="314326"/>
                </a:cubicBezTo>
                <a:close/>
                <a:moveTo>
                  <a:pt x="1485893" y="314326"/>
                </a:moveTo>
                <a:cubicBezTo>
                  <a:pt x="1509244" y="314326"/>
                  <a:pt x="1520919" y="326673"/>
                  <a:pt x="1520919" y="351367"/>
                </a:cubicBezTo>
                <a:lnTo>
                  <a:pt x="1520919" y="416050"/>
                </a:lnTo>
                <a:cubicBezTo>
                  <a:pt x="1521371" y="420124"/>
                  <a:pt x="1526978" y="422619"/>
                  <a:pt x="1537739" y="423533"/>
                </a:cubicBezTo>
                <a:lnTo>
                  <a:pt x="1537117" y="434609"/>
                </a:lnTo>
                <a:cubicBezTo>
                  <a:pt x="1523975" y="434609"/>
                  <a:pt x="1515290" y="431470"/>
                  <a:pt x="1511061" y="425190"/>
                </a:cubicBezTo>
                <a:cubicBezTo>
                  <a:pt x="1496664" y="431620"/>
                  <a:pt x="1481845" y="434834"/>
                  <a:pt x="1466605" y="434834"/>
                </a:cubicBezTo>
                <a:cubicBezTo>
                  <a:pt x="1456661" y="434834"/>
                  <a:pt x="1448898" y="431841"/>
                  <a:pt x="1443316" y="425853"/>
                </a:cubicBezTo>
                <a:cubicBezTo>
                  <a:pt x="1437735" y="419865"/>
                  <a:pt x="1434944" y="411472"/>
                  <a:pt x="1434944" y="400673"/>
                </a:cubicBezTo>
                <a:cubicBezTo>
                  <a:pt x="1434944" y="389874"/>
                  <a:pt x="1437589" y="381587"/>
                  <a:pt x="1442881" y="375813"/>
                </a:cubicBezTo>
                <a:cubicBezTo>
                  <a:pt x="1448172" y="370038"/>
                  <a:pt x="1456520" y="366597"/>
                  <a:pt x="1467927" y="365490"/>
                </a:cubicBezTo>
                <a:lnTo>
                  <a:pt x="1508500" y="361218"/>
                </a:lnTo>
                <a:lnTo>
                  <a:pt x="1508500" y="351367"/>
                </a:lnTo>
                <a:cubicBezTo>
                  <a:pt x="1508500" y="342444"/>
                  <a:pt x="1506652" y="336035"/>
                  <a:pt x="1502958" y="332139"/>
                </a:cubicBezTo>
                <a:cubicBezTo>
                  <a:pt x="1499263" y="328244"/>
                  <a:pt x="1493575" y="326296"/>
                  <a:pt x="1485893" y="326296"/>
                </a:cubicBezTo>
                <a:cubicBezTo>
                  <a:pt x="1477561" y="326296"/>
                  <a:pt x="1465845" y="327267"/>
                  <a:pt x="1450746" y="329210"/>
                </a:cubicBezTo>
                <a:lnTo>
                  <a:pt x="1441441" y="330107"/>
                </a:lnTo>
                <a:lnTo>
                  <a:pt x="1440548" y="318727"/>
                </a:lnTo>
                <a:cubicBezTo>
                  <a:pt x="1458684" y="315793"/>
                  <a:pt x="1473799" y="314326"/>
                  <a:pt x="1485893" y="314326"/>
                </a:cubicBezTo>
                <a:close/>
                <a:moveTo>
                  <a:pt x="627522" y="314326"/>
                </a:moveTo>
                <a:cubicBezTo>
                  <a:pt x="642461" y="314326"/>
                  <a:pt x="653679" y="318823"/>
                  <a:pt x="661174" y="327816"/>
                </a:cubicBezTo>
                <a:cubicBezTo>
                  <a:pt x="668669" y="336808"/>
                  <a:pt x="672416" y="350938"/>
                  <a:pt x="672416" y="370205"/>
                </a:cubicBezTo>
                <a:lnTo>
                  <a:pt x="672416" y="379892"/>
                </a:lnTo>
                <a:lnTo>
                  <a:pt x="592803" y="379892"/>
                </a:lnTo>
                <a:cubicBezTo>
                  <a:pt x="592803" y="394191"/>
                  <a:pt x="595175" y="405003"/>
                  <a:pt x="599920" y="412328"/>
                </a:cubicBezTo>
                <a:cubicBezTo>
                  <a:pt x="604664" y="419653"/>
                  <a:pt x="612755" y="423315"/>
                  <a:pt x="624191" y="423315"/>
                </a:cubicBezTo>
                <a:cubicBezTo>
                  <a:pt x="635627" y="423315"/>
                  <a:pt x="647017" y="422805"/>
                  <a:pt x="658361" y="421786"/>
                </a:cubicBezTo>
                <a:lnTo>
                  <a:pt x="667541" y="421068"/>
                </a:lnTo>
                <a:lnTo>
                  <a:pt x="668155" y="432638"/>
                </a:lnTo>
                <a:cubicBezTo>
                  <a:pt x="650005" y="434102"/>
                  <a:pt x="635402" y="434834"/>
                  <a:pt x="624346" y="434834"/>
                </a:cubicBezTo>
                <a:cubicBezTo>
                  <a:pt x="607677" y="434677"/>
                  <a:pt x="596108" y="429589"/>
                  <a:pt x="589638" y="419570"/>
                </a:cubicBezTo>
                <a:cubicBezTo>
                  <a:pt x="583168" y="409551"/>
                  <a:pt x="579933" y="394516"/>
                  <a:pt x="579933" y="374466"/>
                </a:cubicBezTo>
                <a:cubicBezTo>
                  <a:pt x="579933" y="334373"/>
                  <a:pt x="595796" y="314326"/>
                  <a:pt x="627522" y="314326"/>
                </a:cubicBezTo>
                <a:close/>
                <a:moveTo>
                  <a:pt x="342425" y="314326"/>
                </a:moveTo>
                <a:cubicBezTo>
                  <a:pt x="359777" y="314326"/>
                  <a:pt x="372087" y="318750"/>
                  <a:pt x="379353" y="327596"/>
                </a:cubicBezTo>
                <a:cubicBezTo>
                  <a:pt x="386619" y="336442"/>
                  <a:pt x="390253" y="352004"/>
                  <a:pt x="390253" y="374280"/>
                </a:cubicBezTo>
                <a:cubicBezTo>
                  <a:pt x="390253" y="396557"/>
                  <a:pt x="386999" y="412218"/>
                  <a:pt x="380492" y="421265"/>
                </a:cubicBezTo>
                <a:cubicBezTo>
                  <a:pt x="373986" y="430311"/>
                  <a:pt x="361296" y="434834"/>
                  <a:pt x="342425" y="434834"/>
                </a:cubicBezTo>
                <a:cubicBezTo>
                  <a:pt x="323554" y="434834"/>
                  <a:pt x="310871" y="430320"/>
                  <a:pt x="304376" y="421290"/>
                </a:cubicBezTo>
                <a:cubicBezTo>
                  <a:pt x="297881" y="412260"/>
                  <a:pt x="294633" y="396591"/>
                  <a:pt x="294633" y="374284"/>
                </a:cubicBezTo>
                <a:cubicBezTo>
                  <a:pt x="294633" y="351976"/>
                  <a:pt x="298260" y="336407"/>
                  <a:pt x="305513" y="327575"/>
                </a:cubicBezTo>
                <a:cubicBezTo>
                  <a:pt x="312769" y="318742"/>
                  <a:pt x="325073" y="314326"/>
                  <a:pt x="342425" y="314326"/>
                </a:cubicBezTo>
                <a:close/>
                <a:moveTo>
                  <a:pt x="209075" y="314326"/>
                </a:moveTo>
                <a:cubicBezTo>
                  <a:pt x="226427" y="314326"/>
                  <a:pt x="238737" y="318750"/>
                  <a:pt x="246003" y="327596"/>
                </a:cubicBezTo>
                <a:cubicBezTo>
                  <a:pt x="253269" y="336442"/>
                  <a:pt x="256903" y="352004"/>
                  <a:pt x="256903" y="374280"/>
                </a:cubicBezTo>
                <a:cubicBezTo>
                  <a:pt x="256903" y="396557"/>
                  <a:pt x="253649" y="412218"/>
                  <a:pt x="247142" y="421265"/>
                </a:cubicBezTo>
                <a:cubicBezTo>
                  <a:pt x="240636" y="430311"/>
                  <a:pt x="227947" y="434834"/>
                  <a:pt x="209075" y="434834"/>
                </a:cubicBezTo>
                <a:cubicBezTo>
                  <a:pt x="190204" y="434834"/>
                  <a:pt x="177521" y="430320"/>
                  <a:pt x="171026" y="421290"/>
                </a:cubicBezTo>
                <a:cubicBezTo>
                  <a:pt x="164531" y="412260"/>
                  <a:pt x="161283" y="396591"/>
                  <a:pt x="161283" y="374284"/>
                </a:cubicBezTo>
                <a:cubicBezTo>
                  <a:pt x="161283" y="351976"/>
                  <a:pt x="164910" y="336407"/>
                  <a:pt x="172163" y="327575"/>
                </a:cubicBezTo>
                <a:cubicBezTo>
                  <a:pt x="179419" y="318742"/>
                  <a:pt x="191723" y="314326"/>
                  <a:pt x="209075" y="314326"/>
                </a:cubicBezTo>
                <a:close/>
                <a:moveTo>
                  <a:pt x="460214" y="314101"/>
                </a:moveTo>
                <a:cubicBezTo>
                  <a:pt x="468174" y="314101"/>
                  <a:pt x="475369" y="314905"/>
                  <a:pt x="481799" y="316512"/>
                </a:cubicBezTo>
                <a:lnTo>
                  <a:pt x="484263" y="317041"/>
                </a:lnTo>
                <a:lnTo>
                  <a:pt x="517667" y="316116"/>
                </a:lnTo>
                <a:lnTo>
                  <a:pt x="517667" y="328535"/>
                </a:lnTo>
                <a:lnTo>
                  <a:pt x="493446" y="328535"/>
                </a:lnTo>
                <a:cubicBezTo>
                  <a:pt x="499428" y="332019"/>
                  <a:pt x="502419" y="340608"/>
                  <a:pt x="502419" y="354303"/>
                </a:cubicBezTo>
                <a:cubicBezTo>
                  <a:pt x="502419" y="367997"/>
                  <a:pt x="498925" y="377816"/>
                  <a:pt x="491937" y="383760"/>
                </a:cubicBezTo>
                <a:cubicBezTo>
                  <a:pt x="484949" y="389704"/>
                  <a:pt x="474076" y="392676"/>
                  <a:pt x="459317" y="392676"/>
                </a:cubicBezTo>
                <a:cubicBezTo>
                  <a:pt x="454569" y="392676"/>
                  <a:pt x="451003" y="392377"/>
                  <a:pt x="448619" y="391779"/>
                </a:cubicBezTo>
                <a:cubicBezTo>
                  <a:pt x="445764" y="399054"/>
                  <a:pt x="444337" y="403710"/>
                  <a:pt x="444337" y="405749"/>
                </a:cubicBezTo>
                <a:cubicBezTo>
                  <a:pt x="444337" y="407787"/>
                  <a:pt x="444460" y="409297"/>
                  <a:pt x="444706" y="410279"/>
                </a:cubicBezTo>
                <a:cubicBezTo>
                  <a:pt x="444953" y="411262"/>
                  <a:pt x="445370" y="412097"/>
                  <a:pt x="445958" y="412785"/>
                </a:cubicBezTo>
                <a:cubicBezTo>
                  <a:pt x="446546" y="413473"/>
                  <a:pt x="447940" y="413947"/>
                  <a:pt x="450137" y="414207"/>
                </a:cubicBezTo>
                <a:cubicBezTo>
                  <a:pt x="454416" y="414897"/>
                  <a:pt x="463082" y="415243"/>
                  <a:pt x="476135" y="415243"/>
                </a:cubicBezTo>
                <a:cubicBezTo>
                  <a:pt x="489188" y="415243"/>
                  <a:pt x="498888" y="417480"/>
                  <a:pt x="505234" y="421954"/>
                </a:cubicBezTo>
                <a:cubicBezTo>
                  <a:pt x="511580" y="426429"/>
                  <a:pt x="514753" y="435375"/>
                  <a:pt x="514753" y="448793"/>
                </a:cubicBezTo>
                <a:cubicBezTo>
                  <a:pt x="514753" y="462209"/>
                  <a:pt x="510718" y="471833"/>
                  <a:pt x="502648" y="477665"/>
                </a:cubicBezTo>
                <a:cubicBezTo>
                  <a:pt x="494577" y="483496"/>
                  <a:pt x="481559" y="486412"/>
                  <a:pt x="463593" y="486412"/>
                </a:cubicBezTo>
                <a:cubicBezTo>
                  <a:pt x="445626" y="486412"/>
                  <a:pt x="433537" y="483710"/>
                  <a:pt x="427326" y="478306"/>
                </a:cubicBezTo>
                <a:cubicBezTo>
                  <a:pt x="421114" y="472902"/>
                  <a:pt x="418008" y="462957"/>
                  <a:pt x="418008" y="448472"/>
                </a:cubicBezTo>
                <a:cubicBezTo>
                  <a:pt x="418008" y="439390"/>
                  <a:pt x="421087" y="432094"/>
                  <a:pt x="427245" y="426583"/>
                </a:cubicBezTo>
                <a:cubicBezTo>
                  <a:pt x="429350" y="424628"/>
                  <a:pt x="432626" y="422430"/>
                  <a:pt x="437071" y="419990"/>
                </a:cubicBezTo>
                <a:cubicBezTo>
                  <a:pt x="433783" y="418592"/>
                  <a:pt x="432139" y="413658"/>
                  <a:pt x="432139" y="405188"/>
                </a:cubicBezTo>
                <a:cubicBezTo>
                  <a:pt x="432139" y="402814"/>
                  <a:pt x="433906" y="397939"/>
                  <a:pt x="437439" y="390565"/>
                </a:cubicBezTo>
                <a:lnTo>
                  <a:pt x="438865" y="389107"/>
                </a:lnTo>
                <a:cubicBezTo>
                  <a:pt x="426008" y="385092"/>
                  <a:pt x="419580" y="373260"/>
                  <a:pt x="419580" y="353610"/>
                </a:cubicBezTo>
                <a:cubicBezTo>
                  <a:pt x="419580" y="327271"/>
                  <a:pt x="433125" y="314101"/>
                  <a:pt x="460214" y="314101"/>
                </a:cubicBezTo>
                <a:close/>
                <a:moveTo>
                  <a:pt x="1613020" y="313873"/>
                </a:moveTo>
                <a:lnTo>
                  <a:pt x="1613020" y="326103"/>
                </a:lnTo>
                <a:cubicBezTo>
                  <a:pt x="1605326" y="327675"/>
                  <a:pt x="1597885" y="329986"/>
                  <a:pt x="1590696" y="333036"/>
                </a:cubicBezTo>
                <a:cubicBezTo>
                  <a:pt x="1583507" y="336086"/>
                  <a:pt x="1578176" y="338704"/>
                  <a:pt x="1574704" y="340890"/>
                </a:cubicBezTo>
                <a:lnTo>
                  <a:pt x="1568614" y="344587"/>
                </a:lnTo>
                <a:lnTo>
                  <a:pt x="1568614" y="432816"/>
                </a:lnTo>
                <a:lnTo>
                  <a:pt x="1556195" y="432816"/>
                </a:lnTo>
                <a:lnTo>
                  <a:pt x="1556195" y="316345"/>
                </a:lnTo>
                <a:lnTo>
                  <a:pt x="1568614" y="316345"/>
                </a:lnTo>
                <a:lnTo>
                  <a:pt x="1568614" y="333607"/>
                </a:lnTo>
                <a:cubicBezTo>
                  <a:pt x="1570772" y="330374"/>
                  <a:pt x="1576357" y="326674"/>
                  <a:pt x="1585372" y="322510"/>
                </a:cubicBezTo>
                <a:cubicBezTo>
                  <a:pt x="1594386" y="318345"/>
                  <a:pt x="1603602" y="315466"/>
                  <a:pt x="1613020" y="313873"/>
                </a:cubicBezTo>
                <a:close/>
                <a:moveTo>
                  <a:pt x="1173925" y="283462"/>
                </a:moveTo>
                <a:lnTo>
                  <a:pt x="1145822" y="372634"/>
                </a:lnTo>
                <a:lnTo>
                  <a:pt x="1211216" y="372634"/>
                </a:lnTo>
                <a:lnTo>
                  <a:pt x="1183077" y="283462"/>
                </a:lnTo>
                <a:close/>
                <a:moveTo>
                  <a:pt x="1010249" y="279790"/>
                </a:moveTo>
                <a:lnTo>
                  <a:pt x="1022669" y="279790"/>
                </a:lnTo>
                <a:lnTo>
                  <a:pt x="1022669" y="316345"/>
                </a:lnTo>
                <a:lnTo>
                  <a:pt x="1063484" y="316345"/>
                </a:lnTo>
                <a:lnTo>
                  <a:pt x="1063484" y="327864"/>
                </a:lnTo>
                <a:lnTo>
                  <a:pt x="1022669" y="327864"/>
                </a:lnTo>
                <a:lnTo>
                  <a:pt x="1022669" y="384332"/>
                </a:lnTo>
                <a:cubicBezTo>
                  <a:pt x="1022669" y="401296"/>
                  <a:pt x="1023766" y="412071"/>
                  <a:pt x="1025960" y="416659"/>
                </a:cubicBezTo>
                <a:cubicBezTo>
                  <a:pt x="1028154" y="421246"/>
                  <a:pt x="1033232" y="423540"/>
                  <a:pt x="1041192" y="423540"/>
                </a:cubicBezTo>
                <a:lnTo>
                  <a:pt x="1065049" y="421515"/>
                </a:lnTo>
                <a:lnTo>
                  <a:pt x="1065949" y="432998"/>
                </a:lnTo>
                <a:cubicBezTo>
                  <a:pt x="1054716" y="434372"/>
                  <a:pt x="1046405" y="435059"/>
                  <a:pt x="1041014" y="435059"/>
                </a:cubicBezTo>
                <a:cubicBezTo>
                  <a:pt x="1029643" y="435059"/>
                  <a:pt x="1021673" y="432081"/>
                  <a:pt x="1017104" y="426124"/>
                </a:cubicBezTo>
                <a:cubicBezTo>
                  <a:pt x="1012534" y="420168"/>
                  <a:pt x="1010249" y="409078"/>
                  <a:pt x="1010249" y="392854"/>
                </a:cubicBezTo>
                <a:lnTo>
                  <a:pt x="1010249" y="327864"/>
                </a:lnTo>
                <a:lnTo>
                  <a:pt x="992533" y="327864"/>
                </a:lnTo>
                <a:lnTo>
                  <a:pt x="992533" y="316345"/>
                </a:lnTo>
                <a:lnTo>
                  <a:pt x="1010249" y="316345"/>
                </a:lnTo>
                <a:close/>
                <a:moveTo>
                  <a:pt x="1164874" y="271492"/>
                </a:moveTo>
                <a:lnTo>
                  <a:pt x="1192131" y="271492"/>
                </a:lnTo>
                <a:lnTo>
                  <a:pt x="1240905" y="432816"/>
                </a:lnTo>
                <a:lnTo>
                  <a:pt x="1228818" y="432816"/>
                </a:lnTo>
                <a:lnTo>
                  <a:pt x="1214241" y="384599"/>
                </a:lnTo>
                <a:lnTo>
                  <a:pt x="1142761" y="384599"/>
                </a:lnTo>
                <a:lnTo>
                  <a:pt x="1128184" y="432816"/>
                </a:lnTo>
                <a:lnTo>
                  <a:pt x="1116133" y="432816"/>
                </a:lnTo>
                <a:close/>
                <a:moveTo>
                  <a:pt x="889445" y="271492"/>
                </a:moveTo>
                <a:lnTo>
                  <a:pt x="901864" y="271492"/>
                </a:lnTo>
                <a:lnTo>
                  <a:pt x="901864" y="288170"/>
                </a:lnTo>
                <a:lnTo>
                  <a:pt x="889445" y="288170"/>
                </a:lnTo>
                <a:close/>
                <a:moveTo>
                  <a:pt x="794945" y="269474"/>
                </a:moveTo>
                <a:cubicBezTo>
                  <a:pt x="808287" y="269474"/>
                  <a:pt x="822553" y="270916"/>
                  <a:pt x="837743" y="273800"/>
                </a:cubicBezTo>
                <a:lnTo>
                  <a:pt x="846569" y="275532"/>
                </a:lnTo>
                <a:lnTo>
                  <a:pt x="845640" y="287273"/>
                </a:lnTo>
                <a:cubicBezTo>
                  <a:pt x="825254" y="283387"/>
                  <a:pt x="809223" y="281444"/>
                  <a:pt x="797547" y="281444"/>
                </a:cubicBezTo>
                <a:cubicBezTo>
                  <a:pt x="785870" y="281444"/>
                  <a:pt x="776851" y="282999"/>
                  <a:pt x="770488" y="286110"/>
                </a:cubicBezTo>
                <a:cubicBezTo>
                  <a:pt x="764125" y="289222"/>
                  <a:pt x="759279" y="294035"/>
                  <a:pt x="755949" y="300550"/>
                </a:cubicBezTo>
                <a:cubicBezTo>
                  <a:pt x="752619" y="307065"/>
                  <a:pt x="750295" y="314389"/>
                  <a:pt x="748976" y="322522"/>
                </a:cubicBezTo>
                <a:cubicBezTo>
                  <a:pt x="747658" y="330655"/>
                  <a:pt x="746999" y="340692"/>
                  <a:pt x="746999" y="352631"/>
                </a:cubicBezTo>
                <a:cubicBezTo>
                  <a:pt x="746999" y="364571"/>
                  <a:pt x="747696" y="374610"/>
                  <a:pt x="749089" y="382747"/>
                </a:cubicBezTo>
                <a:cubicBezTo>
                  <a:pt x="750482" y="390885"/>
                  <a:pt x="752904" y="398119"/>
                  <a:pt x="756354" y="404448"/>
                </a:cubicBezTo>
                <a:cubicBezTo>
                  <a:pt x="762988" y="416726"/>
                  <a:pt x="775852" y="422865"/>
                  <a:pt x="794945" y="422865"/>
                </a:cubicBezTo>
                <a:cubicBezTo>
                  <a:pt x="805958" y="422865"/>
                  <a:pt x="818951" y="421504"/>
                  <a:pt x="833925" y="418782"/>
                </a:cubicBezTo>
                <a:lnTo>
                  <a:pt x="833925" y="362625"/>
                </a:lnTo>
                <a:lnTo>
                  <a:pt x="800285" y="362625"/>
                </a:lnTo>
                <a:lnTo>
                  <a:pt x="800285" y="350656"/>
                </a:lnTo>
                <a:lnTo>
                  <a:pt x="846569" y="350656"/>
                </a:lnTo>
                <a:lnTo>
                  <a:pt x="846569" y="428830"/>
                </a:lnTo>
                <a:cubicBezTo>
                  <a:pt x="825919" y="432833"/>
                  <a:pt x="808711" y="434834"/>
                  <a:pt x="794945" y="434834"/>
                </a:cubicBezTo>
                <a:cubicBezTo>
                  <a:pt x="772128" y="434834"/>
                  <a:pt x="756250" y="427917"/>
                  <a:pt x="747312" y="414082"/>
                </a:cubicBezTo>
                <a:cubicBezTo>
                  <a:pt x="738374" y="400247"/>
                  <a:pt x="733905" y="379791"/>
                  <a:pt x="733905" y="352713"/>
                </a:cubicBezTo>
                <a:cubicBezTo>
                  <a:pt x="733905" y="339600"/>
                  <a:pt x="734779" y="328290"/>
                  <a:pt x="736529" y="318784"/>
                </a:cubicBezTo>
                <a:cubicBezTo>
                  <a:pt x="738278" y="309278"/>
                  <a:pt x="741311" y="300671"/>
                  <a:pt x="745628" y="292963"/>
                </a:cubicBezTo>
                <a:cubicBezTo>
                  <a:pt x="754396" y="277304"/>
                  <a:pt x="770835" y="269474"/>
                  <a:pt x="794945" y="269474"/>
                </a:cubicBezTo>
                <a:close/>
                <a:moveTo>
                  <a:pt x="71045" y="269474"/>
                </a:moveTo>
                <a:cubicBezTo>
                  <a:pt x="84387" y="269474"/>
                  <a:pt x="98653" y="270916"/>
                  <a:pt x="113843" y="273800"/>
                </a:cubicBezTo>
                <a:lnTo>
                  <a:pt x="122669" y="275532"/>
                </a:lnTo>
                <a:lnTo>
                  <a:pt x="121740" y="287273"/>
                </a:lnTo>
                <a:cubicBezTo>
                  <a:pt x="101354" y="283387"/>
                  <a:pt x="85323" y="281444"/>
                  <a:pt x="73647" y="281444"/>
                </a:cubicBezTo>
                <a:cubicBezTo>
                  <a:pt x="61970" y="281444"/>
                  <a:pt x="52951" y="282999"/>
                  <a:pt x="46588" y="286110"/>
                </a:cubicBezTo>
                <a:cubicBezTo>
                  <a:pt x="40225" y="289222"/>
                  <a:pt x="35379" y="294035"/>
                  <a:pt x="32049" y="300550"/>
                </a:cubicBezTo>
                <a:cubicBezTo>
                  <a:pt x="28719" y="307065"/>
                  <a:pt x="26395" y="314389"/>
                  <a:pt x="25076" y="322522"/>
                </a:cubicBezTo>
                <a:cubicBezTo>
                  <a:pt x="23758" y="330655"/>
                  <a:pt x="23099" y="340692"/>
                  <a:pt x="23099" y="352631"/>
                </a:cubicBezTo>
                <a:cubicBezTo>
                  <a:pt x="23099" y="364571"/>
                  <a:pt x="23796" y="374610"/>
                  <a:pt x="25189" y="382747"/>
                </a:cubicBezTo>
                <a:cubicBezTo>
                  <a:pt x="26582" y="390885"/>
                  <a:pt x="29004" y="398119"/>
                  <a:pt x="32454" y="404448"/>
                </a:cubicBezTo>
                <a:cubicBezTo>
                  <a:pt x="39088" y="416726"/>
                  <a:pt x="51952" y="422865"/>
                  <a:pt x="71045" y="422865"/>
                </a:cubicBezTo>
                <a:cubicBezTo>
                  <a:pt x="82058" y="422865"/>
                  <a:pt x="95051" y="421504"/>
                  <a:pt x="110025" y="418782"/>
                </a:cubicBezTo>
                <a:lnTo>
                  <a:pt x="110025" y="362625"/>
                </a:lnTo>
                <a:lnTo>
                  <a:pt x="76385" y="362625"/>
                </a:lnTo>
                <a:lnTo>
                  <a:pt x="76385" y="350656"/>
                </a:lnTo>
                <a:lnTo>
                  <a:pt x="122669" y="350656"/>
                </a:lnTo>
                <a:lnTo>
                  <a:pt x="122669" y="428830"/>
                </a:lnTo>
                <a:cubicBezTo>
                  <a:pt x="102019" y="432833"/>
                  <a:pt x="84811" y="434834"/>
                  <a:pt x="71045" y="434834"/>
                </a:cubicBezTo>
                <a:cubicBezTo>
                  <a:pt x="48228" y="434834"/>
                  <a:pt x="32350" y="427917"/>
                  <a:pt x="23412" y="414082"/>
                </a:cubicBezTo>
                <a:cubicBezTo>
                  <a:pt x="14474" y="400247"/>
                  <a:pt x="10005" y="379791"/>
                  <a:pt x="10005" y="352713"/>
                </a:cubicBezTo>
                <a:cubicBezTo>
                  <a:pt x="10005" y="339600"/>
                  <a:pt x="10880" y="328290"/>
                  <a:pt x="12629" y="318784"/>
                </a:cubicBezTo>
                <a:cubicBezTo>
                  <a:pt x="14378" y="309278"/>
                  <a:pt x="17411" y="300671"/>
                  <a:pt x="21728" y="292963"/>
                </a:cubicBezTo>
                <a:cubicBezTo>
                  <a:pt x="30496" y="277304"/>
                  <a:pt x="46935" y="269474"/>
                  <a:pt x="71045" y="269474"/>
                </a:cubicBezTo>
                <a:close/>
                <a:moveTo>
                  <a:pt x="1933204" y="264767"/>
                </a:moveTo>
                <a:lnTo>
                  <a:pt x="1945627" y="264767"/>
                </a:lnTo>
                <a:lnTo>
                  <a:pt x="1945627" y="432816"/>
                </a:lnTo>
                <a:lnTo>
                  <a:pt x="1933204" y="432816"/>
                </a:lnTo>
                <a:lnTo>
                  <a:pt x="1933204" y="423397"/>
                </a:lnTo>
                <a:cubicBezTo>
                  <a:pt x="1931035" y="426126"/>
                  <a:pt x="1925970" y="428715"/>
                  <a:pt x="1918011" y="431162"/>
                </a:cubicBezTo>
                <a:cubicBezTo>
                  <a:pt x="1910051" y="433610"/>
                  <a:pt x="1903515" y="434834"/>
                  <a:pt x="1898401" y="434834"/>
                </a:cubicBezTo>
                <a:cubicBezTo>
                  <a:pt x="1893288" y="434834"/>
                  <a:pt x="1889369" y="434640"/>
                  <a:pt x="1886644" y="434250"/>
                </a:cubicBezTo>
                <a:cubicBezTo>
                  <a:pt x="1883920" y="433861"/>
                  <a:pt x="1880457" y="432575"/>
                  <a:pt x="1876255" y="430393"/>
                </a:cubicBezTo>
                <a:cubicBezTo>
                  <a:pt x="1872054" y="428210"/>
                  <a:pt x="1868631" y="425115"/>
                  <a:pt x="1865986" y="421108"/>
                </a:cubicBezTo>
                <a:cubicBezTo>
                  <a:pt x="1863342" y="417100"/>
                  <a:pt x="1861064" y="411274"/>
                  <a:pt x="1859152" y="403629"/>
                </a:cubicBezTo>
                <a:cubicBezTo>
                  <a:pt x="1857239" y="395984"/>
                  <a:pt x="1856283" y="386860"/>
                  <a:pt x="1856283" y="376259"/>
                </a:cubicBezTo>
                <a:cubicBezTo>
                  <a:pt x="1856283" y="355504"/>
                  <a:pt x="1859928" y="339993"/>
                  <a:pt x="1867217" y="329727"/>
                </a:cubicBezTo>
                <a:cubicBezTo>
                  <a:pt x="1874506" y="319460"/>
                  <a:pt x="1887397" y="314326"/>
                  <a:pt x="1905890" y="314326"/>
                </a:cubicBezTo>
                <a:cubicBezTo>
                  <a:pt x="1914517" y="314326"/>
                  <a:pt x="1923622" y="315147"/>
                  <a:pt x="1933204" y="316787"/>
                </a:cubicBezTo>
                <a:close/>
                <a:moveTo>
                  <a:pt x="1704604" y="264767"/>
                </a:moveTo>
                <a:lnTo>
                  <a:pt x="1717027" y="264767"/>
                </a:lnTo>
                <a:lnTo>
                  <a:pt x="1717027" y="432816"/>
                </a:lnTo>
                <a:lnTo>
                  <a:pt x="1704604" y="432816"/>
                </a:lnTo>
                <a:lnTo>
                  <a:pt x="1704604" y="423397"/>
                </a:lnTo>
                <a:cubicBezTo>
                  <a:pt x="1702435" y="426126"/>
                  <a:pt x="1697370" y="428715"/>
                  <a:pt x="1689411" y="431162"/>
                </a:cubicBezTo>
                <a:cubicBezTo>
                  <a:pt x="1681451" y="433610"/>
                  <a:pt x="1674915" y="434834"/>
                  <a:pt x="1669801" y="434834"/>
                </a:cubicBezTo>
                <a:cubicBezTo>
                  <a:pt x="1664687" y="434834"/>
                  <a:pt x="1660769" y="434640"/>
                  <a:pt x="1658044" y="434250"/>
                </a:cubicBezTo>
                <a:cubicBezTo>
                  <a:pt x="1655320" y="433861"/>
                  <a:pt x="1651857" y="432575"/>
                  <a:pt x="1647656" y="430393"/>
                </a:cubicBezTo>
                <a:cubicBezTo>
                  <a:pt x="1643454" y="428210"/>
                  <a:pt x="1640031" y="425115"/>
                  <a:pt x="1637386" y="421108"/>
                </a:cubicBezTo>
                <a:cubicBezTo>
                  <a:pt x="1634742" y="417100"/>
                  <a:pt x="1632464" y="411274"/>
                  <a:pt x="1630552" y="403629"/>
                </a:cubicBezTo>
                <a:cubicBezTo>
                  <a:pt x="1628639" y="395984"/>
                  <a:pt x="1627683" y="386860"/>
                  <a:pt x="1627683" y="376259"/>
                </a:cubicBezTo>
                <a:cubicBezTo>
                  <a:pt x="1627683" y="355504"/>
                  <a:pt x="1631328" y="339993"/>
                  <a:pt x="1638617" y="329727"/>
                </a:cubicBezTo>
                <a:cubicBezTo>
                  <a:pt x="1645906" y="319460"/>
                  <a:pt x="1658797" y="314326"/>
                  <a:pt x="1677290" y="314326"/>
                </a:cubicBezTo>
                <a:cubicBezTo>
                  <a:pt x="1685917" y="314326"/>
                  <a:pt x="1695022" y="315147"/>
                  <a:pt x="1704604" y="316787"/>
                </a:cubicBezTo>
                <a:close/>
                <a:moveTo>
                  <a:pt x="538366" y="264767"/>
                </a:moveTo>
                <a:lnTo>
                  <a:pt x="550786" y="264767"/>
                </a:lnTo>
                <a:lnTo>
                  <a:pt x="550786" y="432816"/>
                </a:lnTo>
                <a:lnTo>
                  <a:pt x="538366" y="432816"/>
                </a:lnTo>
                <a:close/>
                <a:moveTo>
                  <a:pt x="971177" y="262749"/>
                </a:moveTo>
                <a:lnTo>
                  <a:pt x="995016" y="263524"/>
                </a:lnTo>
                <a:lnTo>
                  <a:pt x="995016" y="274714"/>
                </a:lnTo>
                <a:cubicBezTo>
                  <a:pt x="983846" y="274417"/>
                  <a:pt x="976206" y="274268"/>
                  <a:pt x="972095" y="274268"/>
                </a:cubicBezTo>
                <a:cubicBezTo>
                  <a:pt x="964995" y="274268"/>
                  <a:pt x="960162" y="276207"/>
                  <a:pt x="957597" y="280086"/>
                </a:cubicBezTo>
                <a:cubicBezTo>
                  <a:pt x="955033" y="283966"/>
                  <a:pt x="953750" y="292252"/>
                  <a:pt x="953750" y="304947"/>
                </a:cubicBezTo>
                <a:lnTo>
                  <a:pt x="953750" y="316345"/>
                </a:lnTo>
                <a:lnTo>
                  <a:pt x="990080" y="316345"/>
                </a:lnTo>
                <a:lnTo>
                  <a:pt x="990080" y="327864"/>
                </a:lnTo>
                <a:lnTo>
                  <a:pt x="953750" y="327864"/>
                </a:lnTo>
                <a:lnTo>
                  <a:pt x="953750" y="432816"/>
                </a:lnTo>
                <a:lnTo>
                  <a:pt x="941331" y="432816"/>
                </a:lnTo>
                <a:lnTo>
                  <a:pt x="941331" y="327864"/>
                </a:lnTo>
                <a:lnTo>
                  <a:pt x="925858" y="327864"/>
                </a:lnTo>
                <a:lnTo>
                  <a:pt x="925858" y="316345"/>
                </a:lnTo>
                <a:lnTo>
                  <a:pt x="941331" y="316345"/>
                </a:lnTo>
                <a:lnTo>
                  <a:pt x="941331" y="304722"/>
                </a:lnTo>
                <a:cubicBezTo>
                  <a:pt x="941331" y="288612"/>
                  <a:pt x="943609" y="277590"/>
                  <a:pt x="948164" y="271653"/>
                </a:cubicBezTo>
                <a:cubicBezTo>
                  <a:pt x="952719" y="265717"/>
                  <a:pt x="960390" y="262749"/>
                  <a:pt x="971177" y="262749"/>
                </a:cubicBezTo>
                <a:close/>
                <a:moveTo>
                  <a:pt x="295809" y="158191"/>
                </a:moveTo>
                <a:cubicBezTo>
                  <a:pt x="292456" y="160935"/>
                  <a:pt x="290094" y="163487"/>
                  <a:pt x="288722" y="165850"/>
                </a:cubicBezTo>
                <a:cubicBezTo>
                  <a:pt x="287350" y="168212"/>
                  <a:pt x="286665" y="171069"/>
                  <a:pt x="286665" y="174422"/>
                </a:cubicBezTo>
                <a:cubicBezTo>
                  <a:pt x="286665" y="179756"/>
                  <a:pt x="288798" y="183566"/>
                  <a:pt x="293065" y="185852"/>
                </a:cubicBezTo>
                <a:cubicBezTo>
                  <a:pt x="297333" y="188138"/>
                  <a:pt x="304648" y="189281"/>
                  <a:pt x="315011" y="189281"/>
                </a:cubicBezTo>
                <a:cubicBezTo>
                  <a:pt x="333451" y="189281"/>
                  <a:pt x="342672" y="184023"/>
                  <a:pt x="342672" y="173508"/>
                </a:cubicBezTo>
                <a:cubicBezTo>
                  <a:pt x="342672" y="167564"/>
                  <a:pt x="341033" y="163792"/>
                  <a:pt x="337757" y="162192"/>
                </a:cubicBezTo>
                <a:cubicBezTo>
                  <a:pt x="334480" y="160592"/>
                  <a:pt x="327965" y="159715"/>
                  <a:pt x="318211" y="159563"/>
                </a:cubicBezTo>
                <a:close/>
                <a:moveTo>
                  <a:pt x="1247623" y="123673"/>
                </a:moveTo>
                <a:lnTo>
                  <a:pt x="1274369" y="123673"/>
                </a:lnTo>
                <a:lnTo>
                  <a:pt x="1274369" y="156591"/>
                </a:lnTo>
                <a:lnTo>
                  <a:pt x="1247623" y="156591"/>
                </a:lnTo>
                <a:close/>
                <a:moveTo>
                  <a:pt x="309525" y="59436"/>
                </a:moveTo>
                <a:cubicBezTo>
                  <a:pt x="295504" y="59436"/>
                  <a:pt x="288493" y="66218"/>
                  <a:pt x="288493" y="79782"/>
                </a:cubicBezTo>
                <a:cubicBezTo>
                  <a:pt x="288493" y="86792"/>
                  <a:pt x="290170" y="91936"/>
                  <a:pt x="293523" y="95212"/>
                </a:cubicBezTo>
                <a:cubicBezTo>
                  <a:pt x="296875" y="98489"/>
                  <a:pt x="302286" y="100127"/>
                  <a:pt x="309753" y="100127"/>
                </a:cubicBezTo>
                <a:cubicBezTo>
                  <a:pt x="317221" y="100127"/>
                  <a:pt x="322593" y="98489"/>
                  <a:pt x="325869" y="95212"/>
                </a:cubicBezTo>
                <a:cubicBezTo>
                  <a:pt x="329146" y="91936"/>
                  <a:pt x="330784" y="86792"/>
                  <a:pt x="330784" y="79782"/>
                </a:cubicBezTo>
                <a:cubicBezTo>
                  <a:pt x="330784" y="72771"/>
                  <a:pt x="329108" y="67628"/>
                  <a:pt x="325755" y="64351"/>
                </a:cubicBezTo>
                <a:cubicBezTo>
                  <a:pt x="322402" y="61075"/>
                  <a:pt x="316992" y="59436"/>
                  <a:pt x="309525" y="59436"/>
                </a:cubicBezTo>
                <a:close/>
                <a:moveTo>
                  <a:pt x="1247623" y="54407"/>
                </a:moveTo>
                <a:lnTo>
                  <a:pt x="1274369" y="54407"/>
                </a:lnTo>
                <a:lnTo>
                  <a:pt x="1274369" y="87325"/>
                </a:lnTo>
                <a:lnTo>
                  <a:pt x="1247623" y="87325"/>
                </a:lnTo>
                <a:close/>
                <a:moveTo>
                  <a:pt x="390373" y="42291"/>
                </a:moveTo>
                <a:lnTo>
                  <a:pt x="415290" y="42291"/>
                </a:lnTo>
                <a:lnTo>
                  <a:pt x="415290" y="102184"/>
                </a:lnTo>
                <a:cubicBezTo>
                  <a:pt x="415290" y="115900"/>
                  <a:pt x="416433" y="125121"/>
                  <a:pt x="418719" y="129845"/>
                </a:cubicBezTo>
                <a:cubicBezTo>
                  <a:pt x="421005" y="134569"/>
                  <a:pt x="426339" y="136932"/>
                  <a:pt x="434721" y="136932"/>
                </a:cubicBezTo>
                <a:cubicBezTo>
                  <a:pt x="442951" y="136932"/>
                  <a:pt x="450495" y="135408"/>
                  <a:pt x="457353" y="132360"/>
                </a:cubicBezTo>
                <a:lnTo>
                  <a:pt x="460782" y="130988"/>
                </a:lnTo>
                <a:lnTo>
                  <a:pt x="460782" y="42291"/>
                </a:lnTo>
                <a:lnTo>
                  <a:pt x="485470" y="42291"/>
                </a:lnTo>
                <a:lnTo>
                  <a:pt x="485470" y="156591"/>
                </a:lnTo>
                <a:lnTo>
                  <a:pt x="460782" y="156591"/>
                </a:lnTo>
                <a:lnTo>
                  <a:pt x="460782" y="149505"/>
                </a:lnTo>
                <a:cubicBezTo>
                  <a:pt x="449656" y="155905"/>
                  <a:pt x="439369" y="159106"/>
                  <a:pt x="429921" y="159106"/>
                </a:cubicBezTo>
                <a:cubicBezTo>
                  <a:pt x="414223" y="159106"/>
                  <a:pt x="403708" y="154877"/>
                  <a:pt x="398374" y="146419"/>
                </a:cubicBezTo>
                <a:cubicBezTo>
                  <a:pt x="393040" y="137960"/>
                  <a:pt x="390373" y="123139"/>
                  <a:pt x="390373" y="101956"/>
                </a:cubicBezTo>
                <a:close/>
                <a:moveTo>
                  <a:pt x="142723" y="42291"/>
                </a:moveTo>
                <a:lnTo>
                  <a:pt x="167640" y="42291"/>
                </a:lnTo>
                <a:lnTo>
                  <a:pt x="167640" y="102184"/>
                </a:lnTo>
                <a:cubicBezTo>
                  <a:pt x="167640" y="115900"/>
                  <a:pt x="168783" y="125121"/>
                  <a:pt x="171069" y="129845"/>
                </a:cubicBezTo>
                <a:cubicBezTo>
                  <a:pt x="173355" y="134569"/>
                  <a:pt x="178689" y="136932"/>
                  <a:pt x="187071" y="136932"/>
                </a:cubicBezTo>
                <a:cubicBezTo>
                  <a:pt x="195301" y="136932"/>
                  <a:pt x="202845" y="135408"/>
                  <a:pt x="209703" y="132360"/>
                </a:cubicBezTo>
                <a:lnTo>
                  <a:pt x="213132" y="130988"/>
                </a:lnTo>
                <a:lnTo>
                  <a:pt x="213132" y="42291"/>
                </a:lnTo>
                <a:lnTo>
                  <a:pt x="237820" y="42291"/>
                </a:lnTo>
                <a:lnTo>
                  <a:pt x="237820" y="156591"/>
                </a:lnTo>
                <a:lnTo>
                  <a:pt x="213132" y="156591"/>
                </a:lnTo>
                <a:lnTo>
                  <a:pt x="213132" y="149505"/>
                </a:lnTo>
                <a:cubicBezTo>
                  <a:pt x="202006" y="155905"/>
                  <a:pt x="191719" y="159106"/>
                  <a:pt x="182271" y="159106"/>
                </a:cubicBezTo>
                <a:cubicBezTo>
                  <a:pt x="166573" y="159106"/>
                  <a:pt x="156058" y="154877"/>
                  <a:pt x="150724" y="146419"/>
                </a:cubicBezTo>
                <a:cubicBezTo>
                  <a:pt x="145390" y="137960"/>
                  <a:pt x="142723" y="123139"/>
                  <a:pt x="142723" y="101956"/>
                </a:cubicBezTo>
                <a:close/>
                <a:moveTo>
                  <a:pt x="552145" y="40005"/>
                </a:moveTo>
                <a:cubicBezTo>
                  <a:pt x="561899" y="40005"/>
                  <a:pt x="573862" y="41224"/>
                  <a:pt x="588036" y="43663"/>
                </a:cubicBezTo>
                <a:lnTo>
                  <a:pt x="595122" y="45034"/>
                </a:lnTo>
                <a:lnTo>
                  <a:pt x="594665" y="65837"/>
                </a:lnTo>
                <a:cubicBezTo>
                  <a:pt x="576682" y="63399"/>
                  <a:pt x="563652" y="62179"/>
                  <a:pt x="555574" y="62179"/>
                </a:cubicBezTo>
                <a:cubicBezTo>
                  <a:pt x="547497" y="62179"/>
                  <a:pt x="541896" y="63132"/>
                  <a:pt x="538772" y="65037"/>
                </a:cubicBezTo>
                <a:cubicBezTo>
                  <a:pt x="535648" y="66942"/>
                  <a:pt x="534086" y="69952"/>
                  <a:pt x="534086" y="74067"/>
                </a:cubicBezTo>
                <a:cubicBezTo>
                  <a:pt x="534086" y="78181"/>
                  <a:pt x="535800" y="81077"/>
                  <a:pt x="539229" y="82753"/>
                </a:cubicBezTo>
                <a:cubicBezTo>
                  <a:pt x="542658" y="84430"/>
                  <a:pt x="550736" y="86373"/>
                  <a:pt x="563461" y="88583"/>
                </a:cubicBezTo>
                <a:cubicBezTo>
                  <a:pt x="576186" y="90793"/>
                  <a:pt x="585216" y="94260"/>
                  <a:pt x="590550" y="98984"/>
                </a:cubicBezTo>
                <a:cubicBezTo>
                  <a:pt x="595884" y="103708"/>
                  <a:pt x="598551" y="112090"/>
                  <a:pt x="598551" y="124130"/>
                </a:cubicBezTo>
                <a:cubicBezTo>
                  <a:pt x="598551" y="136170"/>
                  <a:pt x="594703" y="145009"/>
                  <a:pt x="587007" y="150648"/>
                </a:cubicBezTo>
                <a:cubicBezTo>
                  <a:pt x="579311" y="156286"/>
                  <a:pt x="568071" y="159106"/>
                  <a:pt x="553288" y="159106"/>
                </a:cubicBezTo>
                <a:cubicBezTo>
                  <a:pt x="543992" y="159106"/>
                  <a:pt x="532257" y="157810"/>
                  <a:pt x="518084" y="155220"/>
                </a:cubicBezTo>
                <a:lnTo>
                  <a:pt x="510997" y="154077"/>
                </a:lnTo>
                <a:lnTo>
                  <a:pt x="511912" y="133274"/>
                </a:lnTo>
                <a:cubicBezTo>
                  <a:pt x="530200" y="135712"/>
                  <a:pt x="543382" y="136932"/>
                  <a:pt x="551460" y="136932"/>
                </a:cubicBezTo>
                <a:cubicBezTo>
                  <a:pt x="559537" y="136932"/>
                  <a:pt x="565290" y="135941"/>
                  <a:pt x="568719" y="133960"/>
                </a:cubicBezTo>
                <a:cubicBezTo>
                  <a:pt x="572148" y="131979"/>
                  <a:pt x="573862" y="128702"/>
                  <a:pt x="573862" y="124130"/>
                </a:cubicBezTo>
                <a:cubicBezTo>
                  <a:pt x="573862" y="119558"/>
                  <a:pt x="572224" y="116396"/>
                  <a:pt x="568947" y="114643"/>
                </a:cubicBezTo>
                <a:cubicBezTo>
                  <a:pt x="565671" y="112891"/>
                  <a:pt x="557822" y="110986"/>
                  <a:pt x="545402" y="108928"/>
                </a:cubicBezTo>
                <a:cubicBezTo>
                  <a:pt x="532981" y="106871"/>
                  <a:pt x="523875" y="103632"/>
                  <a:pt x="518084" y="99213"/>
                </a:cubicBezTo>
                <a:cubicBezTo>
                  <a:pt x="512293" y="94793"/>
                  <a:pt x="509397" y="86716"/>
                  <a:pt x="509397" y="74981"/>
                </a:cubicBezTo>
                <a:cubicBezTo>
                  <a:pt x="509397" y="63246"/>
                  <a:pt x="513398" y="54483"/>
                  <a:pt x="521399" y="48692"/>
                </a:cubicBezTo>
                <a:cubicBezTo>
                  <a:pt x="529400" y="42901"/>
                  <a:pt x="539649" y="40005"/>
                  <a:pt x="552145" y="40005"/>
                </a:cubicBezTo>
                <a:close/>
                <a:moveTo>
                  <a:pt x="309525" y="40005"/>
                </a:moveTo>
                <a:cubicBezTo>
                  <a:pt x="316230" y="40005"/>
                  <a:pt x="322860" y="40767"/>
                  <a:pt x="329413" y="42291"/>
                </a:cubicBezTo>
                <a:lnTo>
                  <a:pt x="332842" y="42977"/>
                </a:lnTo>
                <a:lnTo>
                  <a:pt x="368275" y="42063"/>
                </a:lnTo>
                <a:lnTo>
                  <a:pt x="368275" y="62179"/>
                </a:lnTo>
                <a:lnTo>
                  <a:pt x="349301" y="61036"/>
                </a:lnTo>
                <a:cubicBezTo>
                  <a:pt x="353416" y="66370"/>
                  <a:pt x="355473" y="72619"/>
                  <a:pt x="355473" y="79782"/>
                </a:cubicBezTo>
                <a:cubicBezTo>
                  <a:pt x="355473" y="94717"/>
                  <a:pt x="351701" y="105042"/>
                  <a:pt x="344157" y="110757"/>
                </a:cubicBezTo>
                <a:cubicBezTo>
                  <a:pt x="336614" y="116472"/>
                  <a:pt x="324841" y="119329"/>
                  <a:pt x="308839" y="119329"/>
                </a:cubicBezTo>
                <a:cubicBezTo>
                  <a:pt x="304876" y="119329"/>
                  <a:pt x="301524" y="119025"/>
                  <a:pt x="298780" y="118415"/>
                </a:cubicBezTo>
                <a:cubicBezTo>
                  <a:pt x="296647" y="123597"/>
                  <a:pt x="295580" y="127597"/>
                  <a:pt x="295580" y="130417"/>
                </a:cubicBezTo>
                <a:cubicBezTo>
                  <a:pt x="295580" y="133236"/>
                  <a:pt x="296990" y="135179"/>
                  <a:pt x="299809" y="136246"/>
                </a:cubicBezTo>
                <a:cubicBezTo>
                  <a:pt x="302628" y="137313"/>
                  <a:pt x="309448" y="137922"/>
                  <a:pt x="320269" y="138075"/>
                </a:cubicBezTo>
                <a:cubicBezTo>
                  <a:pt x="338404" y="138227"/>
                  <a:pt x="350825" y="140665"/>
                  <a:pt x="357531" y="145390"/>
                </a:cubicBezTo>
                <a:cubicBezTo>
                  <a:pt x="364236" y="150114"/>
                  <a:pt x="367589" y="159030"/>
                  <a:pt x="367589" y="172136"/>
                </a:cubicBezTo>
                <a:cubicBezTo>
                  <a:pt x="367589" y="197130"/>
                  <a:pt x="349530" y="209626"/>
                  <a:pt x="313411" y="209626"/>
                </a:cubicBezTo>
                <a:cubicBezTo>
                  <a:pt x="296037" y="209626"/>
                  <a:pt x="283159" y="207264"/>
                  <a:pt x="274777" y="202540"/>
                </a:cubicBezTo>
                <a:cubicBezTo>
                  <a:pt x="266395" y="197815"/>
                  <a:pt x="262204" y="189205"/>
                  <a:pt x="262204" y="176708"/>
                </a:cubicBezTo>
                <a:cubicBezTo>
                  <a:pt x="262204" y="171069"/>
                  <a:pt x="263576" y="166231"/>
                  <a:pt x="266319" y="162192"/>
                </a:cubicBezTo>
                <a:cubicBezTo>
                  <a:pt x="269062" y="158153"/>
                  <a:pt x="273482" y="153772"/>
                  <a:pt x="279578" y="149047"/>
                </a:cubicBezTo>
                <a:cubicBezTo>
                  <a:pt x="274549" y="145695"/>
                  <a:pt x="272034" y="140132"/>
                  <a:pt x="272034" y="132360"/>
                </a:cubicBezTo>
                <a:cubicBezTo>
                  <a:pt x="272034" y="129312"/>
                  <a:pt x="274092" y="124359"/>
                  <a:pt x="278206" y="117501"/>
                </a:cubicBezTo>
                <a:lnTo>
                  <a:pt x="280264" y="114072"/>
                </a:lnTo>
                <a:cubicBezTo>
                  <a:pt x="269291" y="107518"/>
                  <a:pt x="263805" y="96088"/>
                  <a:pt x="263805" y="79782"/>
                </a:cubicBezTo>
                <a:cubicBezTo>
                  <a:pt x="263805" y="66066"/>
                  <a:pt x="267919" y="56007"/>
                  <a:pt x="276149" y="49606"/>
                </a:cubicBezTo>
                <a:cubicBezTo>
                  <a:pt x="284379" y="43206"/>
                  <a:pt x="295504" y="40005"/>
                  <a:pt x="309525" y="40005"/>
                </a:cubicBezTo>
                <a:close/>
                <a:moveTo>
                  <a:pt x="926211" y="25375"/>
                </a:moveTo>
                <a:cubicBezTo>
                  <a:pt x="915238" y="25375"/>
                  <a:pt x="907352" y="29528"/>
                  <a:pt x="902551" y="37834"/>
                </a:cubicBezTo>
                <a:cubicBezTo>
                  <a:pt x="897750" y="46139"/>
                  <a:pt x="895350" y="60732"/>
                  <a:pt x="895350" y="81610"/>
                </a:cubicBezTo>
                <a:cubicBezTo>
                  <a:pt x="895350" y="102489"/>
                  <a:pt x="897827" y="116929"/>
                  <a:pt x="902780" y="124930"/>
                </a:cubicBezTo>
                <a:cubicBezTo>
                  <a:pt x="907733" y="132931"/>
                  <a:pt x="915581" y="136932"/>
                  <a:pt x="926325" y="136932"/>
                </a:cubicBezTo>
                <a:cubicBezTo>
                  <a:pt x="937070" y="136932"/>
                  <a:pt x="944842" y="132931"/>
                  <a:pt x="949643" y="124930"/>
                </a:cubicBezTo>
                <a:cubicBezTo>
                  <a:pt x="954443" y="116929"/>
                  <a:pt x="956844" y="102489"/>
                  <a:pt x="956844" y="81610"/>
                </a:cubicBezTo>
                <a:cubicBezTo>
                  <a:pt x="956844" y="60732"/>
                  <a:pt x="954481" y="46139"/>
                  <a:pt x="949757" y="37834"/>
                </a:cubicBezTo>
                <a:cubicBezTo>
                  <a:pt x="945033" y="29528"/>
                  <a:pt x="937184" y="25375"/>
                  <a:pt x="926211" y="25375"/>
                </a:cubicBezTo>
                <a:close/>
                <a:moveTo>
                  <a:pt x="58293" y="21260"/>
                </a:moveTo>
                <a:lnTo>
                  <a:pt x="38862" y="100584"/>
                </a:lnTo>
                <a:lnTo>
                  <a:pt x="88926" y="100584"/>
                </a:lnTo>
                <a:lnTo>
                  <a:pt x="69723" y="21260"/>
                </a:lnTo>
                <a:close/>
                <a:moveTo>
                  <a:pt x="625374" y="9144"/>
                </a:moveTo>
                <a:lnTo>
                  <a:pt x="650062" y="9144"/>
                </a:lnTo>
                <a:lnTo>
                  <a:pt x="650062" y="42291"/>
                </a:lnTo>
                <a:lnTo>
                  <a:pt x="681609" y="42291"/>
                </a:lnTo>
                <a:lnTo>
                  <a:pt x="681609" y="63551"/>
                </a:lnTo>
                <a:lnTo>
                  <a:pt x="650062" y="63551"/>
                </a:lnTo>
                <a:lnTo>
                  <a:pt x="650062" y="113843"/>
                </a:lnTo>
                <a:cubicBezTo>
                  <a:pt x="650062" y="123139"/>
                  <a:pt x="650748" y="129312"/>
                  <a:pt x="652120" y="132360"/>
                </a:cubicBezTo>
                <a:cubicBezTo>
                  <a:pt x="653491" y="135408"/>
                  <a:pt x="656997" y="136932"/>
                  <a:pt x="662635" y="136932"/>
                </a:cubicBezTo>
                <a:lnTo>
                  <a:pt x="681381" y="136246"/>
                </a:lnTo>
                <a:lnTo>
                  <a:pt x="682524" y="156134"/>
                </a:lnTo>
                <a:cubicBezTo>
                  <a:pt x="672313" y="158115"/>
                  <a:pt x="664540" y="159106"/>
                  <a:pt x="659206" y="159106"/>
                </a:cubicBezTo>
                <a:cubicBezTo>
                  <a:pt x="646252" y="159106"/>
                  <a:pt x="637375" y="156134"/>
                  <a:pt x="632574" y="150190"/>
                </a:cubicBezTo>
                <a:cubicBezTo>
                  <a:pt x="627774" y="144247"/>
                  <a:pt x="625374" y="133045"/>
                  <a:pt x="625374" y="116586"/>
                </a:cubicBezTo>
                <a:lnTo>
                  <a:pt x="625374" y="63551"/>
                </a:lnTo>
                <a:lnTo>
                  <a:pt x="610743" y="63551"/>
                </a:lnTo>
                <a:lnTo>
                  <a:pt x="610743" y="42291"/>
                </a:lnTo>
                <a:lnTo>
                  <a:pt x="625374" y="42291"/>
                </a:lnTo>
                <a:close/>
                <a:moveTo>
                  <a:pt x="1055294" y="5715"/>
                </a:moveTo>
                <a:lnTo>
                  <a:pt x="1078611" y="5715"/>
                </a:lnTo>
                <a:lnTo>
                  <a:pt x="1078611" y="156591"/>
                </a:lnTo>
                <a:lnTo>
                  <a:pt x="1053237" y="156591"/>
                </a:lnTo>
                <a:lnTo>
                  <a:pt x="1053237" y="34519"/>
                </a:lnTo>
                <a:lnTo>
                  <a:pt x="1017804" y="57379"/>
                </a:lnTo>
                <a:lnTo>
                  <a:pt x="1006145" y="38405"/>
                </a:lnTo>
                <a:close/>
                <a:moveTo>
                  <a:pt x="1172032" y="3201"/>
                </a:moveTo>
                <a:cubicBezTo>
                  <a:pt x="1203579" y="3201"/>
                  <a:pt x="1219353" y="17221"/>
                  <a:pt x="1219353" y="45263"/>
                </a:cubicBezTo>
                <a:cubicBezTo>
                  <a:pt x="1219353" y="56236"/>
                  <a:pt x="1216952" y="65761"/>
                  <a:pt x="1212152" y="73838"/>
                </a:cubicBezTo>
                <a:cubicBezTo>
                  <a:pt x="1207351" y="81915"/>
                  <a:pt x="1198779" y="91669"/>
                  <a:pt x="1186434" y="103099"/>
                </a:cubicBezTo>
                <a:lnTo>
                  <a:pt x="1154202" y="134417"/>
                </a:lnTo>
                <a:lnTo>
                  <a:pt x="1222324" y="134417"/>
                </a:lnTo>
                <a:lnTo>
                  <a:pt x="1222324" y="156591"/>
                </a:lnTo>
                <a:lnTo>
                  <a:pt x="1125169" y="156591"/>
                </a:lnTo>
                <a:lnTo>
                  <a:pt x="1125169" y="134874"/>
                </a:lnTo>
                <a:lnTo>
                  <a:pt x="1162431" y="96469"/>
                </a:lnTo>
                <a:cubicBezTo>
                  <a:pt x="1173709" y="84887"/>
                  <a:pt x="1181634" y="75819"/>
                  <a:pt x="1186206" y="69266"/>
                </a:cubicBezTo>
                <a:cubicBezTo>
                  <a:pt x="1190778" y="62713"/>
                  <a:pt x="1193064" y="55512"/>
                  <a:pt x="1193064" y="47663"/>
                </a:cubicBezTo>
                <a:cubicBezTo>
                  <a:pt x="1193064" y="39815"/>
                  <a:pt x="1190854" y="34214"/>
                  <a:pt x="1186434" y="30861"/>
                </a:cubicBezTo>
                <a:cubicBezTo>
                  <a:pt x="1182015" y="27508"/>
                  <a:pt x="1174776" y="25832"/>
                  <a:pt x="1164717" y="25832"/>
                </a:cubicBezTo>
                <a:cubicBezTo>
                  <a:pt x="1155268" y="25832"/>
                  <a:pt x="1144829" y="26899"/>
                  <a:pt x="1133399" y="29032"/>
                </a:cubicBezTo>
                <a:lnTo>
                  <a:pt x="1127684" y="29947"/>
                </a:lnTo>
                <a:lnTo>
                  <a:pt x="1126084" y="9830"/>
                </a:lnTo>
                <a:cubicBezTo>
                  <a:pt x="1140867" y="5410"/>
                  <a:pt x="1156183" y="3201"/>
                  <a:pt x="1172032" y="3201"/>
                </a:cubicBezTo>
                <a:close/>
                <a:moveTo>
                  <a:pt x="926211" y="3201"/>
                </a:moveTo>
                <a:cubicBezTo>
                  <a:pt x="945261" y="3201"/>
                  <a:pt x="959511" y="9297"/>
                  <a:pt x="968959" y="21489"/>
                </a:cubicBezTo>
                <a:cubicBezTo>
                  <a:pt x="978408" y="33681"/>
                  <a:pt x="983133" y="53836"/>
                  <a:pt x="983133" y="81953"/>
                </a:cubicBezTo>
                <a:cubicBezTo>
                  <a:pt x="983133" y="110071"/>
                  <a:pt x="978370" y="129959"/>
                  <a:pt x="968845" y="141618"/>
                </a:cubicBezTo>
                <a:cubicBezTo>
                  <a:pt x="959320" y="153277"/>
                  <a:pt x="945071" y="159106"/>
                  <a:pt x="926097" y="159106"/>
                </a:cubicBezTo>
                <a:cubicBezTo>
                  <a:pt x="907123" y="159106"/>
                  <a:pt x="892874" y="153315"/>
                  <a:pt x="883349" y="141732"/>
                </a:cubicBezTo>
                <a:cubicBezTo>
                  <a:pt x="873824" y="130150"/>
                  <a:pt x="869061" y="110300"/>
                  <a:pt x="869061" y="82182"/>
                </a:cubicBezTo>
                <a:cubicBezTo>
                  <a:pt x="869061" y="54064"/>
                  <a:pt x="873824" y="33871"/>
                  <a:pt x="883349" y="21603"/>
                </a:cubicBezTo>
                <a:cubicBezTo>
                  <a:pt x="892874" y="9335"/>
                  <a:pt x="907161" y="3201"/>
                  <a:pt x="926211" y="3201"/>
                </a:cubicBezTo>
                <a:close/>
                <a:moveTo>
                  <a:pt x="800557" y="3201"/>
                </a:moveTo>
                <a:cubicBezTo>
                  <a:pt x="832104" y="3201"/>
                  <a:pt x="847878" y="17221"/>
                  <a:pt x="847878" y="45263"/>
                </a:cubicBezTo>
                <a:cubicBezTo>
                  <a:pt x="847878" y="56236"/>
                  <a:pt x="845477" y="65761"/>
                  <a:pt x="840677" y="73838"/>
                </a:cubicBezTo>
                <a:cubicBezTo>
                  <a:pt x="835876" y="81915"/>
                  <a:pt x="827304" y="91669"/>
                  <a:pt x="814959" y="103099"/>
                </a:cubicBezTo>
                <a:lnTo>
                  <a:pt x="782727" y="134417"/>
                </a:lnTo>
                <a:lnTo>
                  <a:pt x="850849" y="134417"/>
                </a:lnTo>
                <a:lnTo>
                  <a:pt x="850849" y="156591"/>
                </a:lnTo>
                <a:lnTo>
                  <a:pt x="753694" y="156591"/>
                </a:lnTo>
                <a:lnTo>
                  <a:pt x="753694" y="134874"/>
                </a:lnTo>
                <a:lnTo>
                  <a:pt x="790956" y="96469"/>
                </a:lnTo>
                <a:cubicBezTo>
                  <a:pt x="802234" y="84887"/>
                  <a:pt x="810159" y="75819"/>
                  <a:pt x="814731" y="69266"/>
                </a:cubicBezTo>
                <a:cubicBezTo>
                  <a:pt x="819303" y="62713"/>
                  <a:pt x="821589" y="55512"/>
                  <a:pt x="821589" y="47663"/>
                </a:cubicBezTo>
                <a:cubicBezTo>
                  <a:pt x="821589" y="39815"/>
                  <a:pt x="819379" y="34214"/>
                  <a:pt x="814959" y="30861"/>
                </a:cubicBezTo>
                <a:cubicBezTo>
                  <a:pt x="810540" y="27508"/>
                  <a:pt x="803301" y="25832"/>
                  <a:pt x="793242" y="25832"/>
                </a:cubicBezTo>
                <a:cubicBezTo>
                  <a:pt x="783793" y="25832"/>
                  <a:pt x="773354" y="26899"/>
                  <a:pt x="761924" y="29032"/>
                </a:cubicBezTo>
                <a:lnTo>
                  <a:pt x="756209" y="29947"/>
                </a:lnTo>
                <a:lnTo>
                  <a:pt x="754609" y="9830"/>
                </a:lnTo>
                <a:cubicBezTo>
                  <a:pt x="769392" y="5410"/>
                  <a:pt x="784708" y="3201"/>
                  <a:pt x="800557" y="3201"/>
                </a:cubicBezTo>
                <a:close/>
                <a:moveTo>
                  <a:pt x="38634" y="0"/>
                </a:moveTo>
                <a:lnTo>
                  <a:pt x="89154" y="0"/>
                </a:lnTo>
                <a:lnTo>
                  <a:pt x="128016" y="156591"/>
                </a:lnTo>
                <a:lnTo>
                  <a:pt x="102413" y="156591"/>
                </a:lnTo>
                <a:lnTo>
                  <a:pt x="93955" y="122987"/>
                </a:lnTo>
                <a:lnTo>
                  <a:pt x="33833" y="122987"/>
                </a:lnTo>
                <a:lnTo>
                  <a:pt x="25375" y="156591"/>
                </a:lnTo>
                <a:lnTo>
                  <a:pt x="0" y="15659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To Outline"/>
          <p:cNvSpPr/>
          <p:nvPr/>
        </p:nvSpPr>
        <p:spPr>
          <a:xfrm>
            <a:off x="6286184" y="5537663"/>
            <a:ext cx="2438110" cy="762637"/>
          </a:xfrm>
          <a:custGeom>
            <a:avLst/>
            <a:gdLst/>
            <a:ahLst/>
            <a:cxnLst/>
            <a:rect l="l" t="t" r="r" b="b"/>
            <a:pathLst>
              <a:path w="2438110" h="762637">
                <a:moveTo>
                  <a:pt x="1723883" y="702312"/>
                </a:moveTo>
                <a:cubicBezTo>
                  <a:pt x="1717775" y="706534"/>
                  <a:pt x="1713712" y="710092"/>
                  <a:pt x="1711692" y="712986"/>
                </a:cubicBezTo>
                <a:cubicBezTo>
                  <a:pt x="1709673" y="715881"/>
                  <a:pt x="1708663" y="719709"/>
                  <a:pt x="1708663" y="724472"/>
                </a:cubicBezTo>
                <a:cubicBezTo>
                  <a:pt x="1708663" y="734975"/>
                  <a:pt x="1710781" y="742042"/>
                  <a:pt x="1715016" y="745673"/>
                </a:cubicBezTo>
                <a:cubicBezTo>
                  <a:pt x="1719251" y="749303"/>
                  <a:pt x="1728310" y="751118"/>
                  <a:pt x="1742193" y="751118"/>
                </a:cubicBezTo>
                <a:cubicBezTo>
                  <a:pt x="1756075" y="751118"/>
                  <a:pt x="1765829" y="749164"/>
                  <a:pt x="1771453" y="745256"/>
                </a:cubicBezTo>
                <a:cubicBezTo>
                  <a:pt x="1777078" y="741349"/>
                  <a:pt x="1779890" y="734651"/>
                  <a:pt x="1779890" y="725163"/>
                </a:cubicBezTo>
                <a:cubicBezTo>
                  <a:pt x="1779890" y="715675"/>
                  <a:pt x="1777904" y="709607"/>
                  <a:pt x="1773931" y="706959"/>
                </a:cubicBezTo>
                <a:cubicBezTo>
                  <a:pt x="1769957" y="704311"/>
                  <a:pt x="1762067" y="702987"/>
                  <a:pt x="1750258" y="702987"/>
                </a:cubicBezTo>
                <a:close/>
                <a:moveTo>
                  <a:pt x="1262506" y="648716"/>
                </a:moveTo>
                <a:lnTo>
                  <a:pt x="1223294" y="652977"/>
                </a:lnTo>
                <a:cubicBezTo>
                  <a:pt x="1215358" y="653813"/>
                  <a:pt x="1209795" y="656026"/>
                  <a:pt x="1206605" y="659615"/>
                </a:cubicBezTo>
                <a:cubicBezTo>
                  <a:pt x="1203415" y="663205"/>
                  <a:pt x="1201820" y="668788"/>
                  <a:pt x="1201820" y="676364"/>
                </a:cubicBezTo>
                <a:cubicBezTo>
                  <a:pt x="1201820" y="683940"/>
                  <a:pt x="1203456" y="689697"/>
                  <a:pt x="1206726" y="693634"/>
                </a:cubicBezTo>
                <a:cubicBezTo>
                  <a:pt x="1209997" y="697571"/>
                  <a:pt x="1214703" y="699540"/>
                  <a:pt x="1220844" y="699540"/>
                </a:cubicBezTo>
                <a:cubicBezTo>
                  <a:pt x="1226985" y="699540"/>
                  <a:pt x="1233625" y="698775"/>
                  <a:pt x="1240764" y="697245"/>
                </a:cubicBezTo>
                <a:cubicBezTo>
                  <a:pt x="1247904" y="695715"/>
                  <a:pt x="1253558" y="694206"/>
                  <a:pt x="1257727" y="692718"/>
                </a:cubicBezTo>
                <a:lnTo>
                  <a:pt x="1262506" y="691010"/>
                </a:lnTo>
                <a:close/>
                <a:moveTo>
                  <a:pt x="1934757" y="602071"/>
                </a:moveTo>
                <a:cubicBezTo>
                  <a:pt x="1921155" y="602071"/>
                  <a:pt x="1911935" y="605251"/>
                  <a:pt x="1907095" y="611611"/>
                </a:cubicBezTo>
                <a:cubicBezTo>
                  <a:pt x="1902255" y="617972"/>
                  <a:pt x="1899835" y="630325"/>
                  <a:pt x="1899835" y="648673"/>
                </a:cubicBezTo>
                <a:cubicBezTo>
                  <a:pt x="1899835" y="659305"/>
                  <a:pt x="1900197" y="667479"/>
                  <a:pt x="1900921" y="673194"/>
                </a:cubicBezTo>
                <a:cubicBezTo>
                  <a:pt x="1901645" y="678909"/>
                  <a:pt x="1903215" y="683942"/>
                  <a:pt x="1905632" y="688292"/>
                </a:cubicBezTo>
                <a:cubicBezTo>
                  <a:pt x="1908049" y="692643"/>
                  <a:pt x="1911481" y="695605"/>
                  <a:pt x="1915926" y="697179"/>
                </a:cubicBezTo>
                <a:cubicBezTo>
                  <a:pt x="1920375" y="698753"/>
                  <a:pt x="1926651" y="699540"/>
                  <a:pt x="1934755" y="699540"/>
                </a:cubicBezTo>
                <a:cubicBezTo>
                  <a:pt x="1942860" y="699540"/>
                  <a:pt x="1949136" y="698753"/>
                  <a:pt x="1953584" y="697179"/>
                </a:cubicBezTo>
                <a:cubicBezTo>
                  <a:pt x="1958033" y="695605"/>
                  <a:pt x="1961465" y="692642"/>
                  <a:pt x="1963882" y="688290"/>
                </a:cubicBezTo>
                <a:cubicBezTo>
                  <a:pt x="1966299" y="683939"/>
                  <a:pt x="1967876" y="678859"/>
                  <a:pt x="1968611" y="673053"/>
                </a:cubicBezTo>
                <a:cubicBezTo>
                  <a:pt x="1969347" y="667246"/>
                  <a:pt x="1969715" y="659120"/>
                  <a:pt x="1969715" y="648673"/>
                </a:cubicBezTo>
                <a:cubicBezTo>
                  <a:pt x="1969715" y="630356"/>
                  <a:pt x="1967289" y="618010"/>
                  <a:pt x="1962437" y="611634"/>
                </a:cubicBezTo>
                <a:cubicBezTo>
                  <a:pt x="1957586" y="605259"/>
                  <a:pt x="1948359" y="602071"/>
                  <a:pt x="1934757" y="602071"/>
                </a:cubicBezTo>
                <a:close/>
                <a:moveTo>
                  <a:pt x="1738755" y="601846"/>
                </a:moveTo>
                <a:cubicBezTo>
                  <a:pt x="1728097" y="601846"/>
                  <a:pt x="1720679" y="603901"/>
                  <a:pt x="1716500" y="608013"/>
                </a:cubicBezTo>
                <a:cubicBezTo>
                  <a:pt x="1712321" y="612124"/>
                  <a:pt x="1710232" y="619425"/>
                  <a:pt x="1710232" y="629917"/>
                </a:cubicBezTo>
                <a:cubicBezTo>
                  <a:pt x="1710232" y="640406"/>
                  <a:pt x="1712321" y="647606"/>
                  <a:pt x="1716500" y="651516"/>
                </a:cubicBezTo>
                <a:cubicBezTo>
                  <a:pt x="1720679" y="655426"/>
                  <a:pt x="1728104" y="657381"/>
                  <a:pt x="1738774" y="657381"/>
                </a:cubicBezTo>
                <a:cubicBezTo>
                  <a:pt x="1749445" y="657381"/>
                  <a:pt x="1756909" y="655455"/>
                  <a:pt x="1761168" y="651602"/>
                </a:cubicBezTo>
                <a:cubicBezTo>
                  <a:pt x="1765427" y="647749"/>
                  <a:pt x="1767557" y="640527"/>
                  <a:pt x="1767557" y="629935"/>
                </a:cubicBezTo>
                <a:cubicBezTo>
                  <a:pt x="1767557" y="619343"/>
                  <a:pt x="1765420" y="612014"/>
                  <a:pt x="1761149" y="607946"/>
                </a:cubicBezTo>
                <a:cubicBezTo>
                  <a:pt x="1756877" y="603879"/>
                  <a:pt x="1749412" y="601846"/>
                  <a:pt x="1738755" y="601846"/>
                </a:cubicBezTo>
                <a:close/>
                <a:moveTo>
                  <a:pt x="1538802" y="592570"/>
                </a:moveTo>
                <a:lnTo>
                  <a:pt x="1551221" y="592570"/>
                </a:lnTo>
                <a:lnTo>
                  <a:pt x="1551221" y="709041"/>
                </a:lnTo>
                <a:lnTo>
                  <a:pt x="1538802" y="709041"/>
                </a:lnTo>
                <a:close/>
                <a:moveTo>
                  <a:pt x="776802" y="592570"/>
                </a:moveTo>
                <a:lnTo>
                  <a:pt x="789221" y="592570"/>
                </a:lnTo>
                <a:lnTo>
                  <a:pt x="789221" y="709041"/>
                </a:lnTo>
                <a:lnTo>
                  <a:pt x="776802" y="709041"/>
                </a:lnTo>
                <a:close/>
                <a:moveTo>
                  <a:pt x="2066338" y="590551"/>
                </a:moveTo>
                <a:cubicBezTo>
                  <a:pt x="2080896" y="590551"/>
                  <a:pt x="2090728" y="594581"/>
                  <a:pt x="2095835" y="602640"/>
                </a:cubicBezTo>
                <a:cubicBezTo>
                  <a:pt x="2100942" y="610700"/>
                  <a:pt x="2103495" y="625969"/>
                  <a:pt x="2103495" y="648448"/>
                </a:cubicBezTo>
                <a:lnTo>
                  <a:pt x="2103495" y="709041"/>
                </a:lnTo>
                <a:lnTo>
                  <a:pt x="2091076" y="709041"/>
                </a:lnTo>
                <a:lnTo>
                  <a:pt x="2091076" y="648898"/>
                </a:lnTo>
                <a:cubicBezTo>
                  <a:pt x="2091076" y="629598"/>
                  <a:pt x="2089431" y="616968"/>
                  <a:pt x="2086143" y="611009"/>
                </a:cubicBezTo>
                <a:cubicBezTo>
                  <a:pt x="2082854" y="605050"/>
                  <a:pt x="2075617" y="602071"/>
                  <a:pt x="2064433" y="602071"/>
                </a:cubicBezTo>
                <a:cubicBezTo>
                  <a:pt x="2058689" y="602071"/>
                  <a:pt x="2052650" y="602981"/>
                  <a:pt x="2046316" y="604801"/>
                </a:cubicBezTo>
                <a:cubicBezTo>
                  <a:pt x="2039982" y="606622"/>
                  <a:pt x="2035090" y="608394"/>
                  <a:pt x="2031639" y="610118"/>
                </a:cubicBezTo>
                <a:lnTo>
                  <a:pt x="2027471" y="612376"/>
                </a:lnTo>
                <a:lnTo>
                  <a:pt x="2027471" y="709041"/>
                </a:lnTo>
                <a:lnTo>
                  <a:pt x="2015052" y="709041"/>
                </a:lnTo>
                <a:lnTo>
                  <a:pt x="2015052" y="592570"/>
                </a:lnTo>
                <a:lnTo>
                  <a:pt x="2027471" y="592570"/>
                </a:lnTo>
                <a:lnTo>
                  <a:pt x="2027471" y="601310"/>
                </a:lnTo>
                <a:cubicBezTo>
                  <a:pt x="2038825" y="594138"/>
                  <a:pt x="2051781" y="590551"/>
                  <a:pt x="2066338" y="590551"/>
                </a:cubicBezTo>
                <a:close/>
                <a:moveTo>
                  <a:pt x="1934757" y="590551"/>
                </a:moveTo>
                <a:cubicBezTo>
                  <a:pt x="1952109" y="590551"/>
                  <a:pt x="1964419" y="594975"/>
                  <a:pt x="1971685" y="603821"/>
                </a:cubicBezTo>
                <a:cubicBezTo>
                  <a:pt x="1978951" y="612667"/>
                  <a:pt x="1982585" y="628229"/>
                  <a:pt x="1982585" y="650505"/>
                </a:cubicBezTo>
                <a:cubicBezTo>
                  <a:pt x="1982585" y="672782"/>
                  <a:pt x="1979331" y="688443"/>
                  <a:pt x="1972824" y="697490"/>
                </a:cubicBezTo>
                <a:cubicBezTo>
                  <a:pt x="1966318" y="706536"/>
                  <a:pt x="1953629" y="711059"/>
                  <a:pt x="1934757" y="711059"/>
                </a:cubicBezTo>
                <a:cubicBezTo>
                  <a:pt x="1915886" y="711059"/>
                  <a:pt x="1903203" y="706544"/>
                  <a:pt x="1896708" y="697515"/>
                </a:cubicBezTo>
                <a:cubicBezTo>
                  <a:pt x="1890213" y="688485"/>
                  <a:pt x="1886965" y="672816"/>
                  <a:pt x="1886965" y="650509"/>
                </a:cubicBezTo>
                <a:cubicBezTo>
                  <a:pt x="1886965" y="628201"/>
                  <a:pt x="1890592" y="612632"/>
                  <a:pt x="1897845" y="603799"/>
                </a:cubicBezTo>
                <a:cubicBezTo>
                  <a:pt x="1905101" y="594967"/>
                  <a:pt x="1917405" y="590551"/>
                  <a:pt x="1934757" y="590551"/>
                </a:cubicBezTo>
                <a:close/>
                <a:moveTo>
                  <a:pt x="1637713" y="590551"/>
                </a:moveTo>
                <a:cubicBezTo>
                  <a:pt x="1652271" y="590551"/>
                  <a:pt x="1662104" y="594581"/>
                  <a:pt x="1667210" y="602640"/>
                </a:cubicBezTo>
                <a:cubicBezTo>
                  <a:pt x="1672317" y="610700"/>
                  <a:pt x="1674870" y="625969"/>
                  <a:pt x="1674870" y="648448"/>
                </a:cubicBezTo>
                <a:lnTo>
                  <a:pt x="1674870" y="709041"/>
                </a:lnTo>
                <a:lnTo>
                  <a:pt x="1662451" y="709041"/>
                </a:lnTo>
                <a:lnTo>
                  <a:pt x="1662451" y="648898"/>
                </a:lnTo>
                <a:cubicBezTo>
                  <a:pt x="1662451" y="629598"/>
                  <a:pt x="1660806" y="616968"/>
                  <a:pt x="1657518" y="611009"/>
                </a:cubicBezTo>
                <a:cubicBezTo>
                  <a:pt x="1654229" y="605050"/>
                  <a:pt x="1646993" y="602071"/>
                  <a:pt x="1635808" y="602071"/>
                </a:cubicBezTo>
                <a:cubicBezTo>
                  <a:pt x="1630064" y="602071"/>
                  <a:pt x="1624025" y="602981"/>
                  <a:pt x="1617691" y="604801"/>
                </a:cubicBezTo>
                <a:cubicBezTo>
                  <a:pt x="1611357" y="606622"/>
                  <a:pt x="1606465" y="608394"/>
                  <a:pt x="1603015" y="610118"/>
                </a:cubicBezTo>
                <a:lnTo>
                  <a:pt x="1598846" y="612376"/>
                </a:lnTo>
                <a:lnTo>
                  <a:pt x="1598846" y="709041"/>
                </a:lnTo>
                <a:lnTo>
                  <a:pt x="1586427" y="709041"/>
                </a:lnTo>
                <a:lnTo>
                  <a:pt x="1586427" y="592570"/>
                </a:lnTo>
                <a:lnTo>
                  <a:pt x="1598846" y="592570"/>
                </a:lnTo>
                <a:lnTo>
                  <a:pt x="1598846" y="601310"/>
                </a:lnTo>
                <a:cubicBezTo>
                  <a:pt x="1610200" y="594138"/>
                  <a:pt x="1623156" y="590551"/>
                  <a:pt x="1637713" y="590551"/>
                </a:cubicBezTo>
                <a:close/>
                <a:moveTo>
                  <a:pt x="1343209" y="590551"/>
                </a:moveTo>
                <a:cubicBezTo>
                  <a:pt x="1355397" y="590551"/>
                  <a:pt x="1366867" y="591385"/>
                  <a:pt x="1377621" y="593052"/>
                </a:cubicBezTo>
                <a:lnTo>
                  <a:pt x="1385415" y="594263"/>
                </a:lnTo>
                <a:lnTo>
                  <a:pt x="1384775" y="605660"/>
                </a:lnTo>
                <a:cubicBezTo>
                  <a:pt x="1367885" y="603267"/>
                  <a:pt x="1354479" y="602071"/>
                  <a:pt x="1344556" y="602071"/>
                </a:cubicBezTo>
                <a:cubicBezTo>
                  <a:pt x="1326047" y="602071"/>
                  <a:pt x="1316792" y="608783"/>
                  <a:pt x="1316792" y="622209"/>
                </a:cubicBezTo>
                <a:cubicBezTo>
                  <a:pt x="1316792" y="628586"/>
                  <a:pt x="1318656" y="633073"/>
                  <a:pt x="1322384" y="635670"/>
                </a:cubicBezTo>
                <a:cubicBezTo>
                  <a:pt x="1326112" y="638266"/>
                  <a:pt x="1335150" y="640686"/>
                  <a:pt x="1349498" y="642928"/>
                </a:cubicBezTo>
                <a:cubicBezTo>
                  <a:pt x="1363846" y="645170"/>
                  <a:pt x="1374092" y="648312"/>
                  <a:pt x="1380235" y="652354"/>
                </a:cubicBezTo>
                <a:cubicBezTo>
                  <a:pt x="1386379" y="656396"/>
                  <a:pt x="1389451" y="664425"/>
                  <a:pt x="1389451" y="676441"/>
                </a:cubicBezTo>
                <a:cubicBezTo>
                  <a:pt x="1389451" y="688457"/>
                  <a:pt x="1385603" y="697230"/>
                  <a:pt x="1377907" y="702762"/>
                </a:cubicBezTo>
                <a:cubicBezTo>
                  <a:pt x="1370210" y="708293"/>
                  <a:pt x="1359094" y="711059"/>
                  <a:pt x="1344556" y="711059"/>
                </a:cubicBezTo>
                <a:cubicBezTo>
                  <a:pt x="1336717" y="711059"/>
                  <a:pt x="1326443" y="710163"/>
                  <a:pt x="1313734" y="708370"/>
                </a:cubicBezTo>
                <a:lnTo>
                  <a:pt x="1305269" y="707166"/>
                </a:lnTo>
                <a:lnTo>
                  <a:pt x="1306426" y="695500"/>
                </a:lnTo>
                <a:cubicBezTo>
                  <a:pt x="1323998" y="698193"/>
                  <a:pt x="1337432" y="699540"/>
                  <a:pt x="1346729" y="699540"/>
                </a:cubicBezTo>
                <a:cubicBezTo>
                  <a:pt x="1356027" y="699540"/>
                  <a:pt x="1363327" y="697841"/>
                  <a:pt x="1368629" y="694443"/>
                </a:cubicBezTo>
                <a:cubicBezTo>
                  <a:pt x="1373931" y="691045"/>
                  <a:pt x="1376581" y="685250"/>
                  <a:pt x="1376581" y="677059"/>
                </a:cubicBezTo>
                <a:cubicBezTo>
                  <a:pt x="1376581" y="668867"/>
                  <a:pt x="1374547" y="663504"/>
                  <a:pt x="1370477" y="660969"/>
                </a:cubicBezTo>
                <a:cubicBezTo>
                  <a:pt x="1366408" y="658434"/>
                  <a:pt x="1357300" y="656082"/>
                  <a:pt x="1343156" y="653911"/>
                </a:cubicBezTo>
                <a:cubicBezTo>
                  <a:pt x="1329011" y="651741"/>
                  <a:pt x="1318936" y="648668"/>
                  <a:pt x="1312931" y="644692"/>
                </a:cubicBezTo>
                <a:cubicBezTo>
                  <a:pt x="1306925" y="640717"/>
                  <a:pt x="1303922" y="634066"/>
                  <a:pt x="1303922" y="624741"/>
                </a:cubicBezTo>
                <a:cubicBezTo>
                  <a:pt x="1303922" y="615416"/>
                  <a:pt x="1306091" y="608224"/>
                  <a:pt x="1310427" y="603164"/>
                </a:cubicBezTo>
                <a:cubicBezTo>
                  <a:pt x="1314763" y="598104"/>
                  <a:pt x="1319802" y="594736"/>
                  <a:pt x="1325545" y="593062"/>
                </a:cubicBezTo>
                <a:cubicBezTo>
                  <a:pt x="1331287" y="591388"/>
                  <a:pt x="1337175" y="590551"/>
                  <a:pt x="1343209" y="590551"/>
                </a:cubicBezTo>
                <a:close/>
                <a:moveTo>
                  <a:pt x="1239900" y="590551"/>
                </a:moveTo>
                <a:cubicBezTo>
                  <a:pt x="1263251" y="590551"/>
                  <a:pt x="1274926" y="602898"/>
                  <a:pt x="1274926" y="627592"/>
                </a:cubicBezTo>
                <a:lnTo>
                  <a:pt x="1274926" y="692275"/>
                </a:lnTo>
                <a:cubicBezTo>
                  <a:pt x="1275378" y="696349"/>
                  <a:pt x="1280985" y="698844"/>
                  <a:pt x="1291746" y="699758"/>
                </a:cubicBezTo>
                <a:lnTo>
                  <a:pt x="1291124" y="710834"/>
                </a:lnTo>
                <a:cubicBezTo>
                  <a:pt x="1277982" y="710834"/>
                  <a:pt x="1269297" y="707695"/>
                  <a:pt x="1265067" y="701415"/>
                </a:cubicBezTo>
                <a:cubicBezTo>
                  <a:pt x="1250671" y="707845"/>
                  <a:pt x="1235852" y="711059"/>
                  <a:pt x="1220612" y="711059"/>
                </a:cubicBezTo>
                <a:cubicBezTo>
                  <a:pt x="1210668" y="711059"/>
                  <a:pt x="1202905" y="708066"/>
                  <a:pt x="1197323" y="702078"/>
                </a:cubicBezTo>
                <a:cubicBezTo>
                  <a:pt x="1191742" y="696090"/>
                  <a:pt x="1188951" y="687697"/>
                  <a:pt x="1188951" y="676898"/>
                </a:cubicBezTo>
                <a:cubicBezTo>
                  <a:pt x="1188951" y="666099"/>
                  <a:pt x="1191596" y="657812"/>
                  <a:pt x="1196888" y="652038"/>
                </a:cubicBezTo>
                <a:cubicBezTo>
                  <a:pt x="1202179" y="646263"/>
                  <a:pt x="1210527" y="642822"/>
                  <a:pt x="1221934" y="641715"/>
                </a:cubicBezTo>
                <a:lnTo>
                  <a:pt x="1262506" y="637443"/>
                </a:lnTo>
                <a:lnTo>
                  <a:pt x="1262506" y="627592"/>
                </a:lnTo>
                <a:cubicBezTo>
                  <a:pt x="1262506" y="618669"/>
                  <a:pt x="1260659" y="612260"/>
                  <a:pt x="1256965" y="608364"/>
                </a:cubicBezTo>
                <a:cubicBezTo>
                  <a:pt x="1253270" y="604469"/>
                  <a:pt x="1247582" y="602521"/>
                  <a:pt x="1239900" y="602521"/>
                </a:cubicBezTo>
                <a:cubicBezTo>
                  <a:pt x="1231568" y="602521"/>
                  <a:pt x="1219852" y="603492"/>
                  <a:pt x="1204753" y="605435"/>
                </a:cubicBezTo>
                <a:lnTo>
                  <a:pt x="1195448" y="606332"/>
                </a:lnTo>
                <a:lnTo>
                  <a:pt x="1194555" y="594952"/>
                </a:lnTo>
                <a:cubicBezTo>
                  <a:pt x="1212691" y="592018"/>
                  <a:pt x="1227806" y="590551"/>
                  <a:pt x="1239900" y="590551"/>
                </a:cubicBezTo>
                <a:close/>
                <a:moveTo>
                  <a:pt x="885238" y="590551"/>
                </a:moveTo>
                <a:cubicBezTo>
                  <a:pt x="899796" y="590551"/>
                  <a:pt x="909628" y="594581"/>
                  <a:pt x="914735" y="602640"/>
                </a:cubicBezTo>
                <a:cubicBezTo>
                  <a:pt x="919842" y="610700"/>
                  <a:pt x="922395" y="625969"/>
                  <a:pt x="922395" y="648448"/>
                </a:cubicBezTo>
                <a:lnTo>
                  <a:pt x="922395" y="709041"/>
                </a:lnTo>
                <a:lnTo>
                  <a:pt x="909976" y="709041"/>
                </a:lnTo>
                <a:lnTo>
                  <a:pt x="909976" y="648898"/>
                </a:lnTo>
                <a:cubicBezTo>
                  <a:pt x="909976" y="629598"/>
                  <a:pt x="908331" y="616968"/>
                  <a:pt x="905043" y="611009"/>
                </a:cubicBezTo>
                <a:cubicBezTo>
                  <a:pt x="901754" y="605050"/>
                  <a:pt x="894518" y="602071"/>
                  <a:pt x="883333" y="602071"/>
                </a:cubicBezTo>
                <a:cubicBezTo>
                  <a:pt x="877589" y="602071"/>
                  <a:pt x="871551" y="602981"/>
                  <a:pt x="865216" y="604801"/>
                </a:cubicBezTo>
                <a:cubicBezTo>
                  <a:pt x="858882" y="606622"/>
                  <a:pt x="853990" y="608394"/>
                  <a:pt x="850540" y="610118"/>
                </a:cubicBezTo>
                <a:lnTo>
                  <a:pt x="846371" y="612376"/>
                </a:lnTo>
                <a:lnTo>
                  <a:pt x="846371" y="709041"/>
                </a:lnTo>
                <a:lnTo>
                  <a:pt x="833952" y="709041"/>
                </a:lnTo>
                <a:lnTo>
                  <a:pt x="833952" y="592570"/>
                </a:lnTo>
                <a:lnTo>
                  <a:pt x="846371" y="592570"/>
                </a:lnTo>
                <a:lnTo>
                  <a:pt x="846371" y="601310"/>
                </a:lnTo>
                <a:cubicBezTo>
                  <a:pt x="857725" y="594138"/>
                  <a:pt x="870681" y="590551"/>
                  <a:pt x="885238" y="590551"/>
                </a:cubicBezTo>
                <a:close/>
                <a:moveTo>
                  <a:pt x="1738221" y="590326"/>
                </a:moveTo>
                <a:cubicBezTo>
                  <a:pt x="1746181" y="590326"/>
                  <a:pt x="1753376" y="591130"/>
                  <a:pt x="1759806" y="592737"/>
                </a:cubicBezTo>
                <a:lnTo>
                  <a:pt x="1762270" y="593266"/>
                </a:lnTo>
                <a:lnTo>
                  <a:pt x="1795674" y="592341"/>
                </a:lnTo>
                <a:lnTo>
                  <a:pt x="1795674" y="604760"/>
                </a:lnTo>
                <a:lnTo>
                  <a:pt x="1771453" y="604760"/>
                </a:lnTo>
                <a:cubicBezTo>
                  <a:pt x="1777435" y="608244"/>
                  <a:pt x="1780426" y="616833"/>
                  <a:pt x="1780426" y="630528"/>
                </a:cubicBezTo>
                <a:cubicBezTo>
                  <a:pt x="1780426" y="644222"/>
                  <a:pt x="1776932" y="654041"/>
                  <a:pt x="1769944" y="659985"/>
                </a:cubicBezTo>
                <a:cubicBezTo>
                  <a:pt x="1762957" y="665929"/>
                  <a:pt x="1752083" y="668900"/>
                  <a:pt x="1737324" y="668900"/>
                </a:cubicBezTo>
                <a:cubicBezTo>
                  <a:pt x="1732576" y="668900"/>
                  <a:pt x="1729010" y="668602"/>
                  <a:pt x="1726626" y="668004"/>
                </a:cubicBezTo>
                <a:cubicBezTo>
                  <a:pt x="1723771" y="675279"/>
                  <a:pt x="1722344" y="679935"/>
                  <a:pt x="1722344" y="681974"/>
                </a:cubicBezTo>
                <a:cubicBezTo>
                  <a:pt x="1722344" y="684012"/>
                  <a:pt x="1722467" y="685522"/>
                  <a:pt x="1722713" y="686504"/>
                </a:cubicBezTo>
                <a:cubicBezTo>
                  <a:pt x="1722960" y="687487"/>
                  <a:pt x="1723377" y="688322"/>
                  <a:pt x="1723965" y="689010"/>
                </a:cubicBezTo>
                <a:cubicBezTo>
                  <a:pt x="1724553" y="689698"/>
                  <a:pt x="1725947" y="690172"/>
                  <a:pt x="1728144" y="690432"/>
                </a:cubicBezTo>
                <a:cubicBezTo>
                  <a:pt x="1732424" y="691122"/>
                  <a:pt x="1741090" y="691468"/>
                  <a:pt x="1754142" y="691468"/>
                </a:cubicBezTo>
                <a:cubicBezTo>
                  <a:pt x="1767195" y="691468"/>
                  <a:pt x="1776895" y="693705"/>
                  <a:pt x="1783241" y="698179"/>
                </a:cubicBezTo>
                <a:cubicBezTo>
                  <a:pt x="1789587" y="702653"/>
                  <a:pt x="1792760" y="711600"/>
                  <a:pt x="1792760" y="725018"/>
                </a:cubicBezTo>
                <a:cubicBezTo>
                  <a:pt x="1792760" y="738434"/>
                  <a:pt x="1788725" y="748058"/>
                  <a:pt x="1780655" y="753890"/>
                </a:cubicBezTo>
                <a:cubicBezTo>
                  <a:pt x="1772584" y="759721"/>
                  <a:pt x="1759566" y="762637"/>
                  <a:pt x="1741600" y="762637"/>
                </a:cubicBezTo>
                <a:cubicBezTo>
                  <a:pt x="1723633" y="762637"/>
                  <a:pt x="1711544" y="759935"/>
                  <a:pt x="1705333" y="754531"/>
                </a:cubicBezTo>
                <a:cubicBezTo>
                  <a:pt x="1699121" y="749127"/>
                  <a:pt x="1696015" y="739182"/>
                  <a:pt x="1696015" y="724697"/>
                </a:cubicBezTo>
                <a:cubicBezTo>
                  <a:pt x="1696015" y="715615"/>
                  <a:pt x="1699094" y="708319"/>
                  <a:pt x="1705252" y="702808"/>
                </a:cubicBezTo>
                <a:cubicBezTo>
                  <a:pt x="1707357" y="700853"/>
                  <a:pt x="1710633" y="698655"/>
                  <a:pt x="1715078" y="696215"/>
                </a:cubicBezTo>
                <a:cubicBezTo>
                  <a:pt x="1711790" y="694817"/>
                  <a:pt x="1710146" y="689883"/>
                  <a:pt x="1710146" y="681413"/>
                </a:cubicBezTo>
                <a:cubicBezTo>
                  <a:pt x="1710146" y="679039"/>
                  <a:pt x="1711913" y="674164"/>
                  <a:pt x="1715446" y="666790"/>
                </a:cubicBezTo>
                <a:lnTo>
                  <a:pt x="1716872" y="665332"/>
                </a:lnTo>
                <a:cubicBezTo>
                  <a:pt x="1704015" y="661317"/>
                  <a:pt x="1697587" y="649485"/>
                  <a:pt x="1697587" y="629835"/>
                </a:cubicBezTo>
                <a:cubicBezTo>
                  <a:pt x="1697587" y="603496"/>
                  <a:pt x="1711132" y="590326"/>
                  <a:pt x="1738221" y="590326"/>
                </a:cubicBezTo>
                <a:close/>
                <a:moveTo>
                  <a:pt x="2192536" y="559687"/>
                </a:moveTo>
                <a:lnTo>
                  <a:pt x="2192536" y="697072"/>
                </a:lnTo>
                <a:lnTo>
                  <a:pt x="2240484" y="697072"/>
                </a:lnTo>
                <a:cubicBezTo>
                  <a:pt x="2248031" y="697072"/>
                  <a:pt x="2254568" y="695042"/>
                  <a:pt x="2260098" y="690984"/>
                </a:cubicBezTo>
                <a:cubicBezTo>
                  <a:pt x="2265627" y="686925"/>
                  <a:pt x="2269950" y="681379"/>
                  <a:pt x="2273067" y="674348"/>
                </a:cubicBezTo>
                <a:cubicBezTo>
                  <a:pt x="2276184" y="667313"/>
                  <a:pt x="2278478" y="659792"/>
                  <a:pt x="2279948" y="651782"/>
                </a:cubicBezTo>
                <a:cubicBezTo>
                  <a:pt x="2281419" y="643773"/>
                  <a:pt x="2282154" y="634559"/>
                  <a:pt x="2282154" y="624140"/>
                </a:cubicBezTo>
                <a:cubicBezTo>
                  <a:pt x="2282154" y="613720"/>
                  <a:pt x="2280950" y="603730"/>
                  <a:pt x="2278541" y="594170"/>
                </a:cubicBezTo>
                <a:cubicBezTo>
                  <a:pt x="2276132" y="584609"/>
                  <a:pt x="2271677" y="576472"/>
                  <a:pt x="2265175" y="569758"/>
                </a:cubicBezTo>
                <a:cubicBezTo>
                  <a:pt x="2258673" y="563044"/>
                  <a:pt x="2250443" y="559687"/>
                  <a:pt x="2240484" y="559687"/>
                </a:cubicBezTo>
                <a:close/>
                <a:moveTo>
                  <a:pt x="651707" y="559687"/>
                </a:moveTo>
                <a:lnTo>
                  <a:pt x="623604" y="648859"/>
                </a:lnTo>
                <a:lnTo>
                  <a:pt x="688998" y="648859"/>
                </a:lnTo>
                <a:lnTo>
                  <a:pt x="660859" y="559687"/>
                </a:lnTo>
                <a:close/>
                <a:moveTo>
                  <a:pt x="478036" y="559687"/>
                </a:moveTo>
                <a:lnTo>
                  <a:pt x="478036" y="639440"/>
                </a:lnTo>
                <a:lnTo>
                  <a:pt x="524863" y="639440"/>
                </a:lnTo>
                <a:cubicBezTo>
                  <a:pt x="548607" y="639440"/>
                  <a:pt x="560478" y="625624"/>
                  <a:pt x="560478" y="597992"/>
                </a:cubicBezTo>
                <a:cubicBezTo>
                  <a:pt x="560478" y="584838"/>
                  <a:pt x="557696" y="575165"/>
                  <a:pt x="552131" y="568974"/>
                </a:cubicBezTo>
                <a:cubicBezTo>
                  <a:pt x="546566" y="562782"/>
                  <a:pt x="537477" y="559687"/>
                  <a:pt x="524863" y="559687"/>
                </a:cubicBezTo>
                <a:close/>
                <a:moveTo>
                  <a:pt x="335161" y="559687"/>
                </a:moveTo>
                <a:lnTo>
                  <a:pt x="335161" y="632039"/>
                </a:lnTo>
                <a:lnTo>
                  <a:pt x="381092" y="632039"/>
                </a:lnTo>
                <a:cubicBezTo>
                  <a:pt x="404983" y="632039"/>
                  <a:pt x="416928" y="619568"/>
                  <a:pt x="416928" y="594627"/>
                </a:cubicBezTo>
                <a:cubicBezTo>
                  <a:pt x="416928" y="582304"/>
                  <a:pt x="414081" y="573400"/>
                  <a:pt x="408388" y="567915"/>
                </a:cubicBezTo>
                <a:cubicBezTo>
                  <a:pt x="402694" y="562429"/>
                  <a:pt x="393596" y="559687"/>
                  <a:pt x="381092" y="559687"/>
                </a:cubicBezTo>
                <a:close/>
                <a:moveTo>
                  <a:pt x="223083" y="559687"/>
                </a:moveTo>
                <a:lnTo>
                  <a:pt x="194979" y="648859"/>
                </a:lnTo>
                <a:lnTo>
                  <a:pt x="260373" y="648859"/>
                </a:lnTo>
                <a:lnTo>
                  <a:pt x="232234" y="559687"/>
                </a:lnTo>
                <a:close/>
                <a:moveTo>
                  <a:pt x="30361" y="559687"/>
                </a:moveTo>
                <a:lnTo>
                  <a:pt x="30361" y="697072"/>
                </a:lnTo>
                <a:lnTo>
                  <a:pt x="78310" y="697072"/>
                </a:lnTo>
                <a:cubicBezTo>
                  <a:pt x="85856" y="697072"/>
                  <a:pt x="92394" y="695042"/>
                  <a:pt x="97923" y="690984"/>
                </a:cubicBezTo>
                <a:cubicBezTo>
                  <a:pt x="103452" y="686925"/>
                  <a:pt x="107775" y="681379"/>
                  <a:pt x="110892" y="674348"/>
                </a:cubicBezTo>
                <a:cubicBezTo>
                  <a:pt x="114009" y="667313"/>
                  <a:pt x="116303" y="659792"/>
                  <a:pt x="117774" y="651782"/>
                </a:cubicBezTo>
                <a:cubicBezTo>
                  <a:pt x="119244" y="643773"/>
                  <a:pt x="119979" y="634559"/>
                  <a:pt x="119979" y="624140"/>
                </a:cubicBezTo>
                <a:cubicBezTo>
                  <a:pt x="119979" y="613720"/>
                  <a:pt x="118775" y="603730"/>
                  <a:pt x="116366" y="594170"/>
                </a:cubicBezTo>
                <a:cubicBezTo>
                  <a:pt x="113958" y="584609"/>
                  <a:pt x="109502" y="576472"/>
                  <a:pt x="103000" y="569758"/>
                </a:cubicBezTo>
                <a:cubicBezTo>
                  <a:pt x="96498" y="563044"/>
                  <a:pt x="88268" y="559687"/>
                  <a:pt x="78310" y="559687"/>
                </a:cubicBezTo>
                <a:close/>
                <a:moveTo>
                  <a:pt x="1821531" y="556015"/>
                </a:moveTo>
                <a:lnTo>
                  <a:pt x="1833951" y="556015"/>
                </a:lnTo>
                <a:lnTo>
                  <a:pt x="1833951" y="592570"/>
                </a:lnTo>
                <a:lnTo>
                  <a:pt x="1874766" y="592570"/>
                </a:lnTo>
                <a:lnTo>
                  <a:pt x="1874766" y="604089"/>
                </a:lnTo>
                <a:lnTo>
                  <a:pt x="1833951" y="604089"/>
                </a:lnTo>
                <a:lnTo>
                  <a:pt x="1833951" y="660557"/>
                </a:lnTo>
                <a:cubicBezTo>
                  <a:pt x="1833951" y="677521"/>
                  <a:pt x="1835048" y="688296"/>
                  <a:pt x="1837242" y="692884"/>
                </a:cubicBezTo>
                <a:cubicBezTo>
                  <a:pt x="1839436" y="697471"/>
                  <a:pt x="1844514" y="699765"/>
                  <a:pt x="1852474" y="699765"/>
                </a:cubicBezTo>
                <a:lnTo>
                  <a:pt x="1876331" y="697740"/>
                </a:lnTo>
                <a:lnTo>
                  <a:pt x="1877231" y="709223"/>
                </a:lnTo>
                <a:cubicBezTo>
                  <a:pt x="1865999" y="710597"/>
                  <a:pt x="1857687" y="711284"/>
                  <a:pt x="1852296" y="711284"/>
                </a:cubicBezTo>
                <a:cubicBezTo>
                  <a:pt x="1840925" y="711284"/>
                  <a:pt x="1832955" y="708306"/>
                  <a:pt x="1828386" y="702349"/>
                </a:cubicBezTo>
                <a:cubicBezTo>
                  <a:pt x="1823816" y="696393"/>
                  <a:pt x="1821531" y="685303"/>
                  <a:pt x="1821531" y="669079"/>
                </a:cubicBezTo>
                <a:lnTo>
                  <a:pt x="1821531" y="604089"/>
                </a:lnTo>
                <a:lnTo>
                  <a:pt x="1803815" y="604089"/>
                </a:lnTo>
                <a:lnTo>
                  <a:pt x="1803815" y="592570"/>
                </a:lnTo>
                <a:lnTo>
                  <a:pt x="1821531" y="592570"/>
                </a:lnTo>
                <a:close/>
                <a:moveTo>
                  <a:pt x="2179891" y="547718"/>
                </a:moveTo>
                <a:lnTo>
                  <a:pt x="2240484" y="547718"/>
                </a:lnTo>
                <a:cubicBezTo>
                  <a:pt x="2250484" y="547718"/>
                  <a:pt x="2259148" y="549924"/>
                  <a:pt x="2266477" y="554338"/>
                </a:cubicBezTo>
                <a:cubicBezTo>
                  <a:pt x="2273806" y="558752"/>
                  <a:pt x="2279515" y="564775"/>
                  <a:pt x="2283602" y="572408"/>
                </a:cubicBezTo>
                <a:cubicBezTo>
                  <a:pt x="2287690" y="580041"/>
                  <a:pt x="2290652" y="588337"/>
                  <a:pt x="2292489" y="597297"/>
                </a:cubicBezTo>
                <a:cubicBezTo>
                  <a:pt x="2294326" y="606256"/>
                  <a:pt x="2295245" y="615994"/>
                  <a:pt x="2295245" y="626509"/>
                </a:cubicBezTo>
                <a:cubicBezTo>
                  <a:pt x="2295245" y="637025"/>
                  <a:pt x="2294286" y="646961"/>
                  <a:pt x="2292370" y="656319"/>
                </a:cubicBezTo>
                <a:cubicBezTo>
                  <a:pt x="2290453" y="665676"/>
                  <a:pt x="2287489" y="674402"/>
                  <a:pt x="2283479" y="682499"/>
                </a:cubicBezTo>
                <a:cubicBezTo>
                  <a:pt x="2279469" y="690595"/>
                  <a:pt x="2273766" y="697043"/>
                  <a:pt x="2266370" y="701842"/>
                </a:cubicBezTo>
                <a:cubicBezTo>
                  <a:pt x="2258974" y="706642"/>
                  <a:pt x="2250345" y="709041"/>
                  <a:pt x="2240484" y="709041"/>
                </a:cubicBezTo>
                <a:lnTo>
                  <a:pt x="2179891" y="709041"/>
                </a:lnTo>
                <a:close/>
                <a:moveTo>
                  <a:pt x="1538802" y="547718"/>
                </a:moveTo>
                <a:lnTo>
                  <a:pt x="1551221" y="547718"/>
                </a:lnTo>
                <a:lnTo>
                  <a:pt x="1551221" y="564395"/>
                </a:lnTo>
                <a:lnTo>
                  <a:pt x="1538802" y="564395"/>
                </a:lnTo>
                <a:close/>
                <a:moveTo>
                  <a:pt x="986683" y="547718"/>
                </a:moveTo>
                <a:lnTo>
                  <a:pt x="998913" y="547718"/>
                </a:lnTo>
                <a:lnTo>
                  <a:pt x="1030310" y="697072"/>
                </a:lnTo>
                <a:lnTo>
                  <a:pt x="1035307" y="697072"/>
                </a:lnTo>
                <a:lnTo>
                  <a:pt x="1069618" y="549961"/>
                </a:lnTo>
                <a:lnTo>
                  <a:pt x="1083202" y="549961"/>
                </a:lnTo>
                <a:lnTo>
                  <a:pt x="1117513" y="697072"/>
                </a:lnTo>
                <a:lnTo>
                  <a:pt x="1122510" y="697072"/>
                </a:lnTo>
                <a:lnTo>
                  <a:pt x="1153907" y="547718"/>
                </a:lnTo>
                <a:lnTo>
                  <a:pt x="1166173" y="547718"/>
                </a:lnTo>
                <a:lnTo>
                  <a:pt x="1132762" y="709041"/>
                </a:lnTo>
                <a:lnTo>
                  <a:pt x="1107544" y="709041"/>
                </a:lnTo>
                <a:lnTo>
                  <a:pt x="1076412" y="565291"/>
                </a:lnTo>
                <a:lnTo>
                  <a:pt x="1045276" y="709041"/>
                </a:lnTo>
                <a:lnTo>
                  <a:pt x="1020058" y="709041"/>
                </a:lnTo>
                <a:close/>
                <a:moveTo>
                  <a:pt x="776802" y="547718"/>
                </a:moveTo>
                <a:lnTo>
                  <a:pt x="789221" y="547718"/>
                </a:lnTo>
                <a:lnTo>
                  <a:pt x="789221" y="564395"/>
                </a:lnTo>
                <a:lnTo>
                  <a:pt x="776802" y="564395"/>
                </a:lnTo>
                <a:close/>
                <a:moveTo>
                  <a:pt x="642656" y="547718"/>
                </a:moveTo>
                <a:lnTo>
                  <a:pt x="669913" y="547718"/>
                </a:lnTo>
                <a:lnTo>
                  <a:pt x="718687" y="709041"/>
                </a:lnTo>
                <a:lnTo>
                  <a:pt x="706600" y="709041"/>
                </a:lnTo>
                <a:lnTo>
                  <a:pt x="692023" y="660824"/>
                </a:lnTo>
                <a:lnTo>
                  <a:pt x="620543" y="660824"/>
                </a:lnTo>
                <a:lnTo>
                  <a:pt x="605966" y="709041"/>
                </a:lnTo>
                <a:lnTo>
                  <a:pt x="593915" y="709041"/>
                </a:lnTo>
                <a:close/>
                <a:moveTo>
                  <a:pt x="465391" y="547718"/>
                </a:moveTo>
                <a:lnTo>
                  <a:pt x="524863" y="547718"/>
                </a:lnTo>
                <a:cubicBezTo>
                  <a:pt x="541682" y="547718"/>
                  <a:pt x="554004" y="551869"/>
                  <a:pt x="561830" y="560171"/>
                </a:cubicBezTo>
                <a:cubicBezTo>
                  <a:pt x="569656" y="568473"/>
                  <a:pt x="573569" y="581080"/>
                  <a:pt x="573569" y="597992"/>
                </a:cubicBezTo>
                <a:cubicBezTo>
                  <a:pt x="573569" y="633603"/>
                  <a:pt x="557334" y="651409"/>
                  <a:pt x="524863" y="651409"/>
                </a:cubicBezTo>
                <a:lnTo>
                  <a:pt x="478036" y="651409"/>
                </a:lnTo>
                <a:lnTo>
                  <a:pt x="478036" y="709041"/>
                </a:lnTo>
                <a:lnTo>
                  <a:pt x="465391" y="709041"/>
                </a:lnTo>
                <a:close/>
                <a:moveTo>
                  <a:pt x="322516" y="547718"/>
                </a:moveTo>
                <a:lnTo>
                  <a:pt x="381092" y="547718"/>
                </a:lnTo>
                <a:cubicBezTo>
                  <a:pt x="397553" y="547718"/>
                  <a:pt x="409824" y="551520"/>
                  <a:pt x="417903" y="559124"/>
                </a:cubicBezTo>
                <a:cubicBezTo>
                  <a:pt x="425983" y="566729"/>
                  <a:pt x="430023" y="578563"/>
                  <a:pt x="430023" y="594627"/>
                </a:cubicBezTo>
                <a:cubicBezTo>
                  <a:pt x="430023" y="622352"/>
                  <a:pt x="419183" y="638235"/>
                  <a:pt x="397504" y="642276"/>
                </a:cubicBezTo>
                <a:lnTo>
                  <a:pt x="432937" y="709041"/>
                </a:lnTo>
                <a:lnTo>
                  <a:pt x="420057" y="709041"/>
                </a:lnTo>
                <a:lnTo>
                  <a:pt x="385074" y="644008"/>
                </a:lnTo>
                <a:lnTo>
                  <a:pt x="335161" y="644008"/>
                </a:lnTo>
                <a:lnTo>
                  <a:pt x="335161" y="709041"/>
                </a:lnTo>
                <a:lnTo>
                  <a:pt x="322516" y="709041"/>
                </a:lnTo>
                <a:close/>
                <a:moveTo>
                  <a:pt x="214031" y="547718"/>
                </a:moveTo>
                <a:lnTo>
                  <a:pt x="241288" y="547718"/>
                </a:lnTo>
                <a:lnTo>
                  <a:pt x="290062" y="709041"/>
                </a:lnTo>
                <a:lnTo>
                  <a:pt x="277975" y="709041"/>
                </a:lnTo>
                <a:lnTo>
                  <a:pt x="263398" y="660824"/>
                </a:lnTo>
                <a:lnTo>
                  <a:pt x="191918" y="660824"/>
                </a:lnTo>
                <a:lnTo>
                  <a:pt x="177341" y="709041"/>
                </a:lnTo>
                <a:lnTo>
                  <a:pt x="165290" y="709041"/>
                </a:lnTo>
                <a:close/>
                <a:moveTo>
                  <a:pt x="17716" y="547718"/>
                </a:moveTo>
                <a:lnTo>
                  <a:pt x="78310" y="547718"/>
                </a:lnTo>
                <a:cubicBezTo>
                  <a:pt x="88309" y="547718"/>
                  <a:pt x="96973" y="549924"/>
                  <a:pt x="104302" y="554338"/>
                </a:cubicBezTo>
                <a:cubicBezTo>
                  <a:pt x="111632" y="558752"/>
                  <a:pt x="117340" y="564775"/>
                  <a:pt x="121428" y="572408"/>
                </a:cubicBezTo>
                <a:cubicBezTo>
                  <a:pt x="125515" y="580041"/>
                  <a:pt x="128477" y="588337"/>
                  <a:pt x="130314" y="597297"/>
                </a:cubicBezTo>
                <a:cubicBezTo>
                  <a:pt x="132152" y="606256"/>
                  <a:pt x="133070" y="615994"/>
                  <a:pt x="133070" y="626509"/>
                </a:cubicBezTo>
                <a:cubicBezTo>
                  <a:pt x="133070" y="637025"/>
                  <a:pt x="132112" y="646961"/>
                  <a:pt x="130195" y="656319"/>
                </a:cubicBezTo>
                <a:cubicBezTo>
                  <a:pt x="128278" y="665676"/>
                  <a:pt x="125314" y="674402"/>
                  <a:pt x="121304" y="682499"/>
                </a:cubicBezTo>
                <a:cubicBezTo>
                  <a:pt x="117294" y="690595"/>
                  <a:pt x="111591" y="697043"/>
                  <a:pt x="104195" y="701842"/>
                </a:cubicBezTo>
                <a:cubicBezTo>
                  <a:pt x="96799" y="706642"/>
                  <a:pt x="88170" y="709041"/>
                  <a:pt x="78310" y="709041"/>
                </a:cubicBezTo>
                <a:lnTo>
                  <a:pt x="17716" y="709041"/>
                </a:lnTo>
                <a:close/>
                <a:moveTo>
                  <a:pt x="2394337" y="545699"/>
                </a:moveTo>
                <a:cubicBezTo>
                  <a:pt x="2407560" y="545699"/>
                  <a:pt x="2422151" y="547271"/>
                  <a:pt x="2438110" y="550414"/>
                </a:cubicBezTo>
                <a:lnTo>
                  <a:pt x="2437178" y="562151"/>
                </a:lnTo>
                <a:cubicBezTo>
                  <a:pt x="2421257" y="559163"/>
                  <a:pt x="2408166" y="557669"/>
                  <a:pt x="2397904" y="557669"/>
                </a:cubicBezTo>
                <a:cubicBezTo>
                  <a:pt x="2387642" y="557669"/>
                  <a:pt x="2379728" y="558811"/>
                  <a:pt x="2374161" y="561094"/>
                </a:cubicBezTo>
                <a:cubicBezTo>
                  <a:pt x="2368595" y="563378"/>
                  <a:pt x="2364253" y="566286"/>
                  <a:pt x="2361136" y="569820"/>
                </a:cubicBezTo>
                <a:cubicBezTo>
                  <a:pt x="2358020" y="573354"/>
                  <a:pt x="2355557" y="578339"/>
                  <a:pt x="2353750" y="584776"/>
                </a:cubicBezTo>
                <a:cubicBezTo>
                  <a:pt x="2351942" y="591212"/>
                  <a:pt x="2350750" y="597681"/>
                  <a:pt x="2350171" y="604183"/>
                </a:cubicBezTo>
                <a:cubicBezTo>
                  <a:pt x="2349592" y="610685"/>
                  <a:pt x="2349303" y="618944"/>
                  <a:pt x="2349303" y="628958"/>
                </a:cubicBezTo>
                <a:cubicBezTo>
                  <a:pt x="2349303" y="638972"/>
                  <a:pt x="2349593" y="647235"/>
                  <a:pt x="2350172" y="653745"/>
                </a:cubicBezTo>
                <a:cubicBezTo>
                  <a:pt x="2350752" y="660255"/>
                  <a:pt x="2351986" y="666632"/>
                  <a:pt x="2353873" y="672876"/>
                </a:cubicBezTo>
                <a:cubicBezTo>
                  <a:pt x="2355760" y="679120"/>
                  <a:pt x="2358498" y="685194"/>
                  <a:pt x="2362087" y="691100"/>
                </a:cubicBezTo>
                <a:cubicBezTo>
                  <a:pt x="2368866" y="696427"/>
                  <a:pt x="2379616" y="699090"/>
                  <a:pt x="2394337" y="699090"/>
                </a:cubicBezTo>
                <a:cubicBezTo>
                  <a:pt x="2405912" y="699090"/>
                  <a:pt x="2420198" y="697520"/>
                  <a:pt x="2437196" y="694379"/>
                </a:cubicBezTo>
                <a:lnTo>
                  <a:pt x="2438110" y="706137"/>
                </a:lnTo>
                <a:cubicBezTo>
                  <a:pt x="2421801" y="709419"/>
                  <a:pt x="2407496" y="711059"/>
                  <a:pt x="2395194" y="711059"/>
                </a:cubicBezTo>
                <a:cubicBezTo>
                  <a:pt x="2382893" y="711059"/>
                  <a:pt x="2372854" y="709213"/>
                  <a:pt x="2365076" y="705519"/>
                </a:cubicBezTo>
                <a:cubicBezTo>
                  <a:pt x="2357299" y="701826"/>
                  <a:pt x="2351301" y="696152"/>
                  <a:pt x="2347083" y="688498"/>
                </a:cubicBezTo>
                <a:cubicBezTo>
                  <a:pt x="2342865" y="680843"/>
                  <a:pt x="2339998" y="672395"/>
                  <a:pt x="2338484" y="663153"/>
                </a:cubicBezTo>
                <a:cubicBezTo>
                  <a:pt x="2336969" y="653912"/>
                  <a:pt x="2336212" y="643213"/>
                  <a:pt x="2336212" y="631056"/>
                </a:cubicBezTo>
                <a:cubicBezTo>
                  <a:pt x="2336212" y="618900"/>
                  <a:pt x="2336625" y="608987"/>
                  <a:pt x="2337452" y="601317"/>
                </a:cubicBezTo>
                <a:cubicBezTo>
                  <a:pt x="2338278" y="593647"/>
                  <a:pt x="2339884" y="586117"/>
                  <a:pt x="2342272" y="578727"/>
                </a:cubicBezTo>
                <a:cubicBezTo>
                  <a:pt x="2344659" y="571336"/>
                  <a:pt x="2347999" y="565336"/>
                  <a:pt x="2352292" y="560726"/>
                </a:cubicBezTo>
                <a:cubicBezTo>
                  <a:pt x="2361684" y="550708"/>
                  <a:pt x="2375699" y="545699"/>
                  <a:pt x="2394337" y="545699"/>
                </a:cubicBezTo>
                <a:close/>
                <a:moveTo>
                  <a:pt x="1414977" y="540992"/>
                </a:moveTo>
                <a:lnTo>
                  <a:pt x="1427396" y="540992"/>
                </a:lnTo>
                <a:lnTo>
                  <a:pt x="1427396" y="599070"/>
                </a:lnTo>
                <a:cubicBezTo>
                  <a:pt x="1438700" y="593391"/>
                  <a:pt x="1451606" y="590551"/>
                  <a:pt x="1466113" y="590551"/>
                </a:cubicBezTo>
                <a:cubicBezTo>
                  <a:pt x="1480621" y="590551"/>
                  <a:pt x="1490429" y="594581"/>
                  <a:pt x="1495535" y="602640"/>
                </a:cubicBezTo>
                <a:cubicBezTo>
                  <a:pt x="1500642" y="610700"/>
                  <a:pt x="1503195" y="625969"/>
                  <a:pt x="1503195" y="648448"/>
                </a:cubicBezTo>
                <a:lnTo>
                  <a:pt x="1503195" y="709041"/>
                </a:lnTo>
                <a:lnTo>
                  <a:pt x="1490775" y="709041"/>
                </a:lnTo>
                <a:lnTo>
                  <a:pt x="1490775" y="648898"/>
                </a:lnTo>
                <a:cubicBezTo>
                  <a:pt x="1490775" y="629598"/>
                  <a:pt x="1489131" y="616968"/>
                  <a:pt x="1485843" y="611009"/>
                </a:cubicBezTo>
                <a:cubicBezTo>
                  <a:pt x="1482554" y="605050"/>
                  <a:pt x="1475318" y="602071"/>
                  <a:pt x="1464133" y="602071"/>
                </a:cubicBezTo>
                <a:cubicBezTo>
                  <a:pt x="1458382" y="602071"/>
                  <a:pt x="1452303" y="602808"/>
                  <a:pt x="1445895" y="604282"/>
                </a:cubicBezTo>
                <a:cubicBezTo>
                  <a:pt x="1439487" y="605756"/>
                  <a:pt x="1434254" y="607262"/>
                  <a:pt x="1430196" y="608800"/>
                </a:cubicBezTo>
                <a:lnTo>
                  <a:pt x="1427396" y="610304"/>
                </a:lnTo>
                <a:lnTo>
                  <a:pt x="1427396" y="709041"/>
                </a:lnTo>
                <a:lnTo>
                  <a:pt x="1414977" y="709041"/>
                </a:lnTo>
                <a:close/>
                <a:moveTo>
                  <a:pt x="933308" y="426087"/>
                </a:moveTo>
                <a:cubicBezTo>
                  <a:pt x="927200" y="430309"/>
                  <a:pt x="923137" y="433867"/>
                  <a:pt x="921117" y="436761"/>
                </a:cubicBezTo>
                <a:cubicBezTo>
                  <a:pt x="919098" y="439656"/>
                  <a:pt x="918089" y="443484"/>
                  <a:pt x="918089" y="448247"/>
                </a:cubicBezTo>
                <a:cubicBezTo>
                  <a:pt x="918089" y="458750"/>
                  <a:pt x="920206" y="465817"/>
                  <a:pt x="924441" y="469448"/>
                </a:cubicBezTo>
                <a:cubicBezTo>
                  <a:pt x="928676" y="473078"/>
                  <a:pt x="937735" y="474893"/>
                  <a:pt x="951618" y="474893"/>
                </a:cubicBezTo>
                <a:cubicBezTo>
                  <a:pt x="965500" y="474893"/>
                  <a:pt x="975254" y="472939"/>
                  <a:pt x="980878" y="469031"/>
                </a:cubicBezTo>
                <a:cubicBezTo>
                  <a:pt x="986503" y="465124"/>
                  <a:pt x="989315" y="458426"/>
                  <a:pt x="989315" y="448938"/>
                </a:cubicBezTo>
                <a:cubicBezTo>
                  <a:pt x="989315" y="439450"/>
                  <a:pt x="987329" y="433382"/>
                  <a:pt x="983355" y="430734"/>
                </a:cubicBezTo>
                <a:cubicBezTo>
                  <a:pt x="979382" y="428086"/>
                  <a:pt x="971491" y="426762"/>
                  <a:pt x="959683" y="426762"/>
                </a:cubicBezTo>
                <a:close/>
                <a:moveTo>
                  <a:pt x="2062606" y="372491"/>
                </a:moveTo>
                <a:lnTo>
                  <a:pt x="2023394" y="376752"/>
                </a:lnTo>
                <a:cubicBezTo>
                  <a:pt x="2015458" y="377588"/>
                  <a:pt x="2009895" y="379801"/>
                  <a:pt x="2006705" y="383390"/>
                </a:cubicBezTo>
                <a:cubicBezTo>
                  <a:pt x="2003515" y="386980"/>
                  <a:pt x="2001920" y="392563"/>
                  <a:pt x="2001920" y="400139"/>
                </a:cubicBezTo>
                <a:cubicBezTo>
                  <a:pt x="2001920" y="407715"/>
                  <a:pt x="2003556" y="413472"/>
                  <a:pt x="2006826" y="417409"/>
                </a:cubicBezTo>
                <a:cubicBezTo>
                  <a:pt x="2010097" y="421346"/>
                  <a:pt x="2014803" y="423315"/>
                  <a:pt x="2020944" y="423315"/>
                </a:cubicBezTo>
                <a:cubicBezTo>
                  <a:pt x="2027085" y="423315"/>
                  <a:pt x="2033725" y="422550"/>
                  <a:pt x="2040865" y="421020"/>
                </a:cubicBezTo>
                <a:cubicBezTo>
                  <a:pt x="2048003" y="419490"/>
                  <a:pt x="2053658" y="417981"/>
                  <a:pt x="2057827" y="416493"/>
                </a:cubicBezTo>
                <a:lnTo>
                  <a:pt x="2062606" y="414785"/>
                </a:lnTo>
                <a:close/>
                <a:moveTo>
                  <a:pt x="1878972" y="325846"/>
                </a:moveTo>
                <a:cubicBezTo>
                  <a:pt x="1864691" y="325846"/>
                  <a:pt x="1854998" y="329831"/>
                  <a:pt x="1849893" y="337803"/>
                </a:cubicBezTo>
                <a:cubicBezTo>
                  <a:pt x="1844788" y="345774"/>
                  <a:pt x="1842235" y="358593"/>
                  <a:pt x="1842235" y="376259"/>
                </a:cubicBezTo>
                <a:cubicBezTo>
                  <a:pt x="1842235" y="397238"/>
                  <a:pt x="1845425" y="410638"/>
                  <a:pt x="1851804" y="416461"/>
                </a:cubicBezTo>
                <a:cubicBezTo>
                  <a:pt x="1854926" y="419299"/>
                  <a:pt x="1857785" y="421151"/>
                  <a:pt x="1860382" y="422017"/>
                </a:cubicBezTo>
                <a:cubicBezTo>
                  <a:pt x="1862979" y="422882"/>
                  <a:pt x="1866555" y="423315"/>
                  <a:pt x="1871110" y="423315"/>
                </a:cubicBezTo>
                <a:cubicBezTo>
                  <a:pt x="1875665" y="423315"/>
                  <a:pt x="1881091" y="422374"/>
                  <a:pt x="1887389" y="420493"/>
                </a:cubicBezTo>
                <a:cubicBezTo>
                  <a:pt x="1893686" y="418612"/>
                  <a:pt x="1898585" y="416723"/>
                  <a:pt x="1902085" y="414825"/>
                </a:cubicBezTo>
                <a:lnTo>
                  <a:pt x="1906286" y="412549"/>
                </a:lnTo>
                <a:lnTo>
                  <a:pt x="1906286" y="328239"/>
                </a:lnTo>
                <a:cubicBezTo>
                  <a:pt x="1895915" y="326643"/>
                  <a:pt x="1886811" y="325846"/>
                  <a:pt x="1878972" y="325846"/>
                </a:cubicBezTo>
                <a:close/>
                <a:moveTo>
                  <a:pt x="1762654" y="325846"/>
                </a:moveTo>
                <a:cubicBezTo>
                  <a:pt x="1739508" y="325846"/>
                  <a:pt x="1727935" y="340021"/>
                  <a:pt x="1727935" y="368372"/>
                </a:cubicBezTo>
                <a:lnTo>
                  <a:pt x="1794679" y="368372"/>
                </a:lnTo>
                <a:cubicBezTo>
                  <a:pt x="1794679" y="353371"/>
                  <a:pt x="1792141" y="342532"/>
                  <a:pt x="1787066" y="335858"/>
                </a:cubicBezTo>
                <a:cubicBezTo>
                  <a:pt x="1781990" y="329183"/>
                  <a:pt x="1773853" y="325846"/>
                  <a:pt x="1762654" y="325846"/>
                </a:cubicBezTo>
                <a:close/>
                <a:moveTo>
                  <a:pt x="1649007" y="325846"/>
                </a:moveTo>
                <a:cubicBezTo>
                  <a:pt x="1635406" y="325846"/>
                  <a:pt x="1626185" y="329026"/>
                  <a:pt x="1621345" y="335386"/>
                </a:cubicBezTo>
                <a:cubicBezTo>
                  <a:pt x="1616505" y="341747"/>
                  <a:pt x="1614085" y="354100"/>
                  <a:pt x="1614085" y="372448"/>
                </a:cubicBezTo>
                <a:cubicBezTo>
                  <a:pt x="1614085" y="383080"/>
                  <a:pt x="1614447" y="391254"/>
                  <a:pt x="1615171" y="396969"/>
                </a:cubicBezTo>
                <a:cubicBezTo>
                  <a:pt x="1615895" y="402684"/>
                  <a:pt x="1617465" y="407717"/>
                  <a:pt x="1619882" y="412067"/>
                </a:cubicBezTo>
                <a:cubicBezTo>
                  <a:pt x="1622299" y="416418"/>
                  <a:pt x="1625730" y="419380"/>
                  <a:pt x="1630176" y="420954"/>
                </a:cubicBezTo>
                <a:cubicBezTo>
                  <a:pt x="1634624" y="422528"/>
                  <a:pt x="1640901" y="423315"/>
                  <a:pt x="1649005" y="423315"/>
                </a:cubicBezTo>
                <a:cubicBezTo>
                  <a:pt x="1657110" y="423315"/>
                  <a:pt x="1663386" y="422528"/>
                  <a:pt x="1667835" y="420954"/>
                </a:cubicBezTo>
                <a:cubicBezTo>
                  <a:pt x="1672283" y="419380"/>
                  <a:pt x="1675715" y="416417"/>
                  <a:pt x="1678132" y="412065"/>
                </a:cubicBezTo>
                <a:cubicBezTo>
                  <a:pt x="1680549" y="407714"/>
                  <a:pt x="1682126" y="402634"/>
                  <a:pt x="1682861" y="396828"/>
                </a:cubicBezTo>
                <a:cubicBezTo>
                  <a:pt x="1683597" y="391021"/>
                  <a:pt x="1683965" y="382895"/>
                  <a:pt x="1683965" y="372448"/>
                </a:cubicBezTo>
                <a:cubicBezTo>
                  <a:pt x="1683965" y="354131"/>
                  <a:pt x="1681539" y="341785"/>
                  <a:pt x="1676688" y="335409"/>
                </a:cubicBezTo>
                <a:cubicBezTo>
                  <a:pt x="1671836" y="329034"/>
                  <a:pt x="1662609" y="325846"/>
                  <a:pt x="1649007" y="325846"/>
                </a:cubicBezTo>
                <a:close/>
                <a:moveTo>
                  <a:pt x="1334029" y="325846"/>
                </a:moveTo>
                <a:cubicBezTo>
                  <a:pt x="1310883" y="325846"/>
                  <a:pt x="1299310" y="340021"/>
                  <a:pt x="1299310" y="368372"/>
                </a:cubicBezTo>
                <a:lnTo>
                  <a:pt x="1366054" y="368372"/>
                </a:lnTo>
                <a:cubicBezTo>
                  <a:pt x="1366054" y="353371"/>
                  <a:pt x="1363516" y="342532"/>
                  <a:pt x="1358441" y="335858"/>
                </a:cubicBezTo>
                <a:cubicBezTo>
                  <a:pt x="1353365" y="329183"/>
                  <a:pt x="1345228" y="325846"/>
                  <a:pt x="1334029" y="325846"/>
                </a:cubicBezTo>
                <a:close/>
                <a:moveTo>
                  <a:pt x="1212222" y="325846"/>
                </a:moveTo>
                <a:cubicBezTo>
                  <a:pt x="1197941" y="325846"/>
                  <a:pt x="1188248" y="329831"/>
                  <a:pt x="1183143" y="337803"/>
                </a:cubicBezTo>
                <a:cubicBezTo>
                  <a:pt x="1178038" y="345774"/>
                  <a:pt x="1175485" y="358593"/>
                  <a:pt x="1175485" y="376259"/>
                </a:cubicBezTo>
                <a:cubicBezTo>
                  <a:pt x="1175485" y="397238"/>
                  <a:pt x="1178674" y="410638"/>
                  <a:pt x="1185054" y="416461"/>
                </a:cubicBezTo>
                <a:cubicBezTo>
                  <a:pt x="1188176" y="419299"/>
                  <a:pt x="1191035" y="421151"/>
                  <a:pt x="1193632" y="422017"/>
                </a:cubicBezTo>
                <a:cubicBezTo>
                  <a:pt x="1196228" y="422882"/>
                  <a:pt x="1199805" y="423315"/>
                  <a:pt x="1204360" y="423315"/>
                </a:cubicBezTo>
                <a:cubicBezTo>
                  <a:pt x="1208915" y="423315"/>
                  <a:pt x="1214341" y="422374"/>
                  <a:pt x="1220639" y="420493"/>
                </a:cubicBezTo>
                <a:cubicBezTo>
                  <a:pt x="1226936" y="418612"/>
                  <a:pt x="1231835" y="416723"/>
                  <a:pt x="1235335" y="414825"/>
                </a:cubicBezTo>
                <a:lnTo>
                  <a:pt x="1239536" y="412549"/>
                </a:lnTo>
                <a:lnTo>
                  <a:pt x="1239536" y="328239"/>
                </a:lnTo>
                <a:cubicBezTo>
                  <a:pt x="1229165" y="326643"/>
                  <a:pt x="1220061" y="325846"/>
                  <a:pt x="1212222" y="325846"/>
                </a:cubicBezTo>
                <a:close/>
                <a:moveTo>
                  <a:pt x="829857" y="325846"/>
                </a:moveTo>
                <a:cubicBezTo>
                  <a:pt x="816256" y="325846"/>
                  <a:pt x="807035" y="329026"/>
                  <a:pt x="802195" y="335386"/>
                </a:cubicBezTo>
                <a:cubicBezTo>
                  <a:pt x="797355" y="341747"/>
                  <a:pt x="794935" y="354100"/>
                  <a:pt x="794935" y="372448"/>
                </a:cubicBezTo>
                <a:cubicBezTo>
                  <a:pt x="794935" y="383080"/>
                  <a:pt x="795297" y="391254"/>
                  <a:pt x="796021" y="396969"/>
                </a:cubicBezTo>
                <a:cubicBezTo>
                  <a:pt x="796745" y="402684"/>
                  <a:pt x="798315" y="407717"/>
                  <a:pt x="800732" y="412067"/>
                </a:cubicBezTo>
                <a:cubicBezTo>
                  <a:pt x="803149" y="416418"/>
                  <a:pt x="806580" y="419380"/>
                  <a:pt x="811026" y="420954"/>
                </a:cubicBezTo>
                <a:cubicBezTo>
                  <a:pt x="815474" y="422528"/>
                  <a:pt x="821751" y="423315"/>
                  <a:pt x="829855" y="423315"/>
                </a:cubicBezTo>
                <a:cubicBezTo>
                  <a:pt x="837960" y="423315"/>
                  <a:pt x="844236" y="422528"/>
                  <a:pt x="848685" y="420954"/>
                </a:cubicBezTo>
                <a:cubicBezTo>
                  <a:pt x="853133" y="419380"/>
                  <a:pt x="856565" y="416417"/>
                  <a:pt x="858982" y="412065"/>
                </a:cubicBezTo>
                <a:cubicBezTo>
                  <a:pt x="861399" y="407714"/>
                  <a:pt x="862976" y="402634"/>
                  <a:pt x="863711" y="396828"/>
                </a:cubicBezTo>
                <a:cubicBezTo>
                  <a:pt x="864447" y="391021"/>
                  <a:pt x="864815" y="382895"/>
                  <a:pt x="864815" y="372448"/>
                </a:cubicBezTo>
                <a:cubicBezTo>
                  <a:pt x="864815" y="354131"/>
                  <a:pt x="862389" y="341785"/>
                  <a:pt x="857537" y="335409"/>
                </a:cubicBezTo>
                <a:cubicBezTo>
                  <a:pt x="852686" y="329034"/>
                  <a:pt x="843459" y="325846"/>
                  <a:pt x="829857" y="325846"/>
                </a:cubicBezTo>
                <a:close/>
                <a:moveTo>
                  <a:pt x="658407" y="325846"/>
                </a:moveTo>
                <a:cubicBezTo>
                  <a:pt x="644805" y="325846"/>
                  <a:pt x="635585" y="329026"/>
                  <a:pt x="630745" y="335386"/>
                </a:cubicBezTo>
                <a:cubicBezTo>
                  <a:pt x="625905" y="341747"/>
                  <a:pt x="623485" y="354100"/>
                  <a:pt x="623485" y="372448"/>
                </a:cubicBezTo>
                <a:cubicBezTo>
                  <a:pt x="623485" y="383080"/>
                  <a:pt x="623847" y="391254"/>
                  <a:pt x="624571" y="396969"/>
                </a:cubicBezTo>
                <a:cubicBezTo>
                  <a:pt x="625295" y="402684"/>
                  <a:pt x="626865" y="407717"/>
                  <a:pt x="629282" y="412067"/>
                </a:cubicBezTo>
                <a:cubicBezTo>
                  <a:pt x="631699" y="416418"/>
                  <a:pt x="635130" y="419380"/>
                  <a:pt x="639576" y="420954"/>
                </a:cubicBezTo>
                <a:cubicBezTo>
                  <a:pt x="644024" y="422528"/>
                  <a:pt x="650301" y="423315"/>
                  <a:pt x="658405" y="423315"/>
                </a:cubicBezTo>
                <a:cubicBezTo>
                  <a:pt x="666510" y="423315"/>
                  <a:pt x="672786" y="422528"/>
                  <a:pt x="677235" y="420954"/>
                </a:cubicBezTo>
                <a:cubicBezTo>
                  <a:pt x="681683" y="419380"/>
                  <a:pt x="685115" y="416417"/>
                  <a:pt x="687532" y="412065"/>
                </a:cubicBezTo>
                <a:cubicBezTo>
                  <a:pt x="689949" y="407714"/>
                  <a:pt x="691526" y="402634"/>
                  <a:pt x="692261" y="396828"/>
                </a:cubicBezTo>
                <a:cubicBezTo>
                  <a:pt x="692997" y="391021"/>
                  <a:pt x="693365" y="382895"/>
                  <a:pt x="693365" y="372448"/>
                </a:cubicBezTo>
                <a:cubicBezTo>
                  <a:pt x="693365" y="354131"/>
                  <a:pt x="690939" y="341785"/>
                  <a:pt x="686087" y="335409"/>
                </a:cubicBezTo>
                <a:cubicBezTo>
                  <a:pt x="681236" y="329034"/>
                  <a:pt x="672009" y="325846"/>
                  <a:pt x="658407" y="325846"/>
                </a:cubicBezTo>
                <a:close/>
                <a:moveTo>
                  <a:pt x="191029" y="325846"/>
                </a:moveTo>
                <a:cubicBezTo>
                  <a:pt x="167883" y="325846"/>
                  <a:pt x="156310" y="340021"/>
                  <a:pt x="156310" y="368372"/>
                </a:cubicBezTo>
                <a:lnTo>
                  <a:pt x="223054" y="368372"/>
                </a:lnTo>
                <a:cubicBezTo>
                  <a:pt x="223054" y="353371"/>
                  <a:pt x="220516" y="342532"/>
                  <a:pt x="215440" y="335858"/>
                </a:cubicBezTo>
                <a:cubicBezTo>
                  <a:pt x="210365" y="329183"/>
                  <a:pt x="202228" y="325846"/>
                  <a:pt x="191029" y="325846"/>
                </a:cubicBezTo>
                <a:close/>
                <a:moveTo>
                  <a:pt x="948180" y="325621"/>
                </a:moveTo>
                <a:cubicBezTo>
                  <a:pt x="937522" y="325621"/>
                  <a:pt x="930104" y="327676"/>
                  <a:pt x="925925" y="331788"/>
                </a:cubicBezTo>
                <a:cubicBezTo>
                  <a:pt x="921746" y="335899"/>
                  <a:pt x="919657" y="343200"/>
                  <a:pt x="919657" y="353692"/>
                </a:cubicBezTo>
                <a:cubicBezTo>
                  <a:pt x="919657" y="364181"/>
                  <a:pt x="921746" y="371381"/>
                  <a:pt x="925925" y="375291"/>
                </a:cubicBezTo>
                <a:cubicBezTo>
                  <a:pt x="930104" y="379201"/>
                  <a:pt x="937529" y="381156"/>
                  <a:pt x="948199" y="381156"/>
                </a:cubicBezTo>
                <a:cubicBezTo>
                  <a:pt x="958870" y="381156"/>
                  <a:pt x="966334" y="379230"/>
                  <a:pt x="970593" y="375377"/>
                </a:cubicBezTo>
                <a:cubicBezTo>
                  <a:pt x="974852" y="371524"/>
                  <a:pt x="976981" y="364302"/>
                  <a:pt x="976981" y="353710"/>
                </a:cubicBezTo>
                <a:cubicBezTo>
                  <a:pt x="976981" y="343118"/>
                  <a:pt x="974845" y="335789"/>
                  <a:pt x="970573" y="331721"/>
                </a:cubicBezTo>
                <a:cubicBezTo>
                  <a:pt x="966302" y="327654"/>
                  <a:pt x="958837" y="325621"/>
                  <a:pt x="948180" y="325621"/>
                </a:cubicBezTo>
                <a:close/>
                <a:moveTo>
                  <a:pt x="1013686" y="316345"/>
                </a:moveTo>
                <a:lnTo>
                  <a:pt x="1025995" y="316345"/>
                </a:lnTo>
                <a:lnTo>
                  <a:pt x="1058963" y="421297"/>
                </a:lnTo>
                <a:lnTo>
                  <a:pt x="1064675" y="421297"/>
                </a:lnTo>
                <a:lnTo>
                  <a:pt x="1097864" y="316345"/>
                </a:lnTo>
                <a:lnTo>
                  <a:pt x="1110205" y="316345"/>
                </a:lnTo>
                <a:lnTo>
                  <a:pt x="1058249" y="484394"/>
                </a:lnTo>
                <a:lnTo>
                  <a:pt x="1045979" y="484394"/>
                </a:lnTo>
                <a:lnTo>
                  <a:pt x="1062128" y="432816"/>
                </a:lnTo>
                <a:lnTo>
                  <a:pt x="1049019" y="432816"/>
                </a:lnTo>
                <a:close/>
                <a:moveTo>
                  <a:pt x="2040000" y="314326"/>
                </a:moveTo>
                <a:cubicBezTo>
                  <a:pt x="2063351" y="314326"/>
                  <a:pt x="2075026" y="326673"/>
                  <a:pt x="2075026" y="351367"/>
                </a:cubicBezTo>
                <a:lnTo>
                  <a:pt x="2075026" y="416050"/>
                </a:lnTo>
                <a:cubicBezTo>
                  <a:pt x="2075478" y="420124"/>
                  <a:pt x="2081085" y="422619"/>
                  <a:pt x="2091846" y="423533"/>
                </a:cubicBezTo>
                <a:lnTo>
                  <a:pt x="2091224" y="434609"/>
                </a:lnTo>
                <a:cubicBezTo>
                  <a:pt x="2078082" y="434609"/>
                  <a:pt x="2069397" y="431470"/>
                  <a:pt x="2065168" y="425190"/>
                </a:cubicBezTo>
                <a:cubicBezTo>
                  <a:pt x="2050770" y="431620"/>
                  <a:pt x="2035952" y="434834"/>
                  <a:pt x="2020712" y="434834"/>
                </a:cubicBezTo>
                <a:cubicBezTo>
                  <a:pt x="2010768" y="434834"/>
                  <a:pt x="2003005" y="431841"/>
                  <a:pt x="1997423" y="425853"/>
                </a:cubicBezTo>
                <a:cubicBezTo>
                  <a:pt x="1991842" y="419865"/>
                  <a:pt x="1989051" y="411472"/>
                  <a:pt x="1989051" y="400673"/>
                </a:cubicBezTo>
                <a:cubicBezTo>
                  <a:pt x="1989051" y="389874"/>
                  <a:pt x="1991696" y="381587"/>
                  <a:pt x="1996988" y="375813"/>
                </a:cubicBezTo>
                <a:cubicBezTo>
                  <a:pt x="2002279" y="370038"/>
                  <a:pt x="2010627" y="366597"/>
                  <a:pt x="2022034" y="365490"/>
                </a:cubicBezTo>
                <a:lnTo>
                  <a:pt x="2062606" y="361218"/>
                </a:lnTo>
                <a:lnTo>
                  <a:pt x="2062606" y="351367"/>
                </a:lnTo>
                <a:cubicBezTo>
                  <a:pt x="2062606" y="342444"/>
                  <a:pt x="2060759" y="336035"/>
                  <a:pt x="2057065" y="332139"/>
                </a:cubicBezTo>
                <a:cubicBezTo>
                  <a:pt x="2053370" y="328244"/>
                  <a:pt x="2047682" y="326296"/>
                  <a:pt x="2040000" y="326296"/>
                </a:cubicBezTo>
                <a:cubicBezTo>
                  <a:pt x="2031668" y="326296"/>
                  <a:pt x="2019952" y="327267"/>
                  <a:pt x="2004853" y="329210"/>
                </a:cubicBezTo>
                <a:lnTo>
                  <a:pt x="1995548" y="330107"/>
                </a:lnTo>
                <a:lnTo>
                  <a:pt x="1994655" y="318727"/>
                </a:lnTo>
                <a:cubicBezTo>
                  <a:pt x="2012791" y="315793"/>
                  <a:pt x="2027906" y="314326"/>
                  <a:pt x="2040000" y="314326"/>
                </a:cubicBezTo>
                <a:close/>
                <a:moveTo>
                  <a:pt x="1762654" y="314326"/>
                </a:moveTo>
                <a:cubicBezTo>
                  <a:pt x="1777593" y="314326"/>
                  <a:pt x="1788811" y="318823"/>
                  <a:pt x="1796306" y="327816"/>
                </a:cubicBezTo>
                <a:cubicBezTo>
                  <a:pt x="1803801" y="336808"/>
                  <a:pt x="1807548" y="350938"/>
                  <a:pt x="1807548" y="370205"/>
                </a:cubicBezTo>
                <a:lnTo>
                  <a:pt x="1807548" y="379892"/>
                </a:lnTo>
                <a:lnTo>
                  <a:pt x="1727935" y="379892"/>
                </a:lnTo>
                <a:cubicBezTo>
                  <a:pt x="1727935" y="394191"/>
                  <a:pt x="1730307" y="405003"/>
                  <a:pt x="1735052" y="412328"/>
                </a:cubicBezTo>
                <a:cubicBezTo>
                  <a:pt x="1739796" y="419653"/>
                  <a:pt x="1747887" y="423315"/>
                  <a:pt x="1759323" y="423315"/>
                </a:cubicBezTo>
                <a:cubicBezTo>
                  <a:pt x="1770759" y="423315"/>
                  <a:pt x="1782149" y="422805"/>
                  <a:pt x="1793493" y="421786"/>
                </a:cubicBezTo>
                <a:lnTo>
                  <a:pt x="1802673" y="421068"/>
                </a:lnTo>
                <a:lnTo>
                  <a:pt x="1803287" y="432638"/>
                </a:lnTo>
                <a:cubicBezTo>
                  <a:pt x="1785137" y="434102"/>
                  <a:pt x="1770534" y="434834"/>
                  <a:pt x="1759478" y="434834"/>
                </a:cubicBezTo>
                <a:cubicBezTo>
                  <a:pt x="1742809" y="434677"/>
                  <a:pt x="1731240" y="429589"/>
                  <a:pt x="1724770" y="419570"/>
                </a:cubicBezTo>
                <a:cubicBezTo>
                  <a:pt x="1718300" y="409551"/>
                  <a:pt x="1715065" y="394516"/>
                  <a:pt x="1715065" y="374466"/>
                </a:cubicBezTo>
                <a:cubicBezTo>
                  <a:pt x="1715065" y="334373"/>
                  <a:pt x="1730928" y="314326"/>
                  <a:pt x="1762654" y="314326"/>
                </a:cubicBezTo>
                <a:close/>
                <a:moveTo>
                  <a:pt x="1649007" y="314326"/>
                </a:moveTo>
                <a:cubicBezTo>
                  <a:pt x="1666359" y="314326"/>
                  <a:pt x="1678669" y="318750"/>
                  <a:pt x="1685935" y="327596"/>
                </a:cubicBezTo>
                <a:cubicBezTo>
                  <a:pt x="1693201" y="336442"/>
                  <a:pt x="1696835" y="352004"/>
                  <a:pt x="1696835" y="374280"/>
                </a:cubicBezTo>
                <a:cubicBezTo>
                  <a:pt x="1696835" y="396557"/>
                  <a:pt x="1693581" y="412218"/>
                  <a:pt x="1687075" y="421265"/>
                </a:cubicBezTo>
                <a:cubicBezTo>
                  <a:pt x="1680568" y="430311"/>
                  <a:pt x="1667879" y="434834"/>
                  <a:pt x="1649007" y="434834"/>
                </a:cubicBezTo>
                <a:cubicBezTo>
                  <a:pt x="1630136" y="434834"/>
                  <a:pt x="1617453" y="430320"/>
                  <a:pt x="1610958" y="421290"/>
                </a:cubicBezTo>
                <a:cubicBezTo>
                  <a:pt x="1604463" y="412260"/>
                  <a:pt x="1601216" y="396591"/>
                  <a:pt x="1601216" y="374284"/>
                </a:cubicBezTo>
                <a:cubicBezTo>
                  <a:pt x="1601216" y="351976"/>
                  <a:pt x="1604842" y="336407"/>
                  <a:pt x="1612096" y="327575"/>
                </a:cubicBezTo>
                <a:cubicBezTo>
                  <a:pt x="1619351" y="318742"/>
                  <a:pt x="1631655" y="314326"/>
                  <a:pt x="1649007" y="314326"/>
                </a:cubicBezTo>
                <a:close/>
                <a:moveTo>
                  <a:pt x="1463683" y="314326"/>
                </a:moveTo>
                <a:cubicBezTo>
                  <a:pt x="1478318" y="314326"/>
                  <a:pt x="1487998" y="318286"/>
                  <a:pt x="1492722" y="326206"/>
                </a:cubicBezTo>
                <a:cubicBezTo>
                  <a:pt x="1496908" y="323347"/>
                  <a:pt x="1502990" y="320652"/>
                  <a:pt x="1510966" y="318122"/>
                </a:cubicBezTo>
                <a:cubicBezTo>
                  <a:pt x="1518941" y="315591"/>
                  <a:pt x="1526354" y="314326"/>
                  <a:pt x="1533202" y="314326"/>
                </a:cubicBezTo>
                <a:cubicBezTo>
                  <a:pt x="1549033" y="314326"/>
                  <a:pt x="1559501" y="318356"/>
                  <a:pt x="1564608" y="326415"/>
                </a:cubicBezTo>
                <a:cubicBezTo>
                  <a:pt x="1569715" y="334475"/>
                  <a:pt x="1572268" y="349744"/>
                  <a:pt x="1572268" y="372223"/>
                </a:cubicBezTo>
                <a:lnTo>
                  <a:pt x="1572268" y="432816"/>
                </a:lnTo>
                <a:lnTo>
                  <a:pt x="1559845" y="432816"/>
                </a:lnTo>
                <a:lnTo>
                  <a:pt x="1559845" y="372673"/>
                </a:lnTo>
                <a:cubicBezTo>
                  <a:pt x="1559845" y="353373"/>
                  <a:pt x="1558201" y="340743"/>
                  <a:pt x="1554914" y="334784"/>
                </a:cubicBezTo>
                <a:cubicBezTo>
                  <a:pt x="1551627" y="328825"/>
                  <a:pt x="1544389" y="325846"/>
                  <a:pt x="1533202" y="325846"/>
                </a:cubicBezTo>
                <a:cubicBezTo>
                  <a:pt x="1527016" y="325846"/>
                  <a:pt x="1520792" y="326756"/>
                  <a:pt x="1514530" y="328576"/>
                </a:cubicBezTo>
                <a:cubicBezTo>
                  <a:pt x="1508269" y="330397"/>
                  <a:pt x="1503460" y="332252"/>
                  <a:pt x="1500105" y="334143"/>
                </a:cubicBezTo>
                <a:lnTo>
                  <a:pt x="1496915" y="335640"/>
                </a:lnTo>
                <a:cubicBezTo>
                  <a:pt x="1499609" y="342024"/>
                  <a:pt x="1500955" y="354218"/>
                  <a:pt x="1500955" y="372223"/>
                </a:cubicBezTo>
                <a:lnTo>
                  <a:pt x="1500955" y="432816"/>
                </a:lnTo>
                <a:lnTo>
                  <a:pt x="1488532" y="432816"/>
                </a:lnTo>
                <a:lnTo>
                  <a:pt x="1488532" y="372673"/>
                </a:lnTo>
                <a:cubicBezTo>
                  <a:pt x="1488532" y="353373"/>
                  <a:pt x="1486888" y="340743"/>
                  <a:pt x="1483600" y="334784"/>
                </a:cubicBezTo>
                <a:cubicBezTo>
                  <a:pt x="1480311" y="328825"/>
                  <a:pt x="1473075" y="325846"/>
                  <a:pt x="1461890" y="325846"/>
                </a:cubicBezTo>
                <a:cubicBezTo>
                  <a:pt x="1456182" y="325846"/>
                  <a:pt x="1450335" y="326758"/>
                  <a:pt x="1444348" y="328584"/>
                </a:cubicBezTo>
                <a:cubicBezTo>
                  <a:pt x="1438362" y="330409"/>
                  <a:pt x="1433938" y="332139"/>
                  <a:pt x="1431075" y="333775"/>
                </a:cubicBezTo>
                <a:lnTo>
                  <a:pt x="1427396" y="336051"/>
                </a:lnTo>
                <a:lnTo>
                  <a:pt x="1427396" y="432816"/>
                </a:lnTo>
                <a:lnTo>
                  <a:pt x="1414977" y="432816"/>
                </a:lnTo>
                <a:lnTo>
                  <a:pt x="1414977" y="316345"/>
                </a:lnTo>
                <a:lnTo>
                  <a:pt x="1427396" y="316345"/>
                </a:lnTo>
                <a:lnTo>
                  <a:pt x="1427396" y="325085"/>
                </a:lnTo>
                <a:cubicBezTo>
                  <a:pt x="1426456" y="324682"/>
                  <a:pt x="1427138" y="323828"/>
                  <a:pt x="1429443" y="322522"/>
                </a:cubicBezTo>
                <a:cubicBezTo>
                  <a:pt x="1431748" y="321216"/>
                  <a:pt x="1436250" y="319524"/>
                  <a:pt x="1442950" y="317445"/>
                </a:cubicBezTo>
                <a:cubicBezTo>
                  <a:pt x="1449649" y="315366"/>
                  <a:pt x="1456561" y="314326"/>
                  <a:pt x="1463683" y="314326"/>
                </a:cubicBezTo>
                <a:close/>
                <a:moveTo>
                  <a:pt x="1334029" y="314326"/>
                </a:moveTo>
                <a:cubicBezTo>
                  <a:pt x="1348968" y="314326"/>
                  <a:pt x="1360186" y="318823"/>
                  <a:pt x="1367681" y="327816"/>
                </a:cubicBezTo>
                <a:cubicBezTo>
                  <a:pt x="1375176" y="336808"/>
                  <a:pt x="1378923" y="350938"/>
                  <a:pt x="1378923" y="370205"/>
                </a:cubicBezTo>
                <a:lnTo>
                  <a:pt x="1378923" y="379892"/>
                </a:lnTo>
                <a:lnTo>
                  <a:pt x="1299310" y="379892"/>
                </a:lnTo>
                <a:cubicBezTo>
                  <a:pt x="1299310" y="394191"/>
                  <a:pt x="1301682" y="405003"/>
                  <a:pt x="1306427" y="412328"/>
                </a:cubicBezTo>
                <a:cubicBezTo>
                  <a:pt x="1311171" y="419653"/>
                  <a:pt x="1319262" y="423315"/>
                  <a:pt x="1330698" y="423315"/>
                </a:cubicBezTo>
                <a:cubicBezTo>
                  <a:pt x="1342134" y="423315"/>
                  <a:pt x="1353524" y="422805"/>
                  <a:pt x="1364868" y="421786"/>
                </a:cubicBezTo>
                <a:lnTo>
                  <a:pt x="1374048" y="421068"/>
                </a:lnTo>
                <a:lnTo>
                  <a:pt x="1374662" y="432638"/>
                </a:lnTo>
                <a:cubicBezTo>
                  <a:pt x="1356512" y="434102"/>
                  <a:pt x="1341909" y="434834"/>
                  <a:pt x="1330853" y="434834"/>
                </a:cubicBezTo>
                <a:cubicBezTo>
                  <a:pt x="1314184" y="434677"/>
                  <a:pt x="1302615" y="429589"/>
                  <a:pt x="1296145" y="419570"/>
                </a:cubicBezTo>
                <a:cubicBezTo>
                  <a:pt x="1289675" y="409551"/>
                  <a:pt x="1286440" y="394516"/>
                  <a:pt x="1286440" y="374466"/>
                </a:cubicBezTo>
                <a:cubicBezTo>
                  <a:pt x="1286440" y="334373"/>
                  <a:pt x="1302303" y="314326"/>
                  <a:pt x="1334029" y="314326"/>
                </a:cubicBezTo>
                <a:close/>
                <a:moveTo>
                  <a:pt x="829857" y="314326"/>
                </a:moveTo>
                <a:cubicBezTo>
                  <a:pt x="847209" y="314326"/>
                  <a:pt x="859519" y="318750"/>
                  <a:pt x="866785" y="327596"/>
                </a:cubicBezTo>
                <a:cubicBezTo>
                  <a:pt x="874051" y="336442"/>
                  <a:pt x="877685" y="352004"/>
                  <a:pt x="877685" y="374280"/>
                </a:cubicBezTo>
                <a:cubicBezTo>
                  <a:pt x="877685" y="396557"/>
                  <a:pt x="874431" y="412218"/>
                  <a:pt x="867924" y="421265"/>
                </a:cubicBezTo>
                <a:cubicBezTo>
                  <a:pt x="861418" y="430311"/>
                  <a:pt x="848728" y="434834"/>
                  <a:pt x="829857" y="434834"/>
                </a:cubicBezTo>
                <a:cubicBezTo>
                  <a:pt x="810986" y="434834"/>
                  <a:pt x="798303" y="430320"/>
                  <a:pt x="791808" y="421290"/>
                </a:cubicBezTo>
                <a:cubicBezTo>
                  <a:pt x="785313" y="412260"/>
                  <a:pt x="782066" y="396591"/>
                  <a:pt x="782066" y="374284"/>
                </a:cubicBezTo>
                <a:cubicBezTo>
                  <a:pt x="782066" y="351976"/>
                  <a:pt x="785692" y="336407"/>
                  <a:pt x="792945" y="327575"/>
                </a:cubicBezTo>
                <a:cubicBezTo>
                  <a:pt x="800201" y="318742"/>
                  <a:pt x="812505" y="314326"/>
                  <a:pt x="829857" y="314326"/>
                </a:cubicBezTo>
                <a:close/>
                <a:moveTo>
                  <a:pt x="658407" y="314326"/>
                </a:moveTo>
                <a:cubicBezTo>
                  <a:pt x="675759" y="314326"/>
                  <a:pt x="688069" y="318750"/>
                  <a:pt x="695335" y="327596"/>
                </a:cubicBezTo>
                <a:cubicBezTo>
                  <a:pt x="702601" y="336442"/>
                  <a:pt x="706235" y="352004"/>
                  <a:pt x="706235" y="374280"/>
                </a:cubicBezTo>
                <a:cubicBezTo>
                  <a:pt x="706235" y="396557"/>
                  <a:pt x="702981" y="412218"/>
                  <a:pt x="696474" y="421265"/>
                </a:cubicBezTo>
                <a:cubicBezTo>
                  <a:pt x="689968" y="430311"/>
                  <a:pt x="677279" y="434834"/>
                  <a:pt x="658407" y="434834"/>
                </a:cubicBezTo>
                <a:cubicBezTo>
                  <a:pt x="639536" y="434834"/>
                  <a:pt x="626853" y="430320"/>
                  <a:pt x="620358" y="421290"/>
                </a:cubicBezTo>
                <a:cubicBezTo>
                  <a:pt x="613863" y="412260"/>
                  <a:pt x="610615" y="396591"/>
                  <a:pt x="610615" y="374284"/>
                </a:cubicBezTo>
                <a:cubicBezTo>
                  <a:pt x="610615" y="351976"/>
                  <a:pt x="614242" y="336407"/>
                  <a:pt x="621495" y="327575"/>
                </a:cubicBezTo>
                <a:cubicBezTo>
                  <a:pt x="628751" y="318742"/>
                  <a:pt x="641055" y="314326"/>
                  <a:pt x="658407" y="314326"/>
                </a:cubicBezTo>
                <a:close/>
                <a:moveTo>
                  <a:pt x="551864" y="314326"/>
                </a:moveTo>
                <a:cubicBezTo>
                  <a:pt x="566421" y="314326"/>
                  <a:pt x="576253" y="318356"/>
                  <a:pt x="581360" y="326415"/>
                </a:cubicBezTo>
                <a:cubicBezTo>
                  <a:pt x="586467" y="334475"/>
                  <a:pt x="589020" y="349744"/>
                  <a:pt x="589020" y="372223"/>
                </a:cubicBezTo>
                <a:lnTo>
                  <a:pt x="589020" y="432816"/>
                </a:lnTo>
                <a:lnTo>
                  <a:pt x="576601" y="432816"/>
                </a:lnTo>
                <a:lnTo>
                  <a:pt x="576601" y="372673"/>
                </a:lnTo>
                <a:cubicBezTo>
                  <a:pt x="576601" y="353373"/>
                  <a:pt x="574956" y="340743"/>
                  <a:pt x="571668" y="334784"/>
                </a:cubicBezTo>
                <a:cubicBezTo>
                  <a:pt x="568379" y="328825"/>
                  <a:pt x="561143" y="325846"/>
                  <a:pt x="549958" y="325846"/>
                </a:cubicBezTo>
                <a:cubicBezTo>
                  <a:pt x="544214" y="325846"/>
                  <a:pt x="538176" y="326756"/>
                  <a:pt x="531841" y="328576"/>
                </a:cubicBezTo>
                <a:cubicBezTo>
                  <a:pt x="525507" y="330397"/>
                  <a:pt x="520615" y="332169"/>
                  <a:pt x="517165" y="333893"/>
                </a:cubicBezTo>
                <a:lnTo>
                  <a:pt x="512996" y="336151"/>
                </a:lnTo>
                <a:lnTo>
                  <a:pt x="512996" y="432816"/>
                </a:lnTo>
                <a:lnTo>
                  <a:pt x="500577" y="432816"/>
                </a:lnTo>
                <a:lnTo>
                  <a:pt x="500577" y="316345"/>
                </a:lnTo>
                <a:lnTo>
                  <a:pt x="512996" y="316345"/>
                </a:lnTo>
                <a:lnTo>
                  <a:pt x="512996" y="325085"/>
                </a:lnTo>
                <a:cubicBezTo>
                  <a:pt x="524350" y="317913"/>
                  <a:pt x="537306" y="314326"/>
                  <a:pt x="551864" y="314326"/>
                </a:cubicBezTo>
                <a:close/>
                <a:moveTo>
                  <a:pt x="315768" y="314326"/>
                </a:moveTo>
                <a:lnTo>
                  <a:pt x="345172" y="316784"/>
                </a:lnTo>
                <a:lnTo>
                  <a:pt x="344536" y="328089"/>
                </a:lnTo>
                <a:cubicBezTo>
                  <a:pt x="330986" y="326593"/>
                  <a:pt x="321466" y="325846"/>
                  <a:pt x="315975" y="325846"/>
                </a:cubicBezTo>
                <a:cubicBezTo>
                  <a:pt x="302509" y="325846"/>
                  <a:pt x="293244" y="329175"/>
                  <a:pt x="288181" y="335834"/>
                </a:cubicBezTo>
                <a:cubicBezTo>
                  <a:pt x="283117" y="342494"/>
                  <a:pt x="280585" y="355152"/>
                  <a:pt x="280585" y="373809"/>
                </a:cubicBezTo>
                <a:cubicBezTo>
                  <a:pt x="280585" y="392466"/>
                  <a:pt x="282883" y="405381"/>
                  <a:pt x="287480" y="412555"/>
                </a:cubicBezTo>
                <a:cubicBezTo>
                  <a:pt x="292077" y="419728"/>
                  <a:pt x="301659" y="423315"/>
                  <a:pt x="316225" y="423315"/>
                </a:cubicBezTo>
                <a:lnTo>
                  <a:pt x="345004" y="421068"/>
                </a:lnTo>
                <a:lnTo>
                  <a:pt x="345618" y="432584"/>
                </a:lnTo>
                <a:cubicBezTo>
                  <a:pt x="331671" y="434084"/>
                  <a:pt x="321790" y="434834"/>
                  <a:pt x="315975" y="434834"/>
                </a:cubicBezTo>
                <a:cubicBezTo>
                  <a:pt x="296944" y="434834"/>
                  <a:pt x="284143" y="430282"/>
                  <a:pt x="277572" y="421177"/>
                </a:cubicBezTo>
                <a:cubicBezTo>
                  <a:pt x="271001" y="412073"/>
                  <a:pt x="267716" y="396322"/>
                  <a:pt x="267716" y="373925"/>
                </a:cubicBezTo>
                <a:cubicBezTo>
                  <a:pt x="267716" y="351528"/>
                  <a:pt x="271340" y="335996"/>
                  <a:pt x="278590" y="327328"/>
                </a:cubicBezTo>
                <a:cubicBezTo>
                  <a:pt x="285840" y="318660"/>
                  <a:pt x="298232" y="314326"/>
                  <a:pt x="315768" y="314326"/>
                </a:cubicBezTo>
                <a:close/>
                <a:moveTo>
                  <a:pt x="191029" y="314326"/>
                </a:moveTo>
                <a:cubicBezTo>
                  <a:pt x="205969" y="314326"/>
                  <a:pt x="217186" y="318823"/>
                  <a:pt x="224681" y="327816"/>
                </a:cubicBezTo>
                <a:cubicBezTo>
                  <a:pt x="232176" y="336808"/>
                  <a:pt x="235923" y="350938"/>
                  <a:pt x="235923" y="370205"/>
                </a:cubicBezTo>
                <a:lnTo>
                  <a:pt x="235923" y="379892"/>
                </a:lnTo>
                <a:lnTo>
                  <a:pt x="156310" y="379892"/>
                </a:lnTo>
                <a:cubicBezTo>
                  <a:pt x="156310" y="394191"/>
                  <a:pt x="158682" y="405003"/>
                  <a:pt x="163427" y="412328"/>
                </a:cubicBezTo>
                <a:cubicBezTo>
                  <a:pt x="168172" y="419653"/>
                  <a:pt x="176262" y="423315"/>
                  <a:pt x="187698" y="423315"/>
                </a:cubicBezTo>
                <a:cubicBezTo>
                  <a:pt x="199134" y="423315"/>
                  <a:pt x="210524" y="422805"/>
                  <a:pt x="221868" y="421786"/>
                </a:cubicBezTo>
                <a:lnTo>
                  <a:pt x="231048" y="421068"/>
                </a:lnTo>
                <a:lnTo>
                  <a:pt x="231662" y="432638"/>
                </a:lnTo>
                <a:cubicBezTo>
                  <a:pt x="213512" y="434102"/>
                  <a:pt x="198909" y="434834"/>
                  <a:pt x="187853" y="434834"/>
                </a:cubicBezTo>
                <a:cubicBezTo>
                  <a:pt x="171184" y="434677"/>
                  <a:pt x="159615" y="429589"/>
                  <a:pt x="153145" y="419570"/>
                </a:cubicBezTo>
                <a:cubicBezTo>
                  <a:pt x="146675" y="409551"/>
                  <a:pt x="143440" y="394516"/>
                  <a:pt x="143440" y="374466"/>
                </a:cubicBezTo>
                <a:cubicBezTo>
                  <a:pt x="143440" y="334373"/>
                  <a:pt x="159303" y="314326"/>
                  <a:pt x="191029" y="314326"/>
                </a:cubicBezTo>
                <a:close/>
                <a:moveTo>
                  <a:pt x="947646" y="314101"/>
                </a:moveTo>
                <a:cubicBezTo>
                  <a:pt x="955606" y="314101"/>
                  <a:pt x="962801" y="314905"/>
                  <a:pt x="969230" y="316512"/>
                </a:cubicBezTo>
                <a:lnTo>
                  <a:pt x="971695" y="317041"/>
                </a:lnTo>
                <a:lnTo>
                  <a:pt x="1005099" y="316116"/>
                </a:lnTo>
                <a:lnTo>
                  <a:pt x="1005099" y="328535"/>
                </a:lnTo>
                <a:lnTo>
                  <a:pt x="980878" y="328535"/>
                </a:lnTo>
                <a:cubicBezTo>
                  <a:pt x="986860" y="332019"/>
                  <a:pt x="989851" y="340608"/>
                  <a:pt x="989851" y="354303"/>
                </a:cubicBezTo>
                <a:cubicBezTo>
                  <a:pt x="989851" y="367997"/>
                  <a:pt x="986357" y="377816"/>
                  <a:pt x="979369" y="383760"/>
                </a:cubicBezTo>
                <a:cubicBezTo>
                  <a:pt x="972382" y="389704"/>
                  <a:pt x="961508" y="392676"/>
                  <a:pt x="946749" y="392676"/>
                </a:cubicBezTo>
                <a:cubicBezTo>
                  <a:pt x="942001" y="392676"/>
                  <a:pt x="938435" y="392377"/>
                  <a:pt x="936051" y="391779"/>
                </a:cubicBezTo>
                <a:cubicBezTo>
                  <a:pt x="933196" y="399054"/>
                  <a:pt x="931769" y="403710"/>
                  <a:pt x="931769" y="405749"/>
                </a:cubicBezTo>
                <a:cubicBezTo>
                  <a:pt x="931769" y="407787"/>
                  <a:pt x="931892" y="409297"/>
                  <a:pt x="932138" y="410279"/>
                </a:cubicBezTo>
                <a:cubicBezTo>
                  <a:pt x="932385" y="411262"/>
                  <a:pt x="932802" y="412097"/>
                  <a:pt x="933390" y="412785"/>
                </a:cubicBezTo>
                <a:cubicBezTo>
                  <a:pt x="933979" y="413473"/>
                  <a:pt x="935372" y="413947"/>
                  <a:pt x="937569" y="414207"/>
                </a:cubicBezTo>
                <a:cubicBezTo>
                  <a:pt x="941848" y="414897"/>
                  <a:pt x="950515" y="415243"/>
                  <a:pt x="963567" y="415243"/>
                </a:cubicBezTo>
                <a:cubicBezTo>
                  <a:pt x="976620" y="415243"/>
                  <a:pt x="986320" y="417480"/>
                  <a:pt x="992666" y="421954"/>
                </a:cubicBezTo>
                <a:cubicBezTo>
                  <a:pt x="999012" y="426429"/>
                  <a:pt x="1002185" y="435375"/>
                  <a:pt x="1002185" y="448793"/>
                </a:cubicBezTo>
                <a:cubicBezTo>
                  <a:pt x="1002185" y="462209"/>
                  <a:pt x="998150" y="471833"/>
                  <a:pt x="990080" y="477665"/>
                </a:cubicBezTo>
                <a:cubicBezTo>
                  <a:pt x="982010" y="483496"/>
                  <a:pt x="968991" y="486412"/>
                  <a:pt x="951025" y="486412"/>
                </a:cubicBezTo>
                <a:cubicBezTo>
                  <a:pt x="933058" y="486412"/>
                  <a:pt x="920969" y="483710"/>
                  <a:pt x="914758" y="478306"/>
                </a:cubicBezTo>
                <a:cubicBezTo>
                  <a:pt x="908546" y="472902"/>
                  <a:pt x="905440" y="462957"/>
                  <a:pt x="905440" y="448472"/>
                </a:cubicBezTo>
                <a:cubicBezTo>
                  <a:pt x="905440" y="439390"/>
                  <a:pt x="908519" y="432094"/>
                  <a:pt x="914677" y="426583"/>
                </a:cubicBezTo>
                <a:cubicBezTo>
                  <a:pt x="916782" y="424628"/>
                  <a:pt x="920058" y="422430"/>
                  <a:pt x="924504" y="419990"/>
                </a:cubicBezTo>
                <a:cubicBezTo>
                  <a:pt x="921215" y="418592"/>
                  <a:pt x="919571" y="413658"/>
                  <a:pt x="919571" y="405188"/>
                </a:cubicBezTo>
                <a:cubicBezTo>
                  <a:pt x="919571" y="402814"/>
                  <a:pt x="921338" y="397939"/>
                  <a:pt x="924871" y="390565"/>
                </a:cubicBezTo>
                <a:lnTo>
                  <a:pt x="926297" y="389107"/>
                </a:lnTo>
                <a:cubicBezTo>
                  <a:pt x="913440" y="385092"/>
                  <a:pt x="907012" y="373260"/>
                  <a:pt x="907012" y="353610"/>
                </a:cubicBezTo>
                <a:cubicBezTo>
                  <a:pt x="907012" y="327271"/>
                  <a:pt x="920557" y="314101"/>
                  <a:pt x="947646" y="314101"/>
                </a:cubicBezTo>
                <a:close/>
                <a:moveTo>
                  <a:pt x="2126331" y="279790"/>
                </a:moveTo>
                <a:lnTo>
                  <a:pt x="2138750" y="279790"/>
                </a:lnTo>
                <a:lnTo>
                  <a:pt x="2138750" y="316345"/>
                </a:lnTo>
                <a:lnTo>
                  <a:pt x="2179566" y="316345"/>
                </a:lnTo>
                <a:lnTo>
                  <a:pt x="2179566" y="327864"/>
                </a:lnTo>
                <a:lnTo>
                  <a:pt x="2138750" y="327864"/>
                </a:lnTo>
                <a:lnTo>
                  <a:pt x="2138750" y="384332"/>
                </a:lnTo>
                <a:cubicBezTo>
                  <a:pt x="2138750" y="401296"/>
                  <a:pt x="2139848" y="412071"/>
                  <a:pt x="2142042" y="416659"/>
                </a:cubicBezTo>
                <a:cubicBezTo>
                  <a:pt x="2144236" y="421246"/>
                  <a:pt x="2149314" y="423540"/>
                  <a:pt x="2157274" y="423540"/>
                </a:cubicBezTo>
                <a:lnTo>
                  <a:pt x="2181130" y="421515"/>
                </a:lnTo>
                <a:lnTo>
                  <a:pt x="2182030" y="432998"/>
                </a:lnTo>
                <a:cubicBezTo>
                  <a:pt x="2170798" y="434372"/>
                  <a:pt x="2162487" y="435059"/>
                  <a:pt x="2157095" y="435059"/>
                </a:cubicBezTo>
                <a:cubicBezTo>
                  <a:pt x="2145725" y="435059"/>
                  <a:pt x="2137755" y="432081"/>
                  <a:pt x="2133185" y="426124"/>
                </a:cubicBezTo>
                <a:cubicBezTo>
                  <a:pt x="2128616" y="420168"/>
                  <a:pt x="2126331" y="409078"/>
                  <a:pt x="2126331" y="392854"/>
                </a:cubicBezTo>
                <a:lnTo>
                  <a:pt x="2126331" y="327864"/>
                </a:lnTo>
                <a:lnTo>
                  <a:pt x="2108614" y="327864"/>
                </a:lnTo>
                <a:lnTo>
                  <a:pt x="2108614" y="316345"/>
                </a:lnTo>
                <a:lnTo>
                  <a:pt x="2126331" y="316345"/>
                </a:lnTo>
                <a:close/>
                <a:moveTo>
                  <a:pt x="0" y="271492"/>
                </a:moveTo>
                <a:lnTo>
                  <a:pt x="116700" y="271492"/>
                </a:lnTo>
                <a:lnTo>
                  <a:pt x="116700" y="283462"/>
                </a:lnTo>
                <a:lnTo>
                  <a:pt x="64897" y="283462"/>
                </a:lnTo>
                <a:lnTo>
                  <a:pt x="64897" y="432816"/>
                </a:lnTo>
                <a:lnTo>
                  <a:pt x="52253" y="432816"/>
                </a:lnTo>
                <a:lnTo>
                  <a:pt x="52253" y="283462"/>
                </a:lnTo>
                <a:lnTo>
                  <a:pt x="0" y="283462"/>
                </a:lnTo>
                <a:close/>
                <a:moveTo>
                  <a:pt x="1906286" y="264767"/>
                </a:moveTo>
                <a:lnTo>
                  <a:pt x="1918709" y="264767"/>
                </a:lnTo>
                <a:lnTo>
                  <a:pt x="1918709" y="432816"/>
                </a:lnTo>
                <a:lnTo>
                  <a:pt x="1906286" y="432816"/>
                </a:lnTo>
                <a:lnTo>
                  <a:pt x="1906286" y="423397"/>
                </a:lnTo>
                <a:cubicBezTo>
                  <a:pt x="1904117" y="426126"/>
                  <a:pt x="1899052" y="428715"/>
                  <a:pt x="1891093" y="431162"/>
                </a:cubicBezTo>
                <a:cubicBezTo>
                  <a:pt x="1883133" y="433610"/>
                  <a:pt x="1876597" y="434834"/>
                  <a:pt x="1871483" y="434834"/>
                </a:cubicBezTo>
                <a:cubicBezTo>
                  <a:pt x="1866369" y="434834"/>
                  <a:pt x="1862451" y="434640"/>
                  <a:pt x="1859726" y="434250"/>
                </a:cubicBezTo>
                <a:cubicBezTo>
                  <a:pt x="1857002" y="433861"/>
                  <a:pt x="1853539" y="432575"/>
                  <a:pt x="1849338" y="430393"/>
                </a:cubicBezTo>
                <a:cubicBezTo>
                  <a:pt x="1845136" y="428210"/>
                  <a:pt x="1841713" y="425115"/>
                  <a:pt x="1839068" y="421108"/>
                </a:cubicBezTo>
                <a:cubicBezTo>
                  <a:pt x="1836424" y="417100"/>
                  <a:pt x="1834146" y="411274"/>
                  <a:pt x="1832234" y="403629"/>
                </a:cubicBezTo>
                <a:cubicBezTo>
                  <a:pt x="1830321" y="395984"/>
                  <a:pt x="1829365" y="386860"/>
                  <a:pt x="1829365" y="376259"/>
                </a:cubicBezTo>
                <a:cubicBezTo>
                  <a:pt x="1829365" y="355504"/>
                  <a:pt x="1833010" y="339993"/>
                  <a:pt x="1840299" y="329727"/>
                </a:cubicBezTo>
                <a:cubicBezTo>
                  <a:pt x="1847588" y="319460"/>
                  <a:pt x="1860479" y="314326"/>
                  <a:pt x="1878972" y="314326"/>
                </a:cubicBezTo>
                <a:cubicBezTo>
                  <a:pt x="1887599" y="314326"/>
                  <a:pt x="1896704" y="315147"/>
                  <a:pt x="1906286" y="316787"/>
                </a:cubicBezTo>
                <a:close/>
                <a:moveTo>
                  <a:pt x="1239536" y="264767"/>
                </a:moveTo>
                <a:lnTo>
                  <a:pt x="1251959" y="264767"/>
                </a:lnTo>
                <a:lnTo>
                  <a:pt x="1251959" y="432816"/>
                </a:lnTo>
                <a:lnTo>
                  <a:pt x="1239536" y="432816"/>
                </a:lnTo>
                <a:lnTo>
                  <a:pt x="1239536" y="423397"/>
                </a:lnTo>
                <a:cubicBezTo>
                  <a:pt x="1237367" y="426126"/>
                  <a:pt x="1232302" y="428715"/>
                  <a:pt x="1224343" y="431162"/>
                </a:cubicBezTo>
                <a:cubicBezTo>
                  <a:pt x="1216383" y="433610"/>
                  <a:pt x="1209847" y="434834"/>
                  <a:pt x="1204733" y="434834"/>
                </a:cubicBezTo>
                <a:cubicBezTo>
                  <a:pt x="1199619" y="434834"/>
                  <a:pt x="1195701" y="434640"/>
                  <a:pt x="1192976" y="434250"/>
                </a:cubicBezTo>
                <a:cubicBezTo>
                  <a:pt x="1190252" y="433861"/>
                  <a:pt x="1186789" y="432575"/>
                  <a:pt x="1182587" y="430393"/>
                </a:cubicBezTo>
                <a:cubicBezTo>
                  <a:pt x="1178386" y="428210"/>
                  <a:pt x="1174963" y="425115"/>
                  <a:pt x="1172318" y="421108"/>
                </a:cubicBezTo>
                <a:cubicBezTo>
                  <a:pt x="1169674" y="417100"/>
                  <a:pt x="1167396" y="411274"/>
                  <a:pt x="1165484" y="403629"/>
                </a:cubicBezTo>
                <a:cubicBezTo>
                  <a:pt x="1163571" y="395984"/>
                  <a:pt x="1162615" y="386860"/>
                  <a:pt x="1162615" y="376259"/>
                </a:cubicBezTo>
                <a:cubicBezTo>
                  <a:pt x="1162615" y="355504"/>
                  <a:pt x="1166260" y="339993"/>
                  <a:pt x="1173549" y="329727"/>
                </a:cubicBezTo>
                <a:cubicBezTo>
                  <a:pt x="1180838" y="319460"/>
                  <a:pt x="1193729" y="314326"/>
                  <a:pt x="1212222" y="314326"/>
                </a:cubicBezTo>
                <a:cubicBezTo>
                  <a:pt x="1220849" y="314326"/>
                  <a:pt x="1229954" y="315147"/>
                  <a:pt x="1239536" y="316787"/>
                </a:cubicBezTo>
                <a:close/>
                <a:moveTo>
                  <a:pt x="740048" y="264767"/>
                </a:moveTo>
                <a:lnTo>
                  <a:pt x="752468" y="264767"/>
                </a:lnTo>
                <a:lnTo>
                  <a:pt x="752468" y="432816"/>
                </a:lnTo>
                <a:lnTo>
                  <a:pt x="740048" y="432816"/>
                </a:lnTo>
                <a:close/>
                <a:moveTo>
                  <a:pt x="376752" y="264767"/>
                </a:moveTo>
                <a:lnTo>
                  <a:pt x="389171" y="264767"/>
                </a:lnTo>
                <a:lnTo>
                  <a:pt x="389171" y="322845"/>
                </a:lnTo>
                <a:cubicBezTo>
                  <a:pt x="400475" y="317166"/>
                  <a:pt x="413381" y="314326"/>
                  <a:pt x="427889" y="314326"/>
                </a:cubicBezTo>
                <a:cubicBezTo>
                  <a:pt x="442396" y="314326"/>
                  <a:pt x="452203" y="318356"/>
                  <a:pt x="457310" y="326415"/>
                </a:cubicBezTo>
                <a:cubicBezTo>
                  <a:pt x="462417" y="334475"/>
                  <a:pt x="464970" y="349744"/>
                  <a:pt x="464970" y="372223"/>
                </a:cubicBezTo>
                <a:lnTo>
                  <a:pt x="464970" y="432816"/>
                </a:lnTo>
                <a:lnTo>
                  <a:pt x="452550" y="432816"/>
                </a:lnTo>
                <a:lnTo>
                  <a:pt x="452550" y="372673"/>
                </a:lnTo>
                <a:cubicBezTo>
                  <a:pt x="452550" y="353373"/>
                  <a:pt x="450906" y="340743"/>
                  <a:pt x="447618" y="334784"/>
                </a:cubicBezTo>
                <a:cubicBezTo>
                  <a:pt x="444329" y="328825"/>
                  <a:pt x="437093" y="325846"/>
                  <a:pt x="425908" y="325846"/>
                </a:cubicBezTo>
                <a:cubicBezTo>
                  <a:pt x="420157" y="325846"/>
                  <a:pt x="414078" y="326583"/>
                  <a:pt x="407670" y="328057"/>
                </a:cubicBezTo>
                <a:cubicBezTo>
                  <a:pt x="401262" y="329531"/>
                  <a:pt x="396029" y="331037"/>
                  <a:pt x="391972" y="332575"/>
                </a:cubicBezTo>
                <a:lnTo>
                  <a:pt x="389171" y="334079"/>
                </a:lnTo>
                <a:lnTo>
                  <a:pt x="389171" y="432816"/>
                </a:lnTo>
                <a:lnTo>
                  <a:pt x="376752" y="432816"/>
                </a:lnTo>
                <a:close/>
                <a:moveTo>
                  <a:pt x="1296905" y="123673"/>
                </a:moveTo>
                <a:lnTo>
                  <a:pt x="1323651" y="123673"/>
                </a:lnTo>
                <a:lnTo>
                  <a:pt x="1323651" y="156591"/>
                </a:lnTo>
                <a:lnTo>
                  <a:pt x="1296905" y="156591"/>
                </a:lnTo>
                <a:close/>
                <a:moveTo>
                  <a:pt x="500691" y="103327"/>
                </a:moveTo>
                <a:lnTo>
                  <a:pt x="474173" y="105842"/>
                </a:lnTo>
                <a:cubicBezTo>
                  <a:pt x="463658" y="106756"/>
                  <a:pt x="458400" y="112471"/>
                  <a:pt x="458400" y="122987"/>
                </a:cubicBezTo>
                <a:cubicBezTo>
                  <a:pt x="458400" y="133503"/>
                  <a:pt x="463048" y="138760"/>
                  <a:pt x="472345" y="138760"/>
                </a:cubicBezTo>
                <a:cubicBezTo>
                  <a:pt x="479965" y="138760"/>
                  <a:pt x="488042" y="137541"/>
                  <a:pt x="496576" y="135103"/>
                </a:cubicBezTo>
                <a:lnTo>
                  <a:pt x="500691" y="133731"/>
                </a:lnTo>
                <a:close/>
                <a:moveTo>
                  <a:pt x="138741" y="103327"/>
                </a:moveTo>
                <a:lnTo>
                  <a:pt x="112223" y="105842"/>
                </a:lnTo>
                <a:cubicBezTo>
                  <a:pt x="101708" y="106756"/>
                  <a:pt x="96450" y="112471"/>
                  <a:pt x="96450" y="122987"/>
                </a:cubicBezTo>
                <a:cubicBezTo>
                  <a:pt x="96450" y="133503"/>
                  <a:pt x="101098" y="138760"/>
                  <a:pt x="110395" y="138760"/>
                </a:cubicBezTo>
                <a:cubicBezTo>
                  <a:pt x="118015" y="138760"/>
                  <a:pt x="126092" y="137541"/>
                  <a:pt x="134626" y="135103"/>
                </a:cubicBezTo>
                <a:lnTo>
                  <a:pt x="138741" y="133731"/>
                </a:lnTo>
                <a:close/>
                <a:moveTo>
                  <a:pt x="1296905" y="54407"/>
                </a:moveTo>
                <a:lnTo>
                  <a:pt x="1323651" y="54407"/>
                </a:lnTo>
                <a:lnTo>
                  <a:pt x="1323651" y="87325"/>
                </a:lnTo>
                <a:lnTo>
                  <a:pt x="1296905" y="87325"/>
                </a:lnTo>
                <a:close/>
                <a:moveTo>
                  <a:pt x="630307" y="42291"/>
                </a:moveTo>
                <a:lnTo>
                  <a:pt x="654767" y="42291"/>
                </a:lnTo>
                <a:lnTo>
                  <a:pt x="678999" y="135331"/>
                </a:lnTo>
                <a:lnTo>
                  <a:pt x="685171" y="135331"/>
                </a:lnTo>
                <a:lnTo>
                  <a:pt x="709403" y="42291"/>
                </a:lnTo>
                <a:lnTo>
                  <a:pt x="734092" y="42291"/>
                </a:lnTo>
                <a:lnTo>
                  <a:pt x="690658" y="205740"/>
                </a:lnTo>
                <a:lnTo>
                  <a:pt x="666197" y="205740"/>
                </a:lnTo>
                <a:lnTo>
                  <a:pt x="679913" y="156591"/>
                </a:lnTo>
                <a:lnTo>
                  <a:pt x="660254" y="156591"/>
                </a:lnTo>
                <a:close/>
                <a:moveTo>
                  <a:pt x="315830" y="42291"/>
                </a:moveTo>
                <a:lnTo>
                  <a:pt x="340747" y="42291"/>
                </a:lnTo>
                <a:lnTo>
                  <a:pt x="340747" y="102184"/>
                </a:lnTo>
                <a:cubicBezTo>
                  <a:pt x="340747" y="115900"/>
                  <a:pt x="341890" y="125121"/>
                  <a:pt x="344176" y="129845"/>
                </a:cubicBezTo>
                <a:cubicBezTo>
                  <a:pt x="346462" y="134569"/>
                  <a:pt x="351796" y="136932"/>
                  <a:pt x="360178" y="136932"/>
                </a:cubicBezTo>
                <a:cubicBezTo>
                  <a:pt x="368408" y="136932"/>
                  <a:pt x="375952" y="135408"/>
                  <a:pt x="382810" y="132360"/>
                </a:cubicBezTo>
                <a:lnTo>
                  <a:pt x="386239" y="130988"/>
                </a:lnTo>
                <a:lnTo>
                  <a:pt x="386239" y="42291"/>
                </a:lnTo>
                <a:lnTo>
                  <a:pt x="410927" y="42291"/>
                </a:lnTo>
                <a:lnTo>
                  <a:pt x="410927" y="156591"/>
                </a:lnTo>
                <a:lnTo>
                  <a:pt x="386239" y="156591"/>
                </a:lnTo>
                <a:lnTo>
                  <a:pt x="386239" y="149505"/>
                </a:lnTo>
                <a:cubicBezTo>
                  <a:pt x="375113" y="155905"/>
                  <a:pt x="364826" y="159106"/>
                  <a:pt x="355378" y="159106"/>
                </a:cubicBezTo>
                <a:cubicBezTo>
                  <a:pt x="339680" y="159106"/>
                  <a:pt x="329165" y="154877"/>
                  <a:pt x="323831" y="146419"/>
                </a:cubicBezTo>
                <a:cubicBezTo>
                  <a:pt x="318497" y="137960"/>
                  <a:pt x="315830" y="123139"/>
                  <a:pt x="315830" y="101956"/>
                </a:cubicBezTo>
                <a:close/>
                <a:moveTo>
                  <a:pt x="618649" y="39777"/>
                </a:moveTo>
                <a:lnTo>
                  <a:pt x="618649" y="64694"/>
                </a:lnTo>
                <a:cubicBezTo>
                  <a:pt x="605542" y="67285"/>
                  <a:pt x="594341" y="70638"/>
                  <a:pt x="585044" y="74752"/>
                </a:cubicBezTo>
                <a:lnTo>
                  <a:pt x="580015" y="76810"/>
                </a:lnTo>
                <a:lnTo>
                  <a:pt x="580015" y="156591"/>
                </a:lnTo>
                <a:lnTo>
                  <a:pt x="555098" y="156591"/>
                </a:lnTo>
                <a:lnTo>
                  <a:pt x="555098" y="42291"/>
                </a:lnTo>
                <a:lnTo>
                  <a:pt x="579787" y="42291"/>
                </a:lnTo>
                <a:lnTo>
                  <a:pt x="579787" y="56007"/>
                </a:lnTo>
                <a:cubicBezTo>
                  <a:pt x="592741" y="47625"/>
                  <a:pt x="605695" y="42215"/>
                  <a:pt x="618649" y="39777"/>
                </a:cubicBezTo>
                <a:close/>
                <a:moveTo>
                  <a:pt x="485946" y="39777"/>
                </a:moveTo>
                <a:cubicBezTo>
                  <a:pt x="499891" y="39777"/>
                  <a:pt x="509949" y="42787"/>
                  <a:pt x="516122" y="48806"/>
                </a:cubicBezTo>
                <a:cubicBezTo>
                  <a:pt x="522294" y="54826"/>
                  <a:pt x="525380" y="64389"/>
                  <a:pt x="525380" y="77496"/>
                </a:cubicBezTo>
                <a:lnTo>
                  <a:pt x="525380" y="129616"/>
                </a:lnTo>
                <a:cubicBezTo>
                  <a:pt x="525532" y="132969"/>
                  <a:pt x="526409" y="135446"/>
                  <a:pt x="528009" y="137046"/>
                </a:cubicBezTo>
                <a:cubicBezTo>
                  <a:pt x="529609" y="138646"/>
                  <a:pt x="532085" y="139675"/>
                  <a:pt x="535438" y="140132"/>
                </a:cubicBezTo>
                <a:lnTo>
                  <a:pt x="534752" y="159106"/>
                </a:lnTo>
                <a:cubicBezTo>
                  <a:pt x="521646" y="159106"/>
                  <a:pt x="511511" y="156286"/>
                  <a:pt x="504349" y="150648"/>
                </a:cubicBezTo>
                <a:cubicBezTo>
                  <a:pt x="492157" y="156286"/>
                  <a:pt x="479888" y="159106"/>
                  <a:pt x="467544" y="159106"/>
                </a:cubicBezTo>
                <a:cubicBezTo>
                  <a:pt x="444836" y="159106"/>
                  <a:pt x="433483" y="146990"/>
                  <a:pt x="433483" y="122758"/>
                </a:cubicBezTo>
                <a:cubicBezTo>
                  <a:pt x="433483" y="111176"/>
                  <a:pt x="436569" y="102794"/>
                  <a:pt x="442741" y="97612"/>
                </a:cubicBezTo>
                <a:cubicBezTo>
                  <a:pt x="448913" y="92431"/>
                  <a:pt x="458400" y="89307"/>
                  <a:pt x="471202" y="88240"/>
                </a:cubicBezTo>
                <a:lnTo>
                  <a:pt x="500691" y="85725"/>
                </a:lnTo>
                <a:lnTo>
                  <a:pt x="500691" y="77496"/>
                </a:lnTo>
                <a:cubicBezTo>
                  <a:pt x="500691" y="71400"/>
                  <a:pt x="499358" y="67132"/>
                  <a:pt x="496691" y="64694"/>
                </a:cubicBezTo>
                <a:cubicBezTo>
                  <a:pt x="494024" y="62256"/>
                  <a:pt x="490099" y="61036"/>
                  <a:pt x="484918" y="61036"/>
                </a:cubicBezTo>
                <a:cubicBezTo>
                  <a:pt x="475164" y="61036"/>
                  <a:pt x="462972" y="61646"/>
                  <a:pt x="448342" y="62865"/>
                </a:cubicBezTo>
                <a:lnTo>
                  <a:pt x="441026" y="63322"/>
                </a:lnTo>
                <a:lnTo>
                  <a:pt x="440112" y="45720"/>
                </a:lnTo>
                <a:cubicBezTo>
                  <a:pt x="456724" y="41758"/>
                  <a:pt x="472002" y="39777"/>
                  <a:pt x="485946" y="39777"/>
                </a:cubicBezTo>
                <a:close/>
                <a:moveTo>
                  <a:pt x="249383" y="39777"/>
                </a:moveTo>
                <a:cubicBezTo>
                  <a:pt x="264623" y="39777"/>
                  <a:pt x="275025" y="44082"/>
                  <a:pt x="280587" y="52693"/>
                </a:cubicBezTo>
                <a:cubicBezTo>
                  <a:pt x="286150" y="61303"/>
                  <a:pt x="288931" y="75514"/>
                  <a:pt x="288931" y="95326"/>
                </a:cubicBezTo>
                <a:lnTo>
                  <a:pt x="288931" y="156591"/>
                </a:lnTo>
                <a:lnTo>
                  <a:pt x="264242" y="156591"/>
                </a:lnTo>
                <a:lnTo>
                  <a:pt x="264242" y="96012"/>
                </a:lnTo>
                <a:cubicBezTo>
                  <a:pt x="264242" y="83668"/>
                  <a:pt x="262909" y="74905"/>
                  <a:pt x="260242" y="69723"/>
                </a:cubicBezTo>
                <a:cubicBezTo>
                  <a:pt x="257575" y="64542"/>
                  <a:pt x="252127" y="61951"/>
                  <a:pt x="243897" y="61951"/>
                </a:cubicBezTo>
                <a:cubicBezTo>
                  <a:pt x="236125" y="61951"/>
                  <a:pt x="228657" y="63475"/>
                  <a:pt x="221494" y="66523"/>
                </a:cubicBezTo>
                <a:lnTo>
                  <a:pt x="218065" y="67894"/>
                </a:lnTo>
                <a:lnTo>
                  <a:pt x="218065" y="156591"/>
                </a:lnTo>
                <a:lnTo>
                  <a:pt x="193148" y="156591"/>
                </a:lnTo>
                <a:lnTo>
                  <a:pt x="193148" y="42291"/>
                </a:lnTo>
                <a:lnTo>
                  <a:pt x="217837" y="42291"/>
                </a:lnTo>
                <a:lnTo>
                  <a:pt x="217837" y="49378"/>
                </a:lnTo>
                <a:cubicBezTo>
                  <a:pt x="228962" y="42977"/>
                  <a:pt x="239477" y="39777"/>
                  <a:pt x="249383" y="39777"/>
                </a:cubicBezTo>
                <a:close/>
                <a:moveTo>
                  <a:pt x="123996" y="39777"/>
                </a:moveTo>
                <a:cubicBezTo>
                  <a:pt x="137941" y="39777"/>
                  <a:pt x="147999" y="42787"/>
                  <a:pt x="154172" y="48806"/>
                </a:cubicBezTo>
                <a:cubicBezTo>
                  <a:pt x="160344" y="54826"/>
                  <a:pt x="163430" y="64389"/>
                  <a:pt x="163430" y="77496"/>
                </a:cubicBezTo>
                <a:lnTo>
                  <a:pt x="163430" y="129616"/>
                </a:lnTo>
                <a:cubicBezTo>
                  <a:pt x="163582" y="132969"/>
                  <a:pt x="164459" y="135446"/>
                  <a:pt x="166059" y="137046"/>
                </a:cubicBezTo>
                <a:cubicBezTo>
                  <a:pt x="167659" y="138646"/>
                  <a:pt x="170135" y="139675"/>
                  <a:pt x="173488" y="140132"/>
                </a:cubicBezTo>
                <a:lnTo>
                  <a:pt x="172802" y="159106"/>
                </a:lnTo>
                <a:cubicBezTo>
                  <a:pt x="159696" y="159106"/>
                  <a:pt x="149561" y="156286"/>
                  <a:pt x="142399" y="150648"/>
                </a:cubicBezTo>
                <a:cubicBezTo>
                  <a:pt x="130207" y="156286"/>
                  <a:pt x="117938" y="159106"/>
                  <a:pt x="105594" y="159106"/>
                </a:cubicBezTo>
                <a:cubicBezTo>
                  <a:pt x="82886" y="159106"/>
                  <a:pt x="71533" y="146990"/>
                  <a:pt x="71533" y="122758"/>
                </a:cubicBezTo>
                <a:cubicBezTo>
                  <a:pt x="71533" y="111176"/>
                  <a:pt x="74619" y="102794"/>
                  <a:pt x="80791" y="97612"/>
                </a:cubicBezTo>
                <a:cubicBezTo>
                  <a:pt x="86963" y="92431"/>
                  <a:pt x="96450" y="89307"/>
                  <a:pt x="109252" y="88240"/>
                </a:cubicBezTo>
                <a:lnTo>
                  <a:pt x="138741" y="85725"/>
                </a:lnTo>
                <a:lnTo>
                  <a:pt x="138741" y="77496"/>
                </a:lnTo>
                <a:cubicBezTo>
                  <a:pt x="138741" y="71400"/>
                  <a:pt x="137408" y="67132"/>
                  <a:pt x="134741" y="64694"/>
                </a:cubicBezTo>
                <a:cubicBezTo>
                  <a:pt x="132074" y="62256"/>
                  <a:pt x="128149" y="61036"/>
                  <a:pt x="122968" y="61036"/>
                </a:cubicBezTo>
                <a:cubicBezTo>
                  <a:pt x="113214" y="61036"/>
                  <a:pt x="101022" y="61646"/>
                  <a:pt x="86392" y="62865"/>
                </a:cubicBezTo>
                <a:lnTo>
                  <a:pt x="79076" y="63322"/>
                </a:lnTo>
                <a:lnTo>
                  <a:pt x="78162" y="45720"/>
                </a:lnTo>
                <a:cubicBezTo>
                  <a:pt x="94774" y="41758"/>
                  <a:pt x="110052" y="39777"/>
                  <a:pt x="123996" y="39777"/>
                </a:cubicBezTo>
                <a:close/>
                <a:moveTo>
                  <a:pt x="975493" y="25375"/>
                </a:moveTo>
                <a:cubicBezTo>
                  <a:pt x="964520" y="25375"/>
                  <a:pt x="956634" y="29528"/>
                  <a:pt x="951833" y="37834"/>
                </a:cubicBezTo>
                <a:cubicBezTo>
                  <a:pt x="947033" y="46139"/>
                  <a:pt x="944632" y="60732"/>
                  <a:pt x="944632" y="81610"/>
                </a:cubicBezTo>
                <a:cubicBezTo>
                  <a:pt x="944632" y="102489"/>
                  <a:pt x="947109" y="116929"/>
                  <a:pt x="952062" y="124930"/>
                </a:cubicBezTo>
                <a:cubicBezTo>
                  <a:pt x="957015" y="132931"/>
                  <a:pt x="964863" y="136932"/>
                  <a:pt x="975607" y="136932"/>
                </a:cubicBezTo>
                <a:cubicBezTo>
                  <a:pt x="986352" y="136932"/>
                  <a:pt x="994124" y="132931"/>
                  <a:pt x="998925" y="124930"/>
                </a:cubicBezTo>
                <a:cubicBezTo>
                  <a:pt x="1003725" y="116929"/>
                  <a:pt x="1006126" y="102489"/>
                  <a:pt x="1006126" y="81610"/>
                </a:cubicBezTo>
                <a:cubicBezTo>
                  <a:pt x="1006126" y="60732"/>
                  <a:pt x="1003763" y="46139"/>
                  <a:pt x="999039" y="37834"/>
                </a:cubicBezTo>
                <a:cubicBezTo>
                  <a:pt x="994315" y="29528"/>
                  <a:pt x="986466" y="25375"/>
                  <a:pt x="975493" y="25375"/>
                </a:cubicBezTo>
                <a:close/>
                <a:moveTo>
                  <a:pt x="1104576" y="5715"/>
                </a:moveTo>
                <a:lnTo>
                  <a:pt x="1127893" y="5715"/>
                </a:lnTo>
                <a:lnTo>
                  <a:pt x="1127893" y="156591"/>
                </a:lnTo>
                <a:lnTo>
                  <a:pt x="1102519" y="156591"/>
                </a:lnTo>
                <a:lnTo>
                  <a:pt x="1102519" y="34519"/>
                </a:lnTo>
                <a:lnTo>
                  <a:pt x="1067086" y="57379"/>
                </a:lnTo>
                <a:lnTo>
                  <a:pt x="1055427" y="38405"/>
                </a:lnTo>
                <a:close/>
                <a:moveTo>
                  <a:pt x="1220857" y="3201"/>
                </a:moveTo>
                <a:cubicBezTo>
                  <a:pt x="1237774" y="3201"/>
                  <a:pt x="1250080" y="6439"/>
                  <a:pt x="1257776" y="12916"/>
                </a:cubicBezTo>
                <a:cubicBezTo>
                  <a:pt x="1265472" y="19393"/>
                  <a:pt x="1269321" y="29642"/>
                  <a:pt x="1269321" y="43663"/>
                </a:cubicBezTo>
                <a:cubicBezTo>
                  <a:pt x="1269321" y="49759"/>
                  <a:pt x="1268139" y="55245"/>
                  <a:pt x="1265777" y="60122"/>
                </a:cubicBezTo>
                <a:cubicBezTo>
                  <a:pt x="1263415" y="64999"/>
                  <a:pt x="1261015" y="68542"/>
                  <a:pt x="1258576" y="70752"/>
                </a:cubicBezTo>
                <a:cubicBezTo>
                  <a:pt x="1256138" y="72962"/>
                  <a:pt x="1253090" y="75286"/>
                  <a:pt x="1249432" y="77724"/>
                </a:cubicBezTo>
                <a:cubicBezTo>
                  <a:pt x="1257509" y="81534"/>
                  <a:pt x="1263339" y="85687"/>
                  <a:pt x="1266920" y="90183"/>
                </a:cubicBezTo>
                <a:cubicBezTo>
                  <a:pt x="1270502" y="94679"/>
                  <a:pt x="1272292" y="101956"/>
                  <a:pt x="1272292" y="112014"/>
                </a:cubicBezTo>
                <a:cubicBezTo>
                  <a:pt x="1272292" y="128016"/>
                  <a:pt x="1268292" y="139865"/>
                  <a:pt x="1260291" y="147562"/>
                </a:cubicBezTo>
                <a:cubicBezTo>
                  <a:pt x="1252290" y="155258"/>
                  <a:pt x="1239526" y="159106"/>
                  <a:pt x="1222000" y="159106"/>
                </a:cubicBezTo>
                <a:cubicBezTo>
                  <a:pt x="1215142" y="159106"/>
                  <a:pt x="1207598" y="158534"/>
                  <a:pt x="1199369" y="157391"/>
                </a:cubicBezTo>
                <a:cubicBezTo>
                  <a:pt x="1191139" y="156248"/>
                  <a:pt x="1184586" y="155067"/>
                  <a:pt x="1179709" y="153848"/>
                </a:cubicBezTo>
                <a:lnTo>
                  <a:pt x="1172623" y="152019"/>
                </a:lnTo>
                <a:lnTo>
                  <a:pt x="1174223" y="132360"/>
                </a:lnTo>
                <a:cubicBezTo>
                  <a:pt x="1190987" y="135408"/>
                  <a:pt x="1205770" y="136932"/>
                  <a:pt x="1218571" y="136932"/>
                </a:cubicBezTo>
                <a:cubicBezTo>
                  <a:pt x="1236859" y="136779"/>
                  <a:pt x="1246003" y="128702"/>
                  <a:pt x="1246003" y="112700"/>
                </a:cubicBezTo>
                <a:cubicBezTo>
                  <a:pt x="1246003" y="105385"/>
                  <a:pt x="1243641" y="99822"/>
                  <a:pt x="1238917" y="96012"/>
                </a:cubicBezTo>
                <a:cubicBezTo>
                  <a:pt x="1234192" y="92202"/>
                  <a:pt x="1227944" y="90221"/>
                  <a:pt x="1220171" y="90069"/>
                </a:cubicBezTo>
                <a:lnTo>
                  <a:pt x="1189768" y="90069"/>
                </a:lnTo>
                <a:lnTo>
                  <a:pt x="1189768" y="68809"/>
                </a:lnTo>
                <a:lnTo>
                  <a:pt x="1220171" y="68809"/>
                </a:lnTo>
                <a:cubicBezTo>
                  <a:pt x="1225810" y="68809"/>
                  <a:pt x="1231030" y="66485"/>
                  <a:pt x="1235831" y="61837"/>
                </a:cubicBezTo>
                <a:cubicBezTo>
                  <a:pt x="1240631" y="57188"/>
                  <a:pt x="1243031" y="51550"/>
                  <a:pt x="1243031" y="44920"/>
                </a:cubicBezTo>
                <a:cubicBezTo>
                  <a:pt x="1243031" y="38291"/>
                  <a:pt x="1240936" y="33376"/>
                  <a:pt x="1236745" y="30175"/>
                </a:cubicBezTo>
                <a:cubicBezTo>
                  <a:pt x="1232554" y="26975"/>
                  <a:pt x="1226801" y="25375"/>
                  <a:pt x="1219486" y="25375"/>
                </a:cubicBezTo>
                <a:cubicBezTo>
                  <a:pt x="1207446" y="25375"/>
                  <a:pt x="1195025" y="26442"/>
                  <a:pt x="1182224" y="28575"/>
                </a:cubicBezTo>
                <a:lnTo>
                  <a:pt x="1176280" y="29718"/>
                </a:lnTo>
                <a:lnTo>
                  <a:pt x="1174223" y="10516"/>
                </a:lnTo>
                <a:cubicBezTo>
                  <a:pt x="1188396" y="5639"/>
                  <a:pt x="1203941" y="3201"/>
                  <a:pt x="1220857" y="3201"/>
                </a:cubicBezTo>
                <a:close/>
                <a:moveTo>
                  <a:pt x="975493" y="3201"/>
                </a:moveTo>
                <a:cubicBezTo>
                  <a:pt x="994543" y="3201"/>
                  <a:pt x="1008793" y="9297"/>
                  <a:pt x="1018241" y="21489"/>
                </a:cubicBezTo>
                <a:cubicBezTo>
                  <a:pt x="1027690" y="33681"/>
                  <a:pt x="1032415" y="53836"/>
                  <a:pt x="1032415" y="81953"/>
                </a:cubicBezTo>
                <a:cubicBezTo>
                  <a:pt x="1032415" y="110071"/>
                  <a:pt x="1027652" y="129959"/>
                  <a:pt x="1018127" y="141618"/>
                </a:cubicBezTo>
                <a:cubicBezTo>
                  <a:pt x="1008602" y="153277"/>
                  <a:pt x="994353" y="159106"/>
                  <a:pt x="975379" y="159106"/>
                </a:cubicBezTo>
                <a:cubicBezTo>
                  <a:pt x="956405" y="159106"/>
                  <a:pt x="942156" y="153315"/>
                  <a:pt x="932631" y="141732"/>
                </a:cubicBezTo>
                <a:cubicBezTo>
                  <a:pt x="923106" y="130150"/>
                  <a:pt x="918343" y="110300"/>
                  <a:pt x="918343" y="82182"/>
                </a:cubicBezTo>
                <a:cubicBezTo>
                  <a:pt x="918343" y="54064"/>
                  <a:pt x="923106" y="33871"/>
                  <a:pt x="932631" y="21603"/>
                </a:cubicBezTo>
                <a:cubicBezTo>
                  <a:pt x="942156" y="9335"/>
                  <a:pt x="956443" y="3201"/>
                  <a:pt x="975493" y="3201"/>
                </a:cubicBezTo>
                <a:close/>
                <a:moveTo>
                  <a:pt x="849839" y="3201"/>
                </a:moveTo>
                <a:cubicBezTo>
                  <a:pt x="881386" y="3201"/>
                  <a:pt x="897160" y="17221"/>
                  <a:pt x="897160" y="45263"/>
                </a:cubicBezTo>
                <a:cubicBezTo>
                  <a:pt x="897160" y="56236"/>
                  <a:pt x="894759" y="65761"/>
                  <a:pt x="889959" y="73838"/>
                </a:cubicBezTo>
                <a:cubicBezTo>
                  <a:pt x="885158" y="81915"/>
                  <a:pt x="876586" y="91669"/>
                  <a:pt x="864241" y="103099"/>
                </a:cubicBezTo>
                <a:lnTo>
                  <a:pt x="832009" y="134417"/>
                </a:lnTo>
                <a:lnTo>
                  <a:pt x="900131" y="134417"/>
                </a:lnTo>
                <a:lnTo>
                  <a:pt x="900131" y="156591"/>
                </a:lnTo>
                <a:lnTo>
                  <a:pt x="802976" y="156591"/>
                </a:lnTo>
                <a:lnTo>
                  <a:pt x="802976" y="134874"/>
                </a:lnTo>
                <a:lnTo>
                  <a:pt x="840238" y="96469"/>
                </a:lnTo>
                <a:cubicBezTo>
                  <a:pt x="851516" y="84887"/>
                  <a:pt x="859441" y="75819"/>
                  <a:pt x="864013" y="69266"/>
                </a:cubicBezTo>
                <a:cubicBezTo>
                  <a:pt x="868585" y="62713"/>
                  <a:pt x="870871" y="55512"/>
                  <a:pt x="870871" y="47663"/>
                </a:cubicBezTo>
                <a:cubicBezTo>
                  <a:pt x="870871" y="39815"/>
                  <a:pt x="868661" y="34214"/>
                  <a:pt x="864241" y="30861"/>
                </a:cubicBezTo>
                <a:cubicBezTo>
                  <a:pt x="859822" y="27508"/>
                  <a:pt x="852583" y="25832"/>
                  <a:pt x="842524" y="25832"/>
                </a:cubicBezTo>
                <a:cubicBezTo>
                  <a:pt x="833075" y="25832"/>
                  <a:pt x="822636" y="26899"/>
                  <a:pt x="811206" y="29032"/>
                </a:cubicBezTo>
                <a:lnTo>
                  <a:pt x="805491" y="29947"/>
                </a:lnTo>
                <a:lnTo>
                  <a:pt x="803891" y="9830"/>
                </a:lnTo>
                <a:cubicBezTo>
                  <a:pt x="818674" y="5410"/>
                  <a:pt x="833990" y="3201"/>
                  <a:pt x="849839" y="3201"/>
                </a:cubicBezTo>
                <a:close/>
                <a:moveTo>
                  <a:pt x="22460" y="0"/>
                </a:moveTo>
                <a:lnTo>
                  <a:pt x="47606" y="0"/>
                </a:lnTo>
                <a:lnTo>
                  <a:pt x="47834" y="132360"/>
                </a:lnTo>
                <a:cubicBezTo>
                  <a:pt x="47834" y="148666"/>
                  <a:pt x="44405" y="159487"/>
                  <a:pt x="37547" y="164821"/>
                </a:cubicBezTo>
                <a:cubicBezTo>
                  <a:pt x="30689" y="170155"/>
                  <a:pt x="18650" y="172822"/>
                  <a:pt x="1429" y="172822"/>
                </a:cubicBezTo>
                <a:lnTo>
                  <a:pt x="1429" y="150419"/>
                </a:lnTo>
                <a:cubicBezTo>
                  <a:pt x="9506" y="150419"/>
                  <a:pt x="15030" y="149200"/>
                  <a:pt x="18002" y="146761"/>
                </a:cubicBezTo>
                <a:cubicBezTo>
                  <a:pt x="20974" y="144323"/>
                  <a:pt x="22460" y="138913"/>
                  <a:pt x="22460" y="130531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 To Outline"/>
          <p:cNvSpPr/>
          <p:nvPr/>
        </p:nvSpPr>
        <p:spPr>
          <a:xfrm>
            <a:off x="10420092" y="4778294"/>
            <a:ext cx="1612447" cy="1021471"/>
          </a:xfrm>
          <a:custGeom>
            <a:avLst/>
            <a:gdLst/>
            <a:ahLst/>
            <a:cxnLst/>
            <a:rect l="l" t="t" r="r" b="b"/>
            <a:pathLst>
              <a:path w="1612447" h="1021471">
                <a:moveTo>
                  <a:pt x="528516" y="930199"/>
                </a:moveTo>
                <a:lnTo>
                  <a:pt x="489304" y="934460"/>
                </a:lnTo>
                <a:cubicBezTo>
                  <a:pt x="481367" y="935296"/>
                  <a:pt x="475804" y="937509"/>
                  <a:pt x="472615" y="941098"/>
                </a:cubicBezTo>
                <a:cubicBezTo>
                  <a:pt x="469425" y="944688"/>
                  <a:pt x="467830" y="950271"/>
                  <a:pt x="467830" y="957847"/>
                </a:cubicBezTo>
                <a:cubicBezTo>
                  <a:pt x="467830" y="965423"/>
                  <a:pt x="469465" y="971180"/>
                  <a:pt x="472736" y="975117"/>
                </a:cubicBezTo>
                <a:cubicBezTo>
                  <a:pt x="476007" y="979054"/>
                  <a:pt x="480713" y="981023"/>
                  <a:pt x="486854" y="981023"/>
                </a:cubicBezTo>
                <a:cubicBezTo>
                  <a:pt x="492995" y="981023"/>
                  <a:pt x="499635" y="980258"/>
                  <a:pt x="506774" y="978728"/>
                </a:cubicBezTo>
                <a:cubicBezTo>
                  <a:pt x="513913" y="977198"/>
                  <a:pt x="519568" y="975689"/>
                  <a:pt x="523737" y="974201"/>
                </a:cubicBezTo>
                <a:lnTo>
                  <a:pt x="528516" y="972493"/>
                </a:lnTo>
                <a:close/>
                <a:moveTo>
                  <a:pt x="386568" y="883554"/>
                </a:moveTo>
                <a:cubicBezTo>
                  <a:pt x="380819" y="883554"/>
                  <a:pt x="374781" y="884290"/>
                  <a:pt x="368453" y="885761"/>
                </a:cubicBezTo>
                <a:cubicBezTo>
                  <a:pt x="362125" y="887233"/>
                  <a:pt x="357323" y="888681"/>
                  <a:pt x="354049" y="890105"/>
                </a:cubicBezTo>
                <a:lnTo>
                  <a:pt x="350284" y="891740"/>
                </a:lnTo>
                <a:lnTo>
                  <a:pt x="350284" y="979873"/>
                </a:lnTo>
                <a:cubicBezTo>
                  <a:pt x="360236" y="980640"/>
                  <a:pt x="368822" y="981023"/>
                  <a:pt x="376043" y="981023"/>
                </a:cubicBezTo>
                <a:cubicBezTo>
                  <a:pt x="383264" y="981023"/>
                  <a:pt x="389547" y="980121"/>
                  <a:pt x="394890" y="978317"/>
                </a:cubicBezTo>
                <a:cubicBezTo>
                  <a:pt x="400234" y="976514"/>
                  <a:pt x="404295" y="973388"/>
                  <a:pt x="407075" y="968941"/>
                </a:cubicBezTo>
                <a:cubicBezTo>
                  <a:pt x="409856" y="964494"/>
                  <a:pt x="411723" y="959368"/>
                  <a:pt x="412678" y="953562"/>
                </a:cubicBezTo>
                <a:cubicBezTo>
                  <a:pt x="413633" y="947757"/>
                  <a:pt x="414110" y="940030"/>
                  <a:pt x="414110" y="930381"/>
                </a:cubicBezTo>
                <a:cubicBezTo>
                  <a:pt x="414110" y="913165"/>
                  <a:pt x="412238" y="901056"/>
                  <a:pt x="408493" y="894055"/>
                </a:cubicBezTo>
                <a:cubicBezTo>
                  <a:pt x="404749" y="887054"/>
                  <a:pt x="397440" y="883554"/>
                  <a:pt x="386568" y="883554"/>
                </a:cubicBezTo>
                <a:close/>
                <a:moveTo>
                  <a:pt x="257792" y="883554"/>
                </a:moveTo>
                <a:cubicBezTo>
                  <a:pt x="244190" y="883554"/>
                  <a:pt x="234969" y="886734"/>
                  <a:pt x="230130" y="893094"/>
                </a:cubicBezTo>
                <a:cubicBezTo>
                  <a:pt x="225290" y="899455"/>
                  <a:pt x="222870" y="911808"/>
                  <a:pt x="222870" y="930156"/>
                </a:cubicBezTo>
                <a:cubicBezTo>
                  <a:pt x="222870" y="940788"/>
                  <a:pt x="223232" y="948962"/>
                  <a:pt x="223956" y="954677"/>
                </a:cubicBezTo>
                <a:cubicBezTo>
                  <a:pt x="224679" y="960392"/>
                  <a:pt x="226250" y="965425"/>
                  <a:pt x="228667" y="969775"/>
                </a:cubicBezTo>
                <a:cubicBezTo>
                  <a:pt x="231084" y="974126"/>
                  <a:pt x="234515" y="977088"/>
                  <a:pt x="238961" y="978662"/>
                </a:cubicBezTo>
                <a:cubicBezTo>
                  <a:pt x="243409" y="980236"/>
                  <a:pt x="249686" y="981023"/>
                  <a:pt x="257790" y="981023"/>
                </a:cubicBezTo>
                <a:cubicBezTo>
                  <a:pt x="265895" y="981023"/>
                  <a:pt x="272171" y="980236"/>
                  <a:pt x="276619" y="978662"/>
                </a:cubicBezTo>
                <a:cubicBezTo>
                  <a:pt x="281067" y="977088"/>
                  <a:pt x="284500" y="974125"/>
                  <a:pt x="286917" y="969773"/>
                </a:cubicBezTo>
                <a:cubicBezTo>
                  <a:pt x="289334" y="965422"/>
                  <a:pt x="290910" y="960342"/>
                  <a:pt x="291646" y="954536"/>
                </a:cubicBezTo>
                <a:cubicBezTo>
                  <a:pt x="292382" y="948729"/>
                  <a:pt x="292750" y="940603"/>
                  <a:pt x="292750" y="930156"/>
                </a:cubicBezTo>
                <a:cubicBezTo>
                  <a:pt x="292750" y="911839"/>
                  <a:pt x="290324" y="899493"/>
                  <a:pt x="285472" y="893117"/>
                </a:cubicBezTo>
                <a:cubicBezTo>
                  <a:pt x="280620" y="886742"/>
                  <a:pt x="271394" y="883554"/>
                  <a:pt x="257792" y="883554"/>
                </a:cubicBezTo>
                <a:close/>
                <a:moveTo>
                  <a:pt x="505910" y="872034"/>
                </a:moveTo>
                <a:cubicBezTo>
                  <a:pt x="529260" y="872034"/>
                  <a:pt x="540936" y="884381"/>
                  <a:pt x="540936" y="909075"/>
                </a:cubicBezTo>
                <a:lnTo>
                  <a:pt x="540936" y="973758"/>
                </a:lnTo>
                <a:cubicBezTo>
                  <a:pt x="541388" y="977832"/>
                  <a:pt x="546995" y="980327"/>
                  <a:pt x="557756" y="981241"/>
                </a:cubicBezTo>
                <a:lnTo>
                  <a:pt x="557134" y="992317"/>
                </a:lnTo>
                <a:cubicBezTo>
                  <a:pt x="543992" y="992317"/>
                  <a:pt x="535306" y="989178"/>
                  <a:pt x="531077" y="982898"/>
                </a:cubicBezTo>
                <a:cubicBezTo>
                  <a:pt x="516680" y="989328"/>
                  <a:pt x="501862" y="992542"/>
                  <a:pt x="486622" y="992542"/>
                </a:cubicBezTo>
                <a:cubicBezTo>
                  <a:pt x="476678" y="992542"/>
                  <a:pt x="468915" y="989548"/>
                  <a:pt x="463333" y="983561"/>
                </a:cubicBezTo>
                <a:cubicBezTo>
                  <a:pt x="457751" y="977573"/>
                  <a:pt x="454961" y="969180"/>
                  <a:pt x="454961" y="958381"/>
                </a:cubicBezTo>
                <a:cubicBezTo>
                  <a:pt x="454961" y="947582"/>
                  <a:pt x="457606" y="939295"/>
                  <a:pt x="462897" y="933521"/>
                </a:cubicBezTo>
                <a:cubicBezTo>
                  <a:pt x="468188" y="927746"/>
                  <a:pt x="476537" y="924305"/>
                  <a:pt x="487943" y="923198"/>
                </a:cubicBezTo>
                <a:lnTo>
                  <a:pt x="528516" y="918926"/>
                </a:lnTo>
                <a:lnTo>
                  <a:pt x="528516" y="909075"/>
                </a:lnTo>
                <a:cubicBezTo>
                  <a:pt x="528516" y="900152"/>
                  <a:pt x="526669" y="893743"/>
                  <a:pt x="522975" y="889847"/>
                </a:cubicBezTo>
                <a:cubicBezTo>
                  <a:pt x="519280" y="885952"/>
                  <a:pt x="513592" y="884004"/>
                  <a:pt x="505910" y="884004"/>
                </a:cubicBezTo>
                <a:cubicBezTo>
                  <a:pt x="497578" y="884004"/>
                  <a:pt x="485862" y="884975"/>
                  <a:pt x="470763" y="886918"/>
                </a:cubicBezTo>
                <a:lnTo>
                  <a:pt x="461458" y="887815"/>
                </a:lnTo>
                <a:lnTo>
                  <a:pt x="460565" y="876435"/>
                </a:lnTo>
                <a:cubicBezTo>
                  <a:pt x="478701" y="873501"/>
                  <a:pt x="493815" y="872034"/>
                  <a:pt x="505910" y="872034"/>
                </a:cubicBezTo>
                <a:close/>
                <a:moveTo>
                  <a:pt x="257792" y="872034"/>
                </a:moveTo>
                <a:cubicBezTo>
                  <a:pt x="275144" y="872034"/>
                  <a:pt x="287453" y="876458"/>
                  <a:pt x="294720" y="885304"/>
                </a:cubicBezTo>
                <a:cubicBezTo>
                  <a:pt x="301986" y="894150"/>
                  <a:pt x="305619" y="909712"/>
                  <a:pt x="305619" y="931988"/>
                </a:cubicBezTo>
                <a:cubicBezTo>
                  <a:pt x="305619" y="954265"/>
                  <a:pt x="302366" y="969926"/>
                  <a:pt x="295859" y="978973"/>
                </a:cubicBezTo>
                <a:cubicBezTo>
                  <a:pt x="289352" y="988019"/>
                  <a:pt x="276663" y="992542"/>
                  <a:pt x="257792" y="992542"/>
                </a:cubicBezTo>
                <a:cubicBezTo>
                  <a:pt x="238921" y="992542"/>
                  <a:pt x="226237" y="988027"/>
                  <a:pt x="219743" y="978998"/>
                </a:cubicBezTo>
                <a:cubicBezTo>
                  <a:pt x="213248" y="969968"/>
                  <a:pt x="210000" y="954299"/>
                  <a:pt x="210000" y="931992"/>
                </a:cubicBezTo>
                <a:cubicBezTo>
                  <a:pt x="210000" y="909684"/>
                  <a:pt x="213627" y="894115"/>
                  <a:pt x="220880" y="885282"/>
                </a:cubicBezTo>
                <a:cubicBezTo>
                  <a:pt x="228136" y="876450"/>
                  <a:pt x="240440" y="872034"/>
                  <a:pt x="257792" y="872034"/>
                </a:cubicBezTo>
                <a:close/>
                <a:moveTo>
                  <a:pt x="883108" y="839152"/>
                </a:moveTo>
                <a:cubicBezTo>
                  <a:pt x="863227" y="839152"/>
                  <a:pt x="849915" y="845262"/>
                  <a:pt x="843171" y="857483"/>
                </a:cubicBezTo>
                <a:cubicBezTo>
                  <a:pt x="839711" y="863831"/>
                  <a:pt x="837287" y="871130"/>
                  <a:pt x="835899" y="879380"/>
                </a:cubicBezTo>
                <a:cubicBezTo>
                  <a:pt x="834511" y="887630"/>
                  <a:pt x="833816" y="898026"/>
                  <a:pt x="833816" y="910568"/>
                </a:cubicBezTo>
                <a:cubicBezTo>
                  <a:pt x="833816" y="923110"/>
                  <a:pt x="834477" y="933416"/>
                  <a:pt x="835797" y="941488"/>
                </a:cubicBezTo>
                <a:cubicBezTo>
                  <a:pt x="837117" y="949559"/>
                  <a:pt x="839517" y="956684"/>
                  <a:pt x="842996" y="962864"/>
                </a:cubicBezTo>
                <a:cubicBezTo>
                  <a:pt x="846477" y="969043"/>
                  <a:pt x="851455" y="973539"/>
                  <a:pt x="857928" y="976353"/>
                </a:cubicBezTo>
                <a:cubicBezTo>
                  <a:pt x="864402" y="979166"/>
                  <a:pt x="872825" y="980573"/>
                  <a:pt x="883199" y="980573"/>
                </a:cubicBezTo>
                <a:cubicBezTo>
                  <a:pt x="893573" y="980573"/>
                  <a:pt x="901967" y="979269"/>
                  <a:pt x="908381" y="976660"/>
                </a:cubicBezTo>
                <a:cubicBezTo>
                  <a:pt x="914795" y="974051"/>
                  <a:pt x="919735" y="969739"/>
                  <a:pt x="923202" y="963724"/>
                </a:cubicBezTo>
                <a:cubicBezTo>
                  <a:pt x="926670" y="957709"/>
                  <a:pt x="929069" y="950559"/>
                  <a:pt x="930402" y="942274"/>
                </a:cubicBezTo>
                <a:cubicBezTo>
                  <a:pt x="931734" y="933988"/>
                  <a:pt x="932400" y="923371"/>
                  <a:pt x="932400" y="910421"/>
                </a:cubicBezTo>
                <a:cubicBezTo>
                  <a:pt x="932400" y="885761"/>
                  <a:pt x="928937" y="867718"/>
                  <a:pt x="922009" y="856291"/>
                </a:cubicBezTo>
                <a:cubicBezTo>
                  <a:pt x="915082" y="844865"/>
                  <a:pt x="902115" y="839152"/>
                  <a:pt x="883108" y="839152"/>
                </a:cubicBezTo>
                <a:close/>
                <a:moveTo>
                  <a:pt x="664851" y="829201"/>
                </a:moveTo>
                <a:lnTo>
                  <a:pt x="677496" y="829201"/>
                </a:lnTo>
                <a:lnTo>
                  <a:pt x="677496" y="903653"/>
                </a:lnTo>
                <a:lnTo>
                  <a:pt x="766664" y="903653"/>
                </a:lnTo>
                <a:lnTo>
                  <a:pt x="766664" y="829201"/>
                </a:lnTo>
                <a:lnTo>
                  <a:pt x="779308" y="829201"/>
                </a:lnTo>
                <a:lnTo>
                  <a:pt x="779308" y="990524"/>
                </a:lnTo>
                <a:lnTo>
                  <a:pt x="766664" y="990524"/>
                </a:lnTo>
                <a:lnTo>
                  <a:pt x="766664" y="915622"/>
                </a:lnTo>
                <a:lnTo>
                  <a:pt x="677496" y="915622"/>
                </a:lnTo>
                <a:lnTo>
                  <a:pt x="677496" y="990524"/>
                </a:lnTo>
                <a:lnTo>
                  <a:pt x="664851" y="990524"/>
                </a:lnTo>
                <a:close/>
                <a:moveTo>
                  <a:pt x="883099" y="827182"/>
                </a:moveTo>
                <a:cubicBezTo>
                  <a:pt x="906684" y="827182"/>
                  <a:pt x="922980" y="834054"/>
                  <a:pt x="931986" y="847797"/>
                </a:cubicBezTo>
                <a:cubicBezTo>
                  <a:pt x="940992" y="861541"/>
                  <a:pt x="945495" y="882415"/>
                  <a:pt x="945495" y="910421"/>
                </a:cubicBezTo>
                <a:cubicBezTo>
                  <a:pt x="945495" y="931122"/>
                  <a:pt x="943441" y="947518"/>
                  <a:pt x="939335" y="959610"/>
                </a:cubicBezTo>
                <a:cubicBezTo>
                  <a:pt x="935228" y="971702"/>
                  <a:pt x="928236" y="980138"/>
                  <a:pt x="918359" y="984920"/>
                </a:cubicBezTo>
                <a:lnTo>
                  <a:pt x="937647" y="1016388"/>
                </a:lnTo>
                <a:lnTo>
                  <a:pt x="926381" y="1021471"/>
                </a:lnTo>
                <a:lnTo>
                  <a:pt x="906715" y="989403"/>
                </a:lnTo>
                <a:cubicBezTo>
                  <a:pt x="900493" y="991496"/>
                  <a:pt x="891921" y="992542"/>
                  <a:pt x="880999" y="992542"/>
                </a:cubicBezTo>
                <a:cubicBezTo>
                  <a:pt x="870077" y="992542"/>
                  <a:pt x="860486" y="990828"/>
                  <a:pt x="852226" y="987399"/>
                </a:cubicBezTo>
                <a:cubicBezTo>
                  <a:pt x="843965" y="983970"/>
                  <a:pt x="837529" y="978542"/>
                  <a:pt x="832918" y="971116"/>
                </a:cubicBezTo>
                <a:cubicBezTo>
                  <a:pt x="828307" y="963690"/>
                  <a:pt x="825121" y="955195"/>
                  <a:pt x="823361" y="945631"/>
                </a:cubicBezTo>
                <a:cubicBezTo>
                  <a:pt x="821602" y="936067"/>
                  <a:pt x="820722" y="924330"/>
                  <a:pt x="820722" y="910421"/>
                </a:cubicBezTo>
                <a:cubicBezTo>
                  <a:pt x="820722" y="882549"/>
                  <a:pt x="825222" y="861708"/>
                  <a:pt x="834222" y="847897"/>
                </a:cubicBezTo>
                <a:cubicBezTo>
                  <a:pt x="843222" y="834087"/>
                  <a:pt x="859514" y="827182"/>
                  <a:pt x="883099" y="827182"/>
                </a:cubicBezTo>
                <a:close/>
                <a:moveTo>
                  <a:pt x="62612" y="827182"/>
                </a:moveTo>
                <a:cubicBezTo>
                  <a:pt x="75954" y="827182"/>
                  <a:pt x="90220" y="828624"/>
                  <a:pt x="105410" y="831508"/>
                </a:cubicBezTo>
                <a:lnTo>
                  <a:pt x="114236" y="833240"/>
                </a:lnTo>
                <a:lnTo>
                  <a:pt x="113307" y="844981"/>
                </a:lnTo>
                <a:cubicBezTo>
                  <a:pt x="92921" y="841095"/>
                  <a:pt x="76890" y="839152"/>
                  <a:pt x="65214" y="839152"/>
                </a:cubicBezTo>
                <a:cubicBezTo>
                  <a:pt x="53537" y="839152"/>
                  <a:pt x="44518" y="840707"/>
                  <a:pt x="38155" y="843818"/>
                </a:cubicBezTo>
                <a:cubicBezTo>
                  <a:pt x="31792" y="846929"/>
                  <a:pt x="26946" y="851743"/>
                  <a:pt x="23616" y="858258"/>
                </a:cubicBezTo>
                <a:cubicBezTo>
                  <a:pt x="20285" y="864773"/>
                  <a:pt x="17961" y="872097"/>
                  <a:pt x="16643" y="880230"/>
                </a:cubicBezTo>
                <a:cubicBezTo>
                  <a:pt x="15325" y="888363"/>
                  <a:pt x="14666" y="898400"/>
                  <a:pt x="14666" y="910339"/>
                </a:cubicBezTo>
                <a:cubicBezTo>
                  <a:pt x="14666" y="922279"/>
                  <a:pt x="15363" y="932318"/>
                  <a:pt x="16756" y="940455"/>
                </a:cubicBezTo>
                <a:cubicBezTo>
                  <a:pt x="18149" y="948593"/>
                  <a:pt x="20571" y="955827"/>
                  <a:pt x="24021" y="962156"/>
                </a:cubicBezTo>
                <a:cubicBezTo>
                  <a:pt x="30655" y="974434"/>
                  <a:pt x="43519" y="980573"/>
                  <a:pt x="62612" y="980573"/>
                </a:cubicBezTo>
                <a:cubicBezTo>
                  <a:pt x="73625" y="980573"/>
                  <a:pt x="86618" y="979212"/>
                  <a:pt x="101591" y="976490"/>
                </a:cubicBezTo>
                <a:lnTo>
                  <a:pt x="101591" y="920333"/>
                </a:lnTo>
                <a:lnTo>
                  <a:pt x="67952" y="920333"/>
                </a:lnTo>
                <a:lnTo>
                  <a:pt x="67952" y="908364"/>
                </a:lnTo>
                <a:lnTo>
                  <a:pt x="114236" y="908364"/>
                </a:lnTo>
                <a:lnTo>
                  <a:pt x="114236" y="986538"/>
                </a:lnTo>
                <a:cubicBezTo>
                  <a:pt x="93586" y="990541"/>
                  <a:pt x="76378" y="992542"/>
                  <a:pt x="62612" y="992542"/>
                </a:cubicBezTo>
                <a:cubicBezTo>
                  <a:pt x="39794" y="992542"/>
                  <a:pt x="23917" y="985625"/>
                  <a:pt x="14979" y="971790"/>
                </a:cubicBezTo>
                <a:cubicBezTo>
                  <a:pt x="6041" y="957955"/>
                  <a:pt x="1572" y="937499"/>
                  <a:pt x="1572" y="910421"/>
                </a:cubicBezTo>
                <a:cubicBezTo>
                  <a:pt x="1572" y="897308"/>
                  <a:pt x="2446" y="885998"/>
                  <a:pt x="4195" y="876492"/>
                </a:cubicBezTo>
                <a:cubicBezTo>
                  <a:pt x="5944" y="866986"/>
                  <a:pt x="8978" y="858379"/>
                  <a:pt x="13295" y="850671"/>
                </a:cubicBezTo>
                <a:cubicBezTo>
                  <a:pt x="22063" y="835012"/>
                  <a:pt x="38501" y="827182"/>
                  <a:pt x="62612" y="827182"/>
                </a:cubicBezTo>
                <a:close/>
                <a:moveTo>
                  <a:pt x="577558" y="822475"/>
                </a:moveTo>
                <a:lnTo>
                  <a:pt x="589977" y="822475"/>
                </a:lnTo>
                <a:lnTo>
                  <a:pt x="589977" y="990524"/>
                </a:lnTo>
                <a:lnTo>
                  <a:pt x="577558" y="990524"/>
                </a:lnTo>
                <a:close/>
                <a:moveTo>
                  <a:pt x="337861" y="822475"/>
                </a:moveTo>
                <a:lnTo>
                  <a:pt x="350284" y="822475"/>
                </a:lnTo>
                <a:lnTo>
                  <a:pt x="350284" y="880775"/>
                </a:lnTo>
                <a:cubicBezTo>
                  <a:pt x="360814" y="874948"/>
                  <a:pt x="373375" y="872034"/>
                  <a:pt x="387968" y="872034"/>
                </a:cubicBezTo>
                <a:cubicBezTo>
                  <a:pt x="402560" y="872034"/>
                  <a:pt x="412710" y="876633"/>
                  <a:pt x="418418" y="885829"/>
                </a:cubicBezTo>
                <a:cubicBezTo>
                  <a:pt x="424126" y="895025"/>
                  <a:pt x="426980" y="910376"/>
                  <a:pt x="426980" y="931879"/>
                </a:cubicBezTo>
                <a:cubicBezTo>
                  <a:pt x="426980" y="953383"/>
                  <a:pt x="423271" y="968870"/>
                  <a:pt x="415853" y="978339"/>
                </a:cubicBezTo>
                <a:cubicBezTo>
                  <a:pt x="408436" y="987808"/>
                  <a:pt x="394339" y="992542"/>
                  <a:pt x="373562" y="992542"/>
                </a:cubicBezTo>
                <a:cubicBezTo>
                  <a:pt x="362906" y="992542"/>
                  <a:pt x="353265" y="992012"/>
                  <a:pt x="344637" y="990953"/>
                </a:cubicBezTo>
                <a:lnTo>
                  <a:pt x="337861" y="990335"/>
                </a:lnTo>
                <a:close/>
                <a:moveTo>
                  <a:pt x="158458" y="822475"/>
                </a:moveTo>
                <a:lnTo>
                  <a:pt x="170878" y="822475"/>
                </a:lnTo>
                <a:lnTo>
                  <a:pt x="170878" y="990524"/>
                </a:lnTo>
                <a:lnTo>
                  <a:pt x="158458" y="990524"/>
                </a:lnTo>
                <a:close/>
                <a:moveTo>
                  <a:pt x="1228018" y="707570"/>
                </a:moveTo>
                <a:cubicBezTo>
                  <a:pt x="1221910" y="711792"/>
                  <a:pt x="1217847" y="715350"/>
                  <a:pt x="1215827" y="718244"/>
                </a:cubicBezTo>
                <a:cubicBezTo>
                  <a:pt x="1213808" y="721139"/>
                  <a:pt x="1212798" y="724967"/>
                  <a:pt x="1212798" y="729730"/>
                </a:cubicBezTo>
                <a:cubicBezTo>
                  <a:pt x="1212798" y="740233"/>
                  <a:pt x="1214916" y="747300"/>
                  <a:pt x="1219151" y="750931"/>
                </a:cubicBezTo>
                <a:cubicBezTo>
                  <a:pt x="1223386" y="754561"/>
                  <a:pt x="1232445" y="756376"/>
                  <a:pt x="1246327" y="756376"/>
                </a:cubicBezTo>
                <a:cubicBezTo>
                  <a:pt x="1260210" y="756376"/>
                  <a:pt x="1269964" y="754422"/>
                  <a:pt x="1275588" y="750514"/>
                </a:cubicBezTo>
                <a:cubicBezTo>
                  <a:pt x="1281213" y="746607"/>
                  <a:pt x="1284025" y="739909"/>
                  <a:pt x="1284025" y="730421"/>
                </a:cubicBezTo>
                <a:cubicBezTo>
                  <a:pt x="1284025" y="720933"/>
                  <a:pt x="1282039" y="714865"/>
                  <a:pt x="1278065" y="712217"/>
                </a:cubicBezTo>
                <a:cubicBezTo>
                  <a:pt x="1274092" y="709569"/>
                  <a:pt x="1266201" y="708245"/>
                  <a:pt x="1254393" y="708245"/>
                </a:cubicBezTo>
                <a:close/>
                <a:moveTo>
                  <a:pt x="27868" y="707570"/>
                </a:moveTo>
                <a:cubicBezTo>
                  <a:pt x="21760" y="711792"/>
                  <a:pt x="17696" y="715350"/>
                  <a:pt x="15677" y="718244"/>
                </a:cubicBezTo>
                <a:cubicBezTo>
                  <a:pt x="13658" y="721139"/>
                  <a:pt x="12648" y="724967"/>
                  <a:pt x="12648" y="729730"/>
                </a:cubicBezTo>
                <a:cubicBezTo>
                  <a:pt x="12648" y="740233"/>
                  <a:pt x="14766" y="747300"/>
                  <a:pt x="19001" y="750931"/>
                </a:cubicBezTo>
                <a:cubicBezTo>
                  <a:pt x="23236" y="754561"/>
                  <a:pt x="32295" y="756376"/>
                  <a:pt x="46177" y="756376"/>
                </a:cubicBezTo>
                <a:cubicBezTo>
                  <a:pt x="60060" y="756376"/>
                  <a:pt x="69814" y="754422"/>
                  <a:pt x="75438" y="750514"/>
                </a:cubicBezTo>
                <a:cubicBezTo>
                  <a:pt x="81063" y="746607"/>
                  <a:pt x="83875" y="739909"/>
                  <a:pt x="83875" y="730421"/>
                </a:cubicBezTo>
                <a:cubicBezTo>
                  <a:pt x="83875" y="720933"/>
                  <a:pt x="81888" y="714865"/>
                  <a:pt x="77915" y="712217"/>
                </a:cubicBezTo>
                <a:cubicBezTo>
                  <a:pt x="73942" y="709569"/>
                  <a:pt x="66051" y="708245"/>
                  <a:pt x="54243" y="708245"/>
                </a:cubicBezTo>
                <a:close/>
                <a:moveTo>
                  <a:pt x="642816" y="653974"/>
                </a:moveTo>
                <a:lnTo>
                  <a:pt x="603604" y="658235"/>
                </a:lnTo>
                <a:cubicBezTo>
                  <a:pt x="595667" y="659071"/>
                  <a:pt x="590104" y="661284"/>
                  <a:pt x="586915" y="664873"/>
                </a:cubicBezTo>
                <a:cubicBezTo>
                  <a:pt x="583725" y="668463"/>
                  <a:pt x="582130" y="674046"/>
                  <a:pt x="582130" y="681622"/>
                </a:cubicBezTo>
                <a:cubicBezTo>
                  <a:pt x="582130" y="689198"/>
                  <a:pt x="583765" y="694955"/>
                  <a:pt x="587036" y="698892"/>
                </a:cubicBezTo>
                <a:cubicBezTo>
                  <a:pt x="590307" y="702829"/>
                  <a:pt x="595013" y="704798"/>
                  <a:pt x="601154" y="704798"/>
                </a:cubicBezTo>
                <a:cubicBezTo>
                  <a:pt x="607295" y="704798"/>
                  <a:pt x="613935" y="704033"/>
                  <a:pt x="621074" y="702503"/>
                </a:cubicBezTo>
                <a:cubicBezTo>
                  <a:pt x="628213" y="700973"/>
                  <a:pt x="633867" y="699464"/>
                  <a:pt x="638037" y="697976"/>
                </a:cubicBezTo>
                <a:lnTo>
                  <a:pt x="642816" y="696268"/>
                </a:lnTo>
                <a:close/>
                <a:moveTo>
                  <a:pt x="1409663" y="607329"/>
                </a:moveTo>
                <a:cubicBezTo>
                  <a:pt x="1386518" y="607329"/>
                  <a:pt x="1374945" y="621504"/>
                  <a:pt x="1374945" y="649855"/>
                </a:cubicBezTo>
                <a:lnTo>
                  <a:pt x="1441689" y="649855"/>
                </a:lnTo>
                <a:cubicBezTo>
                  <a:pt x="1441689" y="634854"/>
                  <a:pt x="1439151" y="624015"/>
                  <a:pt x="1434075" y="617341"/>
                </a:cubicBezTo>
                <a:cubicBezTo>
                  <a:pt x="1429000" y="610666"/>
                  <a:pt x="1420862" y="607329"/>
                  <a:pt x="1409663" y="607329"/>
                </a:cubicBezTo>
                <a:close/>
                <a:moveTo>
                  <a:pt x="1134092" y="607329"/>
                </a:moveTo>
                <a:cubicBezTo>
                  <a:pt x="1120490" y="607329"/>
                  <a:pt x="1111269" y="610509"/>
                  <a:pt x="1106430" y="616869"/>
                </a:cubicBezTo>
                <a:cubicBezTo>
                  <a:pt x="1101590" y="623230"/>
                  <a:pt x="1099170" y="635583"/>
                  <a:pt x="1099170" y="653931"/>
                </a:cubicBezTo>
                <a:cubicBezTo>
                  <a:pt x="1099170" y="664563"/>
                  <a:pt x="1099532" y="672737"/>
                  <a:pt x="1100255" y="678452"/>
                </a:cubicBezTo>
                <a:cubicBezTo>
                  <a:pt x="1100979" y="684167"/>
                  <a:pt x="1102550" y="689200"/>
                  <a:pt x="1104967" y="693550"/>
                </a:cubicBezTo>
                <a:cubicBezTo>
                  <a:pt x="1107384" y="697901"/>
                  <a:pt x="1110815" y="700863"/>
                  <a:pt x="1115261" y="702437"/>
                </a:cubicBezTo>
                <a:cubicBezTo>
                  <a:pt x="1119709" y="704011"/>
                  <a:pt x="1125986" y="704798"/>
                  <a:pt x="1134090" y="704798"/>
                </a:cubicBezTo>
                <a:cubicBezTo>
                  <a:pt x="1142195" y="704798"/>
                  <a:pt x="1148471" y="704011"/>
                  <a:pt x="1152919" y="702437"/>
                </a:cubicBezTo>
                <a:cubicBezTo>
                  <a:pt x="1157367" y="700863"/>
                  <a:pt x="1160800" y="697900"/>
                  <a:pt x="1163217" y="693548"/>
                </a:cubicBezTo>
                <a:cubicBezTo>
                  <a:pt x="1165634" y="689197"/>
                  <a:pt x="1167210" y="684117"/>
                  <a:pt x="1167946" y="678311"/>
                </a:cubicBezTo>
                <a:cubicBezTo>
                  <a:pt x="1168682" y="672504"/>
                  <a:pt x="1169050" y="664378"/>
                  <a:pt x="1169050" y="653931"/>
                </a:cubicBezTo>
                <a:cubicBezTo>
                  <a:pt x="1169050" y="635614"/>
                  <a:pt x="1166624" y="623268"/>
                  <a:pt x="1161772" y="616892"/>
                </a:cubicBezTo>
                <a:cubicBezTo>
                  <a:pt x="1156920" y="610517"/>
                  <a:pt x="1147694" y="607329"/>
                  <a:pt x="1134092" y="607329"/>
                </a:cubicBezTo>
                <a:close/>
                <a:moveTo>
                  <a:pt x="1010267" y="607329"/>
                </a:moveTo>
                <a:cubicBezTo>
                  <a:pt x="996665" y="607329"/>
                  <a:pt x="987445" y="610509"/>
                  <a:pt x="982605" y="616869"/>
                </a:cubicBezTo>
                <a:cubicBezTo>
                  <a:pt x="977765" y="623230"/>
                  <a:pt x="975345" y="635583"/>
                  <a:pt x="975345" y="653931"/>
                </a:cubicBezTo>
                <a:cubicBezTo>
                  <a:pt x="975345" y="664563"/>
                  <a:pt x="975707" y="672737"/>
                  <a:pt x="976431" y="678452"/>
                </a:cubicBezTo>
                <a:cubicBezTo>
                  <a:pt x="977155" y="684167"/>
                  <a:pt x="978725" y="689200"/>
                  <a:pt x="981142" y="693550"/>
                </a:cubicBezTo>
                <a:cubicBezTo>
                  <a:pt x="983559" y="697901"/>
                  <a:pt x="986990" y="700863"/>
                  <a:pt x="991436" y="702437"/>
                </a:cubicBezTo>
                <a:cubicBezTo>
                  <a:pt x="995884" y="704011"/>
                  <a:pt x="1002161" y="704798"/>
                  <a:pt x="1010265" y="704798"/>
                </a:cubicBezTo>
                <a:cubicBezTo>
                  <a:pt x="1018370" y="704798"/>
                  <a:pt x="1024646" y="704011"/>
                  <a:pt x="1029094" y="702437"/>
                </a:cubicBezTo>
                <a:cubicBezTo>
                  <a:pt x="1033543" y="700863"/>
                  <a:pt x="1036975" y="697900"/>
                  <a:pt x="1039392" y="693548"/>
                </a:cubicBezTo>
                <a:cubicBezTo>
                  <a:pt x="1041809" y="689197"/>
                  <a:pt x="1043385" y="684117"/>
                  <a:pt x="1044121" y="678311"/>
                </a:cubicBezTo>
                <a:cubicBezTo>
                  <a:pt x="1044857" y="672504"/>
                  <a:pt x="1045225" y="664378"/>
                  <a:pt x="1045225" y="653931"/>
                </a:cubicBezTo>
                <a:cubicBezTo>
                  <a:pt x="1045225" y="635614"/>
                  <a:pt x="1042799" y="623268"/>
                  <a:pt x="1037947" y="616892"/>
                </a:cubicBezTo>
                <a:cubicBezTo>
                  <a:pt x="1033095" y="610517"/>
                  <a:pt x="1023869" y="607329"/>
                  <a:pt x="1010267" y="607329"/>
                </a:cubicBezTo>
                <a:close/>
                <a:moveTo>
                  <a:pt x="342863" y="607329"/>
                </a:moveTo>
                <a:cubicBezTo>
                  <a:pt x="319718" y="607329"/>
                  <a:pt x="308145" y="621504"/>
                  <a:pt x="308145" y="649855"/>
                </a:cubicBezTo>
                <a:lnTo>
                  <a:pt x="374889" y="649855"/>
                </a:lnTo>
                <a:cubicBezTo>
                  <a:pt x="374889" y="634854"/>
                  <a:pt x="372351" y="624015"/>
                  <a:pt x="367275" y="617341"/>
                </a:cubicBezTo>
                <a:cubicBezTo>
                  <a:pt x="362200" y="610666"/>
                  <a:pt x="354062" y="607329"/>
                  <a:pt x="342863" y="607329"/>
                </a:cubicBezTo>
                <a:close/>
                <a:moveTo>
                  <a:pt x="1242889" y="607104"/>
                </a:moveTo>
                <a:cubicBezTo>
                  <a:pt x="1232232" y="607104"/>
                  <a:pt x="1224814" y="609159"/>
                  <a:pt x="1220635" y="613271"/>
                </a:cubicBezTo>
                <a:cubicBezTo>
                  <a:pt x="1216456" y="617382"/>
                  <a:pt x="1214366" y="624683"/>
                  <a:pt x="1214366" y="635175"/>
                </a:cubicBezTo>
                <a:cubicBezTo>
                  <a:pt x="1214366" y="645664"/>
                  <a:pt x="1216456" y="652864"/>
                  <a:pt x="1220635" y="656774"/>
                </a:cubicBezTo>
                <a:cubicBezTo>
                  <a:pt x="1224814" y="660684"/>
                  <a:pt x="1232239" y="662639"/>
                  <a:pt x="1242909" y="662639"/>
                </a:cubicBezTo>
                <a:cubicBezTo>
                  <a:pt x="1253579" y="662639"/>
                  <a:pt x="1261044" y="660713"/>
                  <a:pt x="1265303" y="656860"/>
                </a:cubicBezTo>
                <a:cubicBezTo>
                  <a:pt x="1269562" y="653007"/>
                  <a:pt x="1271691" y="645785"/>
                  <a:pt x="1271691" y="635193"/>
                </a:cubicBezTo>
                <a:cubicBezTo>
                  <a:pt x="1271691" y="624601"/>
                  <a:pt x="1269555" y="617272"/>
                  <a:pt x="1265283" y="613204"/>
                </a:cubicBezTo>
                <a:cubicBezTo>
                  <a:pt x="1261011" y="609137"/>
                  <a:pt x="1253547" y="607104"/>
                  <a:pt x="1242889" y="607104"/>
                </a:cubicBezTo>
                <a:close/>
                <a:moveTo>
                  <a:pt x="42739" y="607104"/>
                </a:moveTo>
                <a:cubicBezTo>
                  <a:pt x="32082" y="607104"/>
                  <a:pt x="24664" y="609159"/>
                  <a:pt x="20485" y="613271"/>
                </a:cubicBezTo>
                <a:cubicBezTo>
                  <a:pt x="16306" y="617382"/>
                  <a:pt x="14216" y="624683"/>
                  <a:pt x="14216" y="635175"/>
                </a:cubicBezTo>
                <a:cubicBezTo>
                  <a:pt x="14216" y="645664"/>
                  <a:pt x="16306" y="652864"/>
                  <a:pt x="20485" y="656774"/>
                </a:cubicBezTo>
                <a:cubicBezTo>
                  <a:pt x="24664" y="660684"/>
                  <a:pt x="32089" y="662639"/>
                  <a:pt x="42759" y="662639"/>
                </a:cubicBezTo>
                <a:cubicBezTo>
                  <a:pt x="53430" y="662639"/>
                  <a:pt x="60894" y="660713"/>
                  <a:pt x="65153" y="656860"/>
                </a:cubicBezTo>
                <a:cubicBezTo>
                  <a:pt x="69412" y="653007"/>
                  <a:pt x="71541" y="645785"/>
                  <a:pt x="71541" y="635193"/>
                </a:cubicBezTo>
                <a:cubicBezTo>
                  <a:pt x="71541" y="624601"/>
                  <a:pt x="69405" y="617272"/>
                  <a:pt x="65133" y="613204"/>
                </a:cubicBezTo>
                <a:cubicBezTo>
                  <a:pt x="60861" y="609137"/>
                  <a:pt x="53397" y="607104"/>
                  <a:pt x="42739" y="607104"/>
                </a:cubicBezTo>
                <a:close/>
                <a:moveTo>
                  <a:pt x="174921" y="597828"/>
                </a:moveTo>
                <a:lnTo>
                  <a:pt x="188133" y="597828"/>
                </a:lnTo>
                <a:lnTo>
                  <a:pt x="219755" y="702780"/>
                </a:lnTo>
                <a:lnTo>
                  <a:pt x="226131" y="702780"/>
                </a:lnTo>
                <a:lnTo>
                  <a:pt x="258649" y="597828"/>
                </a:lnTo>
                <a:lnTo>
                  <a:pt x="270990" y="597828"/>
                </a:lnTo>
                <a:lnTo>
                  <a:pt x="235628" y="714299"/>
                </a:lnTo>
                <a:lnTo>
                  <a:pt x="210254" y="714299"/>
                </a:lnTo>
                <a:close/>
                <a:moveTo>
                  <a:pt x="128537" y="597828"/>
                </a:moveTo>
                <a:lnTo>
                  <a:pt x="140956" y="597828"/>
                </a:lnTo>
                <a:lnTo>
                  <a:pt x="140956" y="714299"/>
                </a:lnTo>
                <a:lnTo>
                  <a:pt x="128537" y="714299"/>
                </a:lnTo>
                <a:close/>
                <a:moveTo>
                  <a:pt x="1409663" y="595809"/>
                </a:moveTo>
                <a:cubicBezTo>
                  <a:pt x="1424603" y="595809"/>
                  <a:pt x="1435821" y="600306"/>
                  <a:pt x="1443316" y="609299"/>
                </a:cubicBezTo>
                <a:cubicBezTo>
                  <a:pt x="1450811" y="618291"/>
                  <a:pt x="1454558" y="632421"/>
                  <a:pt x="1454558" y="651688"/>
                </a:cubicBezTo>
                <a:lnTo>
                  <a:pt x="1454558" y="661375"/>
                </a:lnTo>
                <a:lnTo>
                  <a:pt x="1374945" y="661375"/>
                </a:lnTo>
                <a:cubicBezTo>
                  <a:pt x="1374945" y="675674"/>
                  <a:pt x="1377317" y="686486"/>
                  <a:pt x="1382062" y="693811"/>
                </a:cubicBezTo>
                <a:cubicBezTo>
                  <a:pt x="1386806" y="701136"/>
                  <a:pt x="1394897" y="704798"/>
                  <a:pt x="1406333" y="704798"/>
                </a:cubicBezTo>
                <a:cubicBezTo>
                  <a:pt x="1417769" y="704798"/>
                  <a:pt x="1429159" y="704288"/>
                  <a:pt x="1440503" y="703269"/>
                </a:cubicBezTo>
                <a:lnTo>
                  <a:pt x="1449683" y="702551"/>
                </a:lnTo>
                <a:lnTo>
                  <a:pt x="1450297" y="714121"/>
                </a:lnTo>
                <a:cubicBezTo>
                  <a:pt x="1432147" y="715585"/>
                  <a:pt x="1417544" y="716317"/>
                  <a:pt x="1406488" y="716317"/>
                </a:cubicBezTo>
                <a:cubicBezTo>
                  <a:pt x="1389819" y="716160"/>
                  <a:pt x="1378250" y="711072"/>
                  <a:pt x="1371780" y="701053"/>
                </a:cubicBezTo>
                <a:cubicBezTo>
                  <a:pt x="1365310" y="691034"/>
                  <a:pt x="1362075" y="675999"/>
                  <a:pt x="1362075" y="655949"/>
                </a:cubicBezTo>
                <a:cubicBezTo>
                  <a:pt x="1362075" y="615856"/>
                  <a:pt x="1377938" y="595809"/>
                  <a:pt x="1409663" y="595809"/>
                </a:cubicBezTo>
                <a:close/>
                <a:moveTo>
                  <a:pt x="1134092" y="595809"/>
                </a:moveTo>
                <a:cubicBezTo>
                  <a:pt x="1151444" y="595809"/>
                  <a:pt x="1163753" y="600233"/>
                  <a:pt x="1171020" y="609079"/>
                </a:cubicBezTo>
                <a:cubicBezTo>
                  <a:pt x="1178286" y="617925"/>
                  <a:pt x="1181919" y="633487"/>
                  <a:pt x="1181919" y="655763"/>
                </a:cubicBezTo>
                <a:cubicBezTo>
                  <a:pt x="1181919" y="678040"/>
                  <a:pt x="1178666" y="693701"/>
                  <a:pt x="1172159" y="702748"/>
                </a:cubicBezTo>
                <a:cubicBezTo>
                  <a:pt x="1165653" y="711794"/>
                  <a:pt x="1152963" y="716317"/>
                  <a:pt x="1134092" y="716317"/>
                </a:cubicBezTo>
                <a:cubicBezTo>
                  <a:pt x="1115221" y="716317"/>
                  <a:pt x="1102537" y="711802"/>
                  <a:pt x="1096043" y="702773"/>
                </a:cubicBezTo>
                <a:cubicBezTo>
                  <a:pt x="1089548" y="693743"/>
                  <a:pt x="1086300" y="678074"/>
                  <a:pt x="1086300" y="655767"/>
                </a:cubicBezTo>
                <a:cubicBezTo>
                  <a:pt x="1086300" y="633459"/>
                  <a:pt x="1089927" y="617890"/>
                  <a:pt x="1097180" y="609057"/>
                </a:cubicBezTo>
                <a:cubicBezTo>
                  <a:pt x="1104436" y="600225"/>
                  <a:pt x="1116740" y="595809"/>
                  <a:pt x="1134092" y="595809"/>
                </a:cubicBezTo>
                <a:close/>
                <a:moveTo>
                  <a:pt x="1010267" y="595809"/>
                </a:moveTo>
                <a:cubicBezTo>
                  <a:pt x="1027619" y="595809"/>
                  <a:pt x="1039928" y="600233"/>
                  <a:pt x="1047195" y="609079"/>
                </a:cubicBezTo>
                <a:cubicBezTo>
                  <a:pt x="1054461" y="617925"/>
                  <a:pt x="1058094" y="633487"/>
                  <a:pt x="1058094" y="655763"/>
                </a:cubicBezTo>
                <a:cubicBezTo>
                  <a:pt x="1058094" y="678040"/>
                  <a:pt x="1054841" y="693701"/>
                  <a:pt x="1048334" y="702748"/>
                </a:cubicBezTo>
                <a:cubicBezTo>
                  <a:pt x="1041827" y="711794"/>
                  <a:pt x="1029138" y="716317"/>
                  <a:pt x="1010267" y="716317"/>
                </a:cubicBezTo>
                <a:cubicBezTo>
                  <a:pt x="991395" y="716317"/>
                  <a:pt x="978712" y="711802"/>
                  <a:pt x="972217" y="702773"/>
                </a:cubicBezTo>
                <a:cubicBezTo>
                  <a:pt x="965723" y="693743"/>
                  <a:pt x="962475" y="678074"/>
                  <a:pt x="962475" y="655767"/>
                </a:cubicBezTo>
                <a:cubicBezTo>
                  <a:pt x="962475" y="633459"/>
                  <a:pt x="966102" y="617890"/>
                  <a:pt x="973355" y="609057"/>
                </a:cubicBezTo>
                <a:cubicBezTo>
                  <a:pt x="980611" y="600225"/>
                  <a:pt x="992915" y="595809"/>
                  <a:pt x="1010267" y="595809"/>
                </a:cubicBezTo>
                <a:close/>
                <a:moveTo>
                  <a:pt x="620210" y="595809"/>
                </a:moveTo>
                <a:cubicBezTo>
                  <a:pt x="643560" y="595809"/>
                  <a:pt x="655236" y="608156"/>
                  <a:pt x="655236" y="632850"/>
                </a:cubicBezTo>
                <a:lnTo>
                  <a:pt x="655236" y="697533"/>
                </a:lnTo>
                <a:cubicBezTo>
                  <a:pt x="655688" y="701607"/>
                  <a:pt x="661295" y="704102"/>
                  <a:pt x="672056" y="705016"/>
                </a:cubicBezTo>
                <a:lnTo>
                  <a:pt x="671434" y="716092"/>
                </a:lnTo>
                <a:cubicBezTo>
                  <a:pt x="658292" y="716092"/>
                  <a:pt x="649606" y="712953"/>
                  <a:pt x="645377" y="706673"/>
                </a:cubicBezTo>
                <a:cubicBezTo>
                  <a:pt x="630980" y="713103"/>
                  <a:pt x="616162" y="716317"/>
                  <a:pt x="600922" y="716317"/>
                </a:cubicBezTo>
                <a:cubicBezTo>
                  <a:pt x="590978" y="716317"/>
                  <a:pt x="583215" y="713324"/>
                  <a:pt x="577633" y="707336"/>
                </a:cubicBezTo>
                <a:cubicBezTo>
                  <a:pt x="572051" y="701348"/>
                  <a:pt x="569261" y="692955"/>
                  <a:pt x="569261" y="682156"/>
                </a:cubicBezTo>
                <a:cubicBezTo>
                  <a:pt x="569261" y="671357"/>
                  <a:pt x="571906" y="663070"/>
                  <a:pt x="577197" y="657296"/>
                </a:cubicBezTo>
                <a:cubicBezTo>
                  <a:pt x="582488" y="651521"/>
                  <a:pt x="590837" y="648080"/>
                  <a:pt x="602243" y="646973"/>
                </a:cubicBezTo>
                <a:lnTo>
                  <a:pt x="642816" y="642701"/>
                </a:lnTo>
                <a:lnTo>
                  <a:pt x="642816" y="632850"/>
                </a:lnTo>
                <a:cubicBezTo>
                  <a:pt x="642816" y="623927"/>
                  <a:pt x="640969" y="617518"/>
                  <a:pt x="637275" y="613622"/>
                </a:cubicBezTo>
                <a:cubicBezTo>
                  <a:pt x="633580" y="609727"/>
                  <a:pt x="627892" y="607779"/>
                  <a:pt x="620210" y="607779"/>
                </a:cubicBezTo>
                <a:cubicBezTo>
                  <a:pt x="611878" y="607779"/>
                  <a:pt x="600162" y="608750"/>
                  <a:pt x="585063" y="610693"/>
                </a:cubicBezTo>
                <a:lnTo>
                  <a:pt x="575758" y="611590"/>
                </a:lnTo>
                <a:lnTo>
                  <a:pt x="574865" y="600210"/>
                </a:lnTo>
                <a:cubicBezTo>
                  <a:pt x="593001" y="597276"/>
                  <a:pt x="608115" y="595809"/>
                  <a:pt x="620210" y="595809"/>
                </a:cubicBezTo>
                <a:close/>
                <a:moveTo>
                  <a:pt x="465573" y="595809"/>
                </a:moveTo>
                <a:cubicBezTo>
                  <a:pt x="480131" y="595809"/>
                  <a:pt x="489963" y="599839"/>
                  <a:pt x="495070" y="607898"/>
                </a:cubicBezTo>
                <a:cubicBezTo>
                  <a:pt x="500176" y="615958"/>
                  <a:pt x="502730" y="631227"/>
                  <a:pt x="502730" y="653706"/>
                </a:cubicBezTo>
                <a:lnTo>
                  <a:pt x="502730" y="714299"/>
                </a:lnTo>
                <a:lnTo>
                  <a:pt x="490310" y="714299"/>
                </a:lnTo>
                <a:lnTo>
                  <a:pt x="490310" y="654156"/>
                </a:lnTo>
                <a:cubicBezTo>
                  <a:pt x="490310" y="634856"/>
                  <a:pt x="488666" y="622226"/>
                  <a:pt x="485378" y="616267"/>
                </a:cubicBezTo>
                <a:cubicBezTo>
                  <a:pt x="482089" y="610308"/>
                  <a:pt x="474852" y="607329"/>
                  <a:pt x="463668" y="607329"/>
                </a:cubicBezTo>
                <a:cubicBezTo>
                  <a:pt x="457924" y="607329"/>
                  <a:pt x="451885" y="608239"/>
                  <a:pt x="445551" y="610059"/>
                </a:cubicBezTo>
                <a:cubicBezTo>
                  <a:pt x="439217" y="611880"/>
                  <a:pt x="434325" y="613652"/>
                  <a:pt x="430874" y="615376"/>
                </a:cubicBezTo>
                <a:lnTo>
                  <a:pt x="426706" y="617634"/>
                </a:lnTo>
                <a:lnTo>
                  <a:pt x="426706" y="714299"/>
                </a:lnTo>
                <a:lnTo>
                  <a:pt x="414287" y="714299"/>
                </a:lnTo>
                <a:lnTo>
                  <a:pt x="414287" y="597828"/>
                </a:lnTo>
                <a:lnTo>
                  <a:pt x="426706" y="597828"/>
                </a:lnTo>
                <a:lnTo>
                  <a:pt x="426706" y="606568"/>
                </a:lnTo>
                <a:cubicBezTo>
                  <a:pt x="438060" y="599396"/>
                  <a:pt x="451015" y="595809"/>
                  <a:pt x="465573" y="595809"/>
                </a:cubicBezTo>
                <a:close/>
                <a:moveTo>
                  <a:pt x="342863" y="595809"/>
                </a:moveTo>
                <a:cubicBezTo>
                  <a:pt x="357803" y="595809"/>
                  <a:pt x="369021" y="600306"/>
                  <a:pt x="376516" y="609299"/>
                </a:cubicBezTo>
                <a:cubicBezTo>
                  <a:pt x="384011" y="618291"/>
                  <a:pt x="387758" y="632421"/>
                  <a:pt x="387758" y="651688"/>
                </a:cubicBezTo>
                <a:lnTo>
                  <a:pt x="387758" y="661375"/>
                </a:lnTo>
                <a:lnTo>
                  <a:pt x="308145" y="661375"/>
                </a:lnTo>
                <a:cubicBezTo>
                  <a:pt x="308145" y="675674"/>
                  <a:pt x="310517" y="686486"/>
                  <a:pt x="315262" y="693811"/>
                </a:cubicBezTo>
                <a:cubicBezTo>
                  <a:pt x="320006" y="701136"/>
                  <a:pt x="328097" y="704798"/>
                  <a:pt x="339532" y="704798"/>
                </a:cubicBezTo>
                <a:cubicBezTo>
                  <a:pt x="350968" y="704798"/>
                  <a:pt x="362359" y="704288"/>
                  <a:pt x="373703" y="703269"/>
                </a:cubicBezTo>
                <a:lnTo>
                  <a:pt x="382883" y="702551"/>
                </a:lnTo>
                <a:lnTo>
                  <a:pt x="383497" y="714121"/>
                </a:lnTo>
                <a:cubicBezTo>
                  <a:pt x="365347" y="715585"/>
                  <a:pt x="350744" y="716317"/>
                  <a:pt x="339688" y="716317"/>
                </a:cubicBezTo>
                <a:cubicBezTo>
                  <a:pt x="323019" y="716160"/>
                  <a:pt x="311450" y="711072"/>
                  <a:pt x="304980" y="701053"/>
                </a:cubicBezTo>
                <a:cubicBezTo>
                  <a:pt x="298510" y="691034"/>
                  <a:pt x="295275" y="675999"/>
                  <a:pt x="295275" y="655949"/>
                </a:cubicBezTo>
                <a:cubicBezTo>
                  <a:pt x="295275" y="615856"/>
                  <a:pt x="311138" y="595809"/>
                  <a:pt x="342863" y="595809"/>
                </a:cubicBezTo>
                <a:close/>
                <a:moveTo>
                  <a:pt x="1242355" y="595584"/>
                </a:moveTo>
                <a:cubicBezTo>
                  <a:pt x="1250316" y="595584"/>
                  <a:pt x="1257511" y="596388"/>
                  <a:pt x="1263940" y="597995"/>
                </a:cubicBezTo>
                <a:lnTo>
                  <a:pt x="1266405" y="598524"/>
                </a:lnTo>
                <a:lnTo>
                  <a:pt x="1299809" y="597599"/>
                </a:lnTo>
                <a:lnTo>
                  <a:pt x="1299809" y="610018"/>
                </a:lnTo>
                <a:lnTo>
                  <a:pt x="1275588" y="610018"/>
                </a:lnTo>
                <a:cubicBezTo>
                  <a:pt x="1281570" y="613502"/>
                  <a:pt x="1284561" y="622091"/>
                  <a:pt x="1284561" y="635786"/>
                </a:cubicBezTo>
                <a:cubicBezTo>
                  <a:pt x="1284561" y="649480"/>
                  <a:pt x="1281067" y="659299"/>
                  <a:pt x="1274079" y="665243"/>
                </a:cubicBezTo>
                <a:cubicBezTo>
                  <a:pt x="1267091" y="671187"/>
                  <a:pt x="1256218" y="674158"/>
                  <a:pt x="1241459" y="674158"/>
                </a:cubicBezTo>
                <a:cubicBezTo>
                  <a:pt x="1236711" y="674158"/>
                  <a:pt x="1233145" y="673860"/>
                  <a:pt x="1230761" y="673262"/>
                </a:cubicBezTo>
                <a:cubicBezTo>
                  <a:pt x="1227906" y="680537"/>
                  <a:pt x="1226479" y="685193"/>
                  <a:pt x="1226479" y="687232"/>
                </a:cubicBezTo>
                <a:cubicBezTo>
                  <a:pt x="1226479" y="689270"/>
                  <a:pt x="1226602" y="690780"/>
                  <a:pt x="1226848" y="691762"/>
                </a:cubicBezTo>
                <a:cubicBezTo>
                  <a:pt x="1227095" y="692745"/>
                  <a:pt x="1227512" y="693580"/>
                  <a:pt x="1228100" y="694268"/>
                </a:cubicBezTo>
                <a:cubicBezTo>
                  <a:pt x="1228688" y="694956"/>
                  <a:pt x="1230081" y="695430"/>
                  <a:pt x="1232279" y="695690"/>
                </a:cubicBezTo>
                <a:cubicBezTo>
                  <a:pt x="1236558" y="696380"/>
                  <a:pt x="1245224" y="696726"/>
                  <a:pt x="1258277" y="696726"/>
                </a:cubicBezTo>
                <a:cubicBezTo>
                  <a:pt x="1271330" y="696726"/>
                  <a:pt x="1281029" y="698963"/>
                  <a:pt x="1287375" y="703437"/>
                </a:cubicBezTo>
                <a:cubicBezTo>
                  <a:pt x="1293721" y="707911"/>
                  <a:pt x="1296895" y="716858"/>
                  <a:pt x="1296895" y="730276"/>
                </a:cubicBezTo>
                <a:cubicBezTo>
                  <a:pt x="1296895" y="743692"/>
                  <a:pt x="1292859" y="753316"/>
                  <a:pt x="1284789" y="759148"/>
                </a:cubicBezTo>
                <a:cubicBezTo>
                  <a:pt x="1276719" y="764979"/>
                  <a:pt x="1263701" y="767895"/>
                  <a:pt x="1245735" y="767895"/>
                </a:cubicBezTo>
                <a:cubicBezTo>
                  <a:pt x="1227768" y="767895"/>
                  <a:pt x="1215679" y="765193"/>
                  <a:pt x="1209467" y="759789"/>
                </a:cubicBezTo>
                <a:cubicBezTo>
                  <a:pt x="1203256" y="754385"/>
                  <a:pt x="1200150" y="744440"/>
                  <a:pt x="1200150" y="729955"/>
                </a:cubicBezTo>
                <a:cubicBezTo>
                  <a:pt x="1200150" y="720873"/>
                  <a:pt x="1203229" y="713577"/>
                  <a:pt x="1209387" y="708066"/>
                </a:cubicBezTo>
                <a:cubicBezTo>
                  <a:pt x="1211492" y="706111"/>
                  <a:pt x="1214768" y="703913"/>
                  <a:pt x="1219213" y="701473"/>
                </a:cubicBezTo>
                <a:cubicBezTo>
                  <a:pt x="1215925" y="700075"/>
                  <a:pt x="1214281" y="695141"/>
                  <a:pt x="1214281" y="686671"/>
                </a:cubicBezTo>
                <a:cubicBezTo>
                  <a:pt x="1214281" y="684297"/>
                  <a:pt x="1216047" y="679422"/>
                  <a:pt x="1219581" y="672048"/>
                </a:cubicBezTo>
                <a:lnTo>
                  <a:pt x="1221006" y="670590"/>
                </a:lnTo>
                <a:cubicBezTo>
                  <a:pt x="1208150" y="666575"/>
                  <a:pt x="1201722" y="654743"/>
                  <a:pt x="1201722" y="635093"/>
                </a:cubicBezTo>
                <a:cubicBezTo>
                  <a:pt x="1201722" y="608754"/>
                  <a:pt x="1215267" y="595584"/>
                  <a:pt x="1242355" y="595584"/>
                </a:cubicBezTo>
                <a:close/>
                <a:moveTo>
                  <a:pt x="42205" y="595584"/>
                </a:moveTo>
                <a:cubicBezTo>
                  <a:pt x="50166" y="595584"/>
                  <a:pt x="57361" y="596388"/>
                  <a:pt x="63790" y="597995"/>
                </a:cubicBezTo>
                <a:lnTo>
                  <a:pt x="66255" y="598524"/>
                </a:lnTo>
                <a:lnTo>
                  <a:pt x="99659" y="597599"/>
                </a:lnTo>
                <a:lnTo>
                  <a:pt x="99659" y="610018"/>
                </a:lnTo>
                <a:lnTo>
                  <a:pt x="75438" y="610018"/>
                </a:lnTo>
                <a:cubicBezTo>
                  <a:pt x="81420" y="613502"/>
                  <a:pt x="84411" y="622091"/>
                  <a:pt x="84411" y="635786"/>
                </a:cubicBezTo>
                <a:cubicBezTo>
                  <a:pt x="84411" y="649480"/>
                  <a:pt x="80917" y="659299"/>
                  <a:pt x="73929" y="665243"/>
                </a:cubicBezTo>
                <a:cubicBezTo>
                  <a:pt x="66941" y="671187"/>
                  <a:pt x="56068" y="674158"/>
                  <a:pt x="41309" y="674158"/>
                </a:cubicBezTo>
                <a:cubicBezTo>
                  <a:pt x="36561" y="674158"/>
                  <a:pt x="32995" y="673860"/>
                  <a:pt x="30611" y="673262"/>
                </a:cubicBezTo>
                <a:cubicBezTo>
                  <a:pt x="27756" y="680537"/>
                  <a:pt x="26329" y="685193"/>
                  <a:pt x="26329" y="687232"/>
                </a:cubicBezTo>
                <a:cubicBezTo>
                  <a:pt x="26329" y="689270"/>
                  <a:pt x="26452" y="690780"/>
                  <a:pt x="26698" y="691762"/>
                </a:cubicBezTo>
                <a:cubicBezTo>
                  <a:pt x="26945" y="692745"/>
                  <a:pt x="27362" y="693580"/>
                  <a:pt x="27950" y="694268"/>
                </a:cubicBezTo>
                <a:cubicBezTo>
                  <a:pt x="28538" y="694956"/>
                  <a:pt x="29931" y="695430"/>
                  <a:pt x="32129" y="695690"/>
                </a:cubicBezTo>
                <a:cubicBezTo>
                  <a:pt x="36408" y="696380"/>
                  <a:pt x="45074" y="696726"/>
                  <a:pt x="58127" y="696726"/>
                </a:cubicBezTo>
                <a:cubicBezTo>
                  <a:pt x="71180" y="696726"/>
                  <a:pt x="80879" y="698963"/>
                  <a:pt x="87225" y="703437"/>
                </a:cubicBezTo>
                <a:cubicBezTo>
                  <a:pt x="93571" y="707911"/>
                  <a:pt x="96744" y="716858"/>
                  <a:pt x="96744" y="730276"/>
                </a:cubicBezTo>
                <a:cubicBezTo>
                  <a:pt x="96744" y="743692"/>
                  <a:pt x="92709" y="753316"/>
                  <a:pt x="84639" y="759148"/>
                </a:cubicBezTo>
                <a:cubicBezTo>
                  <a:pt x="76569" y="764979"/>
                  <a:pt x="63551" y="767895"/>
                  <a:pt x="45584" y="767895"/>
                </a:cubicBezTo>
                <a:cubicBezTo>
                  <a:pt x="27618" y="767895"/>
                  <a:pt x="15529" y="765193"/>
                  <a:pt x="9317" y="759789"/>
                </a:cubicBezTo>
                <a:cubicBezTo>
                  <a:pt x="3106" y="754385"/>
                  <a:pt x="0" y="744440"/>
                  <a:pt x="0" y="729955"/>
                </a:cubicBezTo>
                <a:cubicBezTo>
                  <a:pt x="0" y="720873"/>
                  <a:pt x="3079" y="713577"/>
                  <a:pt x="9237" y="708066"/>
                </a:cubicBezTo>
                <a:cubicBezTo>
                  <a:pt x="11342" y="706111"/>
                  <a:pt x="14618" y="703913"/>
                  <a:pt x="19063" y="701473"/>
                </a:cubicBezTo>
                <a:cubicBezTo>
                  <a:pt x="15775" y="700075"/>
                  <a:pt x="14131" y="695141"/>
                  <a:pt x="14131" y="686671"/>
                </a:cubicBezTo>
                <a:cubicBezTo>
                  <a:pt x="14131" y="684297"/>
                  <a:pt x="15897" y="679422"/>
                  <a:pt x="19431" y="672048"/>
                </a:cubicBezTo>
                <a:lnTo>
                  <a:pt x="20856" y="670590"/>
                </a:lnTo>
                <a:cubicBezTo>
                  <a:pt x="8000" y="666575"/>
                  <a:pt x="1572" y="654743"/>
                  <a:pt x="1572" y="635093"/>
                </a:cubicBezTo>
                <a:cubicBezTo>
                  <a:pt x="1572" y="608754"/>
                  <a:pt x="15116" y="595584"/>
                  <a:pt x="42205" y="595584"/>
                </a:cubicBezTo>
                <a:close/>
                <a:moveTo>
                  <a:pt x="706541" y="561273"/>
                </a:moveTo>
                <a:lnTo>
                  <a:pt x="718960" y="561273"/>
                </a:lnTo>
                <a:lnTo>
                  <a:pt x="718960" y="597828"/>
                </a:lnTo>
                <a:lnTo>
                  <a:pt x="759776" y="597828"/>
                </a:lnTo>
                <a:lnTo>
                  <a:pt x="759776" y="609347"/>
                </a:lnTo>
                <a:lnTo>
                  <a:pt x="718960" y="609347"/>
                </a:lnTo>
                <a:lnTo>
                  <a:pt x="718960" y="665815"/>
                </a:lnTo>
                <a:cubicBezTo>
                  <a:pt x="718960" y="682779"/>
                  <a:pt x="720057" y="693554"/>
                  <a:pt x="722252" y="698142"/>
                </a:cubicBezTo>
                <a:cubicBezTo>
                  <a:pt x="724446" y="702729"/>
                  <a:pt x="729523" y="705023"/>
                  <a:pt x="737484" y="705023"/>
                </a:cubicBezTo>
                <a:lnTo>
                  <a:pt x="761341" y="702998"/>
                </a:lnTo>
                <a:lnTo>
                  <a:pt x="762241" y="714481"/>
                </a:lnTo>
                <a:cubicBezTo>
                  <a:pt x="751008" y="715855"/>
                  <a:pt x="742697" y="716542"/>
                  <a:pt x="737305" y="716542"/>
                </a:cubicBezTo>
                <a:cubicBezTo>
                  <a:pt x="725935" y="716542"/>
                  <a:pt x="717965" y="713564"/>
                  <a:pt x="713395" y="707607"/>
                </a:cubicBezTo>
                <a:cubicBezTo>
                  <a:pt x="708826" y="701651"/>
                  <a:pt x="706541" y="690561"/>
                  <a:pt x="706541" y="674337"/>
                </a:cubicBezTo>
                <a:lnTo>
                  <a:pt x="706541" y="609347"/>
                </a:lnTo>
                <a:lnTo>
                  <a:pt x="688824" y="609347"/>
                </a:lnTo>
                <a:lnTo>
                  <a:pt x="688824" y="597828"/>
                </a:lnTo>
                <a:lnTo>
                  <a:pt x="706541" y="597828"/>
                </a:lnTo>
                <a:close/>
                <a:moveTo>
                  <a:pt x="128537" y="552976"/>
                </a:moveTo>
                <a:lnTo>
                  <a:pt x="140956" y="552976"/>
                </a:lnTo>
                <a:lnTo>
                  <a:pt x="140956" y="569653"/>
                </a:lnTo>
                <a:lnTo>
                  <a:pt x="128537" y="569653"/>
                </a:lnTo>
                <a:close/>
                <a:moveTo>
                  <a:pt x="872237" y="550957"/>
                </a:moveTo>
                <a:cubicBezTo>
                  <a:pt x="885579" y="550957"/>
                  <a:pt x="899845" y="552399"/>
                  <a:pt x="915035" y="555283"/>
                </a:cubicBezTo>
                <a:lnTo>
                  <a:pt x="923861" y="557015"/>
                </a:lnTo>
                <a:lnTo>
                  <a:pt x="922932" y="568756"/>
                </a:lnTo>
                <a:cubicBezTo>
                  <a:pt x="902546" y="564870"/>
                  <a:pt x="886515" y="562927"/>
                  <a:pt x="874839" y="562927"/>
                </a:cubicBezTo>
                <a:cubicBezTo>
                  <a:pt x="863162" y="562927"/>
                  <a:pt x="854143" y="564482"/>
                  <a:pt x="847780" y="567593"/>
                </a:cubicBezTo>
                <a:cubicBezTo>
                  <a:pt x="841417" y="570704"/>
                  <a:pt x="836571" y="575518"/>
                  <a:pt x="833241" y="582033"/>
                </a:cubicBezTo>
                <a:cubicBezTo>
                  <a:pt x="829910" y="588548"/>
                  <a:pt x="827586" y="595872"/>
                  <a:pt x="826268" y="604005"/>
                </a:cubicBezTo>
                <a:cubicBezTo>
                  <a:pt x="824950" y="612138"/>
                  <a:pt x="824291" y="622175"/>
                  <a:pt x="824291" y="634114"/>
                </a:cubicBezTo>
                <a:cubicBezTo>
                  <a:pt x="824291" y="646054"/>
                  <a:pt x="824988" y="656093"/>
                  <a:pt x="826381" y="664230"/>
                </a:cubicBezTo>
                <a:cubicBezTo>
                  <a:pt x="827774" y="672368"/>
                  <a:pt x="830196" y="679602"/>
                  <a:pt x="833646" y="685931"/>
                </a:cubicBezTo>
                <a:cubicBezTo>
                  <a:pt x="840280" y="698209"/>
                  <a:pt x="853144" y="704348"/>
                  <a:pt x="872237" y="704348"/>
                </a:cubicBezTo>
                <a:cubicBezTo>
                  <a:pt x="883250" y="704348"/>
                  <a:pt x="896243" y="702987"/>
                  <a:pt x="911217" y="700265"/>
                </a:cubicBezTo>
                <a:lnTo>
                  <a:pt x="911217" y="644108"/>
                </a:lnTo>
                <a:lnTo>
                  <a:pt x="877577" y="644108"/>
                </a:lnTo>
                <a:lnTo>
                  <a:pt x="877577" y="632139"/>
                </a:lnTo>
                <a:lnTo>
                  <a:pt x="923861" y="632139"/>
                </a:lnTo>
                <a:lnTo>
                  <a:pt x="923861" y="710313"/>
                </a:lnTo>
                <a:cubicBezTo>
                  <a:pt x="903211" y="714316"/>
                  <a:pt x="886003" y="716317"/>
                  <a:pt x="872237" y="716317"/>
                </a:cubicBezTo>
                <a:cubicBezTo>
                  <a:pt x="849419" y="716317"/>
                  <a:pt x="833542" y="709400"/>
                  <a:pt x="824604" y="695565"/>
                </a:cubicBezTo>
                <a:cubicBezTo>
                  <a:pt x="815666" y="681730"/>
                  <a:pt x="811197" y="661274"/>
                  <a:pt x="811197" y="634196"/>
                </a:cubicBezTo>
                <a:cubicBezTo>
                  <a:pt x="811197" y="621083"/>
                  <a:pt x="812071" y="609773"/>
                  <a:pt x="813820" y="600267"/>
                </a:cubicBezTo>
                <a:cubicBezTo>
                  <a:pt x="815569" y="590761"/>
                  <a:pt x="818603" y="582154"/>
                  <a:pt x="822920" y="574446"/>
                </a:cubicBezTo>
                <a:cubicBezTo>
                  <a:pt x="831687" y="558787"/>
                  <a:pt x="848126" y="550957"/>
                  <a:pt x="872237" y="550957"/>
                </a:cubicBezTo>
                <a:close/>
                <a:moveTo>
                  <a:pt x="1320508" y="546250"/>
                </a:moveTo>
                <a:lnTo>
                  <a:pt x="1332928" y="546250"/>
                </a:lnTo>
                <a:lnTo>
                  <a:pt x="1332928" y="714299"/>
                </a:lnTo>
                <a:lnTo>
                  <a:pt x="1320508" y="714299"/>
                </a:lnTo>
                <a:close/>
                <a:moveTo>
                  <a:pt x="437443" y="431345"/>
                </a:moveTo>
                <a:cubicBezTo>
                  <a:pt x="431335" y="435567"/>
                  <a:pt x="427271" y="439125"/>
                  <a:pt x="425252" y="442019"/>
                </a:cubicBezTo>
                <a:cubicBezTo>
                  <a:pt x="423233" y="444914"/>
                  <a:pt x="422223" y="448742"/>
                  <a:pt x="422223" y="453505"/>
                </a:cubicBezTo>
                <a:cubicBezTo>
                  <a:pt x="422223" y="464008"/>
                  <a:pt x="424341" y="471075"/>
                  <a:pt x="428576" y="474706"/>
                </a:cubicBezTo>
                <a:cubicBezTo>
                  <a:pt x="432811" y="478336"/>
                  <a:pt x="441870" y="480151"/>
                  <a:pt x="455752" y="480151"/>
                </a:cubicBezTo>
                <a:cubicBezTo>
                  <a:pt x="469635" y="480151"/>
                  <a:pt x="479389" y="478197"/>
                  <a:pt x="485013" y="474289"/>
                </a:cubicBezTo>
                <a:cubicBezTo>
                  <a:pt x="490638" y="470382"/>
                  <a:pt x="493450" y="463684"/>
                  <a:pt x="493450" y="454196"/>
                </a:cubicBezTo>
                <a:cubicBezTo>
                  <a:pt x="493450" y="444708"/>
                  <a:pt x="491463" y="438640"/>
                  <a:pt x="487490" y="435992"/>
                </a:cubicBezTo>
                <a:cubicBezTo>
                  <a:pt x="483517" y="433344"/>
                  <a:pt x="475626" y="432020"/>
                  <a:pt x="463818" y="432020"/>
                </a:cubicBezTo>
                <a:close/>
                <a:moveTo>
                  <a:pt x="1433391" y="377749"/>
                </a:moveTo>
                <a:lnTo>
                  <a:pt x="1394179" y="382010"/>
                </a:lnTo>
                <a:cubicBezTo>
                  <a:pt x="1386243" y="382846"/>
                  <a:pt x="1380679" y="385059"/>
                  <a:pt x="1377490" y="388648"/>
                </a:cubicBezTo>
                <a:cubicBezTo>
                  <a:pt x="1374300" y="392238"/>
                  <a:pt x="1372705" y="397821"/>
                  <a:pt x="1372705" y="405397"/>
                </a:cubicBezTo>
                <a:cubicBezTo>
                  <a:pt x="1372705" y="412973"/>
                  <a:pt x="1374341" y="418730"/>
                  <a:pt x="1377611" y="422667"/>
                </a:cubicBezTo>
                <a:cubicBezTo>
                  <a:pt x="1380882" y="426604"/>
                  <a:pt x="1385588" y="428573"/>
                  <a:pt x="1391729" y="428573"/>
                </a:cubicBezTo>
                <a:cubicBezTo>
                  <a:pt x="1397870" y="428573"/>
                  <a:pt x="1404510" y="427808"/>
                  <a:pt x="1411649" y="426278"/>
                </a:cubicBezTo>
                <a:cubicBezTo>
                  <a:pt x="1418788" y="424748"/>
                  <a:pt x="1424443" y="423239"/>
                  <a:pt x="1428612" y="421751"/>
                </a:cubicBezTo>
                <a:lnTo>
                  <a:pt x="1433391" y="420043"/>
                </a:lnTo>
                <a:close/>
                <a:moveTo>
                  <a:pt x="904838" y="331104"/>
                </a:moveTo>
                <a:cubicBezTo>
                  <a:pt x="881693" y="331104"/>
                  <a:pt x="870120" y="345279"/>
                  <a:pt x="870120" y="373630"/>
                </a:cubicBezTo>
                <a:lnTo>
                  <a:pt x="936864" y="373630"/>
                </a:lnTo>
                <a:cubicBezTo>
                  <a:pt x="936864" y="358629"/>
                  <a:pt x="934326" y="347790"/>
                  <a:pt x="929250" y="341116"/>
                </a:cubicBezTo>
                <a:cubicBezTo>
                  <a:pt x="924175" y="334441"/>
                  <a:pt x="916037" y="331104"/>
                  <a:pt x="904838" y="331104"/>
                </a:cubicBezTo>
                <a:close/>
                <a:moveTo>
                  <a:pt x="619088" y="331104"/>
                </a:moveTo>
                <a:cubicBezTo>
                  <a:pt x="595943" y="331104"/>
                  <a:pt x="584370" y="345279"/>
                  <a:pt x="584370" y="373630"/>
                </a:cubicBezTo>
                <a:lnTo>
                  <a:pt x="651114" y="373630"/>
                </a:lnTo>
                <a:cubicBezTo>
                  <a:pt x="651114" y="358629"/>
                  <a:pt x="648576" y="347790"/>
                  <a:pt x="643500" y="341116"/>
                </a:cubicBezTo>
                <a:cubicBezTo>
                  <a:pt x="638425" y="334441"/>
                  <a:pt x="630287" y="331104"/>
                  <a:pt x="619088" y="331104"/>
                </a:cubicBezTo>
                <a:close/>
                <a:moveTo>
                  <a:pt x="333992" y="331104"/>
                </a:moveTo>
                <a:cubicBezTo>
                  <a:pt x="320390" y="331104"/>
                  <a:pt x="311169" y="334284"/>
                  <a:pt x="306330" y="340644"/>
                </a:cubicBezTo>
                <a:cubicBezTo>
                  <a:pt x="301490" y="347005"/>
                  <a:pt x="299070" y="359358"/>
                  <a:pt x="299070" y="377706"/>
                </a:cubicBezTo>
                <a:cubicBezTo>
                  <a:pt x="299070" y="388338"/>
                  <a:pt x="299432" y="396512"/>
                  <a:pt x="300156" y="402227"/>
                </a:cubicBezTo>
                <a:cubicBezTo>
                  <a:pt x="300879" y="407942"/>
                  <a:pt x="302450" y="412975"/>
                  <a:pt x="304867" y="417325"/>
                </a:cubicBezTo>
                <a:cubicBezTo>
                  <a:pt x="307284" y="421676"/>
                  <a:pt x="310715" y="424638"/>
                  <a:pt x="315161" y="426212"/>
                </a:cubicBezTo>
                <a:cubicBezTo>
                  <a:pt x="319609" y="427786"/>
                  <a:pt x="325886" y="428573"/>
                  <a:pt x="333990" y="428573"/>
                </a:cubicBezTo>
                <a:cubicBezTo>
                  <a:pt x="342095" y="428573"/>
                  <a:pt x="348371" y="427786"/>
                  <a:pt x="352819" y="426212"/>
                </a:cubicBezTo>
                <a:cubicBezTo>
                  <a:pt x="357267" y="424638"/>
                  <a:pt x="360700" y="421675"/>
                  <a:pt x="363117" y="417323"/>
                </a:cubicBezTo>
                <a:cubicBezTo>
                  <a:pt x="365534" y="412972"/>
                  <a:pt x="367110" y="407892"/>
                  <a:pt x="367846" y="402086"/>
                </a:cubicBezTo>
                <a:cubicBezTo>
                  <a:pt x="368582" y="396279"/>
                  <a:pt x="368950" y="388153"/>
                  <a:pt x="368950" y="377706"/>
                </a:cubicBezTo>
                <a:cubicBezTo>
                  <a:pt x="368950" y="359389"/>
                  <a:pt x="366524" y="347043"/>
                  <a:pt x="361672" y="340667"/>
                </a:cubicBezTo>
                <a:cubicBezTo>
                  <a:pt x="356820" y="334292"/>
                  <a:pt x="347594" y="331104"/>
                  <a:pt x="333992" y="331104"/>
                </a:cubicBezTo>
                <a:close/>
                <a:moveTo>
                  <a:pt x="200642" y="331104"/>
                </a:moveTo>
                <a:cubicBezTo>
                  <a:pt x="187040" y="331104"/>
                  <a:pt x="177819" y="334284"/>
                  <a:pt x="172980" y="340644"/>
                </a:cubicBezTo>
                <a:cubicBezTo>
                  <a:pt x="168140" y="347005"/>
                  <a:pt x="165720" y="359358"/>
                  <a:pt x="165720" y="377706"/>
                </a:cubicBezTo>
                <a:cubicBezTo>
                  <a:pt x="165720" y="388338"/>
                  <a:pt x="166082" y="396512"/>
                  <a:pt x="166806" y="402227"/>
                </a:cubicBezTo>
                <a:cubicBezTo>
                  <a:pt x="167529" y="407942"/>
                  <a:pt x="169100" y="412975"/>
                  <a:pt x="171517" y="417325"/>
                </a:cubicBezTo>
                <a:cubicBezTo>
                  <a:pt x="173934" y="421676"/>
                  <a:pt x="177365" y="424638"/>
                  <a:pt x="181811" y="426212"/>
                </a:cubicBezTo>
                <a:cubicBezTo>
                  <a:pt x="186259" y="427786"/>
                  <a:pt x="192536" y="428573"/>
                  <a:pt x="200640" y="428573"/>
                </a:cubicBezTo>
                <a:cubicBezTo>
                  <a:pt x="208745" y="428573"/>
                  <a:pt x="215021" y="427786"/>
                  <a:pt x="219469" y="426212"/>
                </a:cubicBezTo>
                <a:cubicBezTo>
                  <a:pt x="223917" y="424638"/>
                  <a:pt x="227350" y="421675"/>
                  <a:pt x="229767" y="417323"/>
                </a:cubicBezTo>
                <a:cubicBezTo>
                  <a:pt x="232184" y="412972"/>
                  <a:pt x="233760" y="407892"/>
                  <a:pt x="234496" y="402086"/>
                </a:cubicBezTo>
                <a:cubicBezTo>
                  <a:pt x="235232" y="396279"/>
                  <a:pt x="235600" y="388153"/>
                  <a:pt x="235600" y="377706"/>
                </a:cubicBezTo>
                <a:cubicBezTo>
                  <a:pt x="235600" y="359389"/>
                  <a:pt x="233174" y="347043"/>
                  <a:pt x="228322" y="340667"/>
                </a:cubicBezTo>
                <a:cubicBezTo>
                  <a:pt x="223470" y="334292"/>
                  <a:pt x="214244" y="331104"/>
                  <a:pt x="200642" y="331104"/>
                </a:cubicBezTo>
                <a:close/>
                <a:moveTo>
                  <a:pt x="452314" y="330879"/>
                </a:moveTo>
                <a:cubicBezTo>
                  <a:pt x="441657" y="330879"/>
                  <a:pt x="434239" y="332934"/>
                  <a:pt x="430060" y="337046"/>
                </a:cubicBezTo>
                <a:cubicBezTo>
                  <a:pt x="425881" y="341157"/>
                  <a:pt x="423791" y="348458"/>
                  <a:pt x="423791" y="358950"/>
                </a:cubicBezTo>
                <a:cubicBezTo>
                  <a:pt x="423791" y="369439"/>
                  <a:pt x="425881" y="376639"/>
                  <a:pt x="430060" y="380549"/>
                </a:cubicBezTo>
                <a:cubicBezTo>
                  <a:pt x="434239" y="384459"/>
                  <a:pt x="441664" y="386414"/>
                  <a:pt x="452334" y="386414"/>
                </a:cubicBezTo>
                <a:cubicBezTo>
                  <a:pt x="463005" y="386414"/>
                  <a:pt x="470469" y="384488"/>
                  <a:pt x="474728" y="380635"/>
                </a:cubicBezTo>
                <a:cubicBezTo>
                  <a:pt x="478987" y="376782"/>
                  <a:pt x="481116" y="369560"/>
                  <a:pt x="481116" y="358968"/>
                </a:cubicBezTo>
                <a:cubicBezTo>
                  <a:pt x="481116" y="348376"/>
                  <a:pt x="478980" y="341047"/>
                  <a:pt x="474708" y="336979"/>
                </a:cubicBezTo>
                <a:cubicBezTo>
                  <a:pt x="470436" y="332912"/>
                  <a:pt x="462972" y="330879"/>
                  <a:pt x="452314" y="330879"/>
                </a:cubicBezTo>
                <a:close/>
                <a:moveTo>
                  <a:pt x="1410785" y="319584"/>
                </a:moveTo>
                <a:cubicBezTo>
                  <a:pt x="1434135" y="319584"/>
                  <a:pt x="1445811" y="331931"/>
                  <a:pt x="1445811" y="356625"/>
                </a:cubicBezTo>
                <a:lnTo>
                  <a:pt x="1445811" y="421308"/>
                </a:lnTo>
                <a:cubicBezTo>
                  <a:pt x="1446263" y="425382"/>
                  <a:pt x="1451870" y="427877"/>
                  <a:pt x="1462631" y="428791"/>
                </a:cubicBezTo>
                <a:lnTo>
                  <a:pt x="1462009" y="439867"/>
                </a:lnTo>
                <a:cubicBezTo>
                  <a:pt x="1448867" y="439867"/>
                  <a:pt x="1440181" y="436728"/>
                  <a:pt x="1435952" y="430448"/>
                </a:cubicBezTo>
                <a:cubicBezTo>
                  <a:pt x="1421555" y="436878"/>
                  <a:pt x="1406737" y="440092"/>
                  <a:pt x="1391497" y="440092"/>
                </a:cubicBezTo>
                <a:cubicBezTo>
                  <a:pt x="1381553" y="440092"/>
                  <a:pt x="1373790" y="437099"/>
                  <a:pt x="1368208" y="431111"/>
                </a:cubicBezTo>
                <a:cubicBezTo>
                  <a:pt x="1362627" y="425123"/>
                  <a:pt x="1359836" y="416730"/>
                  <a:pt x="1359836" y="405931"/>
                </a:cubicBezTo>
                <a:cubicBezTo>
                  <a:pt x="1359836" y="395132"/>
                  <a:pt x="1362481" y="386845"/>
                  <a:pt x="1367772" y="381071"/>
                </a:cubicBezTo>
                <a:cubicBezTo>
                  <a:pt x="1373063" y="375296"/>
                  <a:pt x="1381412" y="371855"/>
                  <a:pt x="1392818" y="370748"/>
                </a:cubicBezTo>
                <a:lnTo>
                  <a:pt x="1433391" y="366476"/>
                </a:lnTo>
                <a:lnTo>
                  <a:pt x="1433391" y="356625"/>
                </a:lnTo>
                <a:cubicBezTo>
                  <a:pt x="1433391" y="347702"/>
                  <a:pt x="1431544" y="341293"/>
                  <a:pt x="1427849" y="337397"/>
                </a:cubicBezTo>
                <a:cubicBezTo>
                  <a:pt x="1424155" y="333502"/>
                  <a:pt x="1418467" y="331554"/>
                  <a:pt x="1410785" y="331554"/>
                </a:cubicBezTo>
                <a:cubicBezTo>
                  <a:pt x="1402453" y="331554"/>
                  <a:pt x="1390737" y="332525"/>
                  <a:pt x="1375638" y="334468"/>
                </a:cubicBezTo>
                <a:lnTo>
                  <a:pt x="1366333" y="335365"/>
                </a:lnTo>
                <a:lnTo>
                  <a:pt x="1365440" y="323985"/>
                </a:lnTo>
                <a:cubicBezTo>
                  <a:pt x="1383575" y="321051"/>
                  <a:pt x="1398691" y="319584"/>
                  <a:pt x="1410785" y="319584"/>
                </a:cubicBezTo>
                <a:close/>
                <a:moveTo>
                  <a:pt x="1020053" y="319584"/>
                </a:moveTo>
                <a:lnTo>
                  <a:pt x="1049456" y="322042"/>
                </a:lnTo>
                <a:lnTo>
                  <a:pt x="1048821" y="333347"/>
                </a:lnTo>
                <a:cubicBezTo>
                  <a:pt x="1035271" y="331851"/>
                  <a:pt x="1025751" y="331104"/>
                  <a:pt x="1020260" y="331104"/>
                </a:cubicBezTo>
                <a:cubicBezTo>
                  <a:pt x="1006794" y="331104"/>
                  <a:pt x="997529" y="334433"/>
                  <a:pt x="992465" y="341092"/>
                </a:cubicBezTo>
                <a:cubicBezTo>
                  <a:pt x="987402" y="347752"/>
                  <a:pt x="984870" y="360410"/>
                  <a:pt x="984870" y="379067"/>
                </a:cubicBezTo>
                <a:cubicBezTo>
                  <a:pt x="984870" y="397724"/>
                  <a:pt x="987168" y="410639"/>
                  <a:pt x="991765" y="417813"/>
                </a:cubicBezTo>
                <a:cubicBezTo>
                  <a:pt x="996362" y="424986"/>
                  <a:pt x="1005944" y="428573"/>
                  <a:pt x="1020510" y="428573"/>
                </a:cubicBezTo>
                <a:lnTo>
                  <a:pt x="1049289" y="426326"/>
                </a:lnTo>
                <a:lnTo>
                  <a:pt x="1049903" y="437842"/>
                </a:lnTo>
                <a:cubicBezTo>
                  <a:pt x="1035956" y="439342"/>
                  <a:pt x="1026075" y="440092"/>
                  <a:pt x="1020260" y="440092"/>
                </a:cubicBezTo>
                <a:cubicBezTo>
                  <a:pt x="1001229" y="440092"/>
                  <a:pt x="988428" y="435540"/>
                  <a:pt x="981857" y="426435"/>
                </a:cubicBezTo>
                <a:cubicBezTo>
                  <a:pt x="975286" y="417331"/>
                  <a:pt x="972000" y="401580"/>
                  <a:pt x="972000" y="379183"/>
                </a:cubicBezTo>
                <a:cubicBezTo>
                  <a:pt x="972000" y="356786"/>
                  <a:pt x="975625" y="341254"/>
                  <a:pt x="982875" y="332586"/>
                </a:cubicBezTo>
                <a:cubicBezTo>
                  <a:pt x="990125" y="323918"/>
                  <a:pt x="1002517" y="319584"/>
                  <a:pt x="1020053" y="319584"/>
                </a:cubicBezTo>
                <a:close/>
                <a:moveTo>
                  <a:pt x="904838" y="319584"/>
                </a:moveTo>
                <a:cubicBezTo>
                  <a:pt x="919778" y="319584"/>
                  <a:pt x="930996" y="324081"/>
                  <a:pt x="938491" y="333074"/>
                </a:cubicBezTo>
                <a:cubicBezTo>
                  <a:pt x="945986" y="342066"/>
                  <a:pt x="949733" y="356196"/>
                  <a:pt x="949733" y="375463"/>
                </a:cubicBezTo>
                <a:lnTo>
                  <a:pt x="949733" y="385150"/>
                </a:lnTo>
                <a:lnTo>
                  <a:pt x="870120" y="385150"/>
                </a:lnTo>
                <a:cubicBezTo>
                  <a:pt x="870120" y="399449"/>
                  <a:pt x="872492" y="410261"/>
                  <a:pt x="877237" y="417586"/>
                </a:cubicBezTo>
                <a:cubicBezTo>
                  <a:pt x="881981" y="424911"/>
                  <a:pt x="890072" y="428573"/>
                  <a:pt x="901507" y="428573"/>
                </a:cubicBezTo>
                <a:cubicBezTo>
                  <a:pt x="912943" y="428573"/>
                  <a:pt x="924334" y="428063"/>
                  <a:pt x="935678" y="427044"/>
                </a:cubicBezTo>
                <a:lnTo>
                  <a:pt x="944858" y="426326"/>
                </a:lnTo>
                <a:lnTo>
                  <a:pt x="945472" y="437896"/>
                </a:lnTo>
                <a:cubicBezTo>
                  <a:pt x="927322" y="439360"/>
                  <a:pt x="912719" y="440092"/>
                  <a:pt x="901663" y="440092"/>
                </a:cubicBezTo>
                <a:cubicBezTo>
                  <a:pt x="884994" y="439935"/>
                  <a:pt x="873425" y="434847"/>
                  <a:pt x="866955" y="424828"/>
                </a:cubicBezTo>
                <a:cubicBezTo>
                  <a:pt x="860485" y="414809"/>
                  <a:pt x="857250" y="399774"/>
                  <a:pt x="857250" y="379724"/>
                </a:cubicBezTo>
                <a:cubicBezTo>
                  <a:pt x="857250" y="339631"/>
                  <a:pt x="873113" y="319584"/>
                  <a:pt x="904838" y="319584"/>
                </a:cubicBezTo>
                <a:close/>
                <a:moveTo>
                  <a:pt x="619088" y="319584"/>
                </a:moveTo>
                <a:cubicBezTo>
                  <a:pt x="634028" y="319584"/>
                  <a:pt x="645246" y="324081"/>
                  <a:pt x="652741" y="333074"/>
                </a:cubicBezTo>
                <a:cubicBezTo>
                  <a:pt x="660236" y="342066"/>
                  <a:pt x="663983" y="356196"/>
                  <a:pt x="663983" y="375463"/>
                </a:cubicBezTo>
                <a:lnTo>
                  <a:pt x="663983" y="385150"/>
                </a:lnTo>
                <a:lnTo>
                  <a:pt x="584370" y="385150"/>
                </a:lnTo>
                <a:cubicBezTo>
                  <a:pt x="584370" y="399449"/>
                  <a:pt x="586742" y="410261"/>
                  <a:pt x="591487" y="417586"/>
                </a:cubicBezTo>
                <a:cubicBezTo>
                  <a:pt x="596231" y="424911"/>
                  <a:pt x="604322" y="428573"/>
                  <a:pt x="615757" y="428573"/>
                </a:cubicBezTo>
                <a:cubicBezTo>
                  <a:pt x="627193" y="428573"/>
                  <a:pt x="638584" y="428063"/>
                  <a:pt x="649928" y="427044"/>
                </a:cubicBezTo>
                <a:lnTo>
                  <a:pt x="659108" y="426326"/>
                </a:lnTo>
                <a:lnTo>
                  <a:pt x="659722" y="437896"/>
                </a:lnTo>
                <a:cubicBezTo>
                  <a:pt x="641572" y="439360"/>
                  <a:pt x="626969" y="440092"/>
                  <a:pt x="615913" y="440092"/>
                </a:cubicBezTo>
                <a:cubicBezTo>
                  <a:pt x="599244" y="439935"/>
                  <a:pt x="587675" y="434847"/>
                  <a:pt x="581205" y="424828"/>
                </a:cubicBezTo>
                <a:cubicBezTo>
                  <a:pt x="574735" y="414809"/>
                  <a:pt x="571500" y="399774"/>
                  <a:pt x="571500" y="379724"/>
                </a:cubicBezTo>
                <a:cubicBezTo>
                  <a:pt x="571500" y="339631"/>
                  <a:pt x="587363" y="319584"/>
                  <a:pt x="619088" y="319584"/>
                </a:cubicBezTo>
                <a:close/>
                <a:moveTo>
                  <a:pt x="333992" y="319584"/>
                </a:moveTo>
                <a:cubicBezTo>
                  <a:pt x="351344" y="319584"/>
                  <a:pt x="363653" y="324008"/>
                  <a:pt x="370920" y="332854"/>
                </a:cubicBezTo>
                <a:cubicBezTo>
                  <a:pt x="378186" y="341700"/>
                  <a:pt x="381819" y="357262"/>
                  <a:pt x="381819" y="379538"/>
                </a:cubicBezTo>
                <a:cubicBezTo>
                  <a:pt x="381819" y="401815"/>
                  <a:pt x="378566" y="417476"/>
                  <a:pt x="372059" y="426523"/>
                </a:cubicBezTo>
                <a:cubicBezTo>
                  <a:pt x="365552" y="435569"/>
                  <a:pt x="352863" y="440092"/>
                  <a:pt x="333992" y="440092"/>
                </a:cubicBezTo>
                <a:cubicBezTo>
                  <a:pt x="315121" y="440092"/>
                  <a:pt x="302437" y="435578"/>
                  <a:pt x="295943" y="426548"/>
                </a:cubicBezTo>
                <a:cubicBezTo>
                  <a:pt x="289448" y="417518"/>
                  <a:pt x="286200" y="401849"/>
                  <a:pt x="286200" y="379542"/>
                </a:cubicBezTo>
                <a:cubicBezTo>
                  <a:pt x="286200" y="357234"/>
                  <a:pt x="289827" y="341665"/>
                  <a:pt x="297080" y="332833"/>
                </a:cubicBezTo>
                <a:cubicBezTo>
                  <a:pt x="304336" y="324000"/>
                  <a:pt x="316640" y="319584"/>
                  <a:pt x="333992" y="319584"/>
                </a:cubicBezTo>
                <a:close/>
                <a:moveTo>
                  <a:pt x="200642" y="319584"/>
                </a:moveTo>
                <a:cubicBezTo>
                  <a:pt x="217994" y="319584"/>
                  <a:pt x="230303" y="324008"/>
                  <a:pt x="237570" y="332854"/>
                </a:cubicBezTo>
                <a:cubicBezTo>
                  <a:pt x="244836" y="341700"/>
                  <a:pt x="248469" y="357262"/>
                  <a:pt x="248469" y="379538"/>
                </a:cubicBezTo>
                <a:cubicBezTo>
                  <a:pt x="248469" y="401815"/>
                  <a:pt x="245216" y="417476"/>
                  <a:pt x="238709" y="426523"/>
                </a:cubicBezTo>
                <a:cubicBezTo>
                  <a:pt x="232202" y="435569"/>
                  <a:pt x="219513" y="440092"/>
                  <a:pt x="200642" y="440092"/>
                </a:cubicBezTo>
                <a:cubicBezTo>
                  <a:pt x="181771" y="440092"/>
                  <a:pt x="169087" y="435578"/>
                  <a:pt x="162593" y="426548"/>
                </a:cubicBezTo>
                <a:cubicBezTo>
                  <a:pt x="156098" y="417518"/>
                  <a:pt x="152850" y="401849"/>
                  <a:pt x="152850" y="379542"/>
                </a:cubicBezTo>
                <a:cubicBezTo>
                  <a:pt x="152850" y="357234"/>
                  <a:pt x="156477" y="341665"/>
                  <a:pt x="163730" y="332833"/>
                </a:cubicBezTo>
                <a:cubicBezTo>
                  <a:pt x="170986" y="324000"/>
                  <a:pt x="183290" y="319584"/>
                  <a:pt x="200642" y="319584"/>
                </a:cubicBezTo>
                <a:close/>
                <a:moveTo>
                  <a:pt x="451781" y="319359"/>
                </a:moveTo>
                <a:cubicBezTo>
                  <a:pt x="459741" y="319359"/>
                  <a:pt x="466936" y="320163"/>
                  <a:pt x="473365" y="321770"/>
                </a:cubicBezTo>
                <a:lnTo>
                  <a:pt x="475830" y="322299"/>
                </a:lnTo>
                <a:lnTo>
                  <a:pt x="509234" y="321374"/>
                </a:lnTo>
                <a:lnTo>
                  <a:pt x="509234" y="333793"/>
                </a:lnTo>
                <a:lnTo>
                  <a:pt x="485013" y="333793"/>
                </a:lnTo>
                <a:cubicBezTo>
                  <a:pt x="490995" y="337277"/>
                  <a:pt x="493986" y="345866"/>
                  <a:pt x="493986" y="359561"/>
                </a:cubicBezTo>
                <a:cubicBezTo>
                  <a:pt x="493986" y="373255"/>
                  <a:pt x="490492" y="383074"/>
                  <a:pt x="483504" y="389018"/>
                </a:cubicBezTo>
                <a:cubicBezTo>
                  <a:pt x="476516" y="394962"/>
                  <a:pt x="465643" y="397934"/>
                  <a:pt x="450884" y="397934"/>
                </a:cubicBezTo>
                <a:cubicBezTo>
                  <a:pt x="446136" y="397934"/>
                  <a:pt x="442570" y="397635"/>
                  <a:pt x="440186" y="397037"/>
                </a:cubicBezTo>
                <a:cubicBezTo>
                  <a:pt x="437331" y="404312"/>
                  <a:pt x="435903" y="408968"/>
                  <a:pt x="435903" y="411007"/>
                </a:cubicBezTo>
                <a:cubicBezTo>
                  <a:pt x="435903" y="413045"/>
                  <a:pt x="436027" y="414555"/>
                  <a:pt x="436273" y="415537"/>
                </a:cubicBezTo>
                <a:cubicBezTo>
                  <a:pt x="436520" y="416520"/>
                  <a:pt x="436937" y="417355"/>
                  <a:pt x="437525" y="418043"/>
                </a:cubicBezTo>
                <a:cubicBezTo>
                  <a:pt x="438113" y="418731"/>
                  <a:pt x="439506" y="419205"/>
                  <a:pt x="441704" y="419465"/>
                </a:cubicBezTo>
                <a:cubicBezTo>
                  <a:pt x="445983" y="420155"/>
                  <a:pt x="454649" y="420501"/>
                  <a:pt x="467702" y="420501"/>
                </a:cubicBezTo>
                <a:cubicBezTo>
                  <a:pt x="480755" y="420501"/>
                  <a:pt x="490454" y="422738"/>
                  <a:pt x="496800" y="427212"/>
                </a:cubicBezTo>
                <a:cubicBezTo>
                  <a:pt x="503146" y="431687"/>
                  <a:pt x="506319" y="440633"/>
                  <a:pt x="506319" y="454051"/>
                </a:cubicBezTo>
                <a:cubicBezTo>
                  <a:pt x="506319" y="467467"/>
                  <a:pt x="502284" y="477091"/>
                  <a:pt x="494214" y="482923"/>
                </a:cubicBezTo>
                <a:cubicBezTo>
                  <a:pt x="486144" y="488754"/>
                  <a:pt x="473126" y="491670"/>
                  <a:pt x="455159" y="491670"/>
                </a:cubicBezTo>
                <a:cubicBezTo>
                  <a:pt x="437193" y="491670"/>
                  <a:pt x="425104" y="488968"/>
                  <a:pt x="418892" y="483564"/>
                </a:cubicBezTo>
                <a:cubicBezTo>
                  <a:pt x="412681" y="478160"/>
                  <a:pt x="409575" y="468215"/>
                  <a:pt x="409575" y="453730"/>
                </a:cubicBezTo>
                <a:cubicBezTo>
                  <a:pt x="409575" y="444648"/>
                  <a:pt x="412654" y="437352"/>
                  <a:pt x="418812" y="431841"/>
                </a:cubicBezTo>
                <a:cubicBezTo>
                  <a:pt x="420917" y="429886"/>
                  <a:pt x="424193" y="427688"/>
                  <a:pt x="428638" y="425248"/>
                </a:cubicBezTo>
                <a:cubicBezTo>
                  <a:pt x="425350" y="423850"/>
                  <a:pt x="423706" y="418916"/>
                  <a:pt x="423706" y="410446"/>
                </a:cubicBezTo>
                <a:cubicBezTo>
                  <a:pt x="423706" y="408072"/>
                  <a:pt x="425472" y="403197"/>
                  <a:pt x="429006" y="395823"/>
                </a:cubicBezTo>
                <a:lnTo>
                  <a:pt x="430431" y="394365"/>
                </a:lnTo>
                <a:cubicBezTo>
                  <a:pt x="417575" y="390350"/>
                  <a:pt x="411147" y="378518"/>
                  <a:pt x="411147" y="358868"/>
                </a:cubicBezTo>
                <a:cubicBezTo>
                  <a:pt x="411147" y="332529"/>
                  <a:pt x="424691" y="319359"/>
                  <a:pt x="451781" y="319359"/>
                </a:cubicBezTo>
                <a:close/>
                <a:moveTo>
                  <a:pt x="1218635" y="276750"/>
                </a:moveTo>
                <a:lnTo>
                  <a:pt x="1335335" y="276750"/>
                </a:lnTo>
                <a:lnTo>
                  <a:pt x="1335335" y="288720"/>
                </a:lnTo>
                <a:lnTo>
                  <a:pt x="1283532" y="288720"/>
                </a:lnTo>
                <a:lnTo>
                  <a:pt x="1283532" y="438074"/>
                </a:lnTo>
                <a:lnTo>
                  <a:pt x="1270888" y="438074"/>
                </a:lnTo>
                <a:lnTo>
                  <a:pt x="1270888" y="288720"/>
                </a:lnTo>
                <a:lnTo>
                  <a:pt x="1218635" y="288720"/>
                </a:lnTo>
                <a:close/>
                <a:moveTo>
                  <a:pt x="713810" y="276750"/>
                </a:moveTo>
                <a:lnTo>
                  <a:pt x="830510" y="276750"/>
                </a:lnTo>
                <a:lnTo>
                  <a:pt x="830510" y="288720"/>
                </a:lnTo>
                <a:lnTo>
                  <a:pt x="778707" y="288720"/>
                </a:lnTo>
                <a:lnTo>
                  <a:pt x="778707" y="438074"/>
                </a:lnTo>
                <a:lnTo>
                  <a:pt x="766063" y="438074"/>
                </a:lnTo>
                <a:lnTo>
                  <a:pt x="766063" y="288720"/>
                </a:lnTo>
                <a:lnTo>
                  <a:pt x="713810" y="288720"/>
                </a:lnTo>
                <a:close/>
                <a:moveTo>
                  <a:pt x="62612" y="274732"/>
                </a:moveTo>
                <a:cubicBezTo>
                  <a:pt x="75954" y="274732"/>
                  <a:pt x="90220" y="276174"/>
                  <a:pt x="105410" y="279058"/>
                </a:cubicBezTo>
                <a:lnTo>
                  <a:pt x="114236" y="280790"/>
                </a:lnTo>
                <a:lnTo>
                  <a:pt x="113307" y="292531"/>
                </a:lnTo>
                <a:cubicBezTo>
                  <a:pt x="92921" y="288645"/>
                  <a:pt x="76890" y="286702"/>
                  <a:pt x="65214" y="286702"/>
                </a:cubicBezTo>
                <a:cubicBezTo>
                  <a:pt x="53537" y="286702"/>
                  <a:pt x="44518" y="288257"/>
                  <a:pt x="38155" y="291368"/>
                </a:cubicBezTo>
                <a:cubicBezTo>
                  <a:pt x="31792" y="294480"/>
                  <a:pt x="26946" y="299293"/>
                  <a:pt x="23616" y="305808"/>
                </a:cubicBezTo>
                <a:cubicBezTo>
                  <a:pt x="20285" y="312323"/>
                  <a:pt x="17961" y="319647"/>
                  <a:pt x="16643" y="327780"/>
                </a:cubicBezTo>
                <a:cubicBezTo>
                  <a:pt x="15325" y="335913"/>
                  <a:pt x="14666" y="345950"/>
                  <a:pt x="14666" y="357889"/>
                </a:cubicBezTo>
                <a:cubicBezTo>
                  <a:pt x="14666" y="369829"/>
                  <a:pt x="15363" y="379868"/>
                  <a:pt x="16756" y="388005"/>
                </a:cubicBezTo>
                <a:cubicBezTo>
                  <a:pt x="18149" y="396143"/>
                  <a:pt x="20571" y="403377"/>
                  <a:pt x="24021" y="409706"/>
                </a:cubicBezTo>
                <a:cubicBezTo>
                  <a:pt x="30655" y="421984"/>
                  <a:pt x="43519" y="428123"/>
                  <a:pt x="62612" y="428123"/>
                </a:cubicBezTo>
                <a:cubicBezTo>
                  <a:pt x="73625" y="428123"/>
                  <a:pt x="86618" y="426762"/>
                  <a:pt x="101591" y="424040"/>
                </a:cubicBezTo>
                <a:lnTo>
                  <a:pt x="101591" y="367883"/>
                </a:lnTo>
                <a:lnTo>
                  <a:pt x="67952" y="367883"/>
                </a:lnTo>
                <a:lnTo>
                  <a:pt x="67952" y="355914"/>
                </a:lnTo>
                <a:lnTo>
                  <a:pt x="114236" y="355914"/>
                </a:lnTo>
                <a:lnTo>
                  <a:pt x="114236" y="434088"/>
                </a:lnTo>
                <a:cubicBezTo>
                  <a:pt x="93586" y="438091"/>
                  <a:pt x="76378" y="440092"/>
                  <a:pt x="62612" y="440092"/>
                </a:cubicBezTo>
                <a:cubicBezTo>
                  <a:pt x="39794" y="440092"/>
                  <a:pt x="23917" y="433175"/>
                  <a:pt x="14979" y="419340"/>
                </a:cubicBezTo>
                <a:cubicBezTo>
                  <a:pt x="6041" y="405505"/>
                  <a:pt x="1572" y="385049"/>
                  <a:pt x="1572" y="357971"/>
                </a:cubicBezTo>
                <a:cubicBezTo>
                  <a:pt x="1572" y="344858"/>
                  <a:pt x="2446" y="333548"/>
                  <a:pt x="4195" y="324042"/>
                </a:cubicBezTo>
                <a:cubicBezTo>
                  <a:pt x="5944" y="314536"/>
                  <a:pt x="8978" y="305929"/>
                  <a:pt x="13295" y="298221"/>
                </a:cubicBezTo>
                <a:cubicBezTo>
                  <a:pt x="22063" y="282562"/>
                  <a:pt x="38501" y="274732"/>
                  <a:pt x="62612" y="274732"/>
                </a:cubicBezTo>
                <a:close/>
                <a:moveTo>
                  <a:pt x="1528712" y="270025"/>
                </a:moveTo>
                <a:lnTo>
                  <a:pt x="1541131" y="270025"/>
                </a:lnTo>
                <a:lnTo>
                  <a:pt x="1541131" y="368919"/>
                </a:lnTo>
                <a:lnTo>
                  <a:pt x="1559219" y="368919"/>
                </a:lnTo>
                <a:lnTo>
                  <a:pt x="1597788" y="321603"/>
                </a:lnTo>
                <a:lnTo>
                  <a:pt x="1610650" y="321603"/>
                </a:lnTo>
                <a:lnTo>
                  <a:pt x="1569388" y="374523"/>
                </a:lnTo>
                <a:lnTo>
                  <a:pt x="1612447" y="438074"/>
                </a:lnTo>
                <a:lnTo>
                  <a:pt x="1599524" y="438074"/>
                </a:lnTo>
                <a:lnTo>
                  <a:pt x="1559158" y="380442"/>
                </a:lnTo>
                <a:lnTo>
                  <a:pt x="1541131" y="380442"/>
                </a:lnTo>
                <a:lnTo>
                  <a:pt x="1541131" y="438074"/>
                </a:lnTo>
                <a:lnTo>
                  <a:pt x="1528712" y="438074"/>
                </a:lnTo>
                <a:close/>
                <a:moveTo>
                  <a:pt x="1482433" y="270025"/>
                </a:moveTo>
                <a:lnTo>
                  <a:pt x="1494853" y="270025"/>
                </a:lnTo>
                <a:lnTo>
                  <a:pt x="1494853" y="438074"/>
                </a:lnTo>
                <a:lnTo>
                  <a:pt x="1482433" y="438074"/>
                </a:lnTo>
                <a:close/>
                <a:moveTo>
                  <a:pt x="1071511" y="270025"/>
                </a:moveTo>
                <a:lnTo>
                  <a:pt x="1083931" y="270025"/>
                </a:lnTo>
                <a:lnTo>
                  <a:pt x="1083931" y="328103"/>
                </a:lnTo>
                <a:cubicBezTo>
                  <a:pt x="1095235" y="322424"/>
                  <a:pt x="1108140" y="319584"/>
                  <a:pt x="1122648" y="319584"/>
                </a:cubicBezTo>
                <a:cubicBezTo>
                  <a:pt x="1137156" y="319584"/>
                  <a:pt x="1146963" y="323614"/>
                  <a:pt x="1152070" y="331673"/>
                </a:cubicBezTo>
                <a:cubicBezTo>
                  <a:pt x="1157176" y="339733"/>
                  <a:pt x="1159730" y="355002"/>
                  <a:pt x="1159730" y="377481"/>
                </a:cubicBezTo>
                <a:lnTo>
                  <a:pt x="1159730" y="438074"/>
                </a:lnTo>
                <a:lnTo>
                  <a:pt x="1147310" y="438074"/>
                </a:lnTo>
                <a:lnTo>
                  <a:pt x="1147310" y="377931"/>
                </a:lnTo>
                <a:cubicBezTo>
                  <a:pt x="1147310" y="358631"/>
                  <a:pt x="1145666" y="346001"/>
                  <a:pt x="1142377" y="340042"/>
                </a:cubicBezTo>
                <a:cubicBezTo>
                  <a:pt x="1139089" y="334083"/>
                  <a:pt x="1131852" y="331104"/>
                  <a:pt x="1120668" y="331104"/>
                </a:cubicBezTo>
                <a:cubicBezTo>
                  <a:pt x="1114917" y="331104"/>
                  <a:pt x="1108837" y="331841"/>
                  <a:pt x="1102430" y="333315"/>
                </a:cubicBezTo>
                <a:cubicBezTo>
                  <a:pt x="1096022" y="334789"/>
                  <a:pt x="1090789" y="336295"/>
                  <a:pt x="1086731" y="337833"/>
                </a:cubicBezTo>
                <a:lnTo>
                  <a:pt x="1083931" y="339337"/>
                </a:lnTo>
                <a:lnTo>
                  <a:pt x="1083931" y="438074"/>
                </a:lnTo>
                <a:lnTo>
                  <a:pt x="1071511" y="438074"/>
                </a:lnTo>
                <a:close/>
                <a:moveTo>
                  <a:pt x="529933" y="270025"/>
                </a:moveTo>
                <a:lnTo>
                  <a:pt x="542353" y="270025"/>
                </a:lnTo>
                <a:lnTo>
                  <a:pt x="542353" y="438074"/>
                </a:lnTo>
                <a:lnTo>
                  <a:pt x="529933" y="438074"/>
                </a:lnTo>
                <a:close/>
                <a:moveTo>
                  <a:pt x="1534465" y="128931"/>
                </a:moveTo>
                <a:lnTo>
                  <a:pt x="1561211" y="128931"/>
                </a:lnTo>
                <a:lnTo>
                  <a:pt x="1561211" y="161849"/>
                </a:lnTo>
                <a:lnTo>
                  <a:pt x="1534465" y="161849"/>
                </a:lnTo>
                <a:close/>
                <a:moveTo>
                  <a:pt x="719125" y="67209"/>
                </a:moveTo>
                <a:cubicBezTo>
                  <a:pt x="711809" y="67209"/>
                  <a:pt x="704494" y="68352"/>
                  <a:pt x="697179" y="70638"/>
                </a:cubicBezTo>
                <a:lnTo>
                  <a:pt x="693521" y="71781"/>
                </a:lnTo>
                <a:lnTo>
                  <a:pt x="693521" y="141275"/>
                </a:lnTo>
                <a:cubicBezTo>
                  <a:pt x="701903" y="141885"/>
                  <a:pt x="707618" y="142190"/>
                  <a:pt x="710666" y="142190"/>
                </a:cubicBezTo>
                <a:cubicBezTo>
                  <a:pt x="722858" y="142190"/>
                  <a:pt x="730974" y="139332"/>
                  <a:pt x="735012" y="133617"/>
                </a:cubicBezTo>
                <a:cubicBezTo>
                  <a:pt x="739051" y="127902"/>
                  <a:pt x="741070" y="118187"/>
                  <a:pt x="741070" y="104471"/>
                </a:cubicBezTo>
                <a:cubicBezTo>
                  <a:pt x="741070" y="90755"/>
                  <a:pt x="739356" y="81115"/>
                  <a:pt x="735927" y="75553"/>
                </a:cubicBezTo>
                <a:cubicBezTo>
                  <a:pt x="732498" y="69990"/>
                  <a:pt x="726897" y="67209"/>
                  <a:pt x="719125" y="67209"/>
                </a:cubicBezTo>
                <a:close/>
                <a:moveTo>
                  <a:pt x="836777" y="65609"/>
                </a:moveTo>
                <a:cubicBezTo>
                  <a:pt x="828243" y="65609"/>
                  <a:pt x="822033" y="67971"/>
                  <a:pt x="818146" y="72695"/>
                </a:cubicBezTo>
                <a:cubicBezTo>
                  <a:pt x="814260" y="77420"/>
                  <a:pt x="812241" y="85192"/>
                  <a:pt x="812089" y="96012"/>
                </a:cubicBezTo>
                <a:lnTo>
                  <a:pt x="860323" y="96012"/>
                </a:lnTo>
                <a:cubicBezTo>
                  <a:pt x="860323" y="84735"/>
                  <a:pt x="858533" y="76848"/>
                  <a:pt x="854951" y="72352"/>
                </a:cubicBezTo>
                <a:cubicBezTo>
                  <a:pt x="851370" y="67857"/>
                  <a:pt x="845312" y="65609"/>
                  <a:pt x="836777" y="65609"/>
                </a:cubicBezTo>
                <a:close/>
                <a:moveTo>
                  <a:pt x="408152" y="65609"/>
                </a:moveTo>
                <a:cubicBezTo>
                  <a:pt x="399618" y="65609"/>
                  <a:pt x="393408" y="67971"/>
                  <a:pt x="389521" y="72695"/>
                </a:cubicBezTo>
                <a:cubicBezTo>
                  <a:pt x="385635" y="77420"/>
                  <a:pt x="383616" y="85192"/>
                  <a:pt x="383464" y="96012"/>
                </a:cubicBezTo>
                <a:lnTo>
                  <a:pt x="431698" y="96012"/>
                </a:lnTo>
                <a:cubicBezTo>
                  <a:pt x="431698" y="84735"/>
                  <a:pt x="429907" y="76848"/>
                  <a:pt x="426326" y="72352"/>
                </a:cubicBezTo>
                <a:cubicBezTo>
                  <a:pt x="422745" y="67857"/>
                  <a:pt x="416687" y="65609"/>
                  <a:pt x="408152" y="65609"/>
                </a:cubicBezTo>
                <a:close/>
                <a:moveTo>
                  <a:pt x="189077" y="65609"/>
                </a:moveTo>
                <a:cubicBezTo>
                  <a:pt x="180543" y="65609"/>
                  <a:pt x="174333" y="67971"/>
                  <a:pt x="170447" y="72695"/>
                </a:cubicBezTo>
                <a:cubicBezTo>
                  <a:pt x="166560" y="77420"/>
                  <a:pt x="164541" y="85192"/>
                  <a:pt x="164389" y="96012"/>
                </a:cubicBezTo>
                <a:lnTo>
                  <a:pt x="212623" y="96012"/>
                </a:lnTo>
                <a:cubicBezTo>
                  <a:pt x="212623" y="84735"/>
                  <a:pt x="210833" y="76848"/>
                  <a:pt x="207251" y="72352"/>
                </a:cubicBezTo>
                <a:cubicBezTo>
                  <a:pt x="203670" y="67857"/>
                  <a:pt x="197612" y="65609"/>
                  <a:pt x="189077" y="65609"/>
                </a:cubicBezTo>
                <a:close/>
                <a:moveTo>
                  <a:pt x="1534465" y="59665"/>
                </a:moveTo>
                <a:lnTo>
                  <a:pt x="1561211" y="59665"/>
                </a:lnTo>
                <a:lnTo>
                  <a:pt x="1561211" y="92583"/>
                </a:lnTo>
                <a:lnTo>
                  <a:pt x="1534465" y="92583"/>
                </a:lnTo>
                <a:close/>
                <a:moveTo>
                  <a:pt x="970508" y="45035"/>
                </a:moveTo>
                <a:lnTo>
                  <a:pt x="970508" y="69952"/>
                </a:lnTo>
                <a:cubicBezTo>
                  <a:pt x="957402" y="72543"/>
                  <a:pt x="946201" y="75896"/>
                  <a:pt x="936904" y="80010"/>
                </a:cubicBezTo>
                <a:lnTo>
                  <a:pt x="931875" y="82068"/>
                </a:lnTo>
                <a:lnTo>
                  <a:pt x="931875" y="161849"/>
                </a:lnTo>
                <a:lnTo>
                  <a:pt x="906958" y="161849"/>
                </a:lnTo>
                <a:lnTo>
                  <a:pt x="906958" y="47549"/>
                </a:lnTo>
                <a:lnTo>
                  <a:pt x="931646" y="47549"/>
                </a:lnTo>
                <a:lnTo>
                  <a:pt x="931646" y="61265"/>
                </a:lnTo>
                <a:cubicBezTo>
                  <a:pt x="944600" y="52883"/>
                  <a:pt x="957554" y="47473"/>
                  <a:pt x="970508" y="45035"/>
                </a:cubicBezTo>
                <a:close/>
                <a:moveTo>
                  <a:pt x="836777" y="45035"/>
                </a:moveTo>
                <a:cubicBezTo>
                  <a:pt x="868781" y="45035"/>
                  <a:pt x="884783" y="62484"/>
                  <a:pt x="884783" y="97384"/>
                </a:cubicBezTo>
                <a:lnTo>
                  <a:pt x="883183" y="115215"/>
                </a:lnTo>
                <a:lnTo>
                  <a:pt x="812317" y="115215"/>
                </a:lnTo>
                <a:cubicBezTo>
                  <a:pt x="812470" y="124664"/>
                  <a:pt x="814527" y="131598"/>
                  <a:pt x="818489" y="136017"/>
                </a:cubicBezTo>
                <a:cubicBezTo>
                  <a:pt x="822452" y="140437"/>
                  <a:pt x="829843" y="142647"/>
                  <a:pt x="840664" y="142647"/>
                </a:cubicBezTo>
                <a:cubicBezTo>
                  <a:pt x="851484" y="142647"/>
                  <a:pt x="862609" y="142190"/>
                  <a:pt x="874039" y="141275"/>
                </a:cubicBezTo>
                <a:lnTo>
                  <a:pt x="880440" y="140589"/>
                </a:lnTo>
                <a:lnTo>
                  <a:pt x="880897" y="159106"/>
                </a:lnTo>
                <a:cubicBezTo>
                  <a:pt x="863524" y="162611"/>
                  <a:pt x="848131" y="164364"/>
                  <a:pt x="834720" y="164364"/>
                </a:cubicBezTo>
                <a:cubicBezTo>
                  <a:pt x="817804" y="164364"/>
                  <a:pt x="805650" y="159716"/>
                  <a:pt x="798258" y="150419"/>
                </a:cubicBezTo>
                <a:cubicBezTo>
                  <a:pt x="790867" y="141123"/>
                  <a:pt x="787171" y="126264"/>
                  <a:pt x="787171" y="105842"/>
                </a:cubicBezTo>
                <a:cubicBezTo>
                  <a:pt x="787171" y="65304"/>
                  <a:pt x="803707" y="45035"/>
                  <a:pt x="836777" y="45035"/>
                </a:cubicBezTo>
                <a:close/>
                <a:moveTo>
                  <a:pt x="532739" y="45035"/>
                </a:moveTo>
                <a:cubicBezTo>
                  <a:pt x="545998" y="45035"/>
                  <a:pt x="555676" y="48768"/>
                  <a:pt x="561772" y="56236"/>
                </a:cubicBezTo>
                <a:cubicBezTo>
                  <a:pt x="575640" y="48768"/>
                  <a:pt x="589432" y="45035"/>
                  <a:pt x="603148" y="45035"/>
                </a:cubicBezTo>
                <a:cubicBezTo>
                  <a:pt x="616864" y="45035"/>
                  <a:pt x="626542" y="49264"/>
                  <a:pt x="632180" y="57722"/>
                </a:cubicBezTo>
                <a:cubicBezTo>
                  <a:pt x="637819" y="66180"/>
                  <a:pt x="640639" y="80468"/>
                  <a:pt x="640639" y="100584"/>
                </a:cubicBezTo>
                <a:lnTo>
                  <a:pt x="640639" y="161849"/>
                </a:lnTo>
                <a:lnTo>
                  <a:pt x="615950" y="161849"/>
                </a:lnTo>
                <a:lnTo>
                  <a:pt x="615950" y="101270"/>
                </a:lnTo>
                <a:cubicBezTo>
                  <a:pt x="615950" y="88926"/>
                  <a:pt x="614693" y="80163"/>
                  <a:pt x="612178" y="74981"/>
                </a:cubicBezTo>
                <a:cubicBezTo>
                  <a:pt x="609663" y="69800"/>
                  <a:pt x="604444" y="67209"/>
                  <a:pt x="596519" y="67209"/>
                </a:cubicBezTo>
                <a:cubicBezTo>
                  <a:pt x="589661" y="67209"/>
                  <a:pt x="582269" y="68733"/>
                  <a:pt x="574345" y="71781"/>
                </a:cubicBezTo>
                <a:lnTo>
                  <a:pt x="570458" y="73381"/>
                </a:lnTo>
                <a:cubicBezTo>
                  <a:pt x="571678" y="76429"/>
                  <a:pt x="572287" y="86183"/>
                  <a:pt x="572287" y="102642"/>
                </a:cubicBezTo>
                <a:lnTo>
                  <a:pt x="572287" y="161849"/>
                </a:lnTo>
                <a:lnTo>
                  <a:pt x="547598" y="161849"/>
                </a:lnTo>
                <a:lnTo>
                  <a:pt x="547598" y="103099"/>
                </a:lnTo>
                <a:cubicBezTo>
                  <a:pt x="547598" y="89535"/>
                  <a:pt x="546379" y="80163"/>
                  <a:pt x="543941" y="74981"/>
                </a:cubicBezTo>
                <a:cubicBezTo>
                  <a:pt x="541503" y="69800"/>
                  <a:pt x="536168" y="67209"/>
                  <a:pt x="527939" y="67209"/>
                </a:cubicBezTo>
                <a:cubicBezTo>
                  <a:pt x="520319" y="67209"/>
                  <a:pt x="513232" y="68733"/>
                  <a:pt x="506679" y="71781"/>
                </a:cubicBezTo>
                <a:lnTo>
                  <a:pt x="503250" y="73152"/>
                </a:lnTo>
                <a:lnTo>
                  <a:pt x="503250" y="161849"/>
                </a:lnTo>
                <a:lnTo>
                  <a:pt x="478333" y="161849"/>
                </a:lnTo>
                <a:lnTo>
                  <a:pt x="478333" y="47549"/>
                </a:lnTo>
                <a:lnTo>
                  <a:pt x="503021" y="47549"/>
                </a:lnTo>
                <a:lnTo>
                  <a:pt x="503021" y="54636"/>
                </a:lnTo>
                <a:cubicBezTo>
                  <a:pt x="513842" y="48235"/>
                  <a:pt x="523748" y="45035"/>
                  <a:pt x="532739" y="45035"/>
                </a:cubicBezTo>
                <a:close/>
                <a:moveTo>
                  <a:pt x="408152" y="45035"/>
                </a:moveTo>
                <a:cubicBezTo>
                  <a:pt x="440156" y="45035"/>
                  <a:pt x="456158" y="62484"/>
                  <a:pt x="456158" y="97384"/>
                </a:cubicBezTo>
                <a:lnTo>
                  <a:pt x="454558" y="115215"/>
                </a:lnTo>
                <a:lnTo>
                  <a:pt x="383692" y="115215"/>
                </a:lnTo>
                <a:cubicBezTo>
                  <a:pt x="383845" y="124664"/>
                  <a:pt x="385902" y="131598"/>
                  <a:pt x="389864" y="136017"/>
                </a:cubicBezTo>
                <a:cubicBezTo>
                  <a:pt x="393827" y="140437"/>
                  <a:pt x="401218" y="142647"/>
                  <a:pt x="412039" y="142647"/>
                </a:cubicBezTo>
                <a:cubicBezTo>
                  <a:pt x="422859" y="142647"/>
                  <a:pt x="433984" y="142190"/>
                  <a:pt x="445414" y="141275"/>
                </a:cubicBezTo>
                <a:lnTo>
                  <a:pt x="451815" y="140589"/>
                </a:lnTo>
                <a:lnTo>
                  <a:pt x="452272" y="159106"/>
                </a:lnTo>
                <a:cubicBezTo>
                  <a:pt x="434899" y="162611"/>
                  <a:pt x="419506" y="164364"/>
                  <a:pt x="406095" y="164364"/>
                </a:cubicBezTo>
                <a:cubicBezTo>
                  <a:pt x="389179" y="164364"/>
                  <a:pt x="377025" y="159716"/>
                  <a:pt x="369633" y="150419"/>
                </a:cubicBezTo>
                <a:cubicBezTo>
                  <a:pt x="362242" y="141123"/>
                  <a:pt x="358546" y="126264"/>
                  <a:pt x="358546" y="105842"/>
                </a:cubicBezTo>
                <a:cubicBezTo>
                  <a:pt x="358546" y="65304"/>
                  <a:pt x="375082" y="45035"/>
                  <a:pt x="408152" y="45035"/>
                </a:cubicBezTo>
                <a:close/>
                <a:moveTo>
                  <a:pt x="302006" y="45035"/>
                </a:moveTo>
                <a:cubicBezTo>
                  <a:pt x="310083" y="45035"/>
                  <a:pt x="319608" y="46101"/>
                  <a:pt x="330581" y="48235"/>
                </a:cubicBezTo>
                <a:lnTo>
                  <a:pt x="336296" y="49378"/>
                </a:lnTo>
                <a:lnTo>
                  <a:pt x="335381" y="69038"/>
                </a:lnTo>
                <a:cubicBezTo>
                  <a:pt x="323342" y="67818"/>
                  <a:pt x="314426" y="67209"/>
                  <a:pt x="308635" y="67209"/>
                </a:cubicBezTo>
                <a:cubicBezTo>
                  <a:pt x="297053" y="67209"/>
                  <a:pt x="289280" y="69800"/>
                  <a:pt x="285318" y="74981"/>
                </a:cubicBezTo>
                <a:cubicBezTo>
                  <a:pt x="281356" y="80163"/>
                  <a:pt x="279374" y="89916"/>
                  <a:pt x="279374" y="104242"/>
                </a:cubicBezTo>
                <a:cubicBezTo>
                  <a:pt x="279374" y="118568"/>
                  <a:pt x="281279" y="128474"/>
                  <a:pt x="285089" y="133960"/>
                </a:cubicBezTo>
                <a:cubicBezTo>
                  <a:pt x="288899" y="139446"/>
                  <a:pt x="296824" y="142190"/>
                  <a:pt x="308864" y="142190"/>
                </a:cubicBezTo>
                <a:lnTo>
                  <a:pt x="335610" y="140361"/>
                </a:lnTo>
                <a:lnTo>
                  <a:pt x="336296" y="160249"/>
                </a:lnTo>
                <a:cubicBezTo>
                  <a:pt x="320903" y="162992"/>
                  <a:pt x="309321" y="164364"/>
                  <a:pt x="301549" y="164364"/>
                </a:cubicBezTo>
                <a:cubicBezTo>
                  <a:pt x="284175" y="164364"/>
                  <a:pt x="271945" y="159678"/>
                  <a:pt x="264858" y="150305"/>
                </a:cubicBezTo>
                <a:cubicBezTo>
                  <a:pt x="257772" y="140932"/>
                  <a:pt x="254228" y="125578"/>
                  <a:pt x="254228" y="104242"/>
                </a:cubicBezTo>
                <a:cubicBezTo>
                  <a:pt x="254228" y="82906"/>
                  <a:pt x="257962" y="67704"/>
                  <a:pt x="265430" y="58636"/>
                </a:cubicBezTo>
                <a:cubicBezTo>
                  <a:pt x="272897" y="49569"/>
                  <a:pt x="285089" y="45035"/>
                  <a:pt x="302006" y="45035"/>
                </a:cubicBezTo>
                <a:close/>
                <a:moveTo>
                  <a:pt x="189077" y="45035"/>
                </a:moveTo>
                <a:cubicBezTo>
                  <a:pt x="221081" y="45035"/>
                  <a:pt x="237083" y="62484"/>
                  <a:pt x="237083" y="97384"/>
                </a:cubicBezTo>
                <a:lnTo>
                  <a:pt x="235483" y="115215"/>
                </a:lnTo>
                <a:lnTo>
                  <a:pt x="164617" y="115215"/>
                </a:lnTo>
                <a:cubicBezTo>
                  <a:pt x="164770" y="124664"/>
                  <a:pt x="166827" y="131598"/>
                  <a:pt x="170789" y="136017"/>
                </a:cubicBezTo>
                <a:cubicBezTo>
                  <a:pt x="174752" y="140437"/>
                  <a:pt x="182143" y="142647"/>
                  <a:pt x="192964" y="142647"/>
                </a:cubicBezTo>
                <a:cubicBezTo>
                  <a:pt x="203784" y="142647"/>
                  <a:pt x="214909" y="142190"/>
                  <a:pt x="226339" y="141275"/>
                </a:cubicBezTo>
                <a:lnTo>
                  <a:pt x="232740" y="140589"/>
                </a:lnTo>
                <a:lnTo>
                  <a:pt x="233197" y="159106"/>
                </a:lnTo>
                <a:cubicBezTo>
                  <a:pt x="215824" y="162611"/>
                  <a:pt x="200431" y="164364"/>
                  <a:pt x="187020" y="164364"/>
                </a:cubicBezTo>
                <a:cubicBezTo>
                  <a:pt x="170104" y="164364"/>
                  <a:pt x="157950" y="159716"/>
                  <a:pt x="150558" y="150419"/>
                </a:cubicBezTo>
                <a:cubicBezTo>
                  <a:pt x="143167" y="141123"/>
                  <a:pt x="139471" y="126264"/>
                  <a:pt x="139471" y="105842"/>
                </a:cubicBezTo>
                <a:cubicBezTo>
                  <a:pt x="139471" y="65304"/>
                  <a:pt x="156007" y="45035"/>
                  <a:pt x="189077" y="45035"/>
                </a:cubicBezTo>
                <a:close/>
                <a:moveTo>
                  <a:pt x="1213053" y="30633"/>
                </a:moveTo>
                <a:cubicBezTo>
                  <a:pt x="1202080" y="30633"/>
                  <a:pt x="1194194" y="34786"/>
                  <a:pt x="1189393" y="43092"/>
                </a:cubicBezTo>
                <a:cubicBezTo>
                  <a:pt x="1184592" y="51397"/>
                  <a:pt x="1182192" y="65990"/>
                  <a:pt x="1182192" y="86868"/>
                </a:cubicBezTo>
                <a:cubicBezTo>
                  <a:pt x="1182192" y="107747"/>
                  <a:pt x="1184669" y="122187"/>
                  <a:pt x="1189621" y="130188"/>
                </a:cubicBezTo>
                <a:cubicBezTo>
                  <a:pt x="1194575" y="138189"/>
                  <a:pt x="1202423" y="142190"/>
                  <a:pt x="1213167" y="142190"/>
                </a:cubicBezTo>
                <a:cubicBezTo>
                  <a:pt x="1223912" y="142190"/>
                  <a:pt x="1231684" y="138189"/>
                  <a:pt x="1236485" y="130188"/>
                </a:cubicBezTo>
                <a:cubicBezTo>
                  <a:pt x="1241285" y="122187"/>
                  <a:pt x="1243685" y="107747"/>
                  <a:pt x="1243685" y="86868"/>
                </a:cubicBezTo>
                <a:cubicBezTo>
                  <a:pt x="1243685" y="65990"/>
                  <a:pt x="1241323" y="51397"/>
                  <a:pt x="1236599" y="43092"/>
                </a:cubicBezTo>
                <a:cubicBezTo>
                  <a:pt x="1231875" y="34786"/>
                  <a:pt x="1224026" y="30633"/>
                  <a:pt x="1213053" y="30633"/>
                </a:cubicBezTo>
                <a:close/>
                <a:moveTo>
                  <a:pt x="30429" y="27432"/>
                </a:moveTo>
                <a:lnTo>
                  <a:pt x="30429" y="139446"/>
                </a:lnTo>
                <a:lnTo>
                  <a:pt x="59233" y="139446"/>
                </a:lnTo>
                <a:cubicBezTo>
                  <a:pt x="74320" y="139446"/>
                  <a:pt x="84379" y="133884"/>
                  <a:pt x="89408" y="122759"/>
                </a:cubicBezTo>
                <a:cubicBezTo>
                  <a:pt x="91846" y="117120"/>
                  <a:pt x="93485" y="111100"/>
                  <a:pt x="94323" y="104699"/>
                </a:cubicBezTo>
                <a:cubicBezTo>
                  <a:pt x="95161" y="98298"/>
                  <a:pt x="95580" y="90374"/>
                  <a:pt x="95580" y="80925"/>
                </a:cubicBezTo>
                <a:cubicBezTo>
                  <a:pt x="95580" y="62027"/>
                  <a:pt x="93218" y="48387"/>
                  <a:pt x="88493" y="40005"/>
                </a:cubicBezTo>
                <a:cubicBezTo>
                  <a:pt x="83769" y="31623"/>
                  <a:pt x="74015" y="27432"/>
                  <a:pt x="59233" y="27432"/>
                </a:cubicBezTo>
                <a:close/>
                <a:moveTo>
                  <a:pt x="1342136" y="10973"/>
                </a:moveTo>
                <a:lnTo>
                  <a:pt x="1365453" y="10973"/>
                </a:lnTo>
                <a:lnTo>
                  <a:pt x="1365453" y="161849"/>
                </a:lnTo>
                <a:lnTo>
                  <a:pt x="1340079" y="161849"/>
                </a:lnTo>
                <a:lnTo>
                  <a:pt x="1340079" y="39777"/>
                </a:lnTo>
                <a:lnTo>
                  <a:pt x="1304645" y="62637"/>
                </a:lnTo>
                <a:lnTo>
                  <a:pt x="1292987" y="43663"/>
                </a:lnTo>
                <a:close/>
                <a:moveTo>
                  <a:pt x="1458417" y="8459"/>
                </a:moveTo>
                <a:cubicBezTo>
                  <a:pt x="1475333" y="8459"/>
                  <a:pt x="1487640" y="11697"/>
                  <a:pt x="1495336" y="18174"/>
                </a:cubicBezTo>
                <a:cubicBezTo>
                  <a:pt x="1503032" y="24651"/>
                  <a:pt x="1506880" y="34900"/>
                  <a:pt x="1506880" y="48921"/>
                </a:cubicBezTo>
                <a:cubicBezTo>
                  <a:pt x="1506880" y="55017"/>
                  <a:pt x="1505699" y="60503"/>
                  <a:pt x="1503337" y="65380"/>
                </a:cubicBezTo>
                <a:cubicBezTo>
                  <a:pt x="1500975" y="70257"/>
                  <a:pt x="1498575" y="73800"/>
                  <a:pt x="1496136" y="76010"/>
                </a:cubicBezTo>
                <a:cubicBezTo>
                  <a:pt x="1493698" y="78220"/>
                  <a:pt x="1490650" y="80544"/>
                  <a:pt x="1486992" y="82982"/>
                </a:cubicBezTo>
                <a:cubicBezTo>
                  <a:pt x="1495069" y="86792"/>
                  <a:pt x="1500899" y="90945"/>
                  <a:pt x="1504480" y="95441"/>
                </a:cubicBezTo>
                <a:cubicBezTo>
                  <a:pt x="1508061" y="99937"/>
                  <a:pt x="1509852" y="107214"/>
                  <a:pt x="1509852" y="117272"/>
                </a:cubicBezTo>
                <a:cubicBezTo>
                  <a:pt x="1509852" y="133274"/>
                  <a:pt x="1505851" y="145123"/>
                  <a:pt x="1497851" y="152820"/>
                </a:cubicBezTo>
                <a:cubicBezTo>
                  <a:pt x="1489849" y="160516"/>
                  <a:pt x="1477086" y="164364"/>
                  <a:pt x="1459560" y="164364"/>
                </a:cubicBezTo>
                <a:cubicBezTo>
                  <a:pt x="1452702" y="164364"/>
                  <a:pt x="1445158" y="163792"/>
                  <a:pt x="1436929" y="162649"/>
                </a:cubicBezTo>
                <a:cubicBezTo>
                  <a:pt x="1428699" y="161506"/>
                  <a:pt x="1422146" y="160325"/>
                  <a:pt x="1417269" y="159106"/>
                </a:cubicBezTo>
                <a:lnTo>
                  <a:pt x="1410183" y="157277"/>
                </a:lnTo>
                <a:lnTo>
                  <a:pt x="1411783" y="137618"/>
                </a:lnTo>
                <a:cubicBezTo>
                  <a:pt x="1428547" y="140666"/>
                  <a:pt x="1443329" y="142190"/>
                  <a:pt x="1456131" y="142190"/>
                </a:cubicBezTo>
                <a:cubicBezTo>
                  <a:pt x="1474419" y="142037"/>
                  <a:pt x="1483563" y="133960"/>
                  <a:pt x="1483563" y="117958"/>
                </a:cubicBezTo>
                <a:cubicBezTo>
                  <a:pt x="1483563" y="110643"/>
                  <a:pt x="1481201" y="105080"/>
                  <a:pt x="1476476" y="101270"/>
                </a:cubicBezTo>
                <a:cubicBezTo>
                  <a:pt x="1471752" y="97460"/>
                  <a:pt x="1465504" y="95479"/>
                  <a:pt x="1457731" y="95327"/>
                </a:cubicBezTo>
                <a:lnTo>
                  <a:pt x="1427327" y="95327"/>
                </a:lnTo>
                <a:lnTo>
                  <a:pt x="1427327" y="74067"/>
                </a:lnTo>
                <a:lnTo>
                  <a:pt x="1457731" y="74067"/>
                </a:lnTo>
                <a:cubicBezTo>
                  <a:pt x="1463370" y="74067"/>
                  <a:pt x="1468590" y="71743"/>
                  <a:pt x="1473390" y="67095"/>
                </a:cubicBezTo>
                <a:cubicBezTo>
                  <a:pt x="1478191" y="62446"/>
                  <a:pt x="1480591" y="56808"/>
                  <a:pt x="1480591" y="50178"/>
                </a:cubicBezTo>
                <a:cubicBezTo>
                  <a:pt x="1480591" y="43549"/>
                  <a:pt x="1478496" y="38634"/>
                  <a:pt x="1474305" y="35433"/>
                </a:cubicBezTo>
                <a:cubicBezTo>
                  <a:pt x="1470114" y="32233"/>
                  <a:pt x="1464361" y="30633"/>
                  <a:pt x="1457045" y="30633"/>
                </a:cubicBezTo>
                <a:cubicBezTo>
                  <a:pt x="1445006" y="30633"/>
                  <a:pt x="1432585" y="31700"/>
                  <a:pt x="1419784" y="33833"/>
                </a:cubicBezTo>
                <a:lnTo>
                  <a:pt x="1413840" y="34976"/>
                </a:lnTo>
                <a:lnTo>
                  <a:pt x="1411783" y="15774"/>
                </a:lnTo>
                <a:cubicBezTo>
                  <a:pt x="1425956" y="10897"/>
                  <a:pt x="1441501" y="8459"/>
                  <a:pt x="1458417" y="8459"/>
                </a:cubicBezTo>
                <a:close/>
                <a:moveTo>
                  <a:pt x="1213053" y="8459"/>
                </a:moveTo>
                <a:cubicBezTo>
                  <a:pt x="1232103" y="8459"/>
                  <a:pt x="1246353" y="14555"/>
                  <a:pt x="1255801" y="26747"/>
                </a:cubicBezTo>
                <a:cubicBezTo>
                  <a:pt x="1265250" y="38939"/>
                  <a:pt x="1269975" y="59094"/>
                  <a:pt x="1269975" y="87211"/>
                </a:cubicBezTo>
                <a:cubicBezTo>
                  <a:pt x="1269975" y="115329"/>
                  <a:pt x="1265212" y="135217"/>
                  <a:pt x="1255687" y="146876"/>
                </a:cubicBezTo>
                <a:cubicBezTo>
                  <a:pt x="1246162" y="158535"/>
                  <a:pt x="1231913" y="164364"/>
                  <a:pt x="1212939" y="164364"/>
                </a:cubicBezTo>
                <a:cubicBezTo>
                  <a:pt x="1193965" y="164364"/>
                  <a:pt x="1179716" y="158573"/>
                  <a:pt x="1170191" y="146990"/>
                </a:cubicBezTo>
                <a:cubicBezTo>
                  <a:pt x="1160665" y="135408"/>
                  <a:pt x="1155903" y="115558"/>
                  <a:pt x="1155903" y="87440"/>
                </a:cubicBezTo>
                <a:cubicBezTo>
                  <a:pt x="1155903" y="59322"/>
                  <a:pt x="1160665" y="39129"/>
                  <a:pt x="1170191" y="26861"/>
                </a:cubicBezTo>
                <a:cubicBezTo>
                  <a:pt x="1179716" y="14593"/>
                  <a:pt x="1194003" y="8459"/>
                  <a:pt x="1213053" y="8459"/>
                </a:cubicBezTo>
                <a:close/>
                <a:moveTo>
                  <a:pt x="1087399" y="8459"/>
                </a:moveTo>
                <a:cubicBezTo>
                  <a:pt x="1118946" y="8459"/>
                  <a:pt x="1134719" y="22479"/>
                  <a:pt x="1134719" y="50521"/>
                </a:cubicBezTo>
                <a:cubicBezTo>
                  <a:pt x="1134719" y="61494"/>
                  <a:pt x="1132319" y="71019"/>
                  <a:pt x="1127519" y="79096"/>
                </a:cubicBezTo>
                <a:cubicBezTo>
                  <a:pt x="1122718" y="87173"/>
                  <a:pt x="1114145" y="96927"/>
                  <a:pt x="1101801" y="108357"/>
                </a:cubicBezTo>
                <a:lnTo>
                  <a:pt x="1069568" y="139675"/>
                </a:lnTo>
                <a:lnTo>
                  <a:pt x="1137691" y="139675"/>
                </a:lnTo>
                <a:lnTo>
                  <a:pt x="1137691" y="161849"/>
                </a:lnTo>
                <a:lnTo>
                  <a:pt x="1040536" y="161849"/>
                </a:lnTo>
                <a:lnTo>
                  <a:pt x="1040536" y="140132"/>
                </a:lnTo>
                <a:lnTo>
                  <a:pt x="1077798" y="101727"/>
                </a:lnTo>
                <a:cubicBezTo>
                  <a:pt x="1089076" y="90145"/>
                  <a:pt x="1097000" y="81077"/>
                  <a:pt x="1101572" y="74524"/>
                </a:cubicBezTo>
                <a:cubicBezTo>
                  <a:pt x="1106144" y="67971"/>
                  <a:pt x="1108430" y="60770"/>
                  <a:pt x="1108430" y="52921"/>
                </a:cubicBezTo>
                <a:cubicBezTo>
                  <a:pt x="1108430" y="45073"/>
                  <a:pt x="1106221" y="39472"/>
                  <a:pt x="1101801" y="36119"/>
                </a:cubicBezTo>
                <a:cubicBezTo>
                  <a:pt x="1097381" y="32766"/>
                  <a:pt x="1090142" y="31090"/>
                  <a:pt x="1080084" y="31090"/>
                </a:cubicBezTo>
                <a:cubicBezTo>
                  <a:pt x="1070635" y="31090"/>
                  <a:pt x="1060196" y="32157"/>
                  <a:pt x="1048766" y="34290"/>
                </a:cubicBezTo>
                <a:lnTo>
                  <a:pt x="1043051" y="35205"/>
                </a:lnTo>
                <a:lnTo>
                  <a:pt x="1041451" y="15088"/>
                </a:lnTo>
                <a:cubicBezTo>
                  <a:pt x="1056233" y="10668"/>
                  <a:pt x="1071550" y="8459"/>
                  <a:pt x="1087399" y="8459"/>
                </a:cubicBezTo>
                <a:close/>
                <a:moveTo>
                  <a:pt x="5054" y="5258"/>
                </a:moveTo>
                <a:lnTo>
                  <a:pt x="59233" y="5258"/>
                </a:lnTo>
                <a:cubicBezTo>
                  <a:pt x="83312" y="5258"/>
                  <a:pt x="99771" y="11354"/>
                  <a:pt x="108610" y="23546"/>
                </a:cubicBezTo>
                <a:cubicBezTo>
                  <a:pt x="117449" y="35738"/>
                  <a:pt x="121869" y="54864"/>
                  <a:pt x="121869" y="80925"/>
                </a:cubicBezTo>
                <a:cubicBezTo>
                  <a:pt x="121869" y="94184"/>
                  <a:pt x="120993" y="105423"/>
                  <a:pt x="119240" y="114643"/>
                </a:cubicBezTo>
                <a:cubicBezTo>
                  <a:pt x="117488" y="123864"/>
                  <a:pt x="114401" y="132207"/>
                  <a:pt x="109982" y="139675"/>
                </a:cubicBezTo>
                <a:cubicBezTo>
                  <a:pt x="101295" y="154458"/>
                  <a:pt x="84379" y="161849"/>
                  <a:pt x="59233" y="161849"/>
                </a:cubicBezTo>
                <a:lnTo>
                  <a:pt x="5054" y="161849"/>
                </a:lnTo>
                <a:close/>
                <a:moveTo>
                  <a:pt x="668833" y="0"/>
                </a:moveTo>
                <a:lnTo>
                  <a:pt x="693521" y="0"/>
                </a:lnTo>
                <a:lnTo>
                  <a:pt x="693521" y="51893"/>
                </a:lnTo>
                <a:cubicBezTo>
                  <a:pt x="704037" y="47321"/>
                  <a:pt x="713562" y="45035"/>
                  <a:pt x="722096" y="45035"/>
                </a:cubicBezTo>
                <a:cubicBezTo>
                  <a:pt x="737794" y="45035"/>
                  <a:pt x="749109" y="49416"/>
                  <a:pt x="756044" y="58179"/>
                </a:cubicBezTo>
                <a:cubicBezTo>
                  <a:pt x="762978" y="66942"/>
                  <a:pt x="766445" y="82449"/>
                  <a:pt x="766445" y="104699"/>
                </a:cubicBezTo>
                <a:cubicBezTo>
                  <a:pt x="766445" y="126950"/>
                  <a:pt x="762330" y="142456"/>
                  <a:pt x="754100" y="151219"/>
                </a:cubicBezTo>
                <a:cubicBezTo>
                  <a:pt x="745871" y="159982"/>
                  <a:pt x="731393" y="164364"/>
                  <a:pt x="710666" y="164364"/>
                </a:cubicBezTo>
                <a:cubicBezTo>
                  <a:pt x="703504" y="164364"/>
                  <a:pt x="692150" y="163678"/>
                  <a:pt x="676605" y="162306"/>
                </a:cubicBezTo>
                <a:lnTo>
                  <a:pt x="668833" y="16162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13874" y="2980376"/>
            <a:ext cx="307" cy="1106351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233385" y="4170766"/>
            <a:ext cx="0" cy="12801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To Outline"/>
          <p:cNvSpPr/>
          <p:nvPr/>
        </p:nvSpPr>
        <p:spPr>
          <a:xfrm>
            <a:off x="687434" y="1872401"/>
            <a:ext cx="2343294" cy="1033644"/>
          </a:xfrm>
          <a:custGeom>
            <a:avLst/>
            <a:gdLst/>
            <a:ahLst/>
            <a:cxnLst/>
            <a:rect l="l" t="t" r="r" b="b"/>
            <a:pathLst>
              <a:path w="2343294" h="1033644">
                <a:moveTo>
                  <a:pt x="511705" y="921741"/>
                </a:moveTo>
                <a:lnTo>
                  <a:pt x="472493" y="926002"/>
                </a:lnTo>
                <a:cubicBezTo>
                  <a:pt x="464557" y="926838"/>
                  <a:pt x="458993" y="929051"/>
                  <a:pt x="455804" y="932640"/>
                </a:cubicBezTo>
                <a:cubicBezTo>
                  <a:pt x="452614" y="936230"/>
                  <a:pt x="451019" y="941813"/>
                  <a:pt x="451019" y="949389"/>
                </a:cubicBezTo>
                <a:cubicBezTo>
                  <a:pt x="451019" y="956965"/>
                  <a:pt x="452655" y="962722"/>
                  <a:pt x="455925" y="966659"/>
                </a:cubicBezTo>
                <a:cubicBezTo>
                  <a:pt x="459196" y="970596"/>
                  <a:pt x="463902" y="972565"/>
                  <a:pt x="470043" y="972565"/>
                </a:cubicBezTo>
                <a:cubicBezTo>
                  <a:pt x="476184" y="972565"/>
                  <a:pt x="482824" y="971800"/>
                  <a:pt x="489963" y="970270"/>
                </a:cubicBezTo>
                <a:cubicBezTo>
                  <a:pt x="497102" y="968740"/>
                  <a:pt x="502757" y="967231"/>
                  <a:pt x="506926" y="965743"/>
                </a:cubicBezTo>
                <a:lnTo>
                  <a:pt x="511705" y="964035"/>
                </a:lnTo>
                <a:close/>
                <a:moveTo>
                  <a:pt x="1297603" y="875096"/>
                </a:moveTo>
                <a:cubicBezTo>
                  <a:pt x="1274457" y="875096"/>
                  <a:pt x="1262884" y="889271"/>
                  <a:pt x="1262884" y="917622"/>
                </a:cubicBezTo>
                <a:lnTo>
                  <a:pt x="1329628" y="917622"/>
                </a:lnTo>
                <a:cubicBezTo>
                  <a:pt x="1329628" y="902621"/>
                  <a:pt x="1327090" y="891782"/>
                  <a:pt x="1322014" y="885108"/>
                </a:cubicBezTo>
                <a:cubicBezTo>
                  <a:pt x="1316939" y="878433"/>
                  <a:pt x="1308801" y="875096"/>
                  <a:pt x="1297603" y="875096"/>
                </a:cubicBezTo>
                <a:close/>
                <a:moveTo>
                  <a:pt x="1136331" y="875096"/>
                </a:moveTo>
                <a:cubicBezTo>
                  <a:pt x="1122729" y="875096"/>
                  <a:pt x="1113509" y="878276"/>
                  <a:pt x="1108669" y="884636"/>
                </a:cubicBezTo>
                <a:cubicBezTo>
                  <a:pt x="1103829" y="890996"/>
                  <a:pt x="1101409" y="903350"/>
                  <a:pt x="1101409" y="921698"/>
                </a:cubicBezTo>
                <a:cubicBezTo>
                  <a:pt x="1101409" y="932330"/>
                  <a:pt x="1101771" y="940504"/>
                  <a:pt x="1102495" y="946219"/>
                </a:cubicBezTo>
                <a:cubicBezTo>
                  <a:pt x="1103218" y="951934"/>
                  <a:pt x="1104789" y="956967"/>
                  <a:pt x="1107206" y="961317"/>
                </a:cubicBezTo>
                <a:cubicBezTo>
                  <a:pt x="1109623" y="965668"/>
                  <a:pt x="1113054" y="968630"/>
                  <a:pt x="1117500" y="970204"/>
                </a:cubicBezTo>
                <a:cubicBezTo>
                  <a:pt x="1121948" y="971778"/>
                  <a:pt x="1128225" y="972565"/>
                  <a:pt x="1136329" y="972565"/>
                </a:cubicBezTo>
                <a:cubicBezTo>
                  <a:pt x="1144434" y="972565"/>
                  <a:pt x="1150710" y="971778"/>
                  <a:pt x="1155158" y="970204"/>
                </a:cubicBezTo>
                <a:cubicBezTo>
                  <a:pt x="1159607" y="968630"/>
                  <a:pt x="1163039" y="965667"/>
                  <a:pt x="1165456" y="961315"/>
                </a:cubicBezTo>
                <a:cubicBezTo>
                  <a:pt x="1167873" y="956964"/>
                  <a:pt x="1169449" y="951884"/>
                  <a:pt x="1170185" y="946078"/>
                </a:cubicBezTo>
                <a:cubicBezTo>
                  <a:pt x="1170921" y="940271"/>
                  <a:pt x="1171289" y="932144"/>
                  <a:pt x="1171289" y="921698"/>
                </a:cubicBezTo>
                <a:cubicBezTo>
                  <a:pt x="1171289" y="903381"/>
                  <a:pt x="1168863" y="891035"/>
                  <a:pt x="1164011" y="884659"/>
                </a:cubicBezTo>
                <a:cubicBezTo>
                  <a:pt x="1159159" y="878284"/>
                  <a:pt x="1149933" y="875096"/>
                  <a:pt x="1136331" y="875096"/>
                </a:cubicBezTo>
                <a:close/>
                <a:moveTo>
                  <a:pt x="941707" y="875096"/>
                </a:moveTo>
                <a:cubicBezTo>
                  <a:pt x="936301" y="875096"/>
                  <a:pt x="930423" y="876081"/>
                  <a:pt x="924072" y="878051"/>
                </a:cubicBezTo>
                <a:cubicBezTo>
                  <a:pt x="917722" y="880022"/>
                  <a:pt x="912819" y="881943"/>
                  <a:pt x="909363" y="883815"/>
                </a:cubicBezTo>
                <a:lnTo>
                  <a:pt x="905195" y="886076"/>
                </a:lnTo>
                <a:lnTo>
                  <a:pt x="905195" y="969833"/>
                </a:lnTo>
                <a:cubicBezTo>
                  <a:pt x="915211" y="971654"/>
                  <a:pt x="924316" y="972565"/>
                  <a:pt x="932513" y="972565"/>
                </a:cubicBezTo>
                <a:cubicBezTo>
                  <a:pt x="946038" y="972565"/>
                  <a:pt x="955579" y="968801"/>
                  <a:pt x="961136" y="961274"/>
                </a:cubicBezTo>
                <a:cubicBezTo>
                  <a:pt x="966692" y="953747"/>
                  <a:pt x="969471" y="941057"/>
                  <a:pt x="969471" y="923205"/>
                </a:cubicBezTo>
                <a:cubicBezTo>
                  <a:pt x="969471" y="905353"/>
                  <a:pt x="967136" y="892872"/>
                  <a:pt x="962466" y="885761"/>
                </a:cubicBezTo>
                <a:cubicBezTo>
                  <a:pt x="957797" y="878651"/>
                  <a:pt x="950877" y="875096"/>
                  <a:pt x="941707" y="875096"/>
                </a:cubicBezTo>
                <a:close/>
                <a:moveTo>
                  <a:pt x="373677" y="875096"/>
                </a:moveTo>
                <a:cubicBezTo>
                  <a:pt x="350532" y="875096"/>
                  <a:pt x="338959" y="889271"/>
                  <a:pt x="338959" y="917622"/>
                </a:cubicBezTo>
                <a:lnTo>
                  <a:pt x="405703" y="917622"/>
                </a:lnTo>
                <a:cubicBezTo>
                  <a:pt x="405703" y="902621"/>
                  <a:pt x="403165" y="891782"/>
                  <a:pt x="398089" y="885108"/>
                </a:cubicBezTo>
                <a:cubicBezTo>
                  <a:pt x="393014" y="878433"/>
                  <a:pt x="384876" y="875096"/>
                  <a:pt x="373677" y="875096"/>
                </a:cubicBezTo>
                <a:close/>
                <a:moveTo>
                  <a:pt x="135552" y="875096"/>
                </a:moveTo>
                <a:cubicBezTo>
                  <a:pt x="112407" y="875096"/>
                  <a:pt x="100834" y="889271"/>
                  <a:pt x="100834" y="917622"/>
                </a:cubicBezTo>
                <a:lnTo>
                  <a:pt x="167578" y="917622"/>
                </a:lnTo>
                <a:cubicBezTo>
                  <a:pt x="167578" y="902621"/>
                  <a:pt x="165040" y="891782"/>
                  <a:pt x="159964" y="885108"/>
                </a:cubicBezTo>
                <a:cubicBezTo>
                  <a:pt x="154889" y="878433"/>
                  <a:pt x="146751" y="875096"/>
                  <a:pt x="135552" y="875096"/>
                </a:cubicBezTo>
                <a:close/>
                <a:moveTo>
                  <a:pt x="1216626" y="865594"/>
                </a:moveTo>
                <a:lnTo>
                  <a:pt x="1229045" y="865594"/>
                </a:lnTo>
                <a:lnTo>
                  <a:pt x="1229045" y="978659"/>
                </a:lnTo>
                <a:cubicBezTo>
                  <a:pt x="1229045" y="991844"/>
                  <a:pt x="1226564" y="1001941"/>
                  <a:pt x="1221603" y="1008950"/>
                </a:cubicBezTo>
                <a:cubicBezTo>
                  <a:pt x="1216642" y="1015959"/>
                  <a:pt x="1206100" y="1023294"/>
                  <a:pt x="1189979" y="1030954"/>
                </a:cubicBezTo>
                <a:lnTo>
                  <a:pt x="1185679" y="1020896"/>
                </a:lnTo>
                <a:cubicBezTo>
                  <a:pt x="1199114" y="1013407"/>
                  <a:pt x="1207630" y="1007229"/>
                  <a:pt x="1211228" y="1002362"/>
                </a:cubicBezTo>
                <a:cubicBezTo>
                  <a:pt x="1214827" y="997494"/>
                  <a:pt x="1216626" y="989518"/>
                  <a:pt x="1216626" y="978434"/>
                </a:cubicBezTo>
                <a:close/>
                <a:moveTo>
                  <a:pt x="1412817" y="863576"/>
                </a:moveTo>
                <a:lnTo>
                  <a:pt x="1442221" y="866034"/>
                </a:lnTo>
                <a:lnTo>
                  <a:pt x="1441585" y="877339"/>
                </a:lnTo>
                <a:cubicBezTo>
                  <a:pt x="1428036" y="875843"/>
                  <a:pt x="1418515" y="875096"/>
                  <a:pt x="1413024" y="875096"/>
                </a:cubicBezTo>
                <a:cubicBezTo>
                  <a:pt x="1399558" y="875096"/>
                  <a:pt x="1390293" y="878425"/>
                  <a:pt x="1385229" y="885084"/>
                </a:cubicBezTo>
                <a:cubicBezTo>
                  <a:pt x="1380166" y="891744"/>
                  <a:pt x="1377634" y="904402"/>
                  <a:pt x="1377634" y="923059"/>
                </a:cubicBezTo>
                <a:cubicBezTo>
                  <a:pt x="1377634" y="941716"/>
                  <a:pt x="1379932" y="954631"/>
                  <a:pt x="1384529" y="961805"/>
                </a:cubicBezTo>
                <a:cubicBezTo>
                  <a:pt x="1389126" y="968978"/>
                  <a:pt x="1398708" y="972565"/>
                  <a:pt x="1413274" y="972565"/>
                </a:cubicBezTo>
                <a:lnTo>
                  <a:pt x="1442053" y="970318"/>
                </a:lnTo>
                <a:lnTo>
                  <a:pt x="1442667" y="981834"/>
                </a:lnTo>
                <a:cubicBezTo>
                  <a:pt x="1428720" y="983334"/>
                  <a:pt x="1418839" y="984084"/>
                  <a:pt x="1413024" y="984084"/>
                </a:cubicBezTo>
                <a:cubicBezTo>
                  <a:pt x="1393993" y="984084"/>
                  <a:pt x="1381192" y="979532"/>
                  <a:pt x="1374621" y="970427"/>
                </a:cubicBezTo>
                <a:cubicBezTo>
                  <a:pt x="1368050" y="961322"/>
                  <a:pt x="1364764" y="945572"/>
                  <a:pt x="1364764" y="923175"/>
                </a:cubicBezTo>
                <a:cubicBezTo>
                  <a:pt x="1364764" y="900778"/>
                  <a:pt x="1368389" y="885246"/>
                  <a:pt x="1375639" y="876578"/>
                </a:cubicBezTo>
                <a:cubicBezTo>
                  <a:pt x="1382889" y="867910"/>
                  <a:pt x="1395281" y="863576"/>
                  <a:pt x="1412817" y="863576"/>
                </a:cubicBezTo>
                <a:close/>
                <a:moveTo>
                  <a:pt x="1297603" y="863576"/>
                </a:moveTo>
                <a:cubicBezTo>
                  <a:pt x="1312542" y="863576"/>
                  <a:pt x="1323760" y="868073"/>
                  <a:pt x="1331255" y="877066"/>
                </a:cubicBezTo>
                <a:cubicBezTo>
                  <a:pt x="1338750" y="886058"/>
                  <a:pt x="1342497" y="900188"/>
                  <a:pt x="1342497" y="919455"/>
                </a:cubicBezTo>
                <a:lnTo>
                  <a:pt x="1342497" y="929142"/>
                </a:lnTo>
                <a:lnTo>
                  <a:pt x="1262884" y="929142"/>
                </a:lnTo>
                <a:cubicBezTo>
                  <a:pt x="1262884" y="943441"/>
                  <a:pt x="1265256" y="954253"/>
                  <a:pt x="1270001" y="961578"/>
                </a:cubicBezTo>
                <a:cubicBezTo>
                  <a:pt x="1274745" y="968903"/>
                  <a:pt x="1282836" y="972565"/>
                  <a:pt x="1294272" y="972565"/>
                </a:cubicBezTo>
                <a:cubicBezTo>
                  <a:pt x="1305708" y="972565"/>
                  <a:pt x="1317098" y="972055"/>
                  <a:pt x="1328442" y="971036"/>
                </a:cubicBezTo>
                <a:lnTo>
                  <a:pt x="1337622" y="970318"/>
                </a:lnTo>
                <a:lnTo>
                  <a:pt x="1338236" y="981888"/>
                </a:lnTo>
                <a:cubicBezTo>
                  <a:pt x="1320086" y="983352"/>
                  <a:pt x="1305483" y="984084"/>
                  <a:pt x="1294427" y="984084"/>
                </a:cubicBezTo>
                <a:cubicBezTo>
                  <a:pt x="1277758" y="983927"/>
                  <a:pt x="1266189" y="978839"/>
                  <a:pt x="1259719" y="968820"/>
                </a:cubicBezTo>
                <a:cubicBezTo>
                  <a:pt x="1253249" y="958801"/>
                  <a:pt x="1250014" y="943766"/>
                  <a:pt x="1250014" y="923716"/>
                </a:cubicBezTo>
                <a:cubicBezTo>
                  <a:pt x="1250014" y="883623"/>
                  <a:pt x="1265877" y="863576"/>
                  <a:pt x="1297603" y="863576"/>
                </a:cubicBezTo>
                <a:close/>
                <a:moveTo>
                  <a:pt x="1136331" y="863576"/>
                </a:moveTo>
                <a:cubicBezTo>
                  <a:pt x="1153683" y="863576"/>
                  <a:pt x="1165992" y="868000"/>
                  <a:pt x="1173259" y="876846"/>
                </a:cubicBezTo>
                <a:cubicBezTo>
                  <a:pt x="1180525" y="885692"/>
                  <a:pt x="1184158" y="901254"/>
                  <a:pt x="1184158" y="923530"/>
                </a:cubicBezTo>
                <a:cubicBezTo>
                  <a:pt x="1184158" y="945807"/>
                  <a:pt x="1180905" y="961468"/>
                  <a:pt x="1174398" y="970515"/>
                </a:cubicBezTo>
                <a:cubicBezTo>
                  <a:pt x="1167892" y="979561"/>
                  <a:pt x="1155202" y="984084"/>
                  <a:pt x="1136331" y="984084"/>
                </a:cubicBezTo>
                <a:cubicBezTo>
                  <a:pt x="1117460" y="984084"/>
                  <a:pt x="1104776" y="979569"/>
                  <a:pt x="1098282" y="970540"/>
                </a:cubicBezTo>
                <a:cubicBezTo>
                  <a:pt x="1091787" y="961510"/>
                  <a:pt x="1088539" y="945841"/>
                  <a:pt x="1088539" y="923534"/>
                </a:cubicBezTo>
                <a:cubicBezTo>
                  <a:pt x="1088539" y="901226"/>
                  <a:pt x="1092166" y="885657"/>
                  <a:pt x="1099419" y="876824"/>
                </a:cubicBezTo>
                <a:cubicBezTo>
                  <a:pt x="1106675" y="867992"/>
                  <a:pt x="1118979" y="863576"/>
                  <a:pt x="1136331" y="863576"/>
                </a:cubicBezTo>
                <a:close/>
                <a:moveTo>
                  <a:pt x="941707" y="863576"/>
                </a:moveTo>
                <a:cubicBezTo>
                  <a:pt x="956013" y="863576"/>
                  <a:pt x="966362" y="868391"/>
                  <a:pt x="972753" y="878019"/>
                </a:cubicBezTo>
                <a:cubicBezTo>
                  <a:pt x="979145" y="887648"/>
                  <a:pt x="982340" y="902772"/>
                  <a:pt x="982340" y="923391"/>
                </a:cubicBezTo>
                <a:cubicBezTo>
                  <a:pt x="982340" y="944010"/>
                  <a:pt x="978521" y="959281"/>
                  <a:pt x="970884" y="969202"/>
                </a:cubicBezTo>
                <a:cubicBezTo>
                  <a:pt x="963246" y="979124"/>
                  <a:pt x="950455" y="984084"/>
                  <a:pt x="932513" y="984084"/>
                </a:cubicBezTo>
                <a:cubicBezTo>
                  <a:pt x="922123" y="984084"/>
                  <a:pt x="913017" y="983038"/>
                  <a:pt x="905195" y="980945"/>
                </a:cubicBezTo>
                <a:lnTo>
                  <a:pt x="905195" y="1033644"/>
                </a:lnTo>
                <a:lnTo>
                  <a:pt x="892776" y="1033644"/>
                </a:lnTo>
                <a:lnTo>
                  <a:pt x="892776" y="865594"/>
                </a:lnTo>
                <a:lnTo>
                  <a:pt x="905195" y="865594"/>
                </a:lnTo>
                <a:lnTo>
                  <a:pt x="905195" y="874785"/>
                </a:lnTo>
                <a:cubicBezTo>
                  <a:pt x="907288" y="872244"/>
                  <a:pt x="912342" y="869741"/>
                  <a:pt x="920356" y="867275"/>
                </a:cubicBezTo>
                <a:cubicBezTo>
                  <a:pt x="928370" y="864809"/>
                  <a:pt x="935487" y="863576"/>
                  <a:pt x="941707" y="863576"/>
                </a:cubicBezTo>
                <a:close/>
                <a:moveTo>
                  <a:pt x="679392" y="863576"/>
                </a:moveTo>
                <a:lnTo>
                  <a:pt x="708795" y="866034"/>
                </a:lnTo>
                <a:lnTo>
                  <a:pt x="708160" y="877339"/>
                </a:lnTo>
                <a:cubicBezTo>
                  <a:pt x="694610" y="875843"/>
                  <a:pt x="685090" y="875096"/>
                  <a:pt x="679599" y="875096"/>
                </a:cubicBezTo>
                <a:cubicBezTo>
                  <a:pt x="666133" y="875096"/>
                  <a:pt x="656868" y="878425"/>
                  <a:pt x="651804" y="885084"/>
                </a:cubicBezTo>
                <a:cubicBezTo>
                  <a:pt x="646741" y="891744"/>
                  <a:pt x="644209" y="904402"/>
                  <a:pt x="644209" y="923059"/>
                </a:cubicBezTo>
                <a:cubicBezTo>
                  <a:pt x="644209" y="941716"/>
                  <a:pt x="646507" y="954631"/>
                  <a:pt x="651104" y="961805"/>
                </a:cubicBezTo>
                <a:cubicBezTo>
                  <a:pt x="655701" y="968978"/>
                  <a:pt x="665283" y="972565"/>
                  <a:pt x="679849" y="972565"/>
                </a:cubicBezTo>
                <a:lnTo>
                  <a:pt x="708628" y="970318"/>
                </a:lnTo>
                <a:lnTo>
                  <a:pt x="709242" y="981834"/>
                </a:lnTo>
                <a:cubicBezTo>
                  <a:pt x="695295" y="983334"/>
                  <a:pt x="685414" y="984084"/>
                  <a:pt x="679599" y="984084"/>
                </a:cubicBezTo>
                <a:cubicBezTo>
                  <a:pt x="660568" y="984084"/>
                  <a:pt x="647767" y="979532"/>
                  <a:pt x="641196" y="970427"/>
                </a:cubicBezTo>
                <a:cubicBezTo>
                  <a:pt x="634625" y="961322"/>
                  <a:pt x="631339" y="945572"/>
                  <a:pt x="631339" y="923175"/>
                </a:cubicBezTo>
                <a:cubicBezTo>
                  <a:pt x="631339" y="900778"/>
                  <a:pt x="634964" y="885246"/>
                  <a:pt x="642214" y="876578"/>
                </a:cubicBezTo>
                <a:cubicBezTo>
                  <a:pt x="649464" y="867910"/>
                  <a:pt x="661856" y="863576"/>
                  <a:pt x="679392" y="863576"/>
                </a:cubicBezTo>
                <a:close/>
                <a:moveTo>
                  <a:pt x="489099" y="863576"/>
                </a:moveTo>
                <a:cubicBezTo>
                  <a:pt x="512450" y="863576"/>
                  <a:pt x="524125" y="875923"/>
                  <a:pt x="524125" y="900617"/>
                </a:cubicBezTo>
                <a:lnTo>
                  <a:pt x="524125" y="965300"/>
                </a:lnTo>
                <a:cubicBezTo>
                  <a:pt x="524577" y="969374"/>
                  <a:pt x="530184" y="971869"/>
                  <a:pt x="540945" y="972783"/>
                </a:cubicBezTo>
                <a:lnTo>
                  <a:pt x="540323" y="983859"/>
                </a:lnTo>
                <a:cubicBezTo>
                  <a:pt x="527181" y="983859"/>
                  <a:pt x="518496" y="980720"/>
                  <a:pt x="514266" y="974440"/>
                </a:cubicBezTo>
                <a:cubicBezTo>
                  <a:pt x="499869" y="980870"/>
                  <a:pt x="485051" y="984084"/>
                  <a:pt x="469811" y="984084"/>
                </a:cubicBezTo>
                <a:cubicBezTo>
                  <a:pt x="459867" y="984084"/>
                  <a:pt x="452104" y="981090"/>
                  <a:pt x="446522" y="975103"/>
                </a:cubicBezTo>
                <a:cubicBezTo>
                  <a:pt x="440941" y="969115"/>
                  <a:pt x="438150" y="960722"/>
                  <a:pt x="438150" y="949923"/>
                </a:cubicBezTo>
                <a:cubicBezTo>
                  <a:pt x="438150" y="939124"/>
                  <a:pt x="440795" y="930837"/>
                  <a:pt x="446086" y="925063"/>
                </a:cubicBezTo>
                <a:cubicBezTo>
                  <a:pt x="451378" y="919288"/>
                  <a:pt x="459726" y="915847"/>
                  <a:pt x="471132" y="914740"/>
                </a:cubicBezTo>
                <a:lnTo>
                  <a:pt x="511705" y="910468"/>
                </a:lnTo>
                <a:lnTo>
                  <a:pt x="511705" y="900617"/>
                </a:lnTo>
                <a:cubicBezTo>
                  <a:pt x="511705" y="891694"/>
                  <a:pt x="509858" y="885285"/>
                  <a:pt x="506164" y="881389"/>
                </a:cubicBezTo>
                <a:cubicBezTo>
                  <a:pt x="502469" y="877494"/>
                  <a:pt x="496781" y="875546"/>
                  <a:pt x="489099" y="875546"/>
                </a:cubicBezTo>
                <a:cubicBezTo>
                  <a:pt x="480767" y="875546"/>
                  <a:pt x="469051" y="876517"/>
                  <a:pt x="453952" y="878460"/>
                </a:cubicBezTo>
                <a:lnTo>
                  <a:pt x="444647" y="879357"/>
                </a:lnTo>
                <a:lnTo>
                  <a:pt x="443754" y="867977"/>
                </a:lnTo>
                <a:cubicBezTo>
                  <a:pt x="461890" y="865043"/>
                  <a:pt x="477005" y="863576"/>
                  <a:pt x="489099" y="863576"/>
                </a:cubicBezTo>
                <a:close/>
                <a:moveTo>
                  <a:pt x="373677" y="863576"/>
                </a:moveTo>
                <a:cubicBezTo>
                  <a:pt x="388617" y="863576"/>
                  <a:pt x="399835" y="868073"/>
                  <a:pt x="407330" y="877066"/>
                </a:cubicBezTo>
                <a:cubicBezTo>
                  <a:pt x="414825" y="886058"/>
                  <a:pt x="418572" y="900188"/>
                  <a:pt x="418572" y="919455"/>
                </a:cubicBezTo>
                <a:lnTo>
                  <a:pt x="418572" y="929142"/>
                </a:lnTo>
                <a:lnTo>
                  <a:pt x="338959" y="929142"/>
                </a:lnTo>
                <a:cubicBezTo>
                  <a:pt x="338959" y="943441"/>
                  <a:pt x="341331" y="954253"/>
                  <a:pt x="346076" y="961578"/>
                </a:cubicBezTo>
                <a:cubicBezTo>
                  <a:pt x="350820" y="968903"/>
                  <a:pt x="358911" y="972565"/>
                  <a:pt x="370347" y="972565"/>
                </a:cubicBezTo>
                <a:cubicBezTo>
                  <a:pt x="381783" y="972565"/>
                  <a:pt x="393173" y="972055"/>
                  <a:pt x="404517" y="971036"/>
                </a:cubicBezTo>
                <a:lnTo>
                  <a:pt x="413697" y="970318"/>
                </a:lnTo>
                <a:lnTo>
                  <a:pt x="414311" y="981888"/>
                </a:lnTo>
                <a:cubicBezTo>
                  <a:pt x="396161" y="983352"/>
                  <a:pt x="381558" y="984084"/>
                  <a:pt x="370502" y="984084"/>
                </a:cubicBezTo>
                <a:cubicBezTo>
                  <a:pt x="353833" y="983927"/>
                  <a:pt x="342264" y="978839"/>
                  <a:pt x="335794" y="968820"/>
                </a:cubicBezTo>
                <a:cubicBezTo>
                  <a:pt x="329324" y="958801"/>
                  <a:pt x="326089" y="943766"/>
                  <a:pt x="326089" y="923716"/>
                </a:cubicBezTo>
                <a:cubicBezTo>
                  <a:pt x="326089" y="883623"/>
                  <a:pt x="341952" y="863576"/>
                  <a:pt x="373677" y="863576"/>
                </a:cubicBezTo>
                <a:close/>
                <a:moveTo>
                  <a:pt x="249508" y="863576"/>
                </a:moveTo>
                <a:cubicBezTo>
                  <a:pt x="261695" y="863576"/>
                  <a:pt x="273166" y="864410"/>
                  <a:pt x="283920" y="866077"/>
                </a:cubicBezTo>
                <a:lnTo>
                  <a:pt x="291714" y="867288"/>
                </a:lnTo>
                <a:lnTo>
                  <a:pt x="291074" y="878685"/>
                </a:lnTo>
                <a:cubicBezTo>
                  <a:pt x="274184" y="876292"/>
                  <a:pt x="260778" y="875096"/>
                  <a:pt x="250855" y="875096"/>
                </a:cubicBezTo>
                <a:cubicBezTo>
                  <a:pt x="232345" y="875096"/>
                  <a:pt x="223091" y="881808"/>
                  <a:pt x="223091" y="895234"/>
                </a:cubicBezTo>
                <a:cubicBezTo>
                  <a:pt x="223091" y="901611"/>
                  <a:pt x="224955" y="906098"/>
                  <a:pt x="228682" y="908695"/>
                </a:cubicBezTo>
                <a:cubicBezTo>
                  <a:pt x="232410" y="911291"/>
                  <a:pt x="241448" y="913711"/>
                  <a:pt x="255797" y="915953"/>
                </a:cubicBezTo>
                <a:cubicBezTo>
                  <a:pt x="270145" y="918195"/>
                  <a:pt x="280391" y="921337"/>
                  <a:pt x="286534" y="925379"/>
                </a:cubicBezTo>
                <a:cubicBezTo>
                  <a:pt x="292678" y="929421"/>
                  <a:pt x="295750" y="937450"/>
                  <a:pt x="295750" y="949466"/>
                </a:cubicBezTo>
                <a:cubicBezTo>
                  <a:pt x="295750" y="961481"/>
                  <a:pt x="291902" y="970255"/>
                  <a:pt x="284205" y="975787"/>
                </a:cubicBezTo>
                <a:cubicBezTo>
                  <a:pt x="276509" y="981318"/>
                  <a:pt x="265393" y="984084"/>
                  <a:pt x="250855" y="984084"/>
                </a:cubicBezTo>
                <a:cubicBezTo>
                  <a:pt x="243016" y="984084"/>
                  <a:pt x="232742" y="983188"/>
                  <a:pt x="220033" y="981395"/>
                </a:cubicBezTo>
                <a:lnTo>
                  <a:pt x="211568" y="980191"/>
                </a:lnTo>
                <a:lnTo>
                  <a:pt x="212725" y="968525"/>
                </a:lnTo>
                <a:cubicBezTo>
                  <a:pt x="230296" y="971218"/>
                  <a:pt x="243731" y="972565"/>
                  <a:pt x="253028" y="972565"/>
                </a:cubicBezTo>
                <a:cubicBezTo>
                  <a:pt x="262326" y="972565"/>
                  <a:pt x="269626" y="970866"/>
                  <a:pt x="274928" y="967468"/>
                </a:cubicBezTo>
                <a:cubicBezTo>
                  <a:pt x="280230" y="964070"/>
                  <a:pt x="282880" y="958275"/>
                  <a:pt x="282880" y="950084"/>
                </a:cubicBezTo>
                <a:cubicBezTo>
                  <a:pt x="282880" y="941892"/>
                  <a:pt x="280846" y="936529"/>
                  <a:pt x="276776" y="933994"/>
                </a:cubicBezTo>
                <a:cubicBezTo>
                  <a:pt x="272707" y="931459"/>
                  <a:pt x="263599" y="929107"/>
                  <a:pt x="249455" y="926936"/>
                </a:cubicBezTo>
                <a:cubicBezTo>
                  <a:pt x="235310" y="924766"/>
                  <a:pt x="225235" y="921693"/>
                  <a:pt x="219230" y="917717"/>
                </a:cubicBezTo>
                <a:cubicBezTo>
                  <a:pt x="213224" y="913742"/>
                  <a:pt x="210221" y="907091"/>
                  <a:pt x="210221" y="897766"/>
                </a:cubicBezTo>
                <a:cubicBezTo>
                  <a:pt x="210221" y="888441"/>
                  <a:pt x="212389" y="881249"/>
                  <a:pt x="216726" y="876189"/>
                </a:cubicBezTo>
                <a:cubicBezTo>
                  <a:pt x="221062" y="871128"/>
                  <a:pt x="226101" y="867761"/>
                  <a:pt x="231844" y="866087"/>
                </a:cubicBezTo>
                <a:cubicBezTo>
                  <a:pt x="237586" y="864413"/>
                  <a:pt x="243474" y="863576"/>
                  <a:pt x="249508" y="863576"/>
                </a:cubicBezTo>
                <a:close/>
                <a:moveTo>
                  <a:pt x="135552" y="863576"/>
                </a:moveTo>
                <a:cubicBezTo>
                  <a:pt x="150492" y="863576"/>
                  <a:pt x="161710" y="868073"/>
                  <a:pt x="169205" y="877066"/>
                </a:cubicBezTo>
                <a:cubicBezTo>
                  <a:pt x="176700" y="886058"/>
                  <a:pt x="180447" y="900188"/>
                  <a:pt x="180447" y="919455"/>
                </a:cubicBezTo>
                <a:lnTo>
                  <a:pt x="180447" y="929142"/>
                </a:lnTo>
                <a:lnTo>
                  <a:pt x="100834" y="929142"/>
                </a:lnTo>
                <a:cubicBezTo>
                  <a:pt x="100834" y="943441"/>
                  <a:pt x="103206" y="954253"/>
                  <a:pt x="107951" y="961578"/>
                </a:cubicBezTo>
                <a:cubicBezTo>
                  <a:pt x="112695" y="968903"/>
                  <a:pt x="120786" y="972565"/>
                  <a:pt x="132222" y="972565"/>
                </a:cubicBezTo>
                <a:cubicBezTo>
                  <a:pt x="143658" y="972565"/>
                  <a:pt x="155048" y="972055"/>
                  <a:pt x="166392" y="971036"/>
                </a:cubicBezTo>
                <a:lnTo>
                  <a:pt x="175572" y="970318"/>
                </a:lnTo>
                <a:lnTo>
                  <a:pt x="176186" y="981888"/>
                </a:lnTo>
                <a:cubicBezTo>
                  <a:pt x="158036" y="983352"/>
                  <a:pt x="143433" y="984084"/>
                  <a:pt x="132377" y="984084"/>
                </a:cubicBezTo>
                <a:cubicBezTo>
                  <a:pt x="115708" y="983927"/>
                  <a:pt x="104139" y="978839"/>
                  <a:pt x="97669" y="968820"/>
                </a:cubicBezTo>
                <a:cubicBezTo>
                  <a:pt x="91199" y="958801"/>
                  <a:pt x="87964" y="943766"/>
                  <a:pt x="87964" y="923716"/>
                </a:cubicBezTo>
                <a:cubicBezTo>
                  <a:pt x="87964" y="883623"/>
                  <a:pt x="103827" y="863576"/>
                  <a:pt x="135552" y="863576"/>
                </a:cubicBezTo>
                <a:close/>
                <a:moveTo>
                  <a:pt x="1073426" y="863123"/>
                </a:moveTo>
                <a:lnTo>
                  <a:pt x="1073426" y="875353"/>
                </a:lnTo>
                <a:cubicBezTo>
                  <a:pt x="1065732" y="876924"/>
                  <a:pt x="1058290" y="879235"/>
                  <a:pt x="1051101" y="882286"/>
                </a:cubicBezTo>
                <a:cubicBezTo>
                  <a:pt x="1043912" y="885336"/>
                  <a:pt x="1038582" y="887954"/>
                  <a:pt x="1035110" y="890140"/>
                </a:cubicBezTo>
                <a:lnTo>
                  <a:pt x="1029020" y="893837"/>
                </a:lnTo>
                <a:lnTo>
                  <a:pt x="1029020" y="982066"/>
                </a:lnTo>
                <a:lnTo>
                  <a:pt x="1016600" y="982066"/>
                </a:lnTo>
                <a:lnTo>
                  <a:pt x="1016600" y="865594"/>
                </a:lnTo>
                <a:lnTo>
                  <a:pt x="1029020" y="865594"/>
                </a:lnTo>
                <a:lnTo>
                  <a:pt x="1029020" y="882857"/>
                </a:lnTo>
                <a:cubicBezTo>
                  <a:pt x="1031177" y="879624"/>
                  <a:pt x="1036763" y="875924"/>
                  <a:pt x="1045777" y="871759"/>
                </a:cubicBezTo>
                <a:cubicBezTo>
                  <a:pt x="1054792" y="867595"/>
                  <a:pt x="1064008" y="864716"/>
                  <a:pt x="1073426" y="863123"/>
                </a:cubicBezTo>
                <a:close/>
                <a:moveTo>
                  <a:pt x="616226" y="863123"/>
                </a:moveTo>
                <a:lnTo>
                  <a:pt x="616226" y="875353"/>
                </a:lnTo>
                <a:cubicBezTo>
                  <a:pt x="608532" y="876924"/>
                  <a:pt x="601090" y="879235"/>
                  <a:pt x="593901" y="882286"/>
                </a:cubicBezTo>
                <a:cubicBezTo>
                  <a:pt x="586712" y="885336"/>
                  <a:pt x="581382" y="887954"/>
                  <a:pt x="577910" y="890140"/>
                </a:cubicBezTo>
                <a:lnTo>
                  <a:pt x="571820" y="893837"/>
                </a:lnTo>
                <a:lnTo>
                  <a:pt x="571820" y="982066"/>
                </a:lnTo>
                <a:lnTo>
                  <a:pt x="559401" y="982066"/>
                </a:lnTo>
                <a:lnTo>
                  <a:pt x="559401" y="865594"/>
                </a:lnTo>
                <a:lnTo>
                  <a:pt x="571820" y="865594"/>
                </a:lnTo>
                <a:lnTo>
                  <a:pt x="571820" y="882857"/>
                </a:lnTo>
                <a:cubicBezTo>
                  <a:pt x="573977" y="879624"/>
                  <a:pt x="579563" y="875924"/>
                  <a:pt x="588578" y="871759"/>
                </a:cubicBezTo>
                <a:cubicBezTo>
                  <a:pt x="597592" y="867595"/>
                  <a:pt x="606808" y="864716"/>
                  <a:pt x="616226" y="863123"/>
                </a:cubicBezTo>
                <a:close/>
                <a:moveTo>
                  <a:pt x="63776" y="863123"/>
                </a:moveTo>
                <a:lnTo>
                  <a:pt x="63776" y="875353"/>
                </a:lnTo>
                <a:cubicBezTo>
                  <a:pt x="56082" y="876924"/>
                  <a:pt x="48640" y="879235"/>
                  <a:pt x="41451" y="882286"/>
                </a:cubicBezTo>
                <a:cubicBezTo>
                  <a:pt x="34262" y="885336"/>
                  <a:pt x="28932" y="887954"/>
                  <a:pt x="25460" y="890140"/>
                </a:cubicBezTo>
                <a:lnTo>
                  <a:pt x="19370" y="893837"/>
                </a:lnTo>
                <a:lnTo>
                  <a:pt x="19370" y="982066"/>
                </a:lnTo>
                <a:lnTo>
                  <a:pt x="6951" y="982066"/>
                </a:lnTo>
                <a:lnTo>
                  <a:pt x="6951" y="865594"/>
                </a:lnTo>
                <a:lnTo>
                  <a:pt x="19370" y="865594"/>
                </a:lnTo>
                <a:lnTo>
                  <a:pt x="19370" y="882857"/>
                </a:lnTo>
                <a:cubicBezTo>
                  <a:pt x="21528" y="879624"/>
                  <a:pt x="27113" y="875924"/>
                  <a:pt x="36128" y="871759"/>
                </a:cubicBezTo>
                <a:cubicBezTo>
                  <a:pt x="45142" y="867595"/>
                  <a:pt x="54358" y="864716"/>
                  <a:pt x="63776" y="863123"/>
                </a:cubicBezTo>
                <a:close/>
                <a:moveTo>
                  <a:pt x="1480305" y="829040"/>
                </a:moveTo>
                <a:lnTo>
                  <a:pt x="1492724" y="829040"/>
                </a:lnTo>
                <a:lnTo>
                  <a:pt x="1492724" y="865594"/>
                </a:lnTo>
                <a:lnTo>
                  <a:pt x="1533540" y="865594"/>
                </a:lnTo>
                <a:lnTo>
                  <a:pt x="1533540" y="877114"/>
                </a:lnTo>
                <a:lnTo>
                  <a:pt x="1492724" y="877114"/>
                </a:lnTo>
                <a:lnTo>
                  <a:pt x="1492724" y="933581"/>
                </a:lnTo>
                <a:cubicBezTo>
                  <a:pt x="1492724" y="950546"/>
                  <a:pt x="1493822" y="961321"/>
                  <a:pt x="1496016" y="965909"/>
                </a:cubicBezTo>
                <a:cubicBezTo>
                  <a:pt x="1498210" y="970496"/>
                  <a:pt x="1503288" y="972790"/>
                  <a:pt x="1511248" y="972790"/>
                </a:cubicBezTo>
                <a:lnTo>
                  <a:pt x="1535105" y="970765"/>
                </a:lnTo>
                <a:lnTo>
                  <a:pt x="1536005" y="982248"/>
                </a:lnTo>
                <a:cubicBezTo>
                  <a:pt x="1524773" y="983622"/>
                  <a:pt x="1516461" y="984309"/>
                  <a:pt x="1511070" y="984309"/>
                </a:cubicBezTo>
                <a:cubicBezTo>
                  <a:pt x="1499699" y="984309"/>
                  <a:pt x="1491729" y="981331"/>
                  <a:pt x="1487160" y="975374"/>
                </a:cubicBezTo>
                <a:cubicBezTo>
                  <a:pt x="1482590" y="969418"/>
                  <a:pt x="1480305" y="958327"/>
                  <a:pt x="1480305" y="942104"/>
                </a:cubicBezTo>
                <a:lnTo>
                  <a:pt x="1480305" y="877114"/>
                </a:lnTo>
                <a:lnTo>
                  <a:pt x="1462589" y="877114"/>
                </a:lnTo>
                <a:lnTo>
                  <a:pt x="1462589" y="865594"/>
                </a:lnTo>
                <a:lnTo>
                  <a:pt x="1480305" y="865594"/>
                </a:lnTo>
                <a:close/>
                <a:moveTo>
                  <a:pt x="1216626" y="820742"/>
                </a:moveTo>
                <a:lnTo>
                  <a:pt x="1229045" y="820742"/>
                </a:lnTo>
                <a:lnTo>
                  <a:pt x="1229045" y="837419"/>
                </a:lnTo>
                <a:lnTo>
                  <a:pt x="1216626" y="837419"/>
                </a:lnTo>
                <a:close/>
                <a:moveTo>
                  <a:pt x="730851" y="814017"/>
                </a:moveTo>
                <a:lnTo>
                  <a:pt x="743270" y="814017"/>
                </a:lnTo>
                <a:lnTo>
                  <a:pt x="743270" y="872095"/>
                </a:lnTo>
                <a:cubicBezTo>
                  <a:pt x="754574" y="866416"/>
                  <a:pt x="767480" y="863576"/>
                  <a:pt x="781987" y="863576"/>
                </a:cubicBezTo>
                <a:cubicBezTo>
                  <a:pt x="796495" y="863576"/>
                  <a:pt x="806302" y="867606"/>
                  <a:pt x="811409" y="875665"/>
                </a:cubicBezTo>
                <a:cubicBezTo>
                  <a:pt x="816515" y="883725"/>
                  <a:pt x="819069" y="898994"/>
                  <a:pt x="819069" y="921473"/>
                </a:cubicBezTo>
                <a:lnTo>
                  <a:pt x="819069" y="982066"/>
                </a:lnTo>
                <a:lnTo>
                  <a:pt x="806649" y="982066"/>
                </a:lnTo>
                <a:lnTo>
                  <a:pt x="806649" y="921923"/>
                </a:lnTo>
                <a:cubicBezTo>
                  <a:pt x="806649" y="902623"/>
                  <a:pt x="805005" y="889993"/>
                  <a:pt x="801717" y="884034"/>
                </a:cubicBezTo>
                <a:cubicBezTo>
                  <a:pt x="798428" y="878075"/>
                  <a:pt x="791191" y="875096"/>
                  <a:pt x="780007" y="875096"/>
                </a:cubicBezTo>
                <a:cubicBezTo>
                  <a:pt x="774256" y="875096"/>
                  <a:pt x="768177" y="875833"/>
                  <a:pt x="761769" y="877307"/>
                </a:cubicBezTo>
                <a:cubicBezTo>
                  <a:pt x="755361" y="878781"/>
                  <a:pt x="750128" y="880287"/>
                  <a:pt x="746070" y="881825"/>
                </a:cubicBezTo>
                <a:lnTo>
                  <a:pt x="743270" y="883329"/>
                </a:lnTo>
                <a:lnTo>
                  <a:pt x="743270" y="982066"/>
                </a:lnTo>
                <a:lnTo>
                  <a:pt x="730851" y="982066"/>
                </a:lnTo>
                <a:close/>
                <a:moveTo>
                  <a:pt x="73556" y="645516"/>
                </a:moveTo>
                <a:lnTo>
                  <a:pt x="34344" y="649777"/>
                </a:lnTo>
                <a:cubicBezTo>
                  <a:pt x="26407" y="650613"/>
                  <a:pt x="20843" y="652826"/>
                  <a:pt x="17654" y="656415"/>
                </a:cubicBezTo>
                <a:cubicBezTo>
                  <a:pt x="14464" y="660005"/>
                  <a:pt x="12869" y="665588"/>
                  <a:pt x="12869" y="673164"/>
                </a:cubicBezTo>
                <a:cubicBezTo>
                  <a:pt x="12869" y="680740"/>
                  <a:pt x="14505" y="686497"/>
                  <a:pt x="17775" y="690434"/>
                </a:cubicBezTo>
                <a:cubicBezTo>
                  <a:pt x="21046" y="694371"/>
                  <a:pt x="25752" y="696340"/>
                  <a:pt x="31893" y="696340"/>
                </a:cubicBezTo>
                <a:cubicBezTo>
                  <a:pt x="38034" y="696340"/>
                  <a:pt x="44675" y="695575"/>
                  <a:pt x="51813" y="694045"/>
                </a:cubicBezTo>
                <a:cubicBezTo>
                  <a:pt x="58952" y="692515"/>
                  <a:pt x="64607" y="691006"/>
                  <a:pt x="68776" y="689518"/>
                </a:cubicBezTo>
                <a:lnTo>
                  <a:pt x="73556" y="687810"/>
                </a:lnTo>
                <a:close/>
                <a:moveTo>
                  <a:pt x="892104" y="634668"/>
                </a:moveTo>
                <a:lnTo>
                  <a:pt x="965520" y="634668"/>
                </a:lnTo>
                <a:lnTo>
                  <a:pt x="965520" y="646637"/>
                </a:lnTo>
                <a:lnTo>
                  <a:pt x="892104" y="646637"/>
                </a:lnTo>
                <a:close/>
                <a:moveTo>
                  <a:pt x="1585371" y="598871"/>
                </a:moveTo>
                <a:cubicBezTo>
                  <a:pt x="1571090" y="598871"/>
                  <a:pt x="1561397" y="602856"/>
                  <a:pt x="1556292" y="610828"/>
                </a:cubicBezTo>
                <a:cubicBezTo>
                  <a:pt x="1551187" y="618799"/>
                  <a:pt x="1548634" y="631618"/>
                  <a:pt x="1548634" y="649284"/>
                </a:cubicBezTo>
                <a:cubicBezTo>
                  <a:pt x="1548634" y="670263"/>
                  <a:pt x="1551824" y="683663"/>
                  <a:pt x="1558203" y="689486"/>
                </a:cubicBezTo>
                <a:cubicBezTo>
                  <a:pt x="1561325" y="692324"/>
                  <a:pt x="1564184" y="694176"/>
                  <a:pt x="1566781" y="695042"/>
                </a:cubicBezTo>
                <a:cubicBezTo>
                  <a:pt x="1569377" y="695907"/>
                  <a:pt x="1572954" y="696340"/>
                  <a:pt x="1577509" y="696340"/>
                </a:cubicBezTo>
                <a:cubicBezTo>
                  <a:pt x="1582064" y="696340"/>
                  <a:pt x="1587490" y="695399"/>
                  <a:pt x="1593788" y="693518"/>
                </a:cubicBezTo>
                <a:cubicBezTo>
                  <a:pt x="1600085" y="691637"/>
                  <a:pt x="1604984" y="689747"/>
                  <a:pt x="1608484" y="687850"/>
                </a:cubicBezTo>
                <a:lnTo>
                  <a:pt x="1612685" y="685574"/>
                </a:lnTo>
                <a:lnTo>
                  <a:pt x="1612685" y="601264"/>
                </a:lnTo>
                <a:cubicBezTo>
                  <a:pt x="1602314" y="599668"/>
                  <a:pt x="1593210" y="598871"/>
                  <a:pt x="1585371" y="598871"/>
                </a:cubicBezTo>
                <a:close/>
                <a:moveTo>
                  <a:pt x="1469052" y="598871"/>
                </a:moveTo>
                <a:cubicBezTo>
                  <a:pt x="1445907" y="598871"/>
                  <a:pt x="1434334" y="613046"/>
                  <a:pt x="1434334" y="641397"/>
                </a:cubicBezTo>
                <a:lnTo>
                  <a:pt x="1501078" y="641397"/>
                </a:lnTo>
                <a:cubicBezTo>
                  <a:pt x="1501078" y="626396"/>
                  <a:pt x="1498540" y="615557"/>
                  <a:pt x="1493465" y="608883"/>
                </a:cubicBezTo>
                <a:cubicBezTo>
                  <a:pt x="1488389" y="602208"/>
                  <a:pt x="1480252" y="598871"/>
                  <a:pt x="1469052" y="598871"/>
                </a:cubicBezTo>
                <a:close/>
                <a:moveTo>
                  <a:pt x="1356770" y="598871"/>
                </a:moveTo>
                <a:cubicBezTo>
                  <a:pt x="1342490" y="598871"/>
                  <a:pt x="1332797" y="602856"/>
                  <a:pt x="1327692" y="610828"/>
                </a:cubicBezTo>
                <a:cubicBezTo>
                  <a:pt x="1322586" y="618799"/>
                  <a:pt x="1320034" y="631618"/>
                  <a:pt x="1320034" y="649284"/>
                </a:cubicBezTo>
                <a:cubicBezTo>
                  <a:pt x="1320034" y="670263"/>
                  <a:pt x="1323223" y="683663"/>
                  <a:pt x="1329603" y="689486"/>
                </a:cubicBezTo>
                <a:cubicBezTo>
                  <a:pt x="1332725" y="692324"/>
                  <a:pt x="1335584" y="694176"/>
                  <a:pt x="1338181" y="695042"/>
                </a:cubicBezTo>
                <a:cubicBezTo>
                  <a:pt x="1340777" y="695907"/>
                  <a:pt x="1344353" y="696340"/>
                  <a:pt x="1348909" y="696340"/>
                </a:cubicBezTo>
                <a:cubicBezTo>
                  <a:pt x="1353464" y="696340"/>
                  <a:pt x="1358890" y="695399"/>
                  <a:pt x="1365188" y="693518"/>
                </a:cubicBezTo>
                <a:cubicBezTo>
                  <a:pt x="1371485" y="691637"/>
                  <a:pt x="1376384" y="689747"/>
                  <a:pt x="1379884" y="687850"/>
                </a:cubicBezTo>
                <a:lnTo>
                  <a:pt x="1384085" y="685574"/>
                </a:lnTo>
                <a:lnTo>
                  <a:pt x="1384085" y="601264"/>
                </a:lnTo>
                <a:cubicBezTo>
                  <a:pt x="1373714" y="599668"/>
                  <a:pt x="1364609" y="598871"/>
                  <a:pt x="1356770" y="598871"/>
                </a:cubicBezTo>
                <a:close/>
                <a:moveTo>
                  <a:pt x="1072629" y="589369"/>
                </a:moveTo>
                <a:lnTo>
                  <a:pt x="1085048" y="589369"/>
                </a:lnTo>
                <a:lnTo>
                  <a:pt x="1085048" y="649284"/>
                </a:lnTo>
                <a:cubicBezTo>
                  <a:pt x="1085048" y="668722"/>
                  <a:pt x="1086694" y="681424"/>
                  <a:pt x="1089987" y="687391"/>
                </a:cubicBezTo>
                <a:cubicBezTo>
                  <a:pt x="1093279" y="693357"/>
                  <a:pt x="1100515" y="696340"/>
                  <a:pt x="1111695" y="696340"/>
                </a:cubicBezTo>
                <a:cubicBezTo>
                  <a:pt x="1117433" y="696340"/>
                  <a:pt x="1123269" y="695436"/>
                  <a:pt x="1129200" y="693627"/>
                </a:cubicBezTo>
                <a:cubicBezTo>
                  <a:pt x="1135132" y="691819"/>
                  <a:pt x="1139533" y="690095"/>
                  <a:pt x="1142402" y="688457"/>
                </a:cubicBezTo>
                <a:lnTo>
                  <a:pt x="1146185" y="686114"/>
                </a:lnTo>
                <a:lnTo>
                  <a:pt x="1146185" y="589369"/>
                </a:lnTo>
                <a:lnTo>
                  <a:pt x="1158608" y="589369"/>
                </a:lnTo>
                <a:lnTo>
                  <a:pt x="1158608" y="705841"/>
                </a:lnTo>
                <a:lnTo>
                  <a:pt x="1146185" y="705841"/>
                </a:lnTo>
                <a:lnTo>
                  <a:pt x="1146185" y="696872"/>
                </a:lnTo>
                <a:cubicBezTo>
                  <a:pt x="1147101" y="697429"/>
                  <a:pt x="1146394" y="698369"/>
                  <a:pt x="1144063" y="699690"/>
                </a:cubicBezTo>
                <a:cubicBezTo>
                  <a:pt x="1141732" y="701012"/>
                  <a:pt x="1137243" y="702704"/>
                  <a:pt x="1130597" y="704766"/>
                </a:cubicBezTo>
                <a:cubicBezTo>
                  <a:pt x="1123951" y="706828"/>
                  <a:pt x="1117650" y="707859"/>
                  <a:pt x="1111695" y="707859"/>
                </a:cubicBezTo>
                <a:cubicBezTo>
                  <a:pt x="1095871" y="707859"/>
                  <a:pt x="1085404" y="703827"/>
                  <a:pt x="1080294" y="695763"/>
                </a:cubicBezTo>
                <a:cubicBezTo>
                  <a:pt x="1075184" y="687699"/>
                  <a:pt x="1072629" y="672356"/>
                  <a:pt x="1072629" y="649734"/>
                </a:cubicBezTo>
                <a:close/>
                <a:moveTo>
                  <a:pt x="1469052" y="587351"/>
                </a:moveTo>
                <a:cubicBezTo>
                  <a:pt x="1483992" y="587351"/>
                  <a:pt x="1495210" y="591848"/>
                  <a:pt x="1502705" y="600841"/>
                </a:cubicBezTo>
                <a:cubicBezTo>
                  <a:pt x="1510200" y="609833"/>
                  <a:pt x="1513947" y="623963"/>
                  <a:pt x="1513947" y="643230"/>
                </a:cubicBezTo>
                <a:lnTo>
                  <a:pt x="1513947" y="652917"/>
                </a:lnTo>
                <a:lnTo>
                  <a:pt x="1434334" y="652917"/>
                </a:lnTo>
                <a:cubicBezTo>
                  <a:pt x="1434334" y="667216"/>
                  <a:pt x="1436706" y="678028"/>
                  <a:pt x="1441451" y="685353"/>
                </a:cubicBezTo>
                <a:cubicBezTo>
                  <a:pt x="1446195" y="692678"/>
                  <a:pt x="1454286" y="696340"/>
                  <a:pt x="1465722" y="696340"/>
                </a:cubicBezTo>
                <a:cubicBezTo>
                  <a:pt x="1477158" y="696340"/>
                  <a:pt x="1488548" y="695830"/>
                  <a:pt x="1499892" y="694811"/>
                </a:cubicBezTo>
                <a:lnTo>
                  <a:pt x="1509072" y="694093"/>
                </a:lnTo>
                <a:lnTo>
                  <a:pt x="1509686" y="705663"/>
                </a:lnTo>
                <a:cubicBezTo>
                  <a:pt x="1491536" y="707127"/>
                  <a:pt x="1476933" y="707859"/>
                  <a:pt x="1465877" y="707859"/>
                </a:cubicBezTo>
                <a:cubicBezTo>
                  <a:pt x="1449208" y="707702"/>
                  <a:pt x="1437639" y="702614"/>
                  <a:pt x="1431169" y="692595"/>
                </a:cubicBezTo>
                <a:cubicBezTo>
                  <a:pt x="1424699" y="682576"/>
                  <a:pt x="1421464" y="667541"/>
                  <a:pt x="1421464" y="647491"/>
                </a:cubicBezTo>
                <a:cubicBezTo>
                  <a:pt x="1421464" y="607398"/>
                  <a:pt x="1437327" y="587351"/>
                  <a:pt x="1469052" y="587351"/>
                </a:cubicBezTo>
                <a:close/>
                <a:moveTo>
                  <a:pt x="1239337" y="587351"/>
                </a:moveTo>
                <a:cubicBezTo>
                  <a:pt x="1253895" y="587351"/>
                  <a:pt x="1263727" y="591381"/>
                  <a:pt x="1268834" y="599440"/>
                </a:cubicBezTo>
                <a:cubicBezTo>
                  <a:pt x="1273940" y="607500"/>
                  <a:pt x="1276494" y="622769"/>
                  <a:pt x="1276494" y="645248"/>
                </a:cubicBezTo>
                <a:lnTo>
                  <a:pt x="1276494" y="705841"/>
                </a:lnTo>
                <a:lnTo>
                  <a:pt x="1264074" y="705841"/>
                </a:lnTo>
                <a:lnTo>
                  <a:pt x="1264074" y="645698"/>
                </a:lnTo>
                <a:cubicBezTo>
                  <a:pt x="1264074" y="626398"/>
                  <a:pt x="1262430" y="613768"/>
                  <a:pt x="1259142" y="607809"/>
                </a:cubicBezTo>
                <a:cubicBezTo>
                  <a:pt x="1255853" y="601850"/>
                  <a:pt x="1248616" y="598871"/>
                  <a:pt x="1237432" y="598871"/>
                </a:cubicBezTo>
                <a:cubicBezTo>
                  <a:pt x="1231688" y="598871"/>
                  <a:pt x="1225649" y="599781"/>
                  <a:pt x="1219315" y="601601"/>
                </a:cubicBezTo>
                <a:cubicBezTo>
                  <a:pt x="1212981" y="603422"/>
                  <a:pt x="1208089" y="605194"/>
                  <a:pt x="1204638" y="606918"/>
                </a:cubicBezTo>
                <a:lnTo>
                  <a:pt x="1200470" y="609176"/>
                </a:lnTo>
                <a:lnTo>
                  <a:pt x="1200470" y="705841"/>
                </a:lnTo>
                <a:lnTo>
                  <a:pt x="1188051" y="705841"/>
                </a:lnTo>
                <a:lnTo>
                  <a:pt x="1188051" y="589369"/>
                </a:lnTo>
                <a:lnTo>
                  <a:pt x="1200470" y="589369"/>
                </a:lnTo>
                <a:lnTo>
                  <a:pt x="1200470" y="598110"/>
                </a:lnTo>
                <a:cubicBezTo>
                  <a:pt x="1211824" y="590938"/>
                  <a:pt x="1224779" y="587351"/>
                  <a:pt x="1239337" y="587351"/>
                </a:cubicBezTo>
                <a:close/>
                <a:moveTo>
                  <a:pt x="50949" y="587351"/>
                </a:moveTo>
                <a:cubicBezTo>
                  <a:pt x="74300" y="587351"/>
                  <a:pt x="85975" y="599698"/>
                  <a:pt x="85975" y="624392"/>
                </a:cubicBezTo>
                <a:lnTo>
                  <a:pt x="85975" y="689075"/>
                </a:lnTo>
                <a:cubicBezTo>
                  <a:pt x="86427" y="693149"/>
                  <a:pt x="92034" y="695643"/>
                  <a:pt x="102795" y="696558"/>
                </a:cubicBezTo>
                <a:lnTo>
                  <a:pt x="102173" y="707634"/>
                </a:lnTo>
                <a:cubicBezTo>
                  <a:pt x="89031" y="707634"/>
                  <a:pt x="80345" y="704495"/>
                  <a:pt x="76116" y="698215"/>
                </a:cubicBezTo>
                <a:cubicBezTo>
                  <a:pt x="61719" y="704645"/>
                  <a:pt x="46901" y="707859"/>
                  <a:pt x="31661" y="707859"/>
                </a:cubicBezTo>
                <a:cubicBezTo>
                  <a:pt x="21717" y="707859"/>
                  <a:pt x="13954" y="704865"/>
                  <a:pt x="8372" y="698878"/>
                </a:cubicBezTo>
                <a:cubicBezTo>
                  <a:pt x="2791" y="692890"/>
                  <a:pt x="0" y="684497"/>
                  <a:pt x="0" y="673698"/>
                </a:cubicBezTo>
                <a:cubicBezTo>
                  <a:pt x="0" y="662899"/>
                  <a:pt x="2645" y="654612"/>
                  <a:pt x="7937" y="648838"/>
                </a:cubicBezTo>
                <a:cubicBezTo>
                  <a:pt x="13228" y="643063"/>
                  <a:pt x="21576" y="639622"/>
                  <a:pt x="32982" y="638515"/>
                </a:cubicBezTo>
                <a:lnTo>
                  <a:pt x="73556" y="634243"/>
                </a:lnTo>
                <a:lnTo>
                  <a:pt x="73556" y="624392"/>
                </a:lnTo>
                <a:cubicBezTo>
                  <a:pt x="73556" y="615469"/>
                  <a:pt x="71708" y="609060"/>
                  <a:pt x="68014" y="605164"/>
                </a:cubicBezTo>
                <a:cubicBezTo>
                  <a:pt x="64319" y="601269"/>
                  <a:pt x="58631" y="599321"/>
                  <a:pt x="50949" y="599321"/>
                </a:cubicBezTo>
                <a:cubicBezTo>
                  <a:pt x="42617" y="599321"/>
                  <a:pt x="30901" y="600292"/>
                  <a:pt x="15802" y="602235"/>
                </a:cubicBezTo>
                <a:lnTo>
                  <a:pt x="6497" y="603132"/>
                </a:lnTo>
                <a:lnTo>
                  <a:pt x="5604" y="591752"/>
                </a:lnTo>
                <a:cubicBezTo>
                  <a:pt x="23740" y="588818"/>
                  <a:pt x="38855" y="587351"/>
                  <a:pt x="50949" y="587351"/>
                </a:cubicBezTo>
                <a:close/>
                <a:moveTo>
                  <a:pt x="805781" y="556487"/>
                </a:moveTo>
                <a:lnTo>
                  <a:pt x="777678" y="645659"/>
                </a:lnTo>
                <a:lnTo>
                  <a:pt x="843072" y="645659"/>
                </a:lnTo>
                <a:lnTo>
                  <a:pt x="814933" y="556487"/>
                </a:lnTo>
                <a:close/>
                <a:moveTo>
                  <a:pt x="641635" y="556487"/>
                </a:moveTo>
                <a:lnTo>
                  <a:pt x="641635" y="636240"/>
                </a:lnTo>
                <a:lnTo>
                  <a:pt x="688462" y="636240"/>
                </a:lnTo>
                <a:cubicBezTo>
                  <a:pt x="712205" y="636240"/>
                  <a:pt x="724077" y="622424"/>
                  <a:pt x="724077" y="594792"/>
                </a:cubicBezTo>
                <a:cubicBezTo>
                  <a:pt x="724077" y="581638"/>
                  <a:pt x="721295" y="571965"/>
                  <a:pt x="715730" y="565774"/>
                </a:cubicBezTo>
                <a:cubicBezTo>
                  <a:pt x="710165" y="559582"/>
                  <a:pt x="701075" y="556487"/>
                  <a:pt x="688462" y="556487"/>
                </a:cubicBezTo>
                <a:close/>
                <a:moveTo>
                  <a:pt x="489235" y="556487"/>
                </a:moveTo>
                <a:lnTo>
                  <a:pt x="489235" y="628839"/>
                </a:lnTo>
                <a:lnTo>
                  <a:pt x="535165" y="628839"/>
                </a:lnTo>
                <a:cubicBezTo>
                  <a:pt x="559056" y="628839"/>
                  <a:pt x="571002" y="616368"/>
                  <a:pt x="571002" y="591427"/>
                </a:cubicBezTo>
                <a:cubicBezTo>
                  <a:pt x="571002" y="579104"/>
                  <a:pt x="568155" y="570200"/>
                  <a:pt x="562462" y="564715"/>
                </a:cubicBezTo>
                <a:cubicBezTo>
                  <a:pt x="556768" y="559229"/>
                  <a:pt x="547669" y="556487"/>
                  <a:pt x="535165" y="556487"/>
                </a:cubicBezTo>
                <a:close/>
                <a:moveTo>
                  <a:pt x="377156" y="556487"/>
                </a:moveTo>
                <a:lnTo>
                  <a:pt x="349053" y="645659"/>
                </a:lnTo>
                <a:lnTo>
                  <a:pt x="414447" y="645659"/>
                </a:lnTo>
                <a:lnTo>
                  <a:pt x="386308" y="556487"/>
                </a:lnTo>
                <a:close/>
                <a:moveTo>
                  <a:pt x="184435" y="556487"/>
                </a:moveTo>
                <a:lnTo>
                  <a:pt x="184435" y="693872"/>
                </a:lnTo>
                <a:lnTo>
                  <a:pt x="232384" y="693872"/>
                </a:lnTo>
                <a:cubicBezTo>
                  <a:pt x="239930" y="693872"/>
                  <a:pt x="246468" y="691842"/>
                  <a:pt x="251997" y="687784"/>
                </a:cubicBezTo>
                <a:cubicBezTo>
                  <a:pt x="257526" y="683725"/>
                  <a:pt x="261849" y="678179"/>
                  <a:pt x="264966" y="671148"/>
                </a:cubicBezTo>
                <a:cubicBezTo>
                  <a:pt x="268083" y="664113"/>
                  <a:pt x="270377" y="656592"/>
                  <a:pt x="271847" y="648582"/>
                </a:cubicBezTo>
                <a:cubicBezTo>
                  <a:pt x="273318" y="640573"/>
                  <a:pt x="274053" y="631359"/>
                  <a:pt x="274053" y="620939"/>
                </a:cubicBezTo>
                <a:cubicBezTo>
                  <a:pt x="274053" y="610520"/>
                  <a:pt x="272849" y="600530"/>
                  <a:pt x="270440" y="590970"/>
                </a:cubicBezTo>
                <a:cubicBezTo>
                  <a:pt x="268032" y="581409"/>
                  <a:pt x="263576" y="573272"/>
                  <a:pt x="257074" y="566558"/>
                </a:cubicBezTo>
                <a:cubicBezTo>
                  <a:pt x="250572" y="559844"/>
                  <a:pt x="242342" y="556487"/>
                  <a:pt x="232384" y="556487"/>
                </a:cubicBezTo>
                <a:close/>
                <a:moveTo>
                  <a:pt x="796730" y="544517"/>
                </a:moveTo>
                <a:lnTo>
                  <a:pt x="823987" y="544517"/>
                </a:lnTo>
                <a:lnTo>
                  <a:pt x="872761" y="705841"/>
                </a:lnTo>
                <a:lnTo>
                  <a:pt x="860674" y="705841"/>
                </a:lnTo>
                <a:lnTo>
                  <a:pt x="846097" y="657624"/>
                </a:lnTo>
                <a:lnTo>
                  <a:pt x="774617" y="657624"/>
                </a:lnTo>
                <a:lnTo>
                  <a:pt x="760040" y="705841"/>
                </a:lnTo>
                <a:lnTo>
                  <a:pt x="747988" y="705841"/>
                </a:lnTo>
                <a:close/>
                <a:moveTo>
                  <a:pt x="628990" y="544517"/>
                </a:moveTo>
                <a:lnTo>
                  <a:pt x="688462" y="544517"/>
                </a:lnTo>
                <a:cubicBezTo>
                  <a:pt x="705281" y="544517"/>
                  <a:pt x="717603" y="548669"/>
                  <a:pt x="725429" y="556971"/>
                </a:cubicBezTo>
                <a:cubicBezTo>
                  <a:pt x="733255" y="565273"/>
                  <a:pt x="737168" y="577880"/>
                  <a:pt x="737168" y="594792"/>
                </a:cubicBezTo>
                <a:cubicBezTo>
                  <a:pt x="737168" y="630403"/>
                  <a:pt x="720933" y="648209"/>
                  <a:pt x="688462" y="648209"/>
                </a:cubicBezTo>
                <a:lnTo>
                  <a:pt x="641635" y="648209"/>
                </a:lnTo>
                <a:lnTo>
                  <a:pt x="641635" y="705841"/>
                </a:lnTo>
                <a:lnTo>
                  <a:pt x="628990" y="705841"/>
                </a:lnTo>
                <a:close/>
                <a:moveTo>
                  <a:pt x="476590" y="544517"/>
                </a:moveTo>
                <a:lnTo>
                  <a:pt x="535165" y="544517"/>
                </a:lnTo>
                <a:cubicBezTo>
                  <a:pt x="551627" y="544517"/>
                  <a:pt x="563898" y="548320"/>
                  <a:pt x="571977" y="555924"/>
                </a:cubicBezTo>
                <a:cubicBezTo>
                  <a:pt x="580057" y="563529"/>
                  <a:pt x="584097" y="575363"/>
                  <a:pt x="584097" y="591427"/>
                </a:cubicBezTo>
                <a:cubicBezTo>
                  <a:pt x="584097" y="619152"/>
                  <a:pt x="573257" y="635035"/>
                  <a:pt x="551578" y="639076"/>
                </a:cubicBezTo>
                <a:lnTo>
                  <a:pt x="587011" y="705841"/>
                </a:lnTo>
                <a:lnTo>
                  <a:pt x="574131" y="705841"/>
                </a:lnTo>
                <a:lnTo>
                  <a:pt x="539148" y="640808"/>
                </a:lnTo>
                <a:lnTo>
                  <a:pt x="489235" y="640808"/>
                </a:lnTo>
                <a:lnTo>
                  <a:pt x="489235" y="705841"/>
                </a:lnTo>
                <a:lnTo>
                  <a:pt x="476590" y="705841"/>
                </a:lnTo>
                <a:close/>
                <a:moveTo>
                  <a:pt x="368105" y="544517"/>
                </a:moveTo>
                <a:lnTo>
                  <a:pt x="395362" y="544517"/>
                </a:lnTo>
                <a:lnTo>
                  <a:pt x="444136" y="705841"/>
                </a:lnTo>
                <a:lnTo>
                  <a:pt x="432049" y="705841"/>
                </a:lnTo>
                <a:lnTo>
                  <a:pt x="417472" y="657624"/>
                </a:lnTo>
                <a:lnTo>
                  <a:pt x="345992" y="657624"/>
                </a:lnTo>
                <a:lnTo>
                  <a:pt x="331415" y="705841"/>
                </a:lnTo>
                <a:lnTo>
                  <a:pt x="319363" y="705841"/>
                </a:lnTo>
                <a:close/>
                <a:moveTo>
                  <a:pt x="171790" y="544517"/>
                </a:moveTo>
                <a:lnTo>
                  <a:pt x="232384" y="544517"/>
                </a:lnTo>
                <a:cubicBezTo>
                  <a:pt x="242382" y="544517"/>
                  <a:pt x="251047" y="546724"/>
                  <a:pt x="258376" y="551138"/>
                </a:cubicBezTo>
                <a:cubicBezTo>
                  <a:pt x="265706" y="555552"/>
                  <a:pt x="271414" y="561575"/>
                  <a:pt x="275502" y="569208"/>
                </a:cubicBezTo>
                <a:cubicBezTo>
                  <a:pt x="279589" y="576841"/>
                  <a:pt x="282551" y="585137"/>
                  <a:pt x="284388" y="594097"/>
                </a:cubicBezTo>
                <a:cubicBezTo>
                  <a:pt x="286225" y="603056"/>
                  <a:pt x="287144" y="612794"/>
                  <a:pt x="287144" y="623309"/>
                </a:cubicBezTo>
                <a:cubicBezTo>
                  <a:pt x="287144" y="633825"/>
                  <a:pt x="286186" y="643761"/>
                  <a:pt x="284269" y="653118"/>
                </a:cubicBezTo>
                <a:cubicBezTo>
                  <a:pt x="282352" y="662476"/>
                  <a:pt x="279388" y="671202"/>
                  <a:pt x="275378" y="679299"/>
                </a:cubicBezTo>
                <a:cubicBezTo>
                  <a:pt x="271368" y="687395"/>
                  <a:pt x="265665" y="693843"/>
                  <a:pt x="258269" y="698642"/>
                </a:cubicBezTo>
                <a:cubicBezTo>
                  <a:pt x="250873" y="703441"/>
                  <a:pt x="242244" y="705841"/>
                  <a:pt x="232384" y="705841"/>
                </a:cubicBezTo>
                <a:lnTo>
                  <a:pt x="171790" y="705841"/>
                </a:lnTo>
                <a:close/>
                <a:moveTo>
                  <a:pt x="1612685" y="537792"/>
                </a:moveTo>
                <a:lnTo>
                  <a:pt x="1625108" y="537792"/>
                </a:lnTo>
                <a:lnTo>
                  <a:pt x="1625108" y="705841"/>
                </a:lnTo>
                <a:lnTo>
                  <a:pt x="1612685" y="705841"/>
                </a:lnTo>
                <a:lnTo>
                  <a:pt x="1612685" y="696422"/>
                </a:lnTo>
                <a:cubicBezTo>
                  <a:pt x="1610515" y="699151"/>
                  <a:pt x="1605451" y="701739"/>
                  <a:pt x="1597492" y="704187"/>
                </a:cubicBezTo>
                <a:cubicBezTo>
                  <a:pt x="1589532" y="706635"/>
                  <a:pt x="1582996" y="707859"/>
                  <a:pt x="1577882" y="707859"/>
                </a:cubicBezTo>
                <a:cubicBezTo>
                  <a:pt x="1572768" y="707859"/>
                  <a:pt x="1568849" y="707665"/>
                  <a:pt x="1566125" y="707275"/>
                </a:cubicBezTo>
                <a:cubicBezTo>
                  <a:pt x="1563401" y="706886"/>
                  <a:pt x="1559938" y="705600"/>
                  <a:pt x="1555737" y="703418"/>
                </a:cubicBezTo>
                <a:cubicBezTo>
                  <a:pt x="1551535" y="701235"/>
                  <a:pt x="1548112" y="698140"/>
                  <a:pt x="1545467" y="694133"/>
                </a:cubicBezTo>
                <a:cubicBezTo>
                  <a:pt x="1542823" y="690125"/>
                  <a:pt x="1540545" y="684299"/>
                  <a:pt x="1538633" y="676654"/>
                </a:cubicBezTo>
                <a:cubicBezTo>
                  <a:pt x="1536720" y="669009"/>
                  <a:pt x="1535764" y="659885"/>
                  <a:pt x="1535764" y="649284"/>
                </a:cubicBezTo>
                <a:cubicBezTo>
                  <a:pt x="1535764" y="628529"/>
                  <a:pt x="1539409" y="613018"/>
                  <a:pt x="1546698" y="602751"/>
                </a:cubicBezTo>
                <a:cubicBezTo>
                  <a:pt x="1553987" y="592485"/>
                  <a:pt x="1566878" y="587351"/>
                  <a:pt x="1585371" y="587351"/>
                </a:cubicBezTo>
                <a:cubicBezTo>
                  <a:pt x="1593998" y="587351"/>
                  <a:pt x="1603103" y="588172"/>
                  <a:pt x="1612685" y="589812"/>
                </a:cubicBezTo>
                <a:close/>
                <a:moveTo>
                  <a:pt x="1384085" y="537792"/>
                </a:moveTo>
                <a:lnTo>
                  <a:pt x="1396508" y="537792"/>
                </a:lnTo>
                <a:lnTo>
                  <a:pt x="1396508" y="705841"/>
                </a:lnTo>
                <a:lnTo>
                  <a:pt x="1384085" y="705841"/>
                </a:lnTo>
                <a:lnTo>
                  <a:pt x="1384085" y="696422"/>
                </a:lnTo>
                <a:cubicBezTo>
                  <a:pt x="1381915" y="699151"/>
                  <a:pt x="1376851" y="701739"/>
                  <a:pt x="1368892" y="704187"/>
                </a:cubicBezTo>
                <a:cubicBezTo>
                  <a:pt x="1360932" y="706635"/>
                  <a:pt x="1354396" y="707859"/>
                  <a:pt x="1349282" y="707859"/>
                </a:cubicBezTo>
                <a:cubicBezTo>
                  <a:pt x="1344168" y="707859"/>
                  <a:pt x="1340249" y="707665"/>
                  <a:pt x="1337525" y="707275"/>
                </a:cubicBezTo>
                <a:cubicBezTo>
                  <a:pt x="1334801" y="706886"/>
                  <a:pt x="1331338" y="705600"/>
                  <a:pt x="1327136" y="703418"/>
                </a:cubicBezTo>
                <a:cubicBezTo>
                  <a:pt x="1322935" y="701235"/>
                  <a:pt x="1319512" y="698140"/>
                  <a:pt x="1316867" y="694133"/>
                </a:cubicBezTo>
                <a:cubicBezTo>
                  <a:pt x="1314223" y="690125"/>
                  <a:pt x="1311945" y="684299"/>
                  <a:pt x="1310032" y="676654"/>
                </a:cubicBezTo>
                <a:cubicBezTo>
                  <a:pt x="1308120" y="669009"/>
                  <a:pt x="1307164" y="659885"/>
                  <a:pt x="1307164" y="649284"/>
                </a:cubicBezTo>
                <a:cubicBezTo>
                  <a:pt x="1307164" y="628529"/>
                  <a:pt x="1310809" y="613018"/>
                  <a:pt x="1318098" y="602751"/>
                </a:cubicBezTo>
                <a:cubicBezTo>
                  <a:pt x="1325387" y="592485"/>
                  <a:pt x="1338278" y="587351"/>
                  <a:pt x="1356770" y="587351"/>
                </a:cubicBezTo>
                <a:cubicBezTo>
                  <a:pt x="1365398" y="587351"/>
                  <a:pt x="1374502" y="588172"/>
                  <a:pt x="1384085" y="589812"/>
                </a:cubicBezTo>
                <a:close/>
                <a:moveTo>
                  <a:pt x="1031658" y="535773"/>
                </a:moveTo>
                <a:lnTo>
                  <a:pt x="1055497" y="536549"/>
                </a:lnTo>
                <a:lnTo>
                  <a:pt x="1055497" y="547739"/>
                </a:lnTo>
                <a:cubicBezTo>
                  <a:pt x="1044327" y="547442"/>
                  <a:pt x="1036686" y="547293"/>
                  <a:pt x="1032576" y="547293"/>
                </a:cubicBezTo>
                <a:cubicBezTo>
                  <a:pt x="1025476" y="547293"/>
                  <a:pt x="1020643" y="549232"/>
                  <a:pt x="1018078" y="553111"/>
                </a:cubicBezTo>
                <a:cubicBezTo>
                  <a:pt x="1015514" y="556990"/>
                  <a:pt x="1014231" y="565277"/>
                  <a:pt x="1014231" y="577972"/>
                </a:cubicBezTo>
                <a:lnTo>
                  <a:pt x="1014231" y="589369"/>
                </a:lnTo>
                <a:lnTo>
                  <a:pt x="1050561" y="589369"/>
                </a:lnTo>
                <a:lnTo>
                  <a:pt x="1050561" y="600889"/>
                </a:lnTo>
                <a:lnTo>
                  <a:pt x="1014231" y="600889"/>
                </a:lnTo>
                <a:lnTo>
                  <a:pt x="1014231" y="705841"/>
                </a:lnTo>
                <a:lnTo>
                  <a:pt x="1001812" y="705841"/>
                </a:lnTo>
                <a:lnTo>
                  <a:pt x="1001812" y="600889"/>
                </a:lnTo>
                <a:lnTo>
                  <a:pt x="986338" y="600889"/>
                </a:lnTo>
                <a:lnTo>
                  <a:pt x="986338" y="589369"/>
                </a:lnTo>
                <a:lnTo>
                  <a:pt x="1001812" y="589369"/>
                </a:lnTo>
                <a:lnTo>
                  <a:pt x="1001812" y="577747"/>
                </a:lnTo>
                <a:cubicBezTo>
                  <a:pt x="1001812" y="561637"/>
                  <a:pt x="1004089" y="550615"/>
                  <a:pt x="1008645" y="544678"/>
                </a:cubicBezTo>
                <a:cubicBezTo>
                  <a:pt x="1013200" y="538742"/>
                  <a:pt x="1020871" y="535773"/>
                  <a:pt x="1031658" y="535773"/>
                </a:cubicBezTo>
                <a:close/>
                <a:moveTo>
                  <a:pt x="2090195" y="322646"/>
                </a:moveTo>
                <a:cubicBezTo>
                  <a:pt x="2075915" y="322646"/>
                  <a:pt x="2066222" y="326631"/>
                  <a:pt x="2061117" y="334602"/>
                </a:cubicBezTo>
                <a:cubicBezTo>
                  <a:pt x="2056012" y="342574"/>
                  <a:pt x="2053459" y="355393"/>
                  <a:pt x="2053459" y="373059"/>
                </a:cubicBezTo>
                <a:cubicBezTo>
                  <a:pt x="2053459" y="394038"/>
                  <a:pt x="2056649" y="407438"/>
                  <a:pt x="2063028" y="413261"/>
                </a:cubicBezTo>
                <a:cubicBezTo>
                  <a:pt x="2066150" y="416099"/>
                  <a:pt x="2069009" y="417951"/>
                  <a:pt x="2071606" y="418817"/>
                </a:cubicBezTo>
                <a:cubicBezTo>
                  <a:pt x="2074202" y="419682"/>
                  <a:pt x="2077779" y="420115"/>
                  <a:pt x="2082334" y="420115"/>
                </a:cubicBezTo>
                <a:cubicBezTo>
                  <a:pt x="2086889" y="420115"/>
                  <a:pt x="2092315" y="419174"/>
                  <a:pt x="2098613" y="417293"/>
                </a:cubicBezTo>
                <a:cubicBezTo>
                  <a:pt x="2104910" y="415412"/>
                  <a:pt x="2109809" y="413522"/>
                  <a:pt x="2113309" y="411625"/>
                </a:cubicBezTo>
                <a:lnTo>
                  <a:pt x="2117510" y="409349"/>
                </a:lnTo>
                <a:lnTo>
                  <a:pt x="2117510" y="325039"/>
                </a:lnTo>
                <a:cubicBezTo>
                  <a:pt x="2107139" y="323443"/>
                  <a:pt x="2098035" y="322646"/>
                  <a:pt x="2090195" y="322646"/>
                </a:cubicBezTo>
                <a:close/>
                <a:moveTo>
                  <a:pt x="1973877" y="322646"/>
                </a:moveTo>
                <a:cubicBezTo>
                  <a:pt x="1950732" y="322646"/>
                  <a:pt x="1939159" y="336821"/>
                  <a:pt x="1939159" y="365172"/>
                </a:cubicBezTo>
                <a:lnTo>
                  <a:pt x="2005903" y="365172"/>
                </a:lnTo>
                <a:cubicBezTo>
                  <a:pt x="2005903" y="350171"/>
                  <a:pt x="2003365" y="339332"/>
                  <a:pt x="1998289" y="332658"/>
                </a:cubicBezTo>
                <a:cubicBezTo>
                  <a:pt x="1993214" y="325983"/>
                  <a:pt x="1985077" y="322646"/>
                  <a:pt x="1973877" y="322646"/>
                </a:cubicBezTo>
                <a:close/>
                <a:moveTo>
                  <a:pt x="1640502" y="322646"/>
                </a:moveTo>
                <a:cubicBezTo>
                  <a:pt x="1617357" y="322646"/>
                  <a:pt x="1605784" y="336821"/>
                  <a:pt x="1605784" y="365172"/>
                </a:cubicBezTo>
                <a:lnTo>
                  <a:pt x="1672528" y="365172"/>
                </a:lnTo>
                <a:cubicBezTo>
                  <a:pt x="1672528" y="350171"/>
                  <a:pt x="1669990" y="339332"/>
                  <a:pt x="1664915" y="332658"/>
                </a:cubicBezTo>
                <a:cubicBezTo>
                  <a:pt x="1659839" y="325983"/>
                  <a:pt x="1651702" y="322646"/>
                  <a:pt x="1640502" y="322646"/>
                </a:cubicBezTo>
                <a:close/>
                <a:moveTo>
                  <a:pt x="1456057" y="322646"/>
                </a:moveTo>
                <a:cubicBezTo>
                  <a:pt x="1450651" y="322646"/>
                  <a:pt x="1444773" y="323631"/>
                  <a:pt x="1438423" y="325601"/>
                </a:cubicBezTo>
                <a:cubicBezTo>
                  <a:pt x="1432072" y="327572"/>
                  <a:pt x="1427169" y="329493"/>
                  <a:pt x="1423714" y="331365"/>
                </a:cubicBezTo>
                <a:lnTo>
                  <a:pt x="1419545" y="333626"/>
                </a:lnTo>
                <a:lnTo>
                  <a:pt x="1419545" y="417382"/>
                </a:lnTo>
                <a:cubicBezTo>
                  <a:pt x="1429561" y="419204"/>
                  <a:pt x="1438667" y="420115"/>
                  <a:pt x="1446863" y="420115"/>
                </a:cubicBezTo>
                <a:cubicBezTo>
                  <a:pt x="1460388" y="420115"/>
                  <a:pt x="1469929" y="416351"/>
                  <a:pt x="1475486" y="408824"/>
                </a:cubicBezTo>
                <a:cubicBezTo>
                  <a:pt x="1481043" y="401297"/>
                  <a:pt x="1483821" y="388607"/>
                  <a:pt x="1483821" y="370755"/>
                </a:cubicBezTo>
                <a:cubicBezTo>
                  <a:pt x="1483821" y="352903"/>
                  <a:pt x="1481486" y="340422"/>
                  <a:pt x="1476817" y="333311"/>
                </a:cubicBezTo>
                <a:cubicBezTo>
                  <a:pt x="1472147" y="326201"/>
                  <a:pt x="1465227" y="322646"/>
                  <a:pt x="1456057" y="322646"/>
                </a:cubicBezTo>
                <a:close/>
                <a:moveTo>
                  <a:pt x="1221402" y="322646"/>
                </a:moveTo>
                <a:cubicBezTo>
                  <a:pt x="1198257" y="322646"/>
                  <a:pt x="1186684" y="336821"/>
                  <a:pt x="1186684" y="365172"/>
                </a:cubicBezTo>
                <a:lnTo>
                  <a:pt x="1253428" y="365172"/>
                </a:lnTo>
                <a:cubicBezTo>
                  <a:pt x="1253428" y="350171"/>
                  <a:pt x="1250890" y="339332"/>
                  <a:pt x="1245814" y="332658"/>
                </a:cubicBezTo>
                <a:cubicBezTo>
                  <a:pt x="1240739" y="325983"/>
                  <a:pt x="1232601" y="322646"/>
                  <a:pt x="1221402" y="322646"/>
                </a:cubicBezTo>
                <a:close/>
                <a:moveTo>
                  <a:pt x="1071020" y="322646"/>
                </a:moveTo>
                <a:cubicBezTo>
                  <a:pt x="1056740" y="322646"/>
                  <a:pt x="1047047" y="326631"/>
                  <a:pt x="1041942" y="334602"/>
                </a:cubicBezTo>
                <a:cubicBezTo>
                  <a:pt x="1036836" y="342574"/>
                  <a:pt x="1034284" y="355393"/>
                  <a:pt x="1034284" y="373059"/>
                </a:cubicBezTo>
                <a:cubicBezTo>
                  <a:pt x="1034284" y="394038"/>
                  <a:pt x="1037473" y="407438"/>
                  <a:pt x="1043853" y="413261"/>
                </a:cubicBezTo>
                <a:cubicBezTo>
                  <a:pt x="1046975" y="416099"/>
                  <a:pt x="1049834" y="417951"/>
                  <a:pt x="1052431" y="418817"/>
                </a:cubicBezTo>
                <a:cubicBezTo>
                  <a:pt x="1055027" y="419682"/>
                  <a:pt x="1058603" y="420115"/>
                  <a:pt x="1063159" y="420115"/>
                </a:cubicBezTo>
                <a:cubicBezTo>
                  <a:pt x="1067714" y="420115"/>
                  <a:pt x="1073140" y="419174"/>
                  <a:pt x="1079438" y="417293"/>
                </a:cubicBezTo>
                <a:cubicBezTo>
                  <a:pt x="1085735" y="415412"/>
                  <a:pt x="1090634" y="413522"/>
                  <a:pt x="1094134" y="411625"/>
                </a:cubicBezTo>
                <a:lnTo>
                  <a:pt x="1098335" y="409349"/>
                </a:lnTo>
                <a:lnTo>
                  <a:pt x="1098335" y="325039"/>
                </a:lnTo>
                <a:cubicBezTo>
                  <a:pt x="1087964" y="323443"/>
                  <a:pt x="1078860" y="322646"/>
                  <a:pt x="1071020" y="322646"/>
                </a:cubicBezTo>
                <a:close/>
                <a:moveTo>
                  <a:pt x="954702" y="322646"/>
                </a:moveTo>
                <a:cubicBezTo>
                  <a:pt x="931557" y="322646"/>
                  <a:pt x="919984" y="336821"/>
                  <a:pt x="919984" y="365172"/>
                </a:cubicBezTo>
                <a:lnTo>
                  <a:pt x="986728" y="365172"/>
                </a:lnTo>
                <a:cubicBezTo>
                  <a:pt x="986728" y="350171"/>
                  <a:pt x="984190" y="339332"/>
                  <a:pt x="979114" y="332658"/>
                </a:cubicBezTo>
                <a:cubicBezTo>
                  <a:pt x="974039" y="325983"/>
                  <a:pt x="965901" y="322646"/>
                  <a:pt x="954702" y="322646"/>
                </a:cubicBezTo>
                <a:close/>
                <a:moveTo>
                  <a:pt x="840402" y="322646"/>
                </a:moveTo>
                <a:cubicBezTo>
                  <a:pt x="817257" y="322646"/>
                  <a:pt x="805684" y="336821"/>
                  <a:pt x="805684" y="365172"/>
                </a:cubicBezTo>
                <a:lnTo>
                  <a:pt x="872428" y="365172"/>
                </a:lnTo>
                <a:cubicBezTo>
                  <a:pt x="872428" y="350171"/>
                  <a:pt x="869890" y="339332"/>
                  <a:pt x="864814" y="332658"/>
                </a:cubicBezTo>
                <a:cubicBezTo>
                  <a:pt x="859739" y="325983"/>
                  <a:pt x="851601" y="322646"/>
                  <a:pt x="840402" y="322646"/>
                </a:cubicBezTo>
                <a:close/>
                <a:moveTo>
                  <a:pt x="2197701" y="313144"/>
                </a:moveTo>
                <a:lnTo>
                  <a:pt x="2210120" y="313144"/>
                </a:lnTo>
                <a:lnTo>
                  <a:pt x="2210120" y="429616"/>
                </a:lnTo>
                <a:lnTo>
                  <a:pt x="2197701" y="429616"/>
                </a:lnTo>
                <a:close/>
                <a:moveTo>
                  <a:pt x="1290913" y="313144"/>
                </a:moveTo>
                <a:lnTo>
                  <a:pt x="1303665" y="313144"/>
                </a:lnTo>
                <a:lnTo>
                  <a:pt x="1335798" y="362926"/>
                </a:lnTo>
                <a:lnTo>
                  <a:pt x="1368148" y="313144"/>
                </a:lnTo>
                <a:lnTo>
                  <a:pt x="1380928" y="313144"/>
                </a:lnTo>
                <a:lnTo>
                  <a:pt x="1342802" y="371323"/>
                </a:lnTo>
                <a:lnTo>
                  <a:pt x="1380703" y="429616"/>
                </a:lnTo>
                <a:lnTo>
                  <a:pt x="1367962" y="429616"/>
                </a:lnTo>
                <a:lnTo>
                  <a:pt x="1335790" y="379606"/>
                </a:lnTo>
                <a:lnTo>
                  <a:pt x="1303619" y="429616"/>
                </a:lnTo>
                <a:lnTo>
                  <a:pt x="1290913" y="429616"/>
                </a:lnTo>
                <a:lnTo>
                  <a:pt x="1328811" y="371348"/>
                </a:lnTo>
                <a:close/>
                <a:moveTo>
                  <a:pt x="149826" y="313144"/>
                </a:moveTo>
                <a:lnTo>
                  <a:pt x="162245" y="313144"/>
                </a:lnTo>
                <a:lnTo>
                  <a:pt x="162245" y="429616"/>
                </a:lnTo>
                <a:lnTo>
                  <a:pt x="149826" y="429616"/>
                </a:lnTo>
                <a:close/>
                <a:moveTo>
                  <a:pt x="2306138" y="311126"/>
                </a:moveTo>
                <a:cubicBezTo>
                  <a:pt x="2320695" y="311126"/>
                  <a:pt x="2330527" y="315156"/>
                  <a:pt x="2335634" y="323215"/>
                </a:cubicBezTo>
                <a:cubicBezTo>
                  <a:pt x="2340741" y="331275"/>
                  <a:pt x="2343294" y="346544"/>
                  <a:pt x="2343294" y="369023"/>
                </a:cubicBezTo>
                <a:lnTo>
                  <a:pt x="2343294" y="429616"/>
                </a:lnTo>
                <a:lnTo>
                  <a:pt x="2330875" y="429616"/>
                </a:lnTo>
                <a:lnTo>
                  <a:pt x="2330875" y="369473"/>
                </a:lnTo>
                <a:cubicBezTo>
                  <a:pt x="2330875" y="350173"/>
                  <a:pt x="2329230" y="337543"/>
                  <a:pt x="2325942" y="331584"/>
                </a:cubicBezTo>
                <a:cubicBezTo>
                  <a:pt x="2322653" y="325625"/>
                  <a:pt x="2315417" y="322646"/>
                  <a:pt x="2304232" y="322646"/>
                </a:cubicBezTo>
                <a:cubicBezTo>
                  <a:pt x="2298488" y="322646"/>
                  <a:pt x="2292449" y="323556"/>
                  <a:pt x="2286115" y="325376"/>
                </a:cubicBezTo>
                <a:cubicBezTo>
                  <a:pt x="2279781" y="327197"/>
                  <a:pt x="2274889" y="328969"/>
                  <a:pt x="2271438" y="330693"/>
                </a:cubicBezTo>
                <a:lnTo>
                  <a:pt x="2267270" y="332950"/>
                </a:lnTo>
                <a:lnTo>
                  <a:pt x="2267270" y="429616"/>
                </a:lnTo>
                <a:lnTo>
                  <a:pt x="2254851" y="429616"/>
                </a:lnTo>
                <a:lnTo>
                  <a:pt x="2254851" y="313144"/>
                </a:lnTo>
                <a:lnTo>
                  <a:pt x="2267270" y="313144"/>
                </a:lnTo>
                <a:lnTo>
                  <a:pt x="2267270" y="321885"/>
                </a:lnTo>
                <a:cubicBezTo>
                  <a:pt x="2278624" y="314713"/>
                  <a:pt x="2291580" y="311126"/>
                  <a:pt x="2306138" y="311126"/>
                </a:cubicBezTo>
                <a:close/>
                <a:moveTo>
                  <a:pt x="1973877" y="311126"/>
                </a:moveTo>
                <a:cubicBezTo>
                  <a:pt x="1988818" y="311126"/>
                  <a:pt x="2000035" y="315623"/>
                  <a:pt x="2007530" y="324616"/>
                </a:cubicBezTo>
                <a:cubicBezTo>
                  <a:pt x="2015025" y="333608"/>
                  <a:pt x="2018772" y="347738"/>
                  <a:pt x="2018772" y="367005"/>
                </a:cubicBezTo>
                <a:lnTo>
                  <a:pt x="2018772" y="376692"/>
                </a:lnTo>
                <a:lnTo>
                  <a:pt x="1939159" y="376692"/>
                </a:lnTo>
                <a:cubicBezTo>
                  <a:pt x="1939159" y="390991"/>
                  <a:pt x="1941531" y="401803"/>
                  <a:pt x="1946276" y="409128"/>
                </a:cubicBezTo>
                <a:cubicBezTo>
                  <a:pt x="1951020" y="416453"/>
                  <a:pt x="1959111" y="420115"/>
                  <a:pt x="1970547" y="420115"/>
                </a:cubicBezTo>
                <a:cubicBezTo>
                  <a:pt x="1981983" y="420115"/>
                  <a:pt x="1993373" y="419605"/>
                  <a:pt x="2004717" y="418586"/>
                </a:cubicBezTo>
                <a:lnTo>
                  <a:pt x="2013897" y="417868"/>
                </a:lnTo>
                <a:lnTo>
                  <a:pt x="2014511" y="429438"/>
                </a:lnTo>
                <a:cubicBezTo>
                  <a:pt x="1996361" y="430902"/>
                  <a:pt x="1981758" y="431634"/>
                  <a:pt x="1970702" y="431634"/>
                </a:cubicBezTo>
                <a:cubicBezTo>
                  <a:pt x="1954033" y="431477"/>
                  <a:pt x="1942464" y="426389"/>
                  <a:pt x="1935994" y="416370"/>
                </a:cubicBezTo>
                <a:cubicBezTo>
                  <a:pt x="1929524" y="406351"/>
                  <a:pt x="1926289" y="391316"/>
                  <a:pt x="1926289" y="371266"/>
                </a:cubicBezTo>
                <a:cubicBezTo>
                  <a:pt x="1926289" y="331173"/>
                  <a:pt x="1942152" y="311126"/>
                  <a:pt x="1973877" y="311126"/>
                </a:cubicBezTo>
                <a:close/>
                <a:moveTo>
                  <a:pt x="1849708" y="311126"/>
                </a:moveTo>
                <a:cubicBezTo>
                  <a:pt x="1861896" y="311126"/>
                  <a:pt x="1873366" y="311960"/>
                  <a:pt x="1884120" y="313627"/>
                </a:cubicBezTo>
                <a:lnTo>
                  <a:pt x="1891914" y="314837"/>
                </a:lnTo>
                <a:lnTo>
                  <a:pt x="1891274" y="326235"/>
                </a:lnTo>
                <a:cubicBezTo>
                  <a:pt x="1874384" y="323842"/>
                  <a:pt x="1860978" y="322646"/>
                  <a:pt x="1851055" y="322646"/>
                </a:cubicBezTo>
                <a:cubicBezTo>
                  <a:pt x="1832546" y="322646"/>
                  <a:pt x="1823291" y="329358"/>
                  <a:pt x="1823291" y="342784"/>
                </a:cubicBezTo>
                <a:cubicBezTo>
                  <a:pt x="1823291" y="349161"/>
                  <a:pt x="1825155" y="353648"/>
                  <a:pt x="1828883" y="356244"/>
                </a:cubicBezTo>
                <a:cubicBezTo>
                  <a:pt x="1832611" y="358841"/>
                  <a:pt x="1841649" y="361261"/>
                  <a:pt x="1855997" y="363503"/>
                </a:cubicBezTo>
                <a:cubicBezTo>
                  <a:pt x="1870345" y="365744"/>
                  <a:pt x="1880591" y="368887"/>
                  <a:pt x="1886734" y="372929"/>
                </a:cubicBezTo>
                <a:cubicBezTo>
                  <a:pt x="1892878" y="376971"/>
                  <a:pt x="1895950" y="385000"/>
                  <a:pt x="1895950" y="397016"/>
                </a:cubicBezTo>
                <a:cubicBezTo>
                  <a:pt x="1895950" y="409031"/>
                  <a:pt x="1892102" y="417805"/>
                  <a:pt x="1884406" y="423337"/>
                </a:cubicBezTo>
                <a:cubicBezTo>
                  <a:pt x="1876709" y="428868"/>
                  <a:pt x="1865593" y="431634"/>
                  <a:pt x="1851055" y="431634"/>
                </a:cubicBezTo>
                <a:cubicBezTo>
                  <a:pt x="1843216" y="431634"/>
                  <a:pt x="1832942" y="430738"/>
                  <a:pt x="1820233" y="428945"/>
                </a:cubicBezTo>
                <a:lnTo>
                  <a:pt x="1811768" y="427741"/>
                </a:lnTo>
                <a:lnTo>
                  <a:pt x="1812925" y="416075"/>
                </a:lnTo>
                <a:cubicBezTo>
                  <a:pt x="1830496" y="418768"/>
                  <a:pt x="1843931" y="420115"/>
                  <a:pt x="1853228" y="420115"/>
                </a:cubicBezTo>
                <a:cubicBezTo>
                  <a:pt x="1862526" y="420115"/>
                  <a:pt x="1869826" y="418416"/>
                  <a:pt x="1875128" y="415018"/>
                </a:cubicBezTo>
                <a:cubicBezTo>
                  <a:pt x="1880430" y="411620"/>
                  <a:pt x="1883080" y="405825"/>
                  <a:pt x="1883080" y="397634"/>
                </a:cubicBezTo>
                <a:cubicBezTo>
                  <a:pt x="1883080" y="389442"/>
                  <a:pt x="1881046" y="384079"/>
                  <a:pt x="1876976" y="381544"/>
                </a:cubicBezTo>
                <a:cubicBezTo>
                  <a:pt x="1872907" y="379009"/>
                  <a:pt x="1863799" y="376657"/>
                  <a:pt x="1849655" y="374486"/>
                </a:cubicBezTo>
                <a:cubicBezTo>
                  <a:pt x="1835510" y="372316"/>
                  <a:pt x="1825435" y="369243"/>
                  <a:pt x="1819430" y="365267"/>
                </a:cubicBezTo>
                <a:cubicBezTo>
                  <a:pt x="1813424" y="361292"/>
                  <a:pt x="1810421" y="354641"/>
                  <a:pt x="1810421" y="345316"/>
                </a:cubicBezTo>
                <a:cubicBezTo>
                  <a:pt x="1810421" y="335991"/>
                  <a:pt x="1812589" y="328799"/>
                  <a:pt x="1816926" y="323739"/>
                </a:cubicBezTo>
                <a:cubicBezTo>
                  <a:pt x="1821262" y="318678"/>
                  <a:pt x="1826301" y="315311"/>
                  <a:pt x="1832044" y="313637"/>
                </a:cubicBezTo>
                <a:cubicBezTo>
                  <a:pt x="1837786" y="311963"/>
                  <a:pt x="1843674" y="311126"/>
                  <a:pt x="1849708" y="311126"/>
                </a:cubicBezTo>
                <a:close/>
                <a:moveTo>
                  <a:pt x="1744933" y="311126"/>
                </a:moveTo>
                <a:cubicBezTo>
                  <a:pt x="1757121" y="311126"/>
                  <a:pt x="1768591" y="311960"/>
                  <a:pt x="1779345" y="313627"/>
                </a:cubicBezTo>
                <a:lnTo>
                  <a:pt x="1787139" y="314837"/>
                </a:lnTo>
                <a:lnTo>
                  <a:pt x="1786499" y="326235"/>
                </a:lnTo>
                <a:cubicBezTo>
                  <a:pt x="1769609" y="323842"/>
                  <a:pt x="1756203" y="322646"/>
                  <a:pt x="1746280" y="322646"/>
                </a:cubicBezTo>
                <a:cubicBezTo>
                  <a:pt x="1727771" y="322646"/>
                  <a:pt x="1718516" y="329358"/>
                  <a:pt x="1718516" y="342784"/>
                </a:cubicBezTo>
                <a:cubicBezTo>
                  <a:pt x="1718516" y="349161"/>
                  <a:pt x="1720380" y="353648"/>
                  <a:pt x="1724108" y="356244"/>
                </a:cubicBezTo>
                <a:cubicBezTo>
                  <a:pt x="1727835" y="358841"/>
                  <a:pt x="1736874" y="361261"/>
                  <a:pt x="1751222" y="363503"/>
                </a:cubicBezTo>
                <a:cubicBezTo>
                  <a:pt x="1765570" y="365744"/>
                  <a:pt x="1775816" y="368887"/>
                  <a:pt x="1781960" y="372929"/>
                </a:cubicBezTo>
                <a:cubicBezTo>
                  <a:pt x="1788103" y="376971"/>
                  <a:pt x="1791175" y="385000"/>
                  <a:pt x="1791175" y="397016"/>
                </a:cubicBezTo>
                <a:cubicBezTo>
                  <a:pt x="1791175" y="409031"/>
                  <a:pt x="1787327" y="417805"/>
                  <a:pt x="1779631" y="423337"/>
                </a:cubicBezTo>
                <a:cubicBezTo>
                  <a:pt x="1771934" y="428868"/>
                  <a:pt x="1760818" y="431634"/>
                  <a:pt x="1746280" y="431634"/>
                </a:cubicBezTo>
                <a:cubicBezTo>
                  <a:pt x="1738441" y="431634"/>
                  <a:pt x="1728167" y="430738"/>
                  <a:pt x="1715458" y="428945"/>
                </a:cubicBezTo>
                <a:lnTo>
                  <a:pt x="1706993" y="427741"/>
                </a:lnTo>
                <a:lnTo>
                  <a:pt x="1708150" y="416075"/>
                </a:lnTo>
                <a:cubicBezTo>
                  <a:pt x="1725721" y="418768"/>
                  <a:pt x="1739156" y="420115"/>
                  <a:pt x="1748453" y="420115"/>
                </a:cubicBezTo>
                <a:cubicBezTo>
                  <a:pt x="1757751" y="420115"/>
                  <a:pt x="1765051" y="418416"/>
                  <a:pt x="1770353" y="415018"/>
                </a:cubicBezTo>
                <a:cubicBezTo>
                  <a:pt x="1775654" y="411620"/>
                  <a:pt x="1778305" y="405825"/>
                  <a:pt x="1778305" y="397634"/>
                </a:cubicBezTo>
                <a:cubicBezTo>
                  <a:pt x="1778305" y="389442"/>
                  <a:pt x="1776271" y="384079"/>
                  <a:pt x="1772201" y="381544"/>
                </a:cubicBezTo>
                <a:cubicBezTo>
                  <a:pt x="1768131" y="379009"/>
                  <a:pt x="1759024" y="376657"/>
                  <a:pt x="1744880" y="374486"/>
                </a:cubicBezTo>
                <a:cubicBezTo>
                  <a:pt x="1730735" y="372316"/>
                  <a:pt x="1720660" y="369243"/>
                  <a:pt x="1714655" y="365267"/>
                </a:cubicBezTo>
                <a:cubicBezTo>
                  <a:pt x="1708649" y="361292"/>
                  <a:pt x="1705646" y="354641"/>
                  <a:pt x="1705646" y="345316"/>
                </a:cubicBezTo>
                <a:cubicBezTo>
                  <a:pt x="1705646" y="335991"/>
                  <a:pt x="1707815" y="328799"/>
                  <a:pt x="1712151" y="323739"/>
                </a:cubicBezTo>
                <a:cubicBezTo>
                  <a:pt x="1716487" y="318678"/>
                  <a:pt x="1721526" y="315311"/>
                  <a:pt x="1727269" y="313637"/>
                </a:cubicBezTo>
                <a:cubicBezTo>
                  <a:pt x="1733011" y="311963"/>
                  <a:pt x="1738899" y="311126"/>
                  <a:pt x="1744933" y="311126"/>
                </a:cubicBezTo>
                <a:close/>
                <a:moveTo>
                  <a:pt x="1640502" y="311126"/>
                </a:moveTo>
                <a:cubicBezTo>
                  <a:pt x="1655442" y="311126"/>
                  <a:pt x="1666660" y="315623"/>
                  <a:pt x="1674155" y="324616"/>
                </a:cubicBezTo>
                <a:cubicBezTo>
                  <a:pt x="1681650" y="333608"/>
                  <a:pt x="1685397" y="347738"/>
                  <a:pt x="1685397" y="367005"/>
                </a:cubicBezTo>
                <a:lnTo>
                  <a:pt x="1685397" y="376692"/>
                </a:lnTo>
                <a:lnTo>
                  <a:pt x="1605784" y="376692"/>
                </a:lnTo>
                <a:cubicBezTo>
                  <a:pt x="1605784" y="390991"/>
                  <a:pt x="1608156" y="401803"/>
                  <a:pt x="1612901" y="409128"/>
                </a:cubicBezTo>
                <a:cubicBezTo>
                  <a:pt x="1617645" y="416453"/>
                  <a:pt x="1625736" y="420115"/>
                  <a:pt x="1637172" y="420115"/>
                </a:cubicBezTo>
                <a:cubicBezTo>
                  <a:pt x="1648608" y="420115"/>
                  <a:pt x="1659998" y="419605"/>
                  <a:pt x="1671342" y="418586"/>
                </a:cubicBezTo>
                <a:lnTo>
                  <a:pt x="1680522" y="417868"/>
                </a:lnTo>
                <a:lnTo>
                  <a:pt x="1681136" y="429438"/>
                </a:lnTo>
                <a:cubicBezTo>
                  <a:pt x="1662986" y="430902"/>
                  <a:pt x="1648383" y="431634"/>
                  <a:pt x="1637327" y="431634"/>
                </a:cubicBezTo>
                <a:cubicBezTo>
                  <a:pt x="1620658" y="431477"/>
                  <a:pt x="1609089" y="426389"/>
                  <a:pt x="1602619" y="416370"/>
                </a:cubicBezTo>
                <a:cubicBezTo>
                  <a:pt x="1596149" y="406351"/>
                  <a:pt x="1592914" y="391316"/>
                  <a:pt x="1592914" y="371266"/>
                </a:cubicBezTo>
                <a:cubicBezTo>
                  <a:pt x="1592914" y="331173"/>
                  <a:pt x="1608777" y="311126"/>
                  <a:pt x="1640502" y="311126"/>
                </a:cubicBezTo>
                <a:close/>
                <a:moveTo>
                  <a:pt x="1456057" y="311126"/>
                </a:moveTo>
                <a:cubicBezTo>
                  <a:pt x="1470363" y="311126"/>
                  <a:pt x="1480712" y="315941"/>
                  <a:pt x="1487104" y="325569"/>
                </a:cubicBezTo>
                <a:cubicBezTo>
                  <a:pt x="1493495" y="335198"/>
                  <a:pt x="1496690" y="350322"/>
                  <a:pt x="1496690" y="370941"/>
                </a:cubicBezTo>
                <a:cubicBezTo>
                  <a:pt x="1496690" y="391560"/>
                  <a:pt x="1492872" y="406831"/>
                  <a:pt x="1485234" y="416752"/>
                </a:cubicBezTo>
                <a:cubicBezTo>
                  <a:pt x="1477596" y="426674"/>
                  <a:pt x="1464806" y="431634"/>
                  <a:pt x="1446863" y="431634"/>
                </a:cubicBezTo>
                <a:cubicBezTo>
                  <a:pt x="1436473" y="431634"/>
                  <a:pt x="1427368" y="430588"/>
                  <a:pt x="1419545" y="428495"/>
                </a:cubicBezTo>
                <a:lnTo>
                  <a:pt x="1419545" y="481194"/>
                </a:lnTo>
                <a:lnTo>
                  <a:pt x="1407126" y="481194"/>
                </a:lnTo>
                <a:lnTo>
                  <a:pt x="1407126" y="313144"/>
                </a:lnTo>
                <a:lnTo>
                  <a:pt x="1419545" y="313144"/>
                </a:lnTo>
                <a:lnTo>
                  <a:pt x="1419545" y="322335"/>
                </a:lnTo>
                <a:cubicBezTo>
                  <a:pt x="1421638" y="319794"/>
                  <a:pt x="1426692" y="317291"/>
                  <a:pt x="1434706" y="314825"/>
                </a:cubicBezTo>
                <a:cubicBezTo>
                  <a:pt x="1442720" y="312359"/>
                  <a:pt x="1449837" y="311126"/>
                  <a:pt x="1456057" y="311126"/>
                </a:cubicBezTo>
                <a:close/>
                <a:moveTo>
                  <a:pt x="1221402" y="311126"/>
                </a:moveTo>
                <a:cubicBezTo>
                  <a:pt x="1236342" y="311126"/>
                  <a:pt x="1247560" y="315623"/>
                  <a:pt x="1255055" y="324616"/>
                </a:cubicBezTo>
                <a:cubicBezTo>
                  <a:pt x="1262550" y="333608"/>
                  <a:pt x="1266297" y="347738"/>
                  <a:pt x="1266297" y="367005"/>
                </a:cubicBezTo>
                <a:lnTo>
                  <a:pt x="1266297" y="376692"/>
                </a:lnTo>
                <a:lnTo>
                  <a:pt x="1186684" y="376692"/>
                </a:lnTo>
                <a:cubicBezTo>
                  <a:pt x="1186684" y="390991"/>
                  <a:pt x="1189056" y="401803"/>
                  <a:pt x="1193801" y="409128"/>
                </a:cubicBezTo>
                <a:cubicBezTo>
                  <a:pt x="1198545" y="416453"/>
                  <a:pt x="1206636" y="420115"/>
                  <a:pt x="1218072" y="420115"/>
                </a:cubicBezTo>
                <a:cubicBezTo>
                  <a:pt x="1229508" y="420115"/>
                  <a:pt x="1240898" y="419605"/>
                  <a:pt x="1252242" y="418586"/>
                </a:cubicBezTo>
                <a:lnTo>
                  <a:pt x="1261422" y="417868"/>
                </a:lnTo>
                <a:lnTo>
                  <a:pt x="1262036" y="429438"/>
                </a:lnTo>
                <a:cubicBezTo>
                  <a:pt x="1243886" y="430902"/>
                  <a:pt x="1229283" y="431634"/>
                  <a:pt x="1218227" y="431634"/>
                </a:cubicBezTo>
                <a:cubicBezTo>
                  <a:pt x="1201558" y="431477"/>
                  <a:pt x="1189989" y="426389"/>
                  <a:pt x="1183519" y="416370"/>
                </a:cubicBezTo>
                <a:cubicBezTo>
                  <a:pt x="1177049" y="406351"/>
                  <a:pt x="1173814" y="391316"/>
                  <a:pt x="1173814" y="371266"/>
                </a:cubicBezTo>
                <a:cubicBezTo>
                  <a:pt x="1173814" y="331173"/>
                  <a:pt x="1189677" y="311126"/>
                  <a:pt x="1221402" y="311126"/>
                </a:cubicBezTo>
                <a:close/>
                <a:moveTo>
                  <a:pt x="954702" y="311126"/>
                </a:moveTo>
                <a:cubicBezTo>
                  <a:pt x="969642" y="311126"/>
                  <a:pt x="980860" y="315623"/>
                  <a:pt x="988355" y="324616"/>
                </a:cubicBezTo>
                <a:cubicBezTo>
                  <a:pt x="995850" y="333608"/>
                  <a:pt x="999597" y="347738"/>
                  <a:pt x="999597" y="367005"/>
                </a:cubicBezTo>
                <a:lnTo>
                  <a:pt x="999597" y="376692"/>
                </a:lnTo>
                <a:lnTo>
                  <a:pt x="919984" y="376692"/>
                </a:lnTo>
                <a:cubicBezTo>
                  <a:pt x="919984" y="390991"/>
                  <a:pt x="922356" y="401803"/>
                  <a:pt x="927101" y="409128"/>
                </a:cubicBezTo>
                <a:cubicBezTo>
                  <a:pt x="931845" y="416453"/>
                  <a:pt x="939936" y="420115"/>
                  <a:pt x="951372" y="420115"/>
                </a:cubicBezTo>
                <a:cubicBezTo>
                  <a:pt x="962808" y="420115"/>
                  <a:pt x="974198" y="419605"/>
                  <a:pt x="985542" y="418586"/>
                </a:cubicBezTo>
                <a:lnTo>
                  <a:pt x="994722" y="417868"/>
                </a:lnTo>
                <a:lnTo>
                  <a:pt x="995336" y="429438"/>
                </a:lnTo>
                <a:cubicBezTo>
                  <a:pt x="977186" y="430902"/>
                  <a:pt x="962583" y="431634"/>
                  <a:pt x="951527" y="431634"/>
                </a:cubicBezTo>
                <a:cubicBezTo>
                  <a:pt x="934858" y="431477"/>
                  <a:pt x="923289" y="426389"/>
                  <a:pt x="916819" y="416370"/>
                </a:cubicBezTo>
                <a:cubicBezTo>
                  <a:pt x="910349" y="406351"/>
                  <a:pt x="907114" y="391316"/>
                  <a:pt x="907114" y="371266"/>
                </a:cubicBezTo>
                <a:cubicBezTo>
                  <a:pt x="907114" y="331173"/>
                  <a:pt x="922977" y="311126"/>
                  <a:pt x="954702" y="311126"/>
                </a:cubicBezTo>
                <a:close/>
                <a:moveTo>
                  <a:pt x="840402" y="311126"/>
                </a:moveTo>
                <a:cubicBezTo>
                  <a:pt x="855342" y="311126"/>
                  <a:pt x="866560" y="315623"/>
                  <a:pt x="874055" y="324616"/>
                </a:cubicBezTo>
                <a:cubicBezTo>
                  <a:pt x="881550" y="333608"/>
                  <a:pt x="885297" y="347738"/>
                  <a:pt x="885297" y="367005"/>
                </a:cubicBezTo>
                <a:lnTo>
                  <a:pt x="885297" y="376692"/>
                </a:lnTo>
                <a:lnTo>
                  <a:pt x="805684" y="376692"/>
                </a:lnTo>
                <a:cubicBezTo>
                  <a:pt x="805684" y="390991"/>
                  <a:pt x="808056" y="401803"/>
                  <a:pt x="812801" y="409128"/>
                </a:cubicBezTo>
                <a:cubicBezTo>
                  <a:pt x="817545" y="416453"/>
                  <a:pt x="825636" y="420115"/>
                  <a:pt x="837072" y="420115"/>
                </a:cubicBezTo>
                <a:cubicBezTo>
                  <a:pt x="848508" y="420115"/>
                  <a:pt x="859898" y="419605"/>
                  <a:pt x="871242" y="418586"/>
                </a:cubicBezTo>
                <a:lnTo>
                  <a:pt x="880422" y="417868"/>
                </a:lnTo>
                <a:lnTo>
                  <a:pt x="881036" y="429438"/>
                </a:lnTo>
                <a:cubicBezTo>
                  <a:pt x="862886" y="430902"/>
                  <a:pt x="848283" y="431634"/>
                  <a:pt x="837227" y="431634"/>
                </a:cubicBezTo>
                <a:cubicBezTo>
                  <a:pt x="820558" y="431477"/>
                  <a:pt x="808989" y="426389"/>
                  <a:pt x="802519" y="416370"/>
                </a:cubicBezTo>
                <a:cubicBezTo>
                  <a:pt x="796049" y="406351"/>
                  <a:pt x="792814" y="391316"/>
                  <a:pt x="792814" y="371266"/>
                </a:cubicBezTo>
                <a:cubicBezTo>
                  <a:pt x="792814" y="331173"/>
                  <a:pt x="808677" y="311126"/>
                  <a:pt x="840402" y="311126"/>
                </a:cubicBezTo>
                <a:close/>
                <a:moveTo>
                  <a:pt x="715462" y="311126"/>
                </a:moveTo>
                <a:cubicBezTo>
                  <a:pt x="730020" y="311126"/>
                  <a:pt x="739852" y="315156"/>
                  <a:pt x="744959" y="323215"/>
                </a:cubicBezTo>
                <a:cubicBezTo>
                  <a:pt x="750066" y="331275"/>
                  <a:pt x="752619" y="346544"/>
                  <a:pt x="752619" y="369023"/>
                </a:cubicBezTo>
                <a:lnTo>
                  <a:pt x="752619" y="429616"/>
                </a:lnTo>
                <a:lnTo>
                  <a:pt x="740199" y="429616"/>
                </a:lnTo>
                <a:lnTo>
                  <a:pt x="740199" y="369473"/>
                </a:lnTo>
                <a:cubicBezTo>
                  <a:pt x="740199" y="350173"/>
                  <a:pt x="738555" y="337543"/>
                  <a:pt x="735267" y="331584"/>
                </a:cubicBezTo>
                <a:cubicBezTo>
                  <a:pt x="731978" y="325625"/>
                  <a:pt x="724742" y="322646"/>
                  <a:pt x="713557" y="322646"/>
                </a:cubicBezTo>
                <a:cubicBezTo>
                  <a:pt x="707813" y="322646"/>
                  <a:pt x="701774" y="323556"/>
                  <a:pt x="695440" y="325376"/>
                </a:cubicBezTo>
                <a:cubicBezTo>
                  <a:pt x="689106" y="327197"/>
                  <a:pt x="684214" y="328969"/>
                  <a:pt x="680763" y="330693"/>
                </a:cubicBezTo>
                <a:lnTo>
                  <a:pt x="676595" y="332950"/>
                </a:lnTo>
                <a:lnTo>
                  <a:pt x="676595" y="429616"/>
                </a:lnTo>
                <a:lnTo>
                  <a:pt x="664176" y="429616"/>
                </a:lnTo>
                <a:lnTo>
                  <a:pt x="664176" y="313144"/>
                </a:lnTo>
                <a:lnTo>
                  <a:pt x="676595" y="313144"/>
                </a:lnTo>
                <a:lnTo>
                  <a:pt x="676595" y="321885"/>
                </a:lnTo>
                <a:cubicBezTo>
                  <a:pt x="687949" y="314713"/>
                  <a:pt x="700905" y="311126"/>
                  <a:pt x="715462" y="311126"/>
                </a:cubicBezTo>
                <a:close/>
                <a:moveTo>
                  <a:pt x="258263" y="311126"/>
                </a:moveTo>
                <a:cubicBezTo>
                  <a:pt x="272820" y="311126"/>
                  <a:pt x="282652" y="315156"/>
                  <a:pt x="287759" y="323215"/>
                </a:cubicBezTo>
                <a:cubicBezTo>
                  <a:pt x="292866" y="331275"/>
                  <a:pt x="295419" y="346544"/>
                  <a:pt x="295419" y="369023"/>
                </a:cubicBezTo>
                <a:lnTo>
                  <a:pt x="295419" y="429616"/>
                </a:lnTo>
                <a:lnTo>
                  <a:pt x="283000" y="429616"/>
                </a:lnTo>
                <a:lnTo>
                  <a:pt x="283000" y="369473"/>
                </a:lnTo>
                <a:cubicBezTo>
                  <a:pt x="283000" y="350173"/>
                  <a:pt x="281355" y="337543"/>
                  <a:pt x="278067" y="331584"/>
                </a:cubicBezTo>
                <a:cubicBezTo>
                  <a:pt x="274778" y="325625"/>
                  <a:pt x="267542" y="322646"/>
                  <a:pt x="256357" y="322646"/>
                </a:cubicBezTo>
                <a:cubicBezTo>
                  <a:pt x="250613" y="322646"/>
                  <a:pt x="244574" y="323556"/>
                  <a:pt x="238240" y="325376"/>
                </a:cubicBezTo>
                <a:cubicBezTo>
                  <a:pt x="231906" y="327197"/>
                  <a:pt x="227014" y="328969"/>
                  <a:pt x="223563" y="330693"/>
                </a:cubicBezTo>
                <a:lnTo>
                  <a:pt x="219395" y="332950"/>
                </a:lnTo>
                <a:lnTo>
                  <a:pt x="219395" y="429616"/>
                </a:lnTo>
                <a:lnTo>
                  <a:pt x="206976" y="429616"/>
                </a:lnTo>
                <a:lnTo>
                  <a:pt x="206976" y="313144"/>
                </a:lnTo>
                <a:lnTo>
                  <a:pt x="219395" y="313144"/>
                </a:lnTo>
                <a:lnTo>
                  <a:pt x="219395" y="321885"/>
                </a:lnTo>
                <a:cubicBezTo>
                  <a:pt x="230749" y="314713"/>
                  <a:pt x="243705" y="311126"/>
                  <a:pt x="258263" y="311126"/>
                </a:cubicBezTo>
                <a:close/>
                <a:moveTo>
                  <a:pt x="1578251" y="310673"/>
                </a:moveTo>
                <a:lnTo>
                  <a:pt x="1578251" y="322903"/>
                </a:lnTo>
                <a:cubicBezTo>
                  <a:pt x="1570557" y="324474"/>
                  <a:pt x="1563116" y="326785"/>
                  <a:pt x="1555926" y="329836"/>
                </a:cubicBezTo>
                <a:cubicBezTo>
                  <a:pt x="1548737" y="332886"/>
                  <a:pt x="1543407" y="335504"/>
                  <a:pt x="1539935" y="337690"/>
                </a:cubicBezTo>
                <a:lnTo>
                  <a:pt x="1533845" y="341387"/>
                </a:lnTo>
                <a:lnTo>
                  <a:pt x="1533845" y="429616"/>
                </a:lnTo>
                <a:lnTo>
                  <a:pt x="1521426" y="429616"/>
                </a:lnTo>
                <a:lnTo>
                  <a:pt x="1521426" y="313144"/>
                </a:lnTo>
                <a:lnTo>
                  <a:pt x="1533845" y="313144"/>
                </a:lnTo>
                <a:lnTo>
                  <a:pt x="1533845" y="330407"/>
                </a:lnTo>
                <a:cubicBezTo>
                  <a:pt x="1536002" y="327174"/>
                  <a:pt x="1541588" y="323474"/>
                  <a:pt x="1550603" y="319309"/>
                </a:cubicBezTo>
                <a:cubicBezTo>
                  <a:pt x="1559617" y="315145"/>
                  <a:pt x="1568833" y="312266"/>
                  <a:pt x="1578251" y="310673"/>
                </a:cubicBezTo>
                <a:close/>
                <a:moveTo>
                  <a:pt x="606701" y="310673"/>
                </a:moveTo>
                <a:lnTo>
                  <a:pt x="606701" y="322903"/>
                </a:lnTo>
                <a:cubicBezTo>
                  <a:pt x="599007" y="324474"/>
                  <a:pt x="591565" y="326785"/>
                  <a:pt x="584376" y="329836"/>
                </a:cubicBezTo>
                <a:cubicBezTo>
                  <a:pt x="577187" y="332886"/>
                  <a:pt x="571857" y="335504"/>
                  <a:pt x="568385" y="337690"/>
                </a:cubicBezTo>
                <a:lnTo>
                  <a:pt x="562295" y="341387"/>
                </a:lnTo>
                <a:lnTo>
                  <a:pt x="562295" y="429616"/>
                </a:lnTo>
                <a:lnTo>
                  <a:pt x="549876" y="429616"/>
                </a:lnTo>
                <a:lnTo>
                  <a:pt x="549876" y="313144"/>
                </a:lnTo>
                <a:lnTo>
                  <a:pt x="562295" y="313144"/>
                </a:lnTo>
                <a:lnTo>
                  <a:pt x="562295" y="330407"/>
                </a:lnTo>
                <a:cubicBezTo>
                  <a:pt x="564452" y="327174"/>
                  <a:pt x="570038" y="323474"/>
                  <a:pt x="579052" y="319309"/>
                </a:cubicBezTo>
                <a:cubicBezTo>
                  <a:pt x="588067" y="315145"/>
                  <a:pt x="597283" y="312266"/>
                  <a:pt x="606701" y="310673"/>
                </a:cubicBezTo>
                <a:close/>
                <a:moveTo>
                  <a:pt x="355885" y="280262"/>
                </a:moveTo>
                <a:lnTo>
                  <a:pt x="355885" y="360015"/>
                </a:lnTo>
                <a:lnTo>
                  <a:pt x="402712" y="360015"/>
                </a:lnTo>
                <a:cubicBezTo>
                  <a:pt x="426455" y="360015"/>
                  <a:pt x="438327" y="346199"/>
                  <a:pt x="438327" y="318567"/>
                </a:cubicBezTo>
                <a:cubicBezTo>
                  <a:pt x="438327" y="305413"/>
                  <a:pt x="435545" y="295740"/>
                  <a:pt x="429980" y="289549"/>
                </a:cubicBezTo>
                <a:cubicBezTo>
                  <a:pt x="424415" y="283357"/>
                  <a:pt x="415325" y="280262"/>
                  <a:pt x="402712" y="280262"/>
                </a:cubicBezTo>
                <a:close/>
                <a:moveTo>
                  <a:pt x="22510" y="280262"/>
                </a:moveTo>
                <a:lnTo>
                  <a:pt x="22510" y="360015"/>
                </a:lnTo>
                <a:lnTo>
                  <a:pt x="69337" y="360015"/>
                </a:lnTo>
                <a:cubicBezTo>
                  <a:pt x="93081" y="360015"/>
                  <a:pt x="104952" y="346199"/>
                  <a:pt x="104952" y="318567"/>
                </a:cubicBezTo>
                <a:cubicBezTo>
                  <a:pt x="104952" y="305413"/>
                  <a:pt x="102170" y="295740"/>
                  <a:pt x="96605" y="289549"/>
                </a:cubicBezTo>
                <a:cubicBezTo>
                  <a:pt x="91040" y="283357"/>
                  <a:pt x="81951" y="280262"/>
                  <a:pt x="69337" y="280262"/>
                </a:cubicBezTo>
                <a:close/>
                <a:moveTo>
                  <a:pt x="480180" y="276590"/>
                </a:moveTo>
                <a:lnTo>
                  <a:pt x="492599" y="276590"/>
                </a:lnTo>
                <a:lnTo>
                  <a:pt x="492599" y="313144"/>
                </a:lnTo>
                <a:lnTo>
                  <a:pt x="533415" y="313144"/>
                </a:lnTo>
                <a:lnTo>
                  <a:pt x="533415" y="324664"/>
                </a:lnTo>
                <a:lnTo>
                  <a:pt x="492599" y="324664"/>
                </a:lnTo>
                <a:lnTo>
                  <a:pt x="492599" y="381132"/>
                </a:lnTo>
                <a:cubicBezTo>
                  <a:pt x="492599" y="398096"/>
                  <a:pt x="493697" y="408871"/>
                  <a:pt x="495891" y="413459"/>
                </a:cubicBezTo>
                <a:cubicBezTo>
                  <a:pt x="498085" y="418046"/>
                  <a:pt x="503163" y="420340"/>
                  <a:pt x="511123" y="420340"/>
                </a:cubicBezTo>
                <a:lnTo>
                  <a:pt x="534980" y="418315"/>
                </a:lnTo>
                <a:lnTo>
                  <a:pt x="535880" y="429798"/>
                </a:lnTo>
                <a:cubicBezTo>
                  <a:pt x="524647" y="431172"/>
                  <a:pt x="516336" y="431859"/>
                  <a:pt x="510945" y="431859"/>
                </a:cubicBezTo>
                <a:cubicBezTo>
                  <a:pt x="499574" y="431859"/>
                  <a:pt x="491604" y="428881"/>
                  <a:pt x="487034" y="422924"/>
                </a:cubicBezTo>
                <a:cubicBezTo>
                  <a:pt x="482465" y="416968"/>
                  <a:pt x="480180" y="405877"/>
                  <a:pt x="480180" y="389654"/>
                </a:cubicBezTo>
                <a:lnTo>
                  <a:pt x="480180" y="324664"/>
                </a:lnTo>
                <a:lnTo>
                  <a:pt x="462463" y="324664"/>
                </a:lnTo>
                <a:lnTo>
                  <a:pt x="462463" y="313144"/>
                </a:lnTo>
                <a:lnTo>
                  <a:pt x="480180" y="313144"/>
                </a:lnTo>
                <a:close/>
                <a:moveTo>
                  <a:pt x="2197701" y="268292"/>
                </a:moveTo>
                <a:lnTo>
                  <a:pt x="2210120" y="268292"/>
                </a:lnTo>
                <a:lnTo>
                  <a:pt x="2210120" y="284969"/>
                </a:lnTo>
                <a:lnTo>
                  <a:pt x="2197701" y="284969"/>
                </a:lnTo>
                <a:close/>
                <a:moveTo>
                  <a:pt x="343240" y="268292"/>
                </a:moveTo>
                <a:lnTo>
                  <a:pt x="402712" y="268292"/>
                </a:lnTo>
                <a:cubicBezTo>
                  <a:pt x="419531" y="268292"/>
                  <a:pt x="431853" y="272444"/>
                  <a:pt x="439679" y="280746"/>
                </a:cubicBezTo>
                <a:cubicBezTo>
                  <a:pt x="447505" y="289048"/>
                  <a:pt x="451418" y="301655"/>
                  <a:pt x="451418" y="318567"/>
                </a:cubicBezTo>
                <a:cubicBezTo>
                  <a:pt x="451418" y="354178"/>
                  <a:pt x="435183" y="371984"/>
                  <a:pt x="402712" y="371984"/>
                </a:cubicBezTo>
                <a:lnTo>
                  <a:pt x="355885" y="371984"/>
                </a:lnTo>
                <a:lnTo>
                  <a:pt x="355885" y="429616"/>
                </a:lnTo>
                <a:lnTo>
                  <a:pt x="343240" y="429616"/>
                </a:lnTo>
                <a:close/>
                <a:moveTo>
                  <a:pt x="149826" y="268292"/>
                </a:moveTo>
                <a:lnTo>
                  <a:pt x="162245" y="268292"/>
                </a:lnTo>
                <a:lnTo>
                  <a:pt x="162245" y="284969"/>
                </a:lnTo>
                <a:lnTo>
                  <a:pt x="149826" y="284969"/>
                </a:lnTo>
                <a:close/>
                <a:moveTo>
                  <a:pt x="9865" y="268292"/>
                </a:moveTo>
                <a:lnTo>
                  <a:pt x="69337" y="268292"/>
                </a:lnTo>
                <a:cubicBezTo>
                  <a:pt x="86156" y="268292"/>
                  <a:pt x="98478" y="272444"/>
                  <a:pt x="106304" y="280746"/>
                </a:cubicBezTo>
                <a:cubicBezTo>
                  <a:pt x="114130" y="289048"/>
                  <a:pt x="118043" y="301655"/>
                  <a:pt x="118043" y="318567"/>
                </a:cubicBezTo>
                <a:cubicBezTo>
                  <a:pt x="118043" y="354178"/>
                  <a:pt x="101808" y="371984"/>
                  <a:pt x="69337" y="371984"/>
                </a:cubicBezTo>
                <a:lnTo>
                  <a:pt x="22510" y="371984"/>
                </a:lnTo>
                <a:lnTo>
                  <a:pt x="22510" y="429616"/>
                </a:lnTo>
                <a:lnTo>
                  <a:pt x="9865" y="429616"/>
                </a:lnTo>
                <a:close/>
                <a:moveTo>
                  <a:pt x="2117510" y="261567"/>
                </a:moveTo>
                <a:lnTo>
                  <a:pt x="2129933" y="261567"/>
                </a:lnTo>
                <a:lnTo>
                  <a:pt x="2129933" y="429616"/>
                </a:lnTo>
                <a:lnTo>
                  <a:pt x="2117510" y="429616"/>
                </a:lnTo>
                <a:lnTo>
                  <a:pt x="2117510" y="420197"/>
                </a:lnTo>
                <a:cubicBezTo>
                  <a:pt x="2115340" y="422926"/>
                  <a:pt x="2110276" y="425514"/>
                  <a:pt x="2102317" y="427962"/>
                </a:cubicBezTo>
                <a:cubicBezTo>
                  <a:pt x="2094357" y="430410"/>
                  <a:pt x="2087821" y="431634"/>
                  <a:pt x="2082707" y="431634"/>
                </a:cubicBezTo>
                <a:cubicBezTo>
                  <a:pt x="2077593" y="431634"/>
                  <a:pt x="2073675" y="431440"/>
                  <a:pt x="2070950" y="431050"/>
                </a:cubicBezTo>
                <a:cubicBezTo>
                  <a:pt x="2068226" y="430661"/>
                  <a:pt x="2064763" y="429375"/>
                  <a:pt x="2060562" y="427193"/>
                </a:cubicBezTo>
                <a:cubicBezTo>
                  <a:pt x="2056360" y="425010"/>
                  <a:pt x="2052937" y="421915"/>
                  <a:pt x="2050292" y="417908"/>
                </a:cubicBezTo>
                <a:cubicBezTo>
                  <a:pt x="2047648" y="413900"/>
                  <a:pt x="2045370" y="408074"/>
                  <a:pt x="2043457" y="400429"/>
                </a:cubicBezTo>
                <a:cubicBezTo>
                  <a:pt x="2041546" y="392784"/>
                  <a:pt x="2040589" y="383660"/>
                  <a:pt x="2040589" y="373059"/>
                </a:cubicBezTo>
                <a:cubicBezTo>
                  <a:pt x="2040589" y="352304"/>
                  <a:pt x="2044234" y="336793"/>
                  <a:pt x="2051523" y="326526"/>
                </a:cubicBezTo>
                <a:cubicBezTo>
                  <a:pt x="2058812" y="316260"/>
                  <a:pt x="2071703" y="311126"/>
                  <a:pt x="2090195" y="311126"/>
                </a:cubicBezTo>
                <a:cubicBezTo>
                  <a:pt x="2098823" y="311126"/>
                  <a:pt x="2107928" y="311947"/>
                  <a:pt x="2117510" y="313587"/>
                </a:cubicBezTo>
                <a:close/>
                <a:moveTo>
                  <a:pt x="1098335" y="261567"/>
                </a:moveTo>
                <a:lnTo>
                  <a:pt x="1110758" y="261567"/>
                </a:lnTo>
                <a:lnTo>
                  <a:pt x="1110758" y="429616"/>
                </a:lnTo>
                <a:lnTo>
                  <a:pt x="1098335" y="429616"/>
                </a:lnTo>
                <a:lnTo>
                  <a:pt x="1098335" y="420197"/>
                </a:lnTo>
                <a:cubicBezTo>
                  <a:pt x="1096165" y="422926"/>
                  <a:pt x="1091101" y="425514"/>
                  <a:pt x="1083142" y="427962"/>
                </a:cubicBezTo>
                <a:cubicBezTo>
                  <a:pt x="1075182" y="430410"/>
                  <a:pt x="1068646" y="431634"/>
                  <a:pt x="1063532" y="431634"/>
                </a:cubicBezTo>
                <a:cubicBezTo>
                  <a:pt x="1058418" y="431634"/>
                  <a:pt x="1054499" y="431440"/>
                  <a:pt x="1051775" y="431050"/>
                </a:cubicBezTo>
                <a:cubicBezTo>
                  <a:pt x="1049051" y="430661"/>
                  <a:pt x="1045588" y="429375"/>
                  <a:pt x="1041386" y="427193"/>
                </a:cubicBezTo>
                <a:cubicBezTo>
                  <a:pt x="1037185" y="425010"/>
                  <a:pt x="1033762" y="421915"/>
                  <a:pt x="1031117" y="417908"/>
                </a:cubicBezTo>
                <a:cubicBezTo>
                  <a:pt x="1028473" y="413900"/>
                  <a:pt x="1026195" y="408074"/>
                  <a:pt x="1024282" y="400429"/>
                </a:cubicBezTo>
                <a:cubicBezTo>
                  <a:pt x="1022370" y="392784"/>
                  <a:pt x="1021414" y="383660"/>
                  <a:pt x="1021414" y="373059"/>
                </a:cubicBezTo>
                <a:cubicBezTo>
                  <a:pt x="1021414" y="352304"/>
                  <a:pt x="1025059" y="336793"/>
                  <a:pt x="1032348" y="326526"/>
                </a:cubicBezTo>
                <a:cubicBezTo>
                  <a:pt x="1039637" y="316260"/>
                  <a:pt x="1052528" y="311126"/>
                  <a:pt x="1071020" y="311126"/>
                </a:cubicBezTo>
                <a:cubicBezTo>
                  <a:pt x="1079648" y="311126"/>
                  <a:pt x="1088752" y="311947"/>
                  <a:pt x="1098335" y="313587"/>
                </a:cubicBezTo>
                <a:close/>
                <a:moveTo>
                  <a:pt x="622304" y="120473"/>
                </a:moveTo>
                <a:lnTo>
                  <a:pt x="649050" y="120473"/>
                </a:lnTo>
                <a:lnTo>
                  <a:pt x="649050" y="153391"/>
                </a:lnTo>
                <a:lnTo>
                  <a:pt x="622304" y="153391"/>
                </a:lnTo>
                <a:close/>
                <a:moveTo>
                  <a:pt x="622304" y="51207"/>
                </a:moveTo>
                <a:lnTo>
                  <a:pt x="649050" y="51207"/>
                </a:lnTo>
                <a:lnTo>
                  <a:pt x="649050" y="84125"/>
                </a:lnTo>
                <a:lnTo>
                  <a:pt x="622304" y="84125"/>
                </a:lnTo>
                <a:close/>
                <a:moveTo>
                  <a:pt x="97591" y="41834"/>
                </a:moveTo>
                <a:lnTo>
                  <a:pt x="97591" y="67209"/>
                </a:lnTo>
                <a:lnTo>
                  <a:pt x="30382" y="95555"/>
                </a:lnTo>
                <a:lnTo>
                  <a:pt x="97591" y="125273"/>
                </a:lnTo>
                <a:lnTo>
                  <a:pt x="97591" y="150876"/>
                </a:lnTo>
                <a:lnTo>
                  <a:pt x="3865" y="106299"/>
                </a:lnTo>
                <a:lnTo>
                  <a:pt x="3865" y="85725"/>
                </a:lnTo>
                <a:close/>
                <a:moveTo>
                  <a:pt x="548542" y="22175"/>
                </a:moveTo>
                <a:cubicBezTo>
                  <a:pt x="537569" y="22175"/>
                  <a:pt x="529683" y="26328"/>
                  <a:pt x="524882" y="34633"/>
                </a:cubicBezTo>
                <a:cubicBezTo>
                  <a:pt x="520081" y="42939"/>
                  <a:pt x="517681" y="57531"/>
                  <a:pt x="517681" y="78410"/>
                </a:cubicBezTo>
                <a:cubicBezTo>
                  <a:pt x="517681" y="99289"/>
                  <a:pt x="520158" y="113729"/>
                  <a:pt x="525111" y="121730"/>
                </a:cubicBezTo>
                <a:cubicBezTo>
                  <a:pt x="530064" y="129731"/>
                  <a:pt x="537912" y="133731"/>
                  <a:pt x="548656" y="133731"/>
                </a:cubicBezTo>
                <a:cubicBezTo>
                  <a:pt x="559401" y="133731"/>
                  <a:pt x="567173" y="129731"/>
                  <a:pt x="571974" y="121730"/>
                </a:cubicBezTo>
                <a:cubicBezTo>
                  <a:pt x="576774" y="113729"/>
                  <a:pt x="579175" y="99289"/>
                  <a:pt x="579175" y="78410"/>
                </a:cubicBezTo>
                <a:cubicBezTo>
                  <a:pt x="579175" y="57531"/>
                  <a:pt x="576812" y="42939"/>
                  <a:pt x="572088" y="34633"/>
                </a:cubicBezTo>
                <a:cubicBezTo>
                  <a:pt x="567363" y="26328"/>
                  <a:pt x="559515" y="22175"/>
                  <a:pt x="548542" y="22175"/>
                </a:cubicBezTo>
                <a:close/>
                <a:moveTo>
                  <a:pt x="300892" y="22175"/>
                </a:moveTo>
                <a:cubicBezTo>
                  <a:pt x="289920" y="22175"/>
                  <a:pt x="282033" y="26328"/>
                  <a:pt x="277232" y="34633"/>
                </a:cubicBezTo>
                <a:cubicBezTo>
                  <a:pt x="272432" y="42939"/>
                  <a:pt x="270031" y="57531"/>
                  <a:pt x="270031" y="78410"/>
                </a:cubicBezTo>
                <a:cubicBezTo>
                  <a:pt x="270031" y="99289"/>
                  <a:pt x="272508" y="113729"/>
                  <a:pt x="277461" y="121730"/>
                </a:cubicBezTo>
                <a:cubicBezTo>
                  <a:pt x="282414" y="129731"/>
                  <a:pt x="290262" y="133731"/>
                  <a:pt x="301007" y="133731"/>
                </a:cubicBezTo>
                <a:cubicBezTo>
                  <a:pt x="311751" y="133731"/>
                  <a:pt x="319523" y="129731"/>
                  <a:pt x="324324" y="121730"/>
                </a:cubicBezTo>
                <a:cubicBezTo>
                  <a:pt x="329124" y="113729"/>
                  <a:pt x="331525" y="99289"/>
                  <a:pt x="331525" y="78410"/>
                </a:cubicBezTo>
                <a:cubicBezTo>
                  <a:pt x="331525" y="57531"/>
                  <a:pt x="329162" y="42939"/>
                  <a:pt x="324438" y="34633"/>
                </a:cubicBezTo>
                <a:cubicBezTo>
                  <a:pt x="319714" y="26328"/>
                  <a:pt x="311865" y="22175"/>
                  <a:pt x="300892" y="22175"/>
                </a:cubicBezTo>
                <a:close/>
                <a:moveTo>
                  <a:pt x="429975" y="2515"/>
                </a:moveTo>
                <a:lnTo>
                  <a:pt x="453292" y="2515"/>
                </a:lnTo>
                <a:lnTo>
                  <a:pt x="453292" y="153391"/>
                </a:lnTo>
                <a:lnTo>
                  <a:pt x="427917" y="153391"/>
                </a:lnTo>
                <a:lnTo>
                  <a:pt x="427917" y="31319"/>
                </a:lnTo>
                <a:lnTo>
                  <a:pt x="392484" y="54179"/>
                </a:lnTo>
                <a:lnTo>
                  <a:pt x="380826" y="35205"/>
                </a:lnTo>
                <a:close/>
                <a:moveTo>
                  <a:pt x="548542" y="0"/>
                </a:moveTo>
                <a:cubicBezTo>
                  <a:pt x="567592" y="0"/>
                  <a:pt x="581842" y="6096"/>
                  <a:pt x="591290" y="18288"/>
                </a:cubicBezTo>
                <a:cubicBezTo>
                  <a:pt x="600739" y="30480"/>
                  <a:pt x="605463" y="50635"/>
                  <a:pt x="605463" y="78753"/>
                </a:cubicBezTo>
                <a:cubicBezTo>
                  <a:pt x="605463" y="106871"/>
                  <a:pt x="600701" y="126759"/>
                  <a:pt x="591176" y="138418"/>
                </a:cubicBezTo>
                <a:cubicBezTo>
                  <a:pt x="581651" y="150076"/>
                  <a:pt x="567402" y="155906"/>
                  <a:pt x="548428" y="155906"/>
                </a:cubicBezTo>
                <a:cubicBezTo>
                  <a:pt x="529454" y="155906"/>
                  <a:pt x="515205" y="150114"/>
                  <a:pt x="505680" y="138532"/>
                </a:cubicBezTo>
                <a:cubicBezTo>
                  <a:pt x="496155" y="126950"/>
                  <a:pt x="491392" y="107100"/>
                  <a:pt x="491392" y="78982"/>
                </a:cubicBezTo>
                <a:cubicBezTo>
                  <a:pt x="491392" y="50864"/>
                  <a:pt x="496155" y="30671"/>
                  <a:pt x="505680" y="18403"/>
                </a:cubicBezTo>
                <a:cubicBezTo>
                  <a:pt x="515205" y="6135"/>
                  <a:pt x="529492" y="0"/>
                  <a:pt x="548542" y="0"/>
                </a:cubicBezTo>
                <a:close/>
                <a:moveTo>
                  <a:pt x="300892" y="0"/>
                </a:moveTo>
                <a:cubicBezTo>
                  <a:pt x="319942" y="0"/>
                  <a:pt x="334192" y="6096"/>
                  <a:pt x="343641" y="18288"/>
                </a:cubicBezTo>
                <a:cubicBezTo>
                  <a:pt x="353089" y="30480"/>
                  <a:pt x="357814" y="50635"/>
                  <a:pt x="357814" y="78753"/>
                </a:cubicBezTo>
                <a:cubicBezTo>
                  <a:pt x="357814" y="106871"/>
                  <a:pt x="353051" y="126759"/>
                  <a:pt x="343526" y="138418"/>
                </a:cubicBezTo>
                <a:cubicBezTo>
                  <a:pt x="334001" y="150076"/>
                  <a:pt x="319752" y="155906"/>
                  <a:pt x="300778" y="155906"/>
                </a:cubicBezTo>
                <a:cubicBezTo>
                  <a:pt x="281804" y="155906"/>
                  <a:pt x="267555" y="150114"/>
                  <a:pt x="258030" y="138532"/>
                </a:cubicBezTo>
                <a:cubicBezTo>
                  <a:pt x="248505" y="126950"/>
                  <a:pt x="243742" y="107100"/>
                  <a:pt x="243742" y="78982"/>
                </a:cubicBezTo>
                <a:cubicBezTo>
                  <a:pt x="243742" y="50864"/>
                  <a:pt x="248505" y="30671"/>
                  <a:pt x="258030" y="18403"/>
                </a:cubicBezTo>
                <a:cubicBezTo>
                  <a:pt x="267555" y="6135"/>
                  <a:pt x="281842" y="0"/>
                  <a:pt x="300892" y="0"/>
                </a:cubicBezTo>
                <a:close/>
                <a:moveTo>
                  <a:pt x="175238" y="0"/>
                </a:moveTo>
                <a:cubicBezTo>
                  <a:pt x="206785" y="0"/>
                  <a:pt x="222559" y="14021"/>
                  <a:pt x="222559" y="42063"/>
                </a:cubicBezTo>
                <a:cubicBezTo>
                  <a:pt x="222559" y="53036"/>
                  <a:pt x="220158" y="62561"/>
                  <a:pt x="215358" y="70638"/>
                </a:cubicBezTo>
                <a:cubicBezTo>
                  <a:pt x="210557" y="78715"/>
                  <a:pt x="201985" y="88469"/>
                  <a:pt x="189640" y="99899"/>
                </a:cubicBezTo>
                <a:lnTo>
                  <a:pt x="157408" y="131217"/>
                </a:lnTo>
                <a:lnTo>
                  <a:pt x="225531" y="131217"/>
                </a:lnTo>
                <a:lnTo>
                  <a:pt x="225531" y="153391"/>
                </a:lnTo>
                <a:lnTo>
                  <a:pt x="128376" y="153391"/>
                </a:lnTo>
                <a:lnTo>
                  <a:pt x="128376" y="131674"/>
                </a:lnTo>
                <a:lnTo>
                  <a:pt x="165637" y="93269"/>
                </a:lnTo>
                <a:cubicBezTo>
                  <a:pt x="176915" y="81687"/>
                  <a:pt x="184840" y="72619"/>
                  <a:pt x="189412" y="66066"/>
                </a:cubicBezTo>
                <a:cubicBezTo>
                  <a:pt x="193984" y="59513"/>
                  <a:pt x="196270" y="52312"/>
                  <a:pt x="196270" y="44463"/>
                </a:cubicBezTo>
                <a:cubicBezTo>
                  <a:pt x="196270" y="36615"/>
                  <a:pt x="194060" y="31014"/>
                  <a:pt x="189640" y="27661"/>
                </a:cubicBezTo>
                <a:cubicBezTo>
                  <a:pt x="185221" y="24308"/>
                  <a:pt x="177982" y="22632"/>
                  <a:pt x="167923" y="22632"/>
                </a:cubicBezTo>
                <a:cubicBezTo>
                  <a:pt x="158474" y="22632"/>
                  <a:pt x="148035" y="23699"/>
                  <a:pt x="136605" y="25832"/>
                </a:cubicBezTo>
                <a:lnTo>
                  <a:pt x="130890" y="26747"/>
                </a:lnTo>
                <a:lnTo>
                  <a:pt x="129290" y="6630"/>
                </a:lnTo>
                <a:cubicBezTo>
                  <a:pt x="144073" y="2210"/>
                  <a:pt x="159389" y="0"/>
                  <a:pt x="175238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To Outline"/>
          <p:cNvSpPr/>
          <p:nvPr/>
        </p:nvSpPr>
        <p:spPr>
          <a:xfrm>
            <a:off x="1190995" y="5537662"/>
            <a:ext cx="1521041" cy="486412"/>
          </a:xfrm>
          <a:custGeom>
            <a:avLst/>
            <a:gdLst/>
            <a:ahLst/>
            <a:cxnLst/>
            <a:rect l="l" t="t" r="r" b="b"/>
            <a:pathLst>
              <a:path w="1521041" h="486412">
                <a:moveTo>
                  <a:pt x="1227154" y="426087"/>
                </a:moveTo>
                <a:cubicBezTo>
                  <a:pt x="1221046" y="430309"/>
                  <a:pt x="1216983" y="433867"/>
                  <a:pt x="1214964" y="436761"/>
                </a:cubicBezTo>
                <a:cubicBezTo>
                  <a:pt x="1212944" y="439656"/>
                  <a:pt x="1211934" y="443484"/>
                  <a:pt x="1211934" y="448247"/>
                </a:cubicBezTo>
                <a:cubicBezTo>
                  <a:pt x="1211934" y="458750"/>
                  <a:pt x="1214052" y="465817"/>
                  <a:pt x="1218287" y="469448"/>
                </a:cubicBezTo>
                <a:cubicBezTo>
                  <a:pt x="1222522" y="473078"/>
                  <a:pt x="1231581" y="474893"/>
                  <a:pt x="1245464" y="474893"/>
                </a:cubicBezTo>
                <a:cubicBezTo>
                  <a:pt x="1259346" y="474893"/>
                  <a:pt x="1269100" y="472939"/>
                  <a:pt x="1274725" y="469031"/>
                </a:cubicBezTo>
                <a:cubicBezTo>
                  <a:pt x="1280349" y="465124"/>
                  <a:pt x="1283161" y="458426"/>
                  <a:pt x="1283161" y="448938"/>
                </a:cubicBezTo>
                <a:cubicBezTo>
                  <a:pt x="1283161" y="439450"/>
                  <a:pt x="1281175" y="433382"/>
                  <a:pt x="1277202" y="430734"/>
                </a:cubicBezTo>
                <a:cubicBezTo>
                  <a:pt x="1273228" y="428086"/>
                  <a:pt x="1265338" y="426762"/>
                  <a:pt x="1253529" y="426762"/>
                </a:cubicBezTo>
                <a:close/>
                <a:moveTo>
                  <a:pt x="1384903" y="372491"/>
                </a:moveTo>
                <a:lnTo>
                  <a:pt x="1345691" y="376752"/>
                </a:lnTo>
                <a:cubicBezTo>
                  <a:pt x="1337754" y="377588"/>
                  <a:pt x="1332191" y="379801"/>
                  <a:pt x="1329001" y="383390"/>
                </a:cubicBezTo>
                <a:cubicBezTo>
                  <a:pt x="1325811" y="386980"/>
                  <a:pt x="1324216" y="392563"/>
                  <a:pt x="1324216" y="400139"/>
                </a:cubicBezTo>
                <a:cubicBezTo>
                  <a:pt x="1324216" y="407715"/>
                  <a:pt x="1325852" y="413472"/>
                  <a:pt x="1329122" y="417409"/>
                </a:cubicBezTo>
                <a:cubicBezTo>
                  <a:pt x="1332393" y="421346"/>
                  <a:pt x="1337099" y="423315"/>
                  <a:pt x="1343240" y="423315"/>
                </a:cubicBezTo>
                <a:cubicBezTo>
                  <a:pt x="1349381" y="423315"/>
                  <a:pt x="1356021" y="422550"/>
                  <a:pt x="1363161" y="421020"/>
                </a:cubicBezTo>
                <a:cubicBezTo>
                  <a:pt x="1370300" y="419490"/>
                  <a:pt x="1375954" y="417981"/>
                  <a:pt x="1380123" y="416493"/>
                </a:cubicBezTo>
                <a:lnTo>
                  <a:pt x="1384903" y="414785"/>
                </a:lnTo>
                <a:close/>
                <a:moveTo>
                  <a:pt x="584802" y="372491"/>
                </a:moveTo>
                <a:lnTo>
                  <a:pt x="545590" y="376752"/>
                </a:lnTo>
                <a:cubicBezTo>
                  <a:pt x="537654" y="377588"/>
                  <a:pt x="532090" y="379801"/>
                  <a:pt x="528901" y="383390"/>
                </a:cubicBezTo>
                <a:cubicBezTo>
                  <a:pt x="525711" y="386980"/>
                  <a:pt x="524116" y="392563"/>
                  <a:pt x="524116" y="400139"/>
                </a:cubicBezTo>
                <a:cubicBezTo>
                  <a:pt x="524116" y="407715"/>
                  <a:pt x="525752" y="413472"/>
                  <a:pt x="529022" y="417409"/>
                </a:cubicBezTo>
                <a:cubicBezTo>
                  <a:pt x="532293" y="421346"/>
                  <a:pt x="536999" y="423315"/>
                  <a:pt x="543140" y="423315"/>
                </a:cubicBezTo>
                <a:cubicBezTo>
                  <a:pt x="549281" y="423315"/>
                  <a:pt x="555921" y="422550"/>
                  <a:pt x="563060" y="421020"/>
                </a:cubicBezTo>
                <a:cubicBezTo>
                  <a:pt x="570199" y="419490"/>
                  <a:pt x="575854" y="417981"/>
                  <a:pt x="580023" y="416493"/>
                </a:cubicBezTo>
                <a:lnTo>
                  <a:pt x="584802" y="414785"/>
                </a:lnTo>
                <a:close/>
                <a:moveTo>
                  <a:pt x="1123049" y="325846"/>
                </a:moveTo>
                <a:cubicBezTo>
                  <a:pt x="1099904" y="325846"/>
                  <a:pt x="1088331" y="340021"/>
                  <a:pt x="1088331" y="368372"/>
                </a:cubicBezTo>
                <a:lnTo>
                  <a:pt x="1155075" y="368372"/>
                </a:lnTo>
                <a:cubicBezTo>
                  <a:pt x="1155075" y="353371"/>
                  <a:pt x="1152537" y="342532"/>
                  <a:pt x="1147461" y="335858"/>
                </a:cubicBezTo>
                <a:cubicBezTo>
                  <a:pt x="1142386" y="329183"/>
                  <a:pt x="1134249" y="325846"/>
                  <a:pt x="1123049" y="325846"/>
                </a:cubicBezTo>
                <a:close/>
                <a:moveTo>
                  <a:pt x="1004829" y="325846"/>
                </a:moveTo>
                <a:cubicBezTo>
                  <a:pt x="999080" y="325846"/>
                  <a:pt x="993042" y="326582"/>
                  <a:pt x="986714" y="328053"/>
                </a:cubicBezTo>
                <a:cubicBezTo>
                  <a:pt x="980386" y="329525"/>
                  <a:pt x="975585" y="330973"/>
                  <a:pt x="972310" y="332397"/>
                </a:cubicBezTo>
                <a:lnTo>
                  <a:pt x="968546" y="334032"/>
                </a:lnTo>
                <a:lnTo>
                  <a:pt x="968546" y="422165"/>
                </a:lnTo>
                <a:cubicBezTo>
                  <a:pt x="978497" y="422932"/>
                  <a:pt x="987083" y="423315"/>
                  <a:pt x="994304" y="423315"/>
                </a:cubicBezTo>
                <a:cubicBezTo>
                  <a:pt x="1001525" y="423315"/>
                  <a:pt x="1007808" y="422413"/>
                  <a:pt x="1013151" y="420609"/>
                </a:cubicBezTo>
                <a:cubicBezTo>
                  <a:pt x="1018495" y="418806"/>
                  <a:pt x="1022557" y="415680"/>
                  <a:pt x="1025337" y="411233"/>
                </a:cubicBezTo>
                <a:cubicBezTo>
                  <a:pt x="1028117" y="406786"/>
                  <a:pt x="1029984" y="401660"/>
                  <a:pt x="1030939" y="395854"/>
                </a:cubicBezTo>
                <a:cubicBezTo>
                  <a:pt x="1031894" y="390049"/>
                  <a:pt x="1032371" y="382322"/>
                  <a:pt x="1032371" y="372673"/>
                </a:cubicBezTo>
                <a:cubicBezTo>
                  <a:pt x="1032371" y="355457"/>
                  <a:pt x="1030499" y="343348"/>
                  <a:pt x="1026755" y="336347"/>
                </a:cubicBezTo>
                <a:cubicBezTo>
                  <a:pt x="1023010" y="329346"/>
                  <a:pt x="1015702" y="325846"/>
                  <a:pt x="1004829" y="325846"/>
                </a:cubicBezTo>
                <a:close/>
                <a:moveTo>
                  <a:pt x="446774" y="325846"/>
                </a:moveTo>
                <a:cubicBezTo>
                  <a:pt x="423629" y="325846"/>
                  <a:pt x="412056" y="340021"/>
                  <a:pt x="412056" y="368372"/>
                </a:cubicBezTo>
                <a:lnTo>
                  <a:pt x="478800" y="368372"/>
                </a:lnTo>
                <a:cubicBezTo>
                  <a:pt x="478800" y="353371"/>
                  <a:pt x="476262" y="342532"/>
                  <a:pt x="471186" y="335858"/>
                </a:cubicBezTo>
                <a:cubicBezTo>
                  <a:pt x="466111" y="329183"/>
                  <a:pt x="457973" y="325846"/>
                  <a:pt x="446774" y="325846"/>
                </a:cubicBezTo>
                <a:close/>
                <a:moveTo>
                  <a:pt x="208649" y="325846"/>
                </a:moveTo>
                <a:cubicBezTo>
                  <a:pt x="185504" y="325846"/>
                  <a:pt x="173931" y="340021"/>
                  <a:pt x="173931" y="368372"/>
                </a:cubicBezTo>
                <a:lnTo>
                  <a:pt x="240675" y="368372"/>
                </a:lnTo>
                <a:cubicBezTo>
                  <a:pt x="240675" y="353371"/>
                  <a:pt x="238137" y="342532"/>
                  <a:pt x="233061" y="335858"/>
                </a:cubicBezTo>
                <a:cubicBezTo>
                  <a:pt x="227986" y="329183"/>
                  <a:pt x="219848" y="325846"/>
                  <a:pt x="208649" y="325846"/>
                </a:cubicBezTo>
                <a:close/>
                <a:moveTo>
                  <a:pt x="1242026" y="325621"/>
                </a:moveTo>
                <a:cubicBezTo>
                  <a:pt x="1231368" y="325621"/>
                  <a:pt x="1223950" y="327676"/>
                  <a:pt x="1219771" y="331788"/>
                </a:cubicBezTo>
                <a:cubicBezTo>
                  <a:pt x="1215592" y="335899"/>
                  <a:pt x="1213503" y="343200"/>
                  <a:pt x="1213503" y="353692"/>
                </a:cubicBezTo>
                <a:cubicBezTo>
                  <a:pt x="1213503" y="364181"/>
                  <a:pt x="1215592" y="371381"/>
                  <a:pt x="1219771" y="375291"/>
                </a:cubicBezTo>
                <a:cubicBezTo>
                  <a:pt x="1223950" y="379201"/>
                  <a:pt x="1231375" y="381156"/>
                  <a:pt x="1242045" y="381156"/>
                </a:cubicBezTo>
                <a:cubicBezTo>
                  <a:pt x="1252716" y="381156"/>
                  <a:pt x="1260180" y="379230"/>
                  <a:pt x="1264439" y="375377"/>
                </a:cubicBezTo>
                <a:cubicBezTo>
                  <a:pt x="1268698" y="371524"/>
                  <a:pt x="1270828" y="364302"/>
                  <a:pt x="1270828" y="353710"/>
                </a:cubicBezTo>
                <a:cubicBezTo>
                  <a:pt x="1270828" y="343118"/>
                  <a:pt x="1268692" y="335789"/>
                  <a:pt x="1264420" y="331721"/>
                </a:cubicBezTo>
                <a:cubicBezTo>
                  <a:pt x="1260148" y="327654"/>
                  <a:pt x="1252683" y="325621"/>
                  <a:pt x="1242026" y="325621"/>
                </a:cubicBezTo>
                <a:close/>
                <a:moveTo>
                  <a:pt x="1483885" y="314326"/>
                </a:moveTo>
                <a:cubicBezTo>
                  <a:pt x="1498442" y="314326"/>
                  <a:pt x="1508274" y="318356"/>
                  <a:pt x="1513381" y="326415"/>
                </a:cubicBezTo>
                <a:cubicBezTo>
                  <a:pt x="1518488" y="334475"/>
                  <a:pt x="1521041" y="349744"/>
                  <a:pt x="1521041" y="372223"/>
                </a:cubicBezTo>
                <a:lnTo>
                  <a:pt x="1521041" y="432816"/>
                </a:lnTo>
                <a:lnTo>
                  <a:pt x="1508622" y="432816"/>
                </a:lnTo>
                <a:lnTo>
                  <a:pt x="1508622" y="372673"/>
                </a:lnTo>
                <a:cubicBezTo>
                  <a:pt x="1508622" y="353373"/>
                  <a:pt x="1506977" y="340743"/>
                  <a:pt x="1503689" y="334784"/>
                </a:cubicBezTo>
                <a:cubicBezTo>
                  <a:pt x="1500400" y="328825"/>
                  <a:pt x="1493164" y="325846"/>
                  <a:pt x="1481979" y="325846"/>
                </a:cubicBezTo>
                <a:cubicBezTo>
                  <a:pt x="1476235" y="325846"/>
                  <a:pt x="1470196" y="326756"/>
                  <a:pt x="1463862" y="328576"/>
                </a:cubicBezTo>
                <a:cubicBezTo>
                  <a:pt x="1457528" y="330397"/>
                  <a:pt x="1452636" y="332169"/>
                  <a:pt x="1449186" y="333893"/>
                </a:cubicBezTo>
                <a:lnTo>
                  <a:pt x="1445017" y="336151"/>
                </a:lnTo>
                <a:lnTo>
                  <a:pt x="1445017" y="432816"/>
                </a:lnTo>
                <a:lnTo>
                  <a:pt x="1432598" y="432816"/>
                </a:lnTo>
                <a:lnTo>
                  <a:pt x="1432598" y="316345"/>
                </a:lnTo>
                <a:lnTo>
                  <a:pt x="1445017" y="316345"/>
                </a:lnTo>
                <a:lnTo>
                  <a:pt x="1445017" y="325085"/>
                </a:lnTo>
                <a:cubicBezTo>
                  <a:pt x="1456371" y="317913"/>
                  <a:pt x="1469327" y="314326"/>
                  <a:pt x="1483885" y="314326"/>
                </a:cubicBezTo>
                <a:close/>
                <a:moveTo>
                  <a:pt x="1362296" y="314326"/>
                </a:moveTo>
                <a:cubicBezTo>
                  <a:pt x="1385647" y="314326"/>
                  <a:pt x="1397322" y="326673"/>
                  <a:pt x="1397322" y="351367"/>
                </a:cubicBezTo>
                <a:lnTo>
                  <a:pt x="1397322" y="416050"/>
                </a:lnTo>
                <a:cubicBezTo>
                  <a:pt x="1397774" y="420124"/>
                  <a:pt x="1403381" y="422619"/>
                  <a:pt x="1414142" y="423533"/>
                </a:cubicBezTo>
                <a:lnTo>
                  <a:pt x="1413520" y="434609"/>
                </a:lnTo>
                <a:cubicBezTo>
                  <a:pt x="1400378" y="434609"/>
                  <a:pt x="1391693" y="431470"/>
                  <a:pt x="1387464" y="425190"/>
                </a:cubicBezTo>
                <a:cubicBezTo>
                  <a:pt x="1373067" y="431620"/>
                  <a:pt x="1358248" y="434834"/>
                  <a:pt x="1343008" y="434834"/>
                </a:cubicBezTo>
                <a:cubicBezTo>
                  <a:pt x="1333064" y="434834"/>
                  <a:pt x="1325301" y="431841"/>
                  <a:pt x="1319719" y="425853"/>
                </a:cubicBezTo>
                <a:cubicBezTo>
                  <a:pt x="1314138" y="419865"/>
                  <a:pt x="1311347" y="411472"/>
                  <a:pt x="1311347" y="400673"/>
                </a:cubicBezTo>
                <a:cubicBezTo>
                  <a:pt x="1311347" y="389874"/>
                  <a:pt x="1313992" y="381587"/>
                  <a:pt x="1319284" y="375813"/>
                </a:cubicBezTo>
                <a:cubicBezTo>
                  <a:pt x="1324575" y="370038"/>
                  <a:pt x="1332923" y="366597"/>
                  <a:pt x="1344330" y="365490"/>
                </a:cubicBezTo>
                <a:lnTo>
                  <a:pt x="1384903" y="361218"/>
                </a:lnTo>
                <a:lnTo>
                  <a:pt x="1384903" y="351367"/>
                </a:lnTo>
                <a:cubicBezTo>
                  <a:pt x="1384903" y="342444"/>
                  <a:pt x="1383055" y="336035"/>
                  <a:pt x="1379361" y="332139"/>
                </a:cubicBezTo>
                <a:cubicBezTo>
                  <a:pt x="1375666" y="328244"/>
                  <a:pt x="1369978" y="326296"/>
                  <a:pt x="1362296" y="326296"/>
                </a:cubicBezTo>
                <a:cubicBezTo>
                  <a:pt x="1353964" y="326296"/>
                  <a:pt x="1342248" y="327267"/>
                  <a:pt x="1327149" y="329210"/>
                </a:cubicBezTo>
                <a:lnTo>
                  <a:pt x="1317844" y="330107"/>
                </a:lnTo>
                <a:lnTo>
                  <a:pt x="1316951" y="318727"/>
                </a:lnTo>
                <a:cubicBezTo>
                  <a:pt x="1335087" y="315793"/>
                  <a:pt x="1350202" y="314326"/>
                  <a:pt x="1362296" y="314326"/>
                </a:cubicBezTo>
                <a:close/>
                <a:moveTo>
                  <a:pt x="1123049" y="314326"/>
                </a:moveTo>
                <a:cubicBezTo>
                  <a:pt x="1137989" y="314326"/>
                  <a:pt x="1149207" y="318823"/>
                  <a:pt x="1156702" y="327816"/>
                </a:cubicBezTo>
                <a:cubicBezTo>
                  <a:pt x="1164197" y="336808"/>
                  <a:pt x="1167944" y="350938"/>
                  <a:pt x="1167944" y="370205"/>
                </a:cubicBezTo>
                <a:lnTo>
                  <a:pt x="1167944" y="379892"/>
                </a:lnTo>
                <a:lnTo>
                  <a:pt x="1088331" y="379892"/>
                </a:lnTo>
                <a:cubicBezTo>
                  <a:pt x="1088331" y="394191"/>
                  <a:pt x="1090703" y="405003"/>
                  <a:pt x="1095448" y="412328"/>
                </a:cubicBezTo>
                <a:cubicBezTo>
                  <a:pt x="1100192" y="419653"/>
                  <a:pt x="1108283" y="423315"/>
                  <a:pt x="1119719" y="423315"/>
                </a:cubicBezTo>
                <a:cubicBezTo>
                  <a:pt x="1131155" y="423315"/>
                  <a:pt x="1142545" y="422805"/>
                  <a:pt x="1153889" y="421786"/>
                </a:cubicBezTo>
                <a:lnTo>
                  <a:pt x="1163069" y="421068"/>
                </a:lnTo>
                <a:lnTo>
                  <a:pt x="1163683" y="432638"/>
                </a:lnTo>
                <a:cubicBezTo>
                  <a:pt x="1145533" y="434102"/>
                  <a:pt x="1130930" y="434834"/>
                  <a:pt x="1119874" y="434834"/>
                </a:cubicBezTo>
                <a:cubicBezTo>
                  <a:pt x="1103205" y="434677"/>
                  <a:pt x="1091636" y="429589"/>
                  <a:pt x="1085166" y="419570"/>
                </a:cubicBezTo>
                <a:cubicBezTo>
                  <a:pt x="1078696" y="409551"/>
                  <a:pt x="1075461" y="394516"/>
                  <a:pt x="1075461" y="374466"/>
                </a:cubicBezTo>
                <a:cubicBezTo>
                  <a:pt x="1075461" y="334373"/>
                  <a:pt x="1091324" y="314326"/>
                  <a:pt x="1123049" y="314326"/>
                </a:cubicBezTo>
                <a:close/>
                <a:moveTo>
                  <a:pt x="742964" y="314326"/>
                </a:moveTo>
                <a:lnTo>
                  <a:pt x="772367" y="316784"/>
                </a:lnTo>
                <a:lnTo>
                  <a:pt x="771732" y="328089"/>
                </a:lnTo>
                <a:cubicBezTo>
                  <a:pt x="758182" y="326593"/>
                  <a:pt x="748662" y="325846"/>
                  <a:pt x="743171" y="325846"/>
                </a:cubicBezTo>
                <a:cubicBezTo>
                  <a:pt x="729705" y="325846"/>
                  <a:pt x="720440" y="329175"/>
                  <a:pt x="715376" y="335834"/>
                </a:cubicBezTo>
                <a:cubicBezTo>
                  <a:pt x="710313" y="342494"/>
                  <a:pt x="707781" y="355152"/>
                  <a:pt x="707781" y="373809"/>
                </a:cubicBezTo>
                <a:cubicBezTo>
                  <a:pt x="707781" y="392466"/>
                  <a:pt x="710079" y="405381"/>
                  <a:pt x="714676" y="412555"/>
                </a:cubicBezTo>
                <a:cubicBezTo>
                  <a:pt x="719273" y="419728"/>
                  <a:pt x="728855" y="423315"/>
                  <a:pt x="743421" y="423315"/>
                </a:cubicBezTo>
                <a:lnTo>
                  <a:pt x="772200" y="421068"/>
                </a:lnTo>
                <a:lnTo>
                  <a:pt x="772814" y="432584"/>
                </a:lnTo>
                <a:cubicBezTo>
                  <a:pt x="758867" y="434084"/>
                  <a:pt x="748986" y="434834"/>
                  <a:pt x="743171" y="434834"/>
                </a:cubicBezTo>
                <a:cubicBezTo>
                  <a:pt x="724140" y="434834"/>
                  <a:pt x="711339" y="430282"/>
                  <a:pt x="704768" y="421177"/>
                </a:cubicBezTo>
                <a:cubicBezTo>
                  <a:pt x="698197" y="412073"/>
                  <a:pt x="694911" y="396322"/>
                  <a:pt x="694911" y="373925"/>
                </a:cubicBezTo>
                <a:cubicBezTo>
                  <a:pt x="694911" y="351528"/>
                  <a:pt x="698536" y="335996"/>
                  <a:pt x="705786" y="327328"/>
                </a:cubicBezTo>
                <a:cubicBezTo>
                  <a:pt x="713036" y="318660"/>
                  <a:pt x="725428" y="314326"/>
                  <a:pt x="742964" y="314326"/>
                </a:cubicBezTo>
                <a:close/>
                <a:moveTo>
                  <a:pt x="562196" y="314326"/>
                </a:moveTo>
                <a:cubicBezTo>
                  <a:pt x="585547" y="314326"/>
                  <a:pt x="597222" y="326673"/>
                  <a:pt x="597222" y="351367"/>
                </a:cubicBezTo>
                <a:lnTo>
                  <a:pt x="597222" y="416050"/>
                </a:lnTo>
                <a:cubicBezTo>
                  <a:pt x="597674" y="420124"/>
                  <a:pt x="603281" y="422619"/>
                  <a:pt x="614042" y="423533"/>
                </a:cubicBezTo>
                <a:lnTo>
                  <a:pt x="613420" y="434609"/>
                </a:lnTo>
                <a:cubicBezTo>
                  <a:pt x="600278" y="434609"/>
                  <a:pt x="591593" y="431470"/>
                  <a:pt x="587363" y="425190"/>
                </a:cubicBezTo>
                <a:cubicBezTo>
                  <a:pt x="572966" y="431620"/>
                  <a:pt x="558148" y="434834"/>
                  <a:pt x="542908" y="434834"/>
                </a:cubicBezTo>
                <a:cubicBezTo>
                  <a:pt x="532964" y="434834"/>
                  <a:pt x="525201" y="431841"/>
                  <a:pt x="519619" y="425853"/>
                </a:cubicBezTo>
                <a:cubicBezTo>
                  <a:pt x="514038" y="419865"/>
                  <a:pt x="511247" y="411472"/>
                  <a:pt x="511247" y="400673"/>
                </a:cubicBezTo>
                <a:cubicBezTo>
                  <a:pt x="511247" y="389874"/>
                  <a:pt x="513892" y="381587"/>
                  <a:pt x="519183" y="375813"/>
                </a:cubicBezTo>
                <a:cubicBezTo>
                  <a:pt x="524475" y="370038"/>
                  <a:pt x="532823" y="366597"/>
                  <a:pt x="544229" y="365490"/>
                </a:cubicBezTo>
                <a:lnTo>
                  <a:pt x="584802" y="361218"/>
                </a:lnTo>
                <a:lnTo>
                  <a:pt x="584802" y="351367"/>
                </a:lnTo>
                <a:cubicBezTo>
                  <a:pt x="584802" y="342444"/>
                  <a:pt x="582955" y="336035"/>
                  <a:pt x="579261" y="332139"/>
                </a:cubicBezTo>
                <a:cubicBezTo>
                  <a:pt x="575566" y="328244"/>
                  <a:pt x="569878" y="326296"/>
                  <a:pt x="562196" y="326296"/>
                </a:cubicBezTo>
                <a:cubicBezTo>
                  <a:pt x="553864" y="326296"/>
                  <a:pt x="542148" y="327267"/>
                  <a:pt x="527049" y="329210"/>
                </a:cubicBezTo>
                <a:lnTo>
                  <a:pt x="517744" y="330107"/>
                </a:lnTo>
                <a:lnTo>
                  <a:pt x="516851" y="318727"/>
                </a:lnTo>
                <a:cubicBezTo>
                  <a:pt x="534987" y="315793"/>
                  <a:pt x="550102" y="314326"/>
                  <a:pt x="562196" y="314326"/>
                </a:cubicBezTo>
                <a:close/>
                <a:moveTo>
                  <a:pt x="446774" y="314326"/>
                </a:moveTo>
                <a:cubicBezTo>
                  <a:pt x="461714" y="314326"/>
                  <a:pt x="472932" y="318823"/>
                  <a:pt x="480427" y="327816"/>
                </a:cubicBezTo>
                <a:cubicBezTo>
                  <a:pt x="487922" y="336808"/>
                  <a:pt x="491669" y="350938"/>
                  <a:pt x="491669" y="370205"/>
                </a:cubicBezTo>
                <a:lnTo>
                  <a:pt x="491669" y="379892"/>
                </a:lnTo>
                <a:lnTo>
                  <a:pt x="412056" y="379892"/>
                </a:lnTo>
                <a:cubicBezTo>
                  <a:pt x="412056" y="394191"/>
                  <a:pt x="414428" y="405003"/>
                  <a:pt x="419173" y="412328"/>
                </a:cubicBezTo>
                <a:cubicBezTo>
                  <a:pt x="423917" y="419653"/>
                  <a:pt x="432008" y="423315"/>
                  <a:pt x="443444" y="423315"/>
                </a:cubicBezTo>
                <a:cubicBezTo>
                  <a:pt x="454880" y="423315"/>
                  <a:pt x="466270" y="422805"/>
                  <a:pt x="477614" y="421786"/>
                </a:cubicBezTo>
                <a:lnTo>
                  <a:pt x="486794" y="421068"/>
                </a:lnTo>
                <a:lnTo>
                  <a:pt x="487408" y="432638"/>
                </a:lnTo>
                <a:cubicBezTo>
                  <a:pt x="469258" y="434102"/>
                  <a:pt x="454655" y="434834"/>
                  <a:pt x="443599" y="434834"/>
                </a:cubicBezTo>
                <a:cubicBezTo>
                  <a:pt x="426930" y="434677"/>
                  <a:pt x="415361" y="429589"/>
                  <a:pt x="408891" y="419570"/>
                </a:cubicBezTo>
                <a:cubicBezTo>
                  <a:pt x="402421" y="409551"/>
                  <a:pt x="399186" y="394516"/>
                  <a:pt x="399186" y="374466"/>
                </a:cubicBezTo>
                <a:cubicBezTo>
                  <a:pt x="399186" y="334373"/>
                  <a:pt x="415049" y="314326"/>
                  <a:pt x="446774" y="314326"/>
                </a:cubicBezTo>
                <a:close/>
                <a:moveTo>
                  <a:pt x="322605" y="314326"/>
                </a:moveTo>
                <a:cubicBezTo>
                  <a:pt x="334793" y="314326"/>
                  <a:pt x="346263" y="315160"/>
                  <a:pt x="357017" y="316827"/>
                </a:cubicBezTo>
                <a:lnTo>
                  <a:pt x="364811" y="318038"/>
                </a:lnTo>
                <a:lnTo>
                  <a:pt x="364171" y="329435"/>
                </a:lnTo>
                <a:cubicBezTo>
                  <a:pt x="347281" y="327042"/>
                  <a:pt x="333875" y="325846"/>
                  <a:pt x="323952" y="325846"/>
                </a:cubicBezTo>
                <a:cubicBezTo>
                  <a:pt x="305442" y="325846"/>
                  <a:pt x="296188" y="332558"/>
                  <a:pt x="296188" y="345984"/>
                </a:cubicBezTo>
                <a:cubicBezTo>
                  <a:pt x="296188" y="352361"/>
                  <a:pt x="298052" y="356848"/>
                  <a:pt x="301779" y="359445"/>
                </a:cubicBezTo>
                <a:cubicBezTo>
                  <a:pt x="305507" y="362041"/>
                  <a:pt x="314545" y="364461"/>
                  <a:pt x="328894" y="366703"/>
                </a:cubicBezTo>
                <a:cubicBezTo>
                  <a:pt x="343242" y="368945"/>
                  <a:pt x="353488" y="372087"/>
                  <a:pt x="359631" y="376129"/>
                </a:cubicBezTo>
                <a:cubicBezTo>
                  <a:pt x="365775" y="380171"/>
                  <a:pt x="368847" y="388200"/>
                  <a:pt x="368847" y="400216"/>
                </a:cubicBezTo>
                <a:cubicBezTo>
                  <a:pt x="368847" y="412232"/>
                  <a:pt x="364999" y="421005"/>
                  <a:pt x="357302" y="426537"/>
                </a:cubicBezTo>
                <a:cubicBezTo>
                  <a:pt x="349606" y="432069"/>
                  <a:pt x="338489" y="434834"/>
                  <a:pt x="323952" y="434834"/>
                </a:cubicBezTo>
                <a:cubicBezTo>
                  <a:pt x="316113" y="434834"/>
                  <a:pt x="305839" y="433938"/>
                  <a:pt x="293130" y="432145"/>
                </a:cubicBezTo>
                <a:lnTo>
                  <a:pt x="284665" y="430941"/>
                </a:lnTo>
                <a:lnTo>
                  <a:pt x="285822" y="419275"/>
                </a:lnTo>
                <a:cubicBezTo>
                  <a:pt x="303393" y="421968"/>
                  <a:pt x="316828" y="423315"/>
                  <a:pt x="326125" y="423315"/>
                </a:cubicBezTo>
                <a:cubicBezTo>
                  <a:pt x="335423" y="423315"/>
                  <a:pt x="342723" y="421616"/>
                  <a:pt x="348025" y="418218"/>
                </a:cubicBezTo>
                <a:cubicBezTo>
                  <a:pt x="353326" y="414820"/>
                  <a:pt x="355977" y="409025"/>
                  <a:pt x="355977" y="400834"/>
                </a:cubicBezTo>
                <a:cubicBezTo>
                  <a:pt x="355977" y="392642"/>
                  <a:pt x="353943" y="387279"/>
                  <a:pt x="349873" y="384744"/>
                </a:cubicBezTo>
                <a:cubicBezTo>
                  <a:pt x="345803" y="382209"/>
                  <a:pt x="336696" y="379857"/>
                  <a:pt x="322552" y="377686"/>
                </a:cubicBezTo>
                <a:cubicBezTo>
                  <a:pt x="308407" y="375516"/>
                  <a:pt x="298332" y="372443"/>
                  <a:pt x="292327" y="368467"/>
                </a:cubicBezTo>
                <a:cubicBezTo>
                  <a:pt x="286321" y="364492"/>
                  <a:pt x="283318" y="357841"/>
                  <a:pt x="283318" y="348516"/>
                </a:cubicBezTo>
                <a:cubicBezTo>
                  <a:pt x="283318" y="339191"/>
                  <a:pt x="285486" y="331999"/>
                  <a:pt x="289823" y="326939"/>
                </a:cubicBezTo>
                <a:cubicBezTo>
                  <a:pt x="294159" y="321879"/>
                  <a:pt x="299198" y="318511"/>
                  <a:pt x="304941" y="316837"/>
                </a:cubicBezTo>
                <a:cubicBezTo>
                  <a:pt x="310683" y="315163"/>
                  <a:pt x="316571" y="314326"/>
                  <a:pt x="322605" y="314326"/>
                </a:cubicBezTo>
                <a:close/>
                <a:moveTo>
                  <a:pt x="208649" y="314326"/>
                </a:moveTo>
                <a:cubicBezTo>
                  <a:pt x="223589" y="314326"/>
                  <a:pt x="234807" y="318823"/>
                  <a:pt x="242302" y="327816"/>
                </a:cubicBezTo>
                <a:cubicBezTo>
                  <a:pt x="249797" y="336808"/>
                  <a:pt x="253544" y="350938"/>
                  <a:pt x="253544" y="370205"/>
                </a:cubicBezTo>
                <a:lnTo>
                  <a:pt x="253544" y="379892"/>
                </a:lnTo>
                <a:lnTo>
                  <a:pt x="173931" y="379892"/>
                </a:lnTo>
                <a:cubicBezTo>
                  <a:pt x="173931" y="394191"/>
                  <a:pt x="176303" y="405003"/>
                  <a:pt x="181048" y="412328"/>
                </a:cubicBezTo>
                <a:cubicBezTo>
                  <a:pt x="185792" y="419653"/>
                  <a:pt x="193883" y="423315"/>
                  <a:pt x="205319" y="423315"/>
                </a:cubicBezTo>
                <a:cubicBezTo>
                  <a:pt x="216755" y="423315"/>
                  <a:pt x="228145" y="422805"/>
                  <a:pt x="239489" y="421786"/>
                </a:cubicBezTo>
                <a:lnTo>
                  <a:pt x="248669" y="421068"/>
                </a:lnTo>
                <a:lnTo>
                  <a:pt x="249283" y="432638"/>
                </a:lnTo>
                <a:cubicBezTo>
                  <a:pt x="231133" y="434102"/>
                  <a:pt x="216530" y="434834"/>
                  <a:pt x="205474" y="434834"/>
                </a:cubicBezTo>
                <a:cubicBezTo>
                  <a:pt x="188805" y="434677"/>
                  <a:pt x="177236" y="429589"/>
                  <a:pt x="170766" y="419570"/>
                </a:cubicBezTo>
                <a:cubicBezTo>
                  <a:pt x="164296" y="409551"/>
                  <a:pt x="161061" y="394516"/>
                  <a:pt x="161061" y="374466"/>
                </a:cubicBezTo>
                <a:cubicBezTo>
                  <a:pt x="161061" y="334373"/>
                  <a:pt x="176924" y="314326"/>
                  <a:pt x="208649" y="314326"/>
                </a:cubicBezTo>
                <a:close/>
                <a:moveTo>
                  <a:pt x="1241492" y="314101"/>
                </a:moveTo>
                <a:cubicBezTo>
                  <a:pt x="1249452" y="314101"/>
                  <a:pt x="1256647" y="314905"/>
                  <a:pt x="1263077" y="316512"/>
                </a:cubicBezTo>
                <a:lnTo>
                  <a:pt x="1265541" y="317041"/>
                </a:lnTo>
                <a:lnTo>
                  <a:pt x="1298945" y="316116"/>
                </a:lnTo>
                <a:lnTo>
                  <a:pt x="1298945" y="328535"/>
                </a:lnTo>
                <a:lnTo>
                  <a:pt x="1274725" y="328535"/>
                </a:lnTo>
                <a:cubicBezTo>
                  <a:pt x="1280706" y="332019"/>
                  <a:pt x="1283697" y="340608"/>
                  <a:pt x="1283697" y="354303"/>
                </a:cubicBezTo>
                <a:cubicBezTo>
                  <a:pt x="1283697" y="367997"/>
                  <a:pt x="1280203" y="377816"/>
                  <a:pt x="1273215" y="383760"/>
                </a:cubicBezTo>
                <a:cubicBezTo>
                  <a:pt x="1266228" y="389704"/>
                  <a:pt x="1255354" y="392676"/>
                  <a:pt x="1240595" y="392676"/>
                </a:cubicBezTo>
                <a:cubicBezTo>
                  <a:pt x="1235847" y="392676"/>
                  <a:pt x="1232281" y="392377"/>
                  <a:pt x="1229897" y="391779"/>
                </a:cubicBezTo>
                <a:cubicBezTo>
                  <a:pt x="1227042" y="399054"/>
                  <a:pt x="1225615" y="403710"/>
                  <a:pt x="1225615" y="405749"/>
                </a:cubicBezTo>
                <a:cubicBezTo>
                  <a:pt x="1225615" y="407787"/>
                  <a:pt x="1225738" y="409297"/>
                  <a:pt x="1225984" y="410279"/>
                </a:cubicBezTo>
                <a:cubicBezTo>
                  <a:pt x="1226231" y="411262"/>
                  <a:pt x="1226648" y="412097"/>
                  <a:pt x="1227236" y="412785"/>
                </a:cubicBezTo>
                <a:cubicBezTo>
                  <a:pt x="1227824" y="413473"/>
                  <a:pt x="1229218" y="413947"/>
                  <a:pt x="1231416" y="414207"/>
                </a:cubicBezTo>
                <a:cubicBezTo>
                  <a:pt x="1235695" y="414897"/>
                  <a:pt x="1244361" y="415243"/>
                  <a:pt x="1257413" y="415243"/>
                </a:cubicBezTo>
                <a:cubicBezTo>
                  <a:pt x="1270466" y="415243"/>
                  <a:pt x="1280166" y="417480"/>
                  <a:pt x="1286512" y="421954"/>
                </a:cubicBezTo>
                <a:cubicBezTo>
                  <a:pt x="1292858" y="426429"/>
                  <a:pt x="1296031" y="435375"/>
                  <a:pt x="1296031" y="448793"/>
                </a:cubicBezTo>
                <a:cubicBezTo>
                  <a:pt x="1296031" y="462209"/>
                  <a:pt x="1291996" y="471833"/>
                  <a:pt x="1283926" y="477665"/>
                </a:cubicBezTo>
                <a:cubicBezTo>
                  <a:pt x="1275856" y="483496"/>
                  <a:pt x="1262837" y="486412"/>
                  <a:pt x="1244871" y="486412"/>
                </a:cubicBezTo>
                <a:cubicBezTo>
                  <a:pt x="1226904" y="486412"/>
                  <a:pt x="1214815" y="483710"/>
                  <a:pt x="1208604" y="478306"/>
                </a:cubicBezTo>
                <a:cubicBezTo>
                  <a:pt x="1202392" y="472902"/>
                  <a:pt x="1199286" y="462957"/>
                  <a:pt x="1199286" y="448472"/>
                </a:cubicBezTo>
                <a:cubicBezTo>
                  <a:pt x="1199286" y="439390"/>
                  <a:pt x="1202365" y="432094"/>
                  <a:pt x="1208523" y="426583"/>
                </a:cubicBezTo>
                <a:cubicBezTo>
                  <a:pt x="1210628" y="424628"/>
                  <a:pt x="1213904" y="422430"/>
                  <a:pt x="1218350" y="419990"/>
                </a:cubicBezTo>
                <a:cubicBezTo>
                  <a:pt x="1215061" y="418592"/>
                  <a:pt x="1213417" y="413658"/>
                  <a:pt x="1213417" y="405188"/>
                </a:cubicBezTo>
                <a:cubicBezTo>
                  <a:pt x="1213417" y="402814"/>
                  <a:pt x="1215184" y="397939"/>
                  <a:pt x="1218717" y="390565"/>
                </a:cubicBezTo>
                <a:lnTo>
                  <a:pt x="1220143" y="389107"/>
                </a:lnTo>
                <a:cubicBezTo>
                  <a:pt x="1207286" y="385092"/>
                  <a:pt x="1200858" y="373260"/>
                  <a:pt x="1200858" y="353610"/>
                </a:cubicBezTo>
                <a:cubicBezTo>
                  <a:pt x="1200858" y="327271"/>
                  <a:pt x="1214403" y="314101"/>
                  <a:pt x="1241492" y="314101"/>
                </a:cubicBezTo>
                <a:close/>
                <a:moveTo>
                  <a:pt x="689323" y="313873"/>
                </a:moveTo>
                <a:lnTo>
                  <a:pt x="689323" y="326103"/>
                </a:lnTo>
                <a:cubicBezTo>
                  <a:pt x="681629" y="327675"/>
                  <a:pt x="674187" y="329986"/>
                  <a:pt x="666998" y="333036"/>
                </a:cubicBezTo>
                <a:cubicBezTo>
                  <a:pt x="659809" y="336086"/>
                  <a:pt x="654479" y="338704"/>
                  <a:pt x="651007" y="340890"/>
                </a:cubicBezTo>
                <a:lnTo>
                  <a:pt x="644917" y="344587"/>
                </a:lnTo>
                <a:lnTo>
                  <a:pt x="644917" y="432816"/>
                </a:lnTo>
                <a:lnTo>
                  <a:pt x="632498" y="432816"/>
                </a:lnTo>
                <a:lnTo>
                  <a:pt x="632498" y="316345"/>
                </a:lnTo>
                <a:lnTo>
                  <a:pt x="644917" y="316345"/>
                </a:lnTo>
                <a:lnTo>
                  <a:pt x="644917" y="333607"/>
                </a:lnTo>
                <a:cubicBezTo>
                  <a:pt x="647074" y="330374"/>
                  <a:pt x="652660" y="326674"/>
                  <a:pt x="661674" y="322510"/>
                </a:cubicBezTo>
                <a:cubicBezTo>
                  <a:pt x="670689" y="318345"/>
                  <a:pt x="679905" y="315466"/>
                  <a:pt x="689323" y="313873"/>
                </a:cubicBezTo>
                <a:close/>
                <a:moveTo>
                  <a:pt x="28932" y="283462"/>
                </a:moveTo>
                <a:lnTo>
                  <a:pt x="28932" y="355814"/>
                </a:lnTo>
                <a:lnTo>
                  <a:pt x="74862" y="355814"/>
                </a:lnTo>
                <a:cubicBezTo>
                  <a:pt x="98753" y="355814"/>
                  <a:pt x="110699" y="343343"/>
                  <a:pt x="110699" y="318402"/>
                </a:cubicBezTo>
                <a:cubicBezTo>
                  <a:pt x="110699" y="306079"/>
                  <a:pt x="107852" y="297175"/>
                  <a:pt x="102159" y="291690"/>
                </a:cubicBezTo>
                <a:cubicBezTo>
                  <a:pt x="96465" y="286204"/>
                  <a:pt x="87366" y="283462"/>
                  <a:pt x="74862" y="283462"/>
                </a:cubicBezTo>
                <a:close/>
                <a:moveTo>
                  <a:pt x="16287" y="271492"/>
                </a:moveTo>
                <a:lnTo>
                  <a:pt x="74862" y="271492"/>
                </a:lnTo>
                <a:cubicBezTo>
                  <a:pt x="91324" y="271492"/>
                  <a:pt x="103595" y="275295"/>
                  <a:pt x="111674" y="282899"/>
                </a:cubicBezTo>
                <a:cubicBezTo>
                  <a:pt x="119754" y="290504"/>
                  <a:pt x="123794" y="302338"/>
                  <a:pt x="123794" y="318402"/>
                </a:cubicBezTo>
                <a:cubicBezTo>
                  <a:pt x="123794" y="346127"/>
                  <a:pt x="112954" y="362010"/>
                  <a:pt x="91275" y="366051"/>
                </a:cubicBezTo>
                <a:lnTo>
                  <a:pt x="126708" y="432816"/>
                </a:lnTo>
                <a:lnTo>
                  <a:pt x="113828" y="432816"/>
                </a:lnTo>
                <a:lnTo>
                  <a:pt x="78845" y="367783"/>
                </a:lnTo>
                <a:lnTo>
                  <a:pt x="28932" y="367783"/>
                </a:lnTo>
                <a:lnTo>
                  <a:pt x="28932" y="432816"/>
                </a:lnTo>
                <a:lnTo>
                  <a:pt x="16287" y="432816"/>
                </a:lnTo>
                <a:close/>
                <a:moveTo>
                  <a:pt x="956123" y="264767"/>
                </a:moveTo>
                <a:lnTo>
                  <a:pt x="968546" y="264767"/>
                </a:lnTo>
                <a:lnTo>
                  <a:pt x="968546" y="323067"/>
                </a:lnTo>
                <a:cubicBezTo>
                  <a:pt x="979076" y="317240"/>
                  <a:pt x="991637" y="314326"/>
                  <a:pt x="1006229" y="314326"/>
                </a:cubicBezTo>
                <a:cubicBezTo>
                  <a:pt x="1020821" y="314326"/>
                  <a:pt x="1030971" y="318925"/>
                  <a:pt x="1036679" y="328121"/>
                </a:cubicBezTo>
                <a:cubicBezTo>
                  <a:pt x="1042387" y="337317"/>
                  <a:pt x="1045241" y="352668"/>
                  <a:pt x="1045241" y="374171"/>
                </a:cubicBezTo>
                <a:cubicBezTo>
                  <a:pt x="1045241" y="395675"/>
                  <a:pt x="1041532" y="411162"/>
                  <a:pt x="1034115" y="420631"/>
                </a:cubicBezTo>
                <a:cubicBezTo>
                  <a:pt x="1026697" y="430100"/>
                  <a:pt x="1012600" y="434834"/>
                  <a:pt x="991824" y="434834"/>
                </a:cubicBezTo>
                <a:cubicBezTo>
                  <a:pt x="981167" y="434834"/>
                  <a:pt x="971526" y="434305"/>
                  <a:pt x="962899" y="433245"/>
                </a:cubicBezTo>
                <a:lnTo>
                  <a:pt x="956123" y="432627"/>
                </a:lnTo>
                <a:close/>
                <a:moveTo>
                  <a:pt x="794423" y="264767"/>
                </a:moveTo>
                <a:lnTo>
                  <a:pt x="806842" y="264767"/>
                </a:lnTo>
                <a:lnTo>
                  <a:pt x="806842" y="322845"/>
                </a:lnTo>
                <a:cubicBezTo>
                  <a:pt x="818146" y="317166"/>
                  <a:pt x="831052" y="314326"/>
                  <a:pt x="845559" y="314326"/>
                </a:cubicBezTo>
                <a:cubicBezTo>
                  <a:pt x="860067" y="314326"/>
                  <a:pt x="869874" y="318356"/>
                  <a:pt x="874981" y="326415"/>
                </a:cubicBezTo>
                <a:cubicBezTo>
                  <a:pt x="880087" y="334475"/>
                  <a:pt x="882641" y="349744"/>
                  <a:pt x="882641" y="372223"/>
                </a:cubicBezTo>
                <a:lnTo>
                  <a:pt x="882641" y="432816"/>
                </a:lnTo>
                <a:lnTo>
                  <a:pt x="870221" y="432816"/>
                </a:lnTo>
                <a:lnTo>
                  <a:pt x="870221" y="372673"/>
                </a:lnTo>
                <a:cubicBezTo>
                  <a:pt x="870221" y="353373"/>
                  <a:pt x="868577" y="340743"/>
                  <a:pt x="865289" y="334784"/>
                </a:cubicBezTo>
                <a:cubicBezTo>
                  <a:pt x="862000" y="328825"/>
                  <a:pt x="854763" y="325846"/>
                  <a:pt x="843579" y="325846"/>
                </a:cubicBezTo>
                <a:cubicBezTo>
                  <a:pt x="837828" y="325846"/>
                  <a:pt x="831749" y="326583"/>
                  <a:pt x="825341" y="328057"/>
                </a:cubicBezTo>
                <a:cubicBezTo>
                  <a:pt x="818933" y="329531"/>
                  <a:pt x="813700" y="331037"/>
                  <a:pt x="809642" y="332575"/>
                </a:cubicBezTo>
                <a:lnTo>
                  <a:pt x="806842" y="334079"/>
                </a:lnTo>
                <a:lnTo>
                  <a:pt x="806842" y="432816"/>
                </a:lnTo>
                <a:lnTo>
                  <a:pt x="794423" y="432816"/>
                </a:lnTo>
                <a:close/>
                <a:moveTo>
                  <a:pt x="1295476" y="123673"/>
                </a:moveTo>
                <a:lnTo>
                  <a:pt x="1322222" y="123673"/>
                </a:lnTo>
                <a:lnTo>
                  <a:pt x="1322222" y="156591"/>
                </a:lnTo>
                <a:lnTo>
                  <a:pt x="1295476" y="156591"/>
                </a:lnTo>
                <a:close/>
                <a:moveTo>
                  <a:pt x="499262" y="103327"/>
                </a:moveTo>
                <a:lnTo>
                  <a:pt x="472744" y="105842"/>
                </a:lnTo>
                <a:cubicBezTo>
                  <a:pt x="462229" y="106756"/>
                  <a:pt x="456971" y="112471"/>
                  <a:pt x="456971" y="122987"/>
                </a:cubicBezTo>
                <a:cubicBezTo>
                  <a:pt x="456971" y="133503"/>
                  <a:pt x="461619" y="138760"/>
                  <a:pt x="470915" y="138760"/>
                </a:cubicBezTo>
                <a:cubicBezTo>
                  <a:pt x="478536" y="138760"/>
                  <a:pt x="486613" y="137541"/>
                  <a:pt x="495147" y="135103"/>
                </a:cubicBezTo>
                <a:lnTo>
                  <a:pt x="499262" y="133731"/>
                </a:lnTo>
                <a:close/>
                <a:moveTo>
                  <a:pt x="137312" y="103327"/>
                </a:moveTo>
                <a:lnTo>
                  <a:pt x="110794" y="105842"/>
                </a:lnTo>
                <a:cubicBezTo>
                  <a:pt x="100279" y="106756"/>
                  <a:pt x="95021" y="112471"/>
                  <a:pt x="95021" y="122987"/>
                </a:cubicBezTo>
                <a:cubicBezTo>
                  <a:pt x="95021" y="133503"/>
                  <a:pt x="99669" y="138760"/>
                  <a:pt x="108965" y="138760"/>
                </a:cubicBezTo>
                <a:cubicBezTo>
                  <a:pt x="116586" y="138760"/>
                  <a:pt x="124663" y="137541"/>
                  <a:pt x="133197" y="135103"/>
                </a:cubicBezTo>
                <a:lnTo>
                  <a:pt x="137312" y="133731"/>
                </a:lnTo>
                <a:close/>
                <a:moveTo>
                  <a:pt x="1295476" y="54407"/>
                </a:moveTo>
                <a:lnTo>
                  <a:pt x="1322222" y="54407"/>
                </a:lnTo>
                <a:lnTo>
                  <a:pt x="1322222" y="87325"/>
                </a:lnTo>
                <a:lnTo>
                  <a:pt x="1295476" y="87325"/>
                </a:lnTo>
                <a:close/>
                <a:moveTo>
                  <a:pt x="628878" y="42291"/>
                </a:moveTo>
                <a:lnTo>
                  <a:pt x="653338" y="42291"/>
                </a:lnTo>
                <a:lnTo>
                  <a:pt x="677570" y="135331"/>
                </a:lnTo>
                <a:lnTo>
                  <a:pt x="683742" y="135331"/>
                </a:lnTo>
                <a:lnTo>
                  <a:pt x="707974" y="42291"/>
                </a:lnTo>
                <a:lnTo>
                  <a:pt x="732662" y="42291"/>
                </a:lnTo>
                <a:lnTo>
                  <a:pt x="689228" y="205740"/>
                </a:lnTo>
                <a:lnTo>
                  <a:pt x="664768" y="205740"/>
                </a:lnTo>
                <a:lnTo>
                  <a:pt x="678484" y="156591"/>
                </a:lnTo>
                <a:lnTo>
                  <a:pt x="658825" y="156591"/>
                </a:lnTo>
                <a:close/>
                <a:moveTo>
                  <a:pt x="314401" y="42291"/>
                </a:moveTo>
                <a:lnTo>
                  <a:pt x="339318" y="42291"/>
                </a:lnTo>
                <a:lnTo>
                  <a:pt x="339318" y="102184"/>
                </a:lnTo>
                <a:cubicBezTo>
                  <a:pt x="339318" y="115900"/>
                  <a:pt x="340461" y="125121"/>
                  <a:pt x="342747" y="129845"/>
                </a:cubicBezTo>
                <a:cubicBezTo>
                  <a:pt x="345033" y="134569"/>
                  <a:pt x="350367" y="136932"/>
                  <a:pt x="358749" y="136932"/>
                </a:cubicBezTo>
                <a:cubicBezTo>
                  <a:pt x="366979" y="136932"/>
                  <a:pt x="374522" y="135408"/>
                  <a:pt x="381381" y="132360"/>
                </a:cubicBezTo>
                <a:lnTo>
                  <a:pt x="384810" y="130988"/>
                </a:lnTo>
                <a:lnTo>
                  <a:pt x="384810" y="42291"/>
                </a:lnTo>
                <a:lnTo>
                  <a:pt x="409498" y="42291"/>
                </a:lnTo>
                <a:lnTo>
                  <a:pt x="409498" y="156591"/>
                </a:lnTo>
                <a:lnTo>
                  <a:pt x="384810" y="156591"/>
                </a:lnTo>
                <a:lnTo>
                  <a:pt x="384810" y="149505"/>
                </a:lnTo>
                <a:cubicBezTo>
                  <a:pt x="373684" y="155905"/>
                  <a:pt x="363397" y="159106"/>
                  <a:pt x="353948" y="159106"/>
                </a:cubicBezTo>
                <a:cubicBezTo>
                  <a:pt x="338251" y="159106"/>
                  <a:pt x="327736" y="154877"/>
                  <a:pt x="322402" y="146419"/>
                </a:cubicBezTo>
                <a:cubicBezTo>
                  <a:pt x="317068" y="137960"/>
                  <a:pt x="314401" y="123139"/>
                  <a:pt x="314401" y="101956"/>
                </a:cubicBezTo>
                <a:close/>
                <a:moveTo>
                  <a:pt x="617219" y="39777"/>
                </a:moveTo>
                <a:lnTo>
                  <a:pt x="617219" y="64694"/>
                </a:lnTo>
                <a:cubicBezTo>
                  <a:pt x="604113" y="67285"/>
                  <a:pt x="592912" y="70638"/>
                  <a:pt x="583615" y="74752"/>
                </a:cubicBezTo>
                <a:lnTo>
                  <a:pt x="578586" y="76810"/>
                </a:lnTo>
                <a:lnTo>
                  <a:pt x="578586" y="156591"/>
                </a:lnTo>
                <a:lnTo>
                  <a:pt x="553669" y="156591"/>
                </a:lnTo>
                <a:lnTo>
                  <a:pt x="553669" y="42291"/>
                </a:lnTo>
                <a:lnTo>
                  <a:pt x="578358" y="42291"/>
                </a:lnTo>
                <a:lnTo>
                  <a:pt x="578358" y="56007"/>
                </a:lnTo>
                <a:cubicBezTo>
                  <a:pt x="591312" y="47625"/>
                  <a:pt x="604266" y="42215"/>
                  <a:pt x="617219" y="39777"/>
                </a:cubicBezTo>
                <a:close/>
                <a:moveTo>
                  <a:pt x="484517" y="39777"/>
                </a:moveTo>
                <a:cubicBezTo>
                  <a:pt x="498462" y="39777"/>
                  <a:pt x="508520" y="42787"/>
                  <a:pt x="514692" y="48806"/>
                </a:cubicBezTo>
                <a:cubicBezTo>
                  <a:pt x="520865" y="54826"/>
                  <a:pt x="523951" y="64389"/>
                  <a:pt x="523951" y="77496"/>
                </a:cubicBezTo>
                <a:lnTo>
                  <a:pt x="523951" y="129616"/>
                </a:lnTo>
                <a:cubicBezTo>
                  <a:pt x="524103" y="132969"/>
                  <a:pt x="524979" y="135446"/>
                  <a:pt x="526580" y="137046"/>
                </a:cubicBezTo>
                <a:cubicBezTo>
                  <a:pt x="528180" y="138646"/>
                  <a:pt x="530656" y="139675"/>
                  <a:pt x="534009" y="140132"/>
                </a:cubicBezTo>
                <a:lnTo>
                  <a:pt x="533323" y="159106"/>
                </a:lnTo>
                <a:cubicBezTo>
                  <a:pt x="520217" y="159106"/>
                  <a:pt x="510082" y="156286"/>
                  <a:pt x="502920" y="150648"/>
                </a:cubicBezTo>
                <a:cubicBezTo>
                  <a:pt x="490727" y="156286"/>
                  <a:pt x="478459" y="159106"/>
                  <a:pt x="466115" y="159106"/>
                </a:cubicBezTo>
                <a:cubicBezTo>
                  <a:pt x="443407" y="159106"/>
                  <a:pt x="432053" y="146990"/>
                  <a:pt x="432053" y="122758"/>
                </a:cubicBezTo>
                <a:cubicBezTo>
                  <a:pt x="432053" y="111176"/>
                  <a:pt x="435140" y="102794"/>
                  <a:pt x="441312" y="97612"/>
                </a:cubicBezTo>
                <a:cubicBezTo>
                  <a:pt x="447484" y="92431"/>
                  <a:pt x="456971" y="89307"/>
                  <a:pt x="469772" y="88240"/>
                </a:cubicBezTo>
                <a:lnTo>
                  <a:pt x="499262" y="85725"/>
                </a:lnTo>
                <a:lnTo>
                  <a:pt x="499262" y="77496"/>
                </a:lnTo>
                <a:cubicBezTo>
                  <a:pt x="499262" y="71400"/>
                  <a:pt x="497928" y="67132"/>
                  <a:pt x="495261" y="64694"/>
                </a:cubicBezTo>
                <a:cubicBezTo>
                  <a:pt x="492594" y="62256"/>
                  <a:pt x="488670" y="61036"/>
                  <a:pt x="483489" y="61036"/>
                </a:cubicBezTo>
                <a:cubicBezTo>
                  <a:pt x="473735" y="61036"/>
                  <a:pt x="461543" y="61646"/>
                  <a:pt x="446913" y="62865"/>
                </a:cubicBezTo>
                <a:lnTo>
                  <a:pt x="439597" y="63322"/>
                </a:lnTo>
                <a:lnTo>
                  <a:pt x="438683" y="45720"/>
                </a:lnTo>
                <a:cubicBezTo>
                  <a:pt x="455294" y="41758"/>
                  <a:pt x="470573" y="39777"/>
                  <a:pt x="484517" y="39777"/>
                </a:cubicBezTo>
                <a:close/>
                <a:moveTo>
                  <a:pt x="247954" y="39777"/>
                </a:moveTo>
                <a:cubicBezTo>
                  <a:pt x="263194" y="39777"/>
                  <a:pt x="273596" y="44082"/>
                  <a:pt x="279158" y="52693"/>
                </a:cubicBezTo>
                <a:cubicBezTo>
                  <a:pt x="284721" y="61303"/>
                  <a:pt x="287502" y="75514"/>
                  <a:pt x="287502" y="95326"/>
                </a:cubicBezTo>
                <a:lnTo>
                  <a:pt x="287502" y="156591"/>
                </a:lnTo>
                <a:lnTo>
                  <a:pt x="262813" y="156591"/>
                </a:lnTo>
                <a:lnTo>
                  <a:pt x="262813" y="96012"/>
                </a:lnTo>
                <a:cubicBezTo>
                  <a:pt x="262813" y="83668"/>
                  <a:pt x="261480" y="74905"/>
                  <a:pt x="258813" y="69723"/>
                </a:cubicBezTo>
                <a:cubicBezTo>
                  <a:pt x="256146" y="64542"/>
                  <a:pt x="250698" y="61951"/>
                  <a:pt x="242468" y="61951"/>
                </a:cubicBezTo>
                <a:cubicBezTo>
                  <a:pt x="234695" y="61951"/>
                  <a:pt x="227228" y="63475"/>
                  <a:pt x="220065" y="66523"/>
                </a:cubicBezTo>
                <a:lnTo>
                  <a:pt x="216636" y="67894"/>
                </a:lnTo>
                <a:lnTo>
                  <a:pt x="216636" y="156591"/>
                </a:lnTo>
                <a:lnTo>
                  <a:pt x="191719" y="156591"/>
                </a:lnTo>
                <a:lnTo>
                  <a:pt x="191719" y="42291"/>
                </a:lnTo>
                <a:lnTo>
                  <a:pt x="216407" y="42291"/>
                </a:lnTo>
                <a:lnTo>
                  <a:pt x="216407" y="49378"/>
                </a:lnTo>
                <a:cubicBezTo>
                  <a:pt x="227533" y="42977"/>
                  <a:pt x="238048" y="39777"/>
                  <a:pt x="247954" y="39777"/>
                </a:cubicBezTo>
                <a:close/>
                <a:moveTo>
                  <a:pt x="122567" y="39777"/>
                </a:moveTo>
                <a:cubicBezTo>
                  <a:pt x="136512" y="39777"/>
                  <a:pt x="146570" y="42787"/>
                  <a:pt x="152742" y="48806"/>
                </a:cubicBezTo>
                <a:cubicBezTo>
                  <a:pt x="158915" y="54826"/>
                  <a:pt x="162001" y="64389"/>
                  <a:pt x="162001" y="77496"/>
                </a:cubicBezTo>
                <a:lnTo>
                  <a:pt x="162001" y="129616"/>
                </a:lnTo>
                <a:cubicBezTo>
                  <a:pt x="162153" y="132969"/>
                  <a:pt x="163029" y="135446"/>
                  <a:pt x="164630" y="137046"/>
                </a:cubicBezTo>
                <a:cubicBezTo>
                  <a:pt x="166230" y="138646"/>
                  <a:pt x="168706" y="139675"/>
                  <a:pt x="172059" y="140132"/>
                </a:cubicBezTo>
                <a:lnTo>
                  <a:pt x="171373" y="159106"/>
                </a:lnTo>
                <a:cubicBezTo>
                  <a:pt x="158267" y="159106"/>
                  <a:pt x="148132" y="156286"/>
                  <a:pt x="140969" y="150648"/>
                </a:cubicBezTo>
                <a:cubicBezTo>
                  <a:pt x="128777" y="156286"/>
                  <a:pt x="116509" y="159106"/>
                  <a:pt x="104165" y="159106"/>
                </a:cubicBezTo>
                <a:cubicBezTo>
                  <a:pt x="81457" y="159106"/>
                  <a:pt x="70103" y="146990"/>
                  <a:pt x="70103" y="122758"/>
                </a:cubicBezTo>
                <a:cubicBezTo>
                  <a:pt x="70103" y="111176"/>
                  <a:pt x="73190" y="102794"/>
                  <a:pt x="79362" y="97612"/>
                </a:cubicBezTo>
                <a:cubicBezTo>
                  <a:pt x="85534" y="92431"/>
                  <a:pt x="95021" y="89307"/>
                  <a:pt x="107822" y="88240"/>
                </a:cubicBezTo>
                <a:lnTo>
                  <a:pt x="137312" y="85725"/>
                </a:lnTo>
                <a:lnTo>
                  <a:pt x="137312" y="77496"/>
                </a:lnTo>
                <a:cubicBezTo>
                  <a:pt x="137312" y="71400"/>
                  <a:pt x="135978" y="67132"/>
                  <a:pt x="133311" y="64694"/>
                </a:cubicBezTo>
                <a:cubicBezTo>
                  <a:pt x="130644" y="62256"/>
                  <a:pt x="126720" y="61036"/>
                  <a:pt x="121539" y="61036"/>
                </a:cubicBezTo>
                <a:cubicBezTo>
                  <a:pt x="111785" y="61036"/>
                  <a:pt x="99593" y="61646"/>
                  <a:pt x="84962" y="62865"/>
                </a:cubicBezTo>
                <a:lnTo>
                  <a:pt x="77647" y="63322"/>
                </a:lnTo>
                <a:lnTo>
                  <a:pt x="76733" y="45720"/>
                </a:lnTo>
                <a:cubicBezTo>
                  <a:pt x="93344" y="41758"/>
                  <a:pt x="108623" y="39777"/>
                  <a:pt x="122567" y="39777"/>
                </a:cubicBezTo>
                <a:close/>
                <a:moveTo>
                  <a:pt x="1221714" y="25375"/>
                </a:moveTo>
                <a:cubicBezTo>
                  <a:pt x="1210741" y="25375"/>
                  <a:pt x="1202855" y="29528"/>
                  <a:pt x="1198054" y="37834"/>
                </a:cubicBezTo>
                <a:cubicBezTo>
                  <a:pt x="1193253" y="46139"/>
                  <a:pt x="1190853" y="60732"/>
                  <a:pt x="1190853" y="81610"/>
                </a:cubicBezTo>
                <a:cubicBezTo>
                  <a:pt x="1190853" y="102489"/>
                  <a:pt x="1193330" y="116929"/>
                  <a:pt x="1198283" y="124930"/>
                </a:cubicBezTo>
                <a:cubicBezTo>
                  <a:pt x="1203236" y="132931"/>
                  <a:pt x="1211084" y="136932"/>
                  <a:pt x="1221829" y="136932"/>
                </a:cubicBezTo>
                <a:cubicBezTo>
                  <a:pt x="1232573" y="136932"/>
                  <a:pt x="1240345" y="132931"/>
                  <a:pt x="1245146" y="124930"/>
                </a:cubicBezTo>
                <a:cubicBezTo>
                  <a:pt x="1249946" y="116929"/>
                  <a:pt x="1252347" y="102489"/>
                  <a:pt x="1252347" y="81610"/>
                </a:cubicBezTo>
                <a:cubicBezTo>
                  <a:pt x="1252347" y="60732"/>
                  <a:pt x="1249984" y="46139"/>
                  <a:pt x="1245260" y="37834"/>
                </a:cubicBezTo>
                <a:cubicBezTo>
                  <a:pt x="1240536" y="29528"/>
                  <a:pt x="1232687" y="25375"/>
                  <a:pt x="1221714" y="25375"/>
                </a:cubicBezTo>
                <a:close/>
                <a:moveTo>
                  <a:pt x="974064" y="25375"/>
                </a:moveTo>
                <a:cubicBezTo>
                  <a:pt x="963091" y="25375"/>
                  <a:pt x="955205" y="29528"/>
                  <a:pt x="950404" y="37834"/>
                </a:cubicBezTo>
                <a:cubicBezTo>
                  <a:pt x="945603" y="46139"/>
                  <a:pt x="943203" y="60732"/>
                  <a:pt x="943203" y="81610"/>
                </a:cubicBezTo>
                <a:cubicBezTo>
                  <a:pt x="943203" y="102489"/>
                  <a:pt x="945680" y="116929"/>
                  <a:pt x="950633" y="124930"/>
                </a:cubicBezTo>
                <a:cubicBezTo>
                  <a:pt x="955586" y="132931"/>
                  <a:pt x="963434" y="136932"/>
                  <a:pt x="974178" y="136932"/>
                </a:cubicBezTo>
                <a:cubicBezTo>
                  <a:pt x="984923" y="136932"/>
                  <a:pt x="992695" y="132931"/>
                  <a:pt x="997496" y="124930"/>
                </a:cubicBezTo>
                <a:cubicBezTo>
                  <a:pt x="1002296" y="116929"/>
                  <a:pt x="1004697" y="102489"/>
                  <a:pt x="1004697" y="81610"/>
                </a:cubicBezTo>
                <a:cubicBezTo>
                  <a:pt x="1004697" y="60732"/>
                  <a:pt x="1002334" y="46139"/>
                  <a:pt x="997610" y="37834"/>
                </a:cubicBezTo>
                <a:cubicBezTo>
                  <a:pt x="992886" y="29528"/>
                  <a:pt x="985037" y="25375"/>
                  <a:pt x="974064" y="25375"/>
                </a:cubicBezTo>
                <a:close/>
                <a:moveTo>
                  <a:pt x="1103147" y="5715"/>
                </a:moveTo>
                <a:lnTo>
                  <a:pt x="1126464" y="5715"/>
                </a:lnTo>
                <a:lnTo>
                  <a:pt x="1126464" y="156591"/>
                </a:lnTo>
                <a:lnTo>
                  <a:pt x="1101090" y="156591"/>
                </a:lnTo>
                <a:lnTo>
                  <a:pt x="1101090" y="34519"/>
                </a:lnTo>
                <a:lnTo>
                  <a:pt x="1065657" y="57379"/>
                </a:lnTo>
                <a:lnTo>
                  <a:pt x="1053998" y="38405"/>
                </a:lnTo>
                <a:close/>
                <a:moveTo>
                  <a:pt x="1221714" y="3201"/>
                </a:moveTo>
                <a:cubicBezTo>
                  <a:pt x="1240764" y="3201"/>
                  <a:pt x="1255014" y="9297"/>
                  <a:pt x="1264463" y="21489"/>
                </a:cubicBezTo>
                <a:cubicBezTo>
                  <a:pt x="1273911" y="33681"/>
                  <a:pt x="1278636" y="53836"/>
                  <a:pt x="1278636" y="81953"/>
                </a:cubicBezTo>
                <a:cubicBezTo>
                  <a:pt x="1278636" y="110071"/>
                  <a:pt x="1273873" y="129959"/>
                  <a:pt x="1264348" y="141618"/>
                </a:cubicBezTo>
                <a:cubicBezTo>
                  <a:pt x="1254823" y="153277"/>
                  <a:pt x="1240574" y="159106"/>
                  <a:pt x="1221600" y="159106"/>
                </a:cubicBezTo>
                <a:cubicBezTo>
                  <a:pt x="1202626" y="159106"/>
                  <a:pt x="1188377" y="153315"/>
                  <a:pt x="1178852" y="141732"/>
                </a:cubicBezTo>
                <a:cubicBezTo>
                  <a:pt x="1169327" y="130150"/>
                  <a:pt x="1164564" y="110300"/>
                  <a:pt x="1164564" y="82182"/>
                </a:cubicBezTo>
                <a:cubicBezTo>
                  <a:pt x="1164564" y="54064"/>
                  <a:pt x="1169327" y="33871"/>
                  <a:pt x="1178852" y="21603"/>
                </a:cubicBezTo>
                <a:cubicBezTo>
                  <a:pt x="1188377" y="9335"/>
                  <a:pt x="1202664" y="3201"/>
                  <a:pt x="1221714" y="3201"/>
                </a:cubicBezTo>
                <a:close/>
                <a:moveTo>
                  <a:pt x="974064" y="3201"/>
                </a:moveTo>
                <a:cubicBezTo>
                  <a:pt x="993114" y="3201"/>
                  <a:pt x="1007364" y="9297"/>
                  <a:pt x="1016812" y="21489"/>
                </a:cubicBezTo>
                <a:cubicBezTo>
                  <a:pt x="1026261" y="33681"/>
                  <a:pt x="1030986" y="53836"/>
                  <a:pt x="1030986" y="81953"/>
                </a:cubicBezTo>
                <a:cubicBezTo>
                  <a:pt x="1030986" y="110071"/>
                  <a:pt x="1026223" y="129959"/>
                  <a:pt x="1016698" y="141618"/>
                </a:cubicBezTo>
                <a:cubicBezTo>
                  <a:pt x="1007173" y="153277"/>
                  <a:pt x="992924" y="159106"/>
                  <a:pt x="973950" y="159106"/>
                </a:cubicBezTo>
                <a:cubicBezTo>
                  <a:pt x="954976" y="159106"/>
                  <a:pt x="940727" y="153315"/>
                  <a:pt x="931202" y="141732"/>
                </a:cubicBezTo>
                <a:cubicBezTo>
                  <a:pt x="921677" y="130150"/>
                  <a:pt x="916914" y="110300"/>
                  <a:pt x="916914" y="82182"/>
                </a:cubicBezTo>
                <a:cubicBezTo>
                  <a:pt x="916914" y="54064"/>
                  <a:pt x="921677" y="33871"/>
                  <a:pt x="931202" y="21603"/>
                </a:cubicBezTo>
                <a:cubicBezTo>
                  <a:pt x="940727" y="9335"/>
                  <a:pt x="955014" y="3201"/>
                  <a:pt x="974064" y="3201"/>
                </a:cubicBezTo>
                <a:close/>
                <a:moveTo>
                  <a:pt x="848410" y="3201"/>
                </a:moveTo>
                <a:cubicBezTo>
                  <a:pt x="879957" y="3201"/>
                  <a:pt x="895730" y="17221"/>
                  <a:pt x="895730" y="45263"/>
                </a:cubicBezTo>
                <a:cubicBezTo>
                  <a:pt x="895730" y="56236"/>
                  <a:pt x="893330" y="65761"/>
                  <a:pt x="888530" y="73838"/>
                </a:cubicBezTo>
                <a:cubicBezTo>
                  <a:pt x="883729" y="81915"/>
                  <a:pt x="875156" y="91669"/>
                  <a:pt x="862812" y="103099"/>
                </a:cubicBezTo>
                <a:lnTo>
                  <a:pt x="830579" y="134417"/>
                </a:lnTo>
                <a:lnTo>
                  <a:pt x="898702" y="134417"/>
                </a:lnTo>
                <a:lnTo>
                  <a:pt x="898702" y="156591"/>
                </a:lnTo>
                <a:lnTo>
                  <a:pt x="801547" y="156591"/>
                </a:lnTo>
                <a:lnTo>
                  <a:pt x="801547" y="134874"/>
                </a:lnTo>
                <a:lnTo>
                  <a:pt x="838809" y="96469"/>
                </a:lnTo>
                <a:cubicBezTo>
                  <a:pt x="850087" y="84887"/>
                  <a:pt x="858011" y="75819"/>
                  <a:pt x="862583" y="69266"/>
                </a:cubicBezTo>
                <a:cubicBezTo>
                  <a:pt x="867155" y="62713"/>
                  <a:pt x="869441" y="55512"/>
                  <a:pt x="869441" y="47663"/>
                </a:cubicBezTo>
                <a:cubicBezTo>
                  <a:pt x="869441" y="39815"/>
                  <a:pt x="867232" y="34214"/>
                  <a:pt x="862812" y="30861"/>
                </a:cubicBezTo>
                <a:cubicBezTo>
                  <a:pt x="858392" y="27508"/>
                  <a:pt x="851153" y="25832"/>
                  <a:pt x="841095" y="25832"/>
                </a:cubicBezTo>
                <a:cubicBezTo>
                  <a:pt x="831646" y="25832"/>
                  <a:pt x="821207" y="26899"/>
                  <a:pt x="809777" y="29032"/>
                </a:cubicBezTo>
                <a:lnTo>
                  <a:pt x="804062" y="29947"/>
                </a:lnTo>
                <a:lnTo>
                  <a:pt x="802462" y="9830"/>
                </a:lnTo>
                <a:cubicBezTo>
                  <a:pt x="817244" y="5410"/>
                  <a:pt x="832561" y="3201"/>
                  <a:pt x="848410" y="3201"/>
                </a:cubicBezTo>
                <a:close/>
                <a:moveTo>
                  <a:pt x="21031" y="0"/>
                </a:moveTo>
                <a:lnTo>
                  <a:pt x="46177" y="0"/>
                </a:lnTo>
                <a:lnTo>
                  <a:pt x="46405" y="132360"/>
                </a:lnTo>
                <a:cubicBezTo>
                  <a:pt x="46405" y="148666"/>
                  <a:pt x="42976" y="159487"/>
                  <a:pt x="36118" y="164821"/>
                </a:cubicBezTo>
                <a:cubicBezTo>
                  <a:pt x="29260" y="170155"/>
                  <a:pt x="17221" y="172822"/>
                  <a:pt x="0" y="172822"/>
                </a:cubicBezTo>
                <a:lnTo>
                  <a:pt x="0" y="150419"/>
                </a:lnTo>
                <a:cubicBezTo>
                  <a:pt x="8077" y="150419"/>
                  <a:pt x="13601" y="149200"/>
                  <a:pt x="16573" y="146761"/>
                </a:cubicBezTo>
                <a:cubicBezTo>
                  <a:pt x="19545" y="144323"/>
                  <a:pt x="21031" y="138913"/>
                  <a:pt x="21031" y="130531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9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/>
          <p:nvPr/>
        </p:nvCxnSpPr>
        <p:spPr>
          <a:xfrm>
            <a:off x="-211667" y="4116215"/>
            <a:ext cx="12615334" cy="0"/>
          </a:xfrm>
          <a:prstGeom prst="line">
            <a:avLst/>
          </a:prstGeom>
          <a:ln w="76200"/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170921" y="2616223"/>
            <a:ext cx="0" cy="14630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364249" y="2616224"/>
            <a:ext cx="0" cy="14630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509578" y="3706464"/>
            <a:ext cx="0" cy="3657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331509" y="3706465"/>
            <a:ext cx="0" cy="3657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01443" y="3706465"/>
            <a:ext cx="0" cy="3657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055072" y="4149598"/>
            <a:ext cx="0" cy="12801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3317626" y="4149599"/>
            <a:ext cx="0" cy="12801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4642329" y="4149598"/>
            <a:ext cx="0" cy="5486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9507410" y="4149599"/>
            <a:ext cx="0" cy="109728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To Outline"/>
          <p:cNvSpPr/>
          <p:nvPr/>
        </p:nvSpPr>
        <p:spPr>
          <a:xfrm>
            <a:off x="2661531" y="705770"/>
            <a:ext cx="6936879" cy="569278"/>
          </a:xfrm>
          <a:custGeom>
            <a:avLst/>
            <a:gdLst/>
            <a:ahLst/>
            <a:cxnLst/>
            <a:rect l="l" t="t" r="r" b="b"/>
            <a:pathLst>
              <a:path w="6936879" h="569278">
                <a:moveTo>
                  <a:pt x="6521351" y="289481"/>
                </a:moveTo>
                <a:cubicBezTo>
                  <a:pt x="6501903" y="297419"/>
                  <a:pt x="6472733" y="304166"/>
                  <a:pt x="6433840" y="309722"/>
                </a:cubicBezTo>
                <a:cubicBezTo>
                  <a:pt x="6411813" y="312897"/>
                  <a:pt x="6396235" y="316469"/>
                  <a:pt x="6387108" y="320438"/>
                </a:cubicBezTo>
                <a:cubicBezTo>
                  <a:pt x="6377980" y="324406"/>
                  <a:pt x="6370935" y="330211"/>
                  <a:pt x="6365974" y="337850"/>
                </a:cubicBezTo>
                <a:cubicBezTo>
                  <a:pt x="6361013" y="345490"/>
                  <a:pt x="6358533" y="353973"/>
                  <a:pt x="6358533" y="363300"/>
                </a:cubicBezTo>
                <a:cubicBezTo>
                  <a:pt x="6358533" y="377588"/>
                  <a:pt x="6363940" y="389494"/>
                  <a:pt x="6374755" y="399019"/>
                </a:cubicBezTo>
                <a:cubicBezTo>
                  <a:pt x="6385570" y="408544"/>
                  <a:pt x="6401395" y="413306"/>
                  <a:pt x="6422231" y="413306"/>
                </a:cubicBezTo>
                <a:cubicBezTo>
                  <a:pt x="6442869" y="413306"/>
                  <a:pt x="6461224" y="408792"/>
                  <a:pt x="6477297" y="399763"/>
                </a:cubicBezTo>
                <a:cubicBezTo>
                  <a:pt x="6493371" y="390734"/>
                  <a:pt x="6505178" y="378381"/>
                  <a:pt x="6512718" y="362705"/>
                </a:cubicBezTo>
                <a:cubicBezTo>
                  <a:pt x="6518473" y="350600"/>
                  <a:pt x="6521351" y="332741"/>
                  <a:pt x="6521351" y="309127"/>
                </a:cubicBezTo>
                <a:close/>
                <a:moveTo>
                  <a:pt x="5311676" y="289481"/>
                </a:moveTo>
                <a:cubicBezTo>
                  <a:pt x="5292229" y="297419"/>
                  <a:pt x="5263058" y="304166"/>
                  <a:pt x="5224165" y="309722"/>
                </a:cubicBezTo>
                <a:cubicBezTo>
                  <a:pt x="5202138" y="312897"/>
                  <a:pt x="5186561" y="316469"/>
                  <a:pt x="5177433" y="320438"/>
                </a:cubicBezTo>
                <a:cubicBezTo>
                  <a:pt x="5168305" y="324406"/>
                  <a:pt x="5161261" y="330211"/>
                  <a:pt x="5156299" y="337850"/>
                </a:cubicBezTo>
                <a:cubicBezTo>
                  <a:pt x="5151338" y="345490"/>
                  <a:pt x="5148858" y="353973"/>
                  <a:pt x="5148858" y="363300"/>
                </a:cubicBezTo>
                <a:cubicBezTo>
                  <a:pt x="5148858" y="377588"/>
                  <a:pt x="5154266" y="389494"/>
                  <a:pt x="5165080" y="399019"/>
                </a:cubicBezTo>
                <a:cubicBezTo>
                  <a:pt x="5175895" y="408544"/>
                  <a:pt x="5191720" y="413306"/>
                  <a:pt x="5212556" y="413306"/>
                </a:cubicBezTo>
                <a:cubicBezTo>
                  <a:pt x="5233194" y="413306"/>
                  <a:pt x="5251549" y="408792"/>
                  <a:pt x="5267623" y="399763"/>
                </a:cubicBezTo>
                <a:cubicBezTo>
                  <a:pt x="5283696" y="390734"/>
                  <a:pt x="5295503" y="378381"/>
                  <a:pt x="5303044" y="362705"/>
                </a:cubicBezTo>
                <a:cubicBezTo>
                  <a:pt x="5308799" y="350600"/>
                  <a:pt x="5311676" y="332741"/>
                  <a:pt x="5311676" y="309127"/>
                </a:cubicBezTo>
                <a:close/>
                <a:moveTo>
                  <a:pt x="3399063" y="287264"/>
                </a:moveTo>
                <a:lnTo>
                  <a:pt x="3294498" y="298628"/>
                </a:lnTo>
                <a:cubicBezTo>
                  <a:pt x="3273333" y="300857"/>
                  <a:pt x="3258498" y="306757"/>
                  <a:pt x="3249992" y="316330"/>
                </a:cubicBezTo>
                <a:cubicBezTo>
                  <a:pt x="3241486" y="325902"/>
                  <a:pt x="3237234" y="340790"/>
                  <a:pt x="3237234" y="360993"/>
                </a:cubicBezTo>
                <a:cubicBezTo>
                  <a:pt x="3237234" y="381195"/>
                  <a:pt x="3241594" y="396546"/>
                  <a:pt x="3250316" y="407046"/>
                </a:cubicBezTo>
                <a:cubicBezTo>
                  <a:pt x="3259038" y="417546"/>
                  <a:pt x="3271587" y="422796"/>
                  <a:pt x="3287963" y="422796"/>
                </a:cubicBezTo>
                <a:cubicBezTo>
                  <a:pt x="3304340" y="422796"/>
                  <a:pt x="3322047" y="420756"/>
                  <a:pt x="3341084" y="416676"/>
                </a:cubicBezTo>
                <a:cubicBezTo>
                  <a:pt x="3360122" y="412596"/>
                  <a:pt x="3375200" y="408572"/>
                  <a:pt x="3386319" y="404603"/>
                </a:cubicBezTo>
                <a:lnTo>
                  <a:pt x="3399063" y="400050"/>
                </a:lnTo>
                <a:close/>
                <a:moveTo>
                  <a:pt x="5572125" y="169228"/>
                </a:moveTo>
                <a:cubicBezTo>
                  <a:pt x="5548312" y="169228"/>
                  <a:pt x="5528419" y="178952"/>
                  <a:pt x="5512445" y="198398"/>
                </a:cubicBezTo>
                <a:cubicBezTo>
                  <a:pt x="5496471" y="217845"/>
                  <a:pt x="5488484" y="248504"/>
                  <a:pt x="5488484" y="290374"/>
                </a:cubicBezTo>
                <a:cubicBezTo>
                  <a:pt x="5488484" y="330855"/>
                  <a:pt x="5497016" y="361117"/>
                  <a:pt x="5514082" y="381159"/>
                </a:cubicBezTo>
                <a:cubicBezTo>
                  <a:pt x="5531148" y="401202"/>
                  <a:pt x="5551289" y="411223"/>
                  <a:pt x="5574506" y="411223"/>
                </a:cubicBezTo>
                <a:cubicBezTo>
                  <a:pt x="5597922" y="411223"/>
                  <a:pt x="5617815" y="401648"/>
                  <a:pt x="5634186" y="382499"/>
                </a:cubicBezTo>
                <a:cubicBezTo>
                  <a:pt x="5650557" y="363350"/>
                  <a:pt x="5658743" y="334130"/>
                  <a:pt x="5658743" y="294839"/>
                </a:cubicBezTo>
                <a:cubicBezTo>
                  <a:pt x="5658743" y="251580"/>
                  <a:pt x="5650409" y="219830"/>
                  <a:pt x="5633740" y="199589"/>
                </a:cubicBezTo>
                <a:cubicBezTo>
                  <a:pt x="5617071" y="179348"/>
                  <a:pt x="5596533" y="169228"/>
                  <a:pt x="5572125" y="169228"/>
                </a:cubicBezTo>
                <a:close/>
                <a:moveTo>
                  <a:pt x="4895255" y="169228"/>
                </a:moveTo>
                <a:cubicBezTo>
                  <a:pt x="4868466" y="169228"/>
                  <a:pt x="4846241" y="179249"/>
                  <a:pt x="4828580" y="199291"/>
                </a:cubicBezTo>
                <a:cubicBezTo>
                  <a:pt x="4810919" y="219334"/>
                  <a:pt x="4802088" y="249595"/>
                  <a:pt x="4802088" y="290077"/>
                </a:cubicBezTo>
                <a:cubicBezTo>
                  <a:pt x="4802088" y="330558"/>
                  <a:pt x="4810919" y="360869"/>
                  <a:pt x="4828580" y="381011"/>
                </a:cubicBezTo>
                <a:cubicBezTo>
                  <a:pt x="4846241" y="401152"/>
                  <a:pt x="4868466" y="411223"/>
                  <a:pt x="4895255" y="411223"/>
                </a:cubicBezTo>
                <a:cubicBezTo>
                  <a:pt x="4921845" y="411223"/>
                  <a:pt x="4943971" y="401102"/>
                  <a:pt x="4961632" y="380862"/>
                </a:cubicBezTo>
                <a:cubicBezTo>
                  <a:pt x="4979293" y="360621"/>
                  <a:pt x="4988123" y="329764"/>
                  <a:pt x="4988123" y="288291"/>
                </a:cubicBezTo>
                <a:cubicBezTo>
                  <a:pt x="4988123" y="249198"/>
                  <a:pt x="4979244" y="219582"/>
                  <a:pt x="4961483" y="199440"/>
                </a:cubicBezTo>
                <a:cubicBezTo>
                  <a:pt x="4943723" y="179299"/>
                  <a:pt x="4921647" y="169228"/>
                  <a:pt x="4895255" y="169228"/>
                </a:cubicBezTo>
                <a:close/>
                <a:moveTo>
                  <a:pt x="628055" y="169228"/>
                </a:moveTo>
                <a:cubicBezTo>
                  <a:pt x="601266" y="169228"/>
                  <a:pt x="579041" y="179249"/>
                  <a:pt x="561380" y="199291"/>
                </a:cubicBezTo>
                <a:cubicBezTo>
                  <a:pt x="543719" y="219334"/>
                  <a:pt x="534888" y="249595"/>
                  <a:pt x="534888" y="290077"/>
                </a:cubicBezTo>
                <a:cubicBezTo>
                  <a:pt x="534888" y="330558"/>
                  <a:pt x="543719" y="360869"/>
                  <a:pt x="561380" y="381011"/>
                </a:cubicBezTo>
                <a:cubicBezTo>
                  <a:pt x="579041" y="401152"/>
                  <a:pt x="601266" y="411223"/>
                  <a:pt x="628055" y="411223"/>
                </a:cubicBezTo>
                <a:cubicBezTo>
                  <a:pt x="654645" y="411223"/>
                  <a:pt x="676772" y="401102"/>
                  <a:pt x="694432" y="380862"/>
                </a:cubicBezTo>
                <a:cubicBezTo>
                  <a:pt x="712093" y="360621"/>
                  <a:pt x="720924" y="329764"/>
                  <a:pt x="720924" y="288291"/>
                </a:cubicBezTo>
                <a:cubicBezTo>
                  <a:pt x="720924" y="249198"/>
                  <a:pt x="712044" y="219582"/>
                  <a:pt x="694283" y="199440"/>
                </a:cubicBezTo>
                <a:cubicBezTo>
                  <a:pt x="676523" y="179299"/>
                  <a:pt x="654447" y="169228"/>
                  <a:pt x="628055" y="169228"/>
                </a:cubicBezTo>
                <a:close/>
                <a:moveTo>
                  <a:pt x="1496913" y="168930"/>
                </a:moveTo>
                <a:cubicBezTo>
                  <a:pt x="1472307" y="168930"/>
                  <a:pt x="1451620" y="177166"/>
                  <a:pt x="1434852" y="193636"/>
                </a:cubicBezTo>
                <a:cubicBezTo>
                  <a:pt x="1418084" y="210106"/>
                  <a:pt x="1408807" y="232133"/>
                  <a:pt x="1407021" y="259716"/>
                </a:cubicBezTo>
                <a:lnTo>
                  <a:pt x="1583531" y="259716"/>
                </a:lnTo>
                <a:cubicBezTo>
                  <a:pt x="1581150" y="233125"/>
                  <a:pt x="1574403" y="213182"/>
                  <a:pt x="1563291" y="199887"/>
                </a:cubicBezTo>
                <a:cubicBezTo>
                  <a:pt x="1546225" y="179249"/>
                  <a:pt x="1524100" y="168930"/>
                  <a:pt x="1496913" y="168930"/>
                </a:cubicBezTo>
                <a:close/>
                <a:moveTo>
                  <a:pt x="6797873" y="166847"/>
                </a:moveTo>
                <a:cubicBezTo>
                  <a:pt x="6775053" y="166847"/>
                  <a:pt x="6754862" y="177513"/>
                  <a:pt x="6737300" y="198845"/>
                </a:cubicBezTo>
                <a:cubicBezTo>
                  <a:pt x="6719738" y="220177"/>
                  <a:pt x="6710958" y="251183"/>
                  <a:pt x="6710958" y="291863"/>
                </a:cubicBezTo>
                <a:cubicBezTo>
                  <a:pt x="6710958" y="332542"/>
                  <a:pt x="6719193" y="362605"/>
                  <a:pt x="6735663" y="382052"/>
                </a:cubicBezTo>
                <a:cubicBezTo>
                  <a:pt x="6752134" y="401499"/>
                  <a:pt x="6772076" y="411223"/>
                  <a:pt x="6795492" y="411223"/>
                </a:cubicBezTo>
                <a:cubicBezTo>
                  <a:pt x="6819304" y="411223"/>
                  <a:pt x="6839694" y="401152"/>
                  <a:pt x="6856660" y="381011"/>
                </a:cubicBezTo>
                <a:cubicBezTo>
                  <a:pt x="6873627" y="360869"/>
                  <a:pt x="6882110" y="329665"/>
                  <a:pt x="6882110" y="287398"/>
                </a:cubicBezTo>
                <a:cubicBezTo>
                  <a:pt x="6882110" y="247115"/>
                  <a:pt x="6873826" y="216952"/>
                  <a:pt x="6857256" y="196910"/>
                </a:cubicBezTo>
                <a:cubicBezTo>
                  <a:pt x="6840686" y="176868"/>
                  <a:pt x="6820892" y="166847"/>
                  <a:pt x="6797873" y="166847"/>
                </a:cubicBezTo>
                <a:close/>
                <a:moveTo>
                  <a:pt x="3988870" y="162877"/>
                </a:moveTo>
                <a:cubicBezTo>
                  <a:pt x="3950789" y="162877"/>
                  <a:pt x="3924941" y="173506"/>
                  <a:pt x="3911327" y="194762"/>
                </a:cubicBezTo>
                <a:cubicBezTo>
                  <a:pt x="3897713" y="216019"/>
                  <a:pt x="3890906" y="250203"/>
                  <a:pt x="3890906" y="297313"/>
                </a:cubicBezTo>
                <a:cubicBezTo>
                  <a:pt x="3890906" y="353257"/>
                  <a:pt x="3899411" y="388991"/>
                  <a:pt x="3916423" y="404517"/>
                </a:cubicBezTo>
                <a:cubicBezTo>
                  <a:pt x="3924748" y="412086"/>
                  <a:pt x="3932373" y="417025"/>
                  <a:pt x="3939297" y="419333"/>
                </a:cubicBezTo>
                <a:cubicBezTo>
                  <a:pt x="3946222" y="421641"/>
                  <a:pt x="3955758" y="422796"/>
                  <a:pt x="3967905" y="422796"/>
                </a:cubicBezTo>
                <a:cubicBezTo>
                  <a:pt x="3980053" y="422796"/>
                  <a:pt x="3994523" y="420287"/>
                  <a:pt x="4011316" y="415271"/>
                </a:cubicBezTo>
                <a:cubicBezTo>
                  <a:pt x="4028108" y="410254"/>
                  <a:pt x="4041172" y="405216"/>
                  <a:pt x="4050506" y="400155"/>
                </a:cubicBezTo>
                <a:lnTo>
                  <a:pt x="4061708" y="394087"/>
                </a:lnTo>
                <a:lnTo>
                  <a:pt x="4061708" y="169259"/>
                </a:lnTo>
                <a:cubicBezTo>
                  <a:pt x="4034053" y="165005"/>
                  <a:pt x="4009774" y="162877"/>
                  <a:pt x="3988870" y="162877"/>
                </a:cubicBezTo>
                <a:close/>
                <a:moveTo>
                  <a:pt x="3672540" y="132159"/>
                </a:moveTo>
                <a:cubicBezTo>
                  <a:pt x="3711361" y="132159"/>
                  <a:pt x="3737580" y="142905"/>
                  <a:pt x="3751197" y="164397"/>
                </a:cubicBezTo>
                <a:cubicBezTo>
                  <a:pt x="3764815" y="185888"/>
                  <a:pt x="3771624" y="226606"/>
                  <a:pt x="3771624" y="286550"/>
                </a:cubicBezTo>
                <a:lnTo>
                  <a:pt x="3771624" y="448132"/>
                </a:lnTo>
                <a:lnTo>
                  <a:pt x="3738506" y="448132"/>
                </a:lnTo>
                <a:lnTo>
                  <a:pt x="3738506" y="287750"/>
                </a:lnTo>
                <a:cubicBezTo>
                  <a:pt x="3738506" y="236283"/>
                  <a:pt x="3734121" y="202605"/>
                  <a:pt x="3725351" y="186714"/>
                </a:cubicBezTo>
                <a:cubicBezTo>
                  <a:pt x="3716582" y="170823"/>
                  <a:pt x="3697284" y="162877"/>
                  <a:pt x="3667458" y="162877"/>
                </a:cubicBezTo>
                <a:cubicBezTo>
                  <a:pt x="3652142" y="162877"/>
                  <a:pt x="3636039" y="165305"/>
                  <a:pt x="3619148" y="170159"/>
                </a:cubicBezTo>
                <a:cubicBezTo>
                  <a:pt x="3602257" y="175014"/>
                  <a:pt x="3589211" y="179740"/>
                  <a:pt x="3580009" y="184337"/>
                </a:cubicBezTo>
                <a:lnTo>
                  <a:pt x="3568894" y="190357"/>
                </a:lnTo>
                <a:lnTo>
                  <a:pt x="3568894" y="448132"/>
                </a:lnTo>
                <a:lnTo>
                  <a:pt x="3535775" y="448132"/>
                </a:lnTo>
                <a:lnTo>
                  <a:pt x="3535775" y="137541"/>
                </a:lnTo>
                <a:lnTo>
                  <a:pt x="3568894" y="137541"/>
                </a:lnTo>
                <a:lnTo>
                  <a:pt x="3568894" y="160849"/>
                </a:lnTo>
                <a:cubicBezTo>
                  <a:pt x="3599170" y="141722"/>
                  <a:pt x="3633719" y="132159"/>
                  <a:pt x="3672540" y="132159"/>
                </a:cubicBezTo>
                <a:close/>
                <a:moveTo>
                  <a:pt x="3338779" y="132159"/>
                </a:moveTo>
                <a:cubicBezTo>
                  <a:pt x="3401048" y="132159"/>
                  <a:pt x="3432181" y="165084"/>
                  <a:pt x="3432181" y="230933"/>
                </a:cubicBezTo>
                <a:lnTo>
                  <a:pt x="3432181" y="403422"/>
                </a:lnTo>
                <a:cubicBezTo>
                  <a:pt x="3433388" y="414287"/>
                  <a:pt x="3448339" y="420938"/>
                  <a:pt x="3477035" y="423377"/>
                </a:cubicBezTo>
                <a:lnTo>
                  <a:pt x="3475377" y="452914"/>
                </a:lnTo>
                <a:cubicBezTo>
                  <a:pt x="3440332" y="452914"/>
                  <a:pt x="3417170" y="444541"/>
                  <a:pt x="3405892" y="427796"/>
                </a:cubicBezTo>
                <a:cubicBezTo>
                  <a:pt x="3367500" y="444941"/>
                  <a:pt x="3327984" y="453514"/>
                  <a:pt x="3287344" y="453514"/>
                </a:cubicBezTo>
                <a:cubicBezTo>
                  <a:pt x="3260827" y="453514"/>
                  <a:pt x="3240125" y="445530"/>
                  <a:pt x="3225241" y="429563"/>
                </a:cubicBezTo>
                <a:cubicBezTo>
                  <a:pt x="3210357" y="413596"/>
                  <a:pt x="3202914" y="391214"/>
                  <a:pt x="3202914" y="362417"/>
                </a:cubicBezTo>
                <a:cubicBezTo>
                  <a:pt x="3202914" y="333619"/>
                  <a:pt x="3209970" y="311521"/>
                  <a:pt x="3224079" y="296123"/>
                </a:cubicBezTo>
                <a:cubicBezTo>
                  <a:pt x="3238189" y="280724"/>
                  <a:pt x="3260452" y="271548"/>
                  <a:pt x="3290868" y="268595"/>
                </a:cubicBezTo>
                <a:lnTo>
                  <a:pt x="3399063" y="257203"/>
                </a:lnTo>
                <a:lnTo>
                  <a:pt x="3399063" y="230933"/>
                </a:lnTo>
                <a:cubicBezTo>
                  <a:pt x="3399063" y="207140"/>
                  <a:pt x="3394137" y="190049"/>
                  <a:pt x="3384285" y="179660"/>
                </a:cubicBezTo>
                <a:cubicBezTo>
                  <a:pt x="3374433" y="169272"/>
                  <a:pt x="3359264" y="164078"/>
                  <a:pt x="3338779" y="164078"/>
                </a:cubicBezTo>
                <a:cubicBezTo>
                  <a:pt x="3316560" y="164078"/>
                  <a:pt x="3285319" y="166668"/>
                  <a:pt x="3245053" y="171850"/>
                </a:cubicBezTo>
                <a:lnTo>
                  <a:pt x="3220241" y="174241"/>
                </a:lnTo>
                <a:lnTo>
                  <a:pt x="3217859" y="143894"/>
                </a:lnTo>
                <a:cubicBezTo>
                  <a:pt x="3266221" y="136071"/>
                  <a:pt x="3306528" y="132159"/>
                  <a:pt x="3338779" y="132159"/>
                </a:cubicBezTo>
                <a:close/>
                <a:moveTo>
                  <a:pt x="2222599" y="132021"/>
                </a:moveTo>
                <a:lnTo>
                  <a:pt x="2276177" y="132021"/>
                </a:lnTo>
                <a:lnTo>
                  <a:pt x="2276177" y="307341"/>
                </a:lnTo>
                <a:cubicBezTo>
                  <a:pt x="2276177" y="335320"/>
                  <a:pt x="2277269" y="354172"/>
                  <a:pt x="2279452" y="363895"/>
                </a:cubicBezTo>
                <a:cubicBezTo>
                  <a:pt x="2282826" y="377984"/>
                  <a:pt x="2289969" y="389047"/>
                  <a:pt x="2300883" y="397084"/>
                </a:cubicBezTo>
                <a:cubicBezTo>
                  <a:pt x="2311797" y="405121"/>
                  <a:pt x="2325291" y="409139"/>
                  <a:pt x="2341364" y="409139"/>
                </a:cubicBezTo>
                <a:cubicBezTo>
                  <a:pt x="2357437" y="409139"/>
                  <a:pt x="2372519" y="405022"/>
                  <a:pt x="2386608" y="396786"/>
                </a:cubicBezTo>
                <a:cubicBezTo>
                  <a:pt x="2400697" y="388551"/>
                  <a:pt x="2410669" y="377339"/>
                  <a:pt x="2416523" y="363151"/>
                </a:cubicBezTo>
                <a:cubicBezTo>
                  <a:pt x="2422377" y="348963"/>
                  <a:pt x="2425303" y="328375"/>
                  <a:pt x="2425303" y="301388"/>
                </a:cubicBezTo>
                <a:lnTo>
                  <a:pt x="2425303" y="132021"/>
                </a:lnTo>
                <a:lnTo>
                  <a:pt x="2478881" y="132021"/>
                </a:lnTo>
                <a:lnTo>
                  <a:pt x="2478881" y="448132"/>
                </a:lnTo>
                <a:lnTo>
                  <a:pt x="2430959" y="448132"/>
                </a:lnTo>
                <a:lnTo>
                  <a:pt x="2430959" y="401698"/>
                </a:lnTo>
                <a:cubicBezTo>
                  <a:pt x="2406353" y="437416"/>
                  <a:pt x="2372916" y="455276"/>
                  <a:pt x="2330648" y="455276"/>
                </a:cubicBezTo>
                <a:cubicBezTo>
                  <a:pt x="2311995" y="455276"/>
                  <a:pt x="2294583" y="451704"/>
                  <a:pt x="2278410" y="444560"/>
                </a:cubicBezTo>
                <a:cubicBezTo>
                  <a:pt x="2262237" y="437416"/>
                  <a:pt x="2250232" y="428437"/>
                  <a:pt x="2242393" y="417622"/>
                </a:cubicBezTo>
                <a:cubicBezTo>
                  <a:pt x="2234555" y="406807"/>
                  <a:pt x="2229048" y="393562"/>
                  <a:pt x="2225873" y="377885"/>
                </a:cubicBezTo>
                <a:cubicBezTo>
                  <a:pt x="2223690" y="367368"/>
                  <a:pt x="2222599" y="350699"/>
                  <a:pt x="2222599" y="327879"/>
                </a:cubicBezTo>
                <a:close/>
                <a:moveTo>
                  <a:pt x="6802933" y="124877"/>
                </a:moveTo>
                <a:cubicBezTo>
                  <a:pt x="6829921" y="124877"/>
                  <a:pt x="6853734" y="131823"/>
                  <a:pt x="6874371" y="145713"/>
                </a:cubicBezTo>
                <a:cubicBezTo>
                  <a:pt x="6895009" y="159604"/>
                  <a:pt x="6910586" y="179200"/>
                  <a:pt x="6921103" y="204500"/>
                </a:cubicBezTo>
                <a:cubicBezTo>
                  <a:pt x="6931620" y="229801"/>
                  <a:pt x="6936879" y="257533"/>
                  <a:pt x="6936879" y="287695"/>
                </a:cubicBezTo>
                <a:cubicBezTo>
                  <a:pt x="6936879" y="320041"/>
                  <a:pt x="6931074" y="349161"/>
                  <a:pt x="6919466" y="375057"/>
                </a:cubicBezTo>
                <a:cubicBezTo>
                  <a:pt x="6907857" y="400954"/>
                  <a:pt x="6890990" y="420797"/>
                  <a:pt x="6868864" y="434589"/>
                </a:cubicBezTo>
                <a:cubicBezTo>
                  <a:pt x="6846739" y="448380"/>
                  <a:pt x="6823472" y="455276"/>
                  <a:pt x="6799064" y="455276"/>
                </a:cubicBezTo>
                <a:cubicBezTo>
                  <a:pt x="6781204" y="455276"/>
                  <a:pt x="6765181" y="451506"/>
                  <a:pt x="6750992" y="443965"/>
                </a:cubicBezTo>
                <a:cubicBezTo>
                  <a:pt x="6736804" y="436424"/>
                  <a:pt x="6725146" y="426899"/>
                  <a:pt x="6716018" y="415390"/>
                </a:cubicBezTo>
                <a:lnTo>
                  <a:pt x="6716018" y="569278"/>
                </a:lnTo>
                <a:lnTo>
                  <a:pt x="6662440" y="569278"/>
                </a:lnTo>
                <a:lnTo>
                  <a:pt x="6662440" y="132021"/>
                </a:lnTo>
                <a:lnTo>
                  <a:pt x="6711255" y="132021"/>
                </a:lnTo>
                <a:lnTo>
                  <a:pt x="6711255" y="173098"/>
                </a:lnTo>
                <a:cubicBezTo>
                  <a:pt x="6722764" y="157024"/>
                  <a:pt x="6735762" y="144969"/>
                  <a:pt x="6750248" y="136932"/>
                </a:cubicBezTo>
                <a:cubicBezTo>
                  <a:pt x="6764734" y="128896"/>
                  <a:pt x="6782296" y="124877"/>
                  <a:pt x="6802933" y="124877"/>
                </a:cubicBezTo>
                <a:close/>
                <a:moveTo>
                  <a:pt x="6453187" y="124877"/>
                </a:moveTo>
                <a:cubicBezTo>
                  <a:pt x="6480175" y="124877"/>
                  <a:pt x="6502102" y="128052"/>
                  <a:pt x="6518969" y="134402"/>
                </a:cubicBezTo>
                <a:cubicBezTo>
                  <a:pt x="6535836" y="140752"/>
                  <a:pt x="6548239" y="148739"/>
                  <a:pt x="6556176" y="158364"/>
                </a:cubicBezTo>
                <a:cubicBezTo>
                  <a:pt x="6564114" y="167988"/>
                  <a:pt x="6569670" y="180142"/>
                  <a:pt x="6572845" y="194827"/>
                </a:cubicBezTo>
                <a:cubicBezTo>
                  <a:pt x="6574631" y="203955"/>
                  <a:pt x="6575524" y="220425"/>
                  <a:pt x="6575524" y="244238"/>
                </a:cubicBezTo>
                <a:lnTo>
                  <a:pt x="6575524" y="315675"/>
                </a:lnTo>
                <a:cubicBezTo>
                  <a:pt x="6575524" y="365483"/>
                  <a:pt x="6576665" y="396985"/>
                  <a:pt x="6578947" y="410181"/>
                </a:cubicBezTo>
                <a:cubicBezTo>
                  <a:pt x="6581229" y="423377"/>
                  <a:pt x="6585744" y="436027"/>
                  <a:pt x="6592490" y="448132"/>
                </a:cubicBezTo>
                <a:lnTo>
                  <a:pt x="6536531" y="448132"/>
                </a:lnTo>
                <a:cubicBezTo>
                  <a:pt x="6530975" y="437020"/>
                  <a:pt x="6527403" y="424022"/>
                  <a:pt x="6525815" y="409139"/>
                </a:cubicBezTo>
                <a:cubicBezTo>
                  <a:pt x="6505972" y="426006"/>
                  <a:pt x="6486872" y="437913"/>
                  <a:pt x="6468517" y="444858"/>
                </a:cubicBezTo>
                <a:cubicBezTo>
                  <a:pt x="6450161" y="451803"/>
                  <a:pt x="6430466" y="455276"/>
                  <a:pt x="6409432" y="455276"/>
                </a:cubicBezTo>
                <a:cubicBezTo>
                  <a:pt x="6374705" y="455276"/>
                  <a:pt x="6348015" y="446793"/>
                  <a:pt x="6329362" y="429826"/>
                </a:cubicBezTo>
                <a:cubicBezTo>
                  <a:pt x="6310709" y="412860"/>
                  <a:pt x="6301383" y="391181"/>
                  <a:pt x="6301383" y="364788"/>
                </a:cubicBezTo>
                <a:cubicBezTo>
                  <a:pt x="6301383" y="349310"/>
                  <a:pt x="6304905" y="335171"/>
                  <a:pt x="6311949" y="322372"/>
                </a:cubicBezTo>
                <a:cubicBezTo>
                  <a:pt x="6318994" y="309573"/>
                  <a:pt x="6328221" y="299304"/>
                  <a:pt x="6339631" y="291565"/>
                </a:cubicBezTo>
                <a:cubicBezTo>
                  <a:pt x="6351042" y="283826"/>
                  <a:pt x="6363890" y="277972"/>
                  <a:pt x="6378178" y="274003"/>
                </a:cubicBezTo>
                <a:cubicBezTo>
                  <a:pt x="6388695" y="271225"/>
                  <a:pt x="6404570" y="268546"/>
                  <a:pt x="6425803" y="265966"/>
                </a:cubicBezTo>
                <a:cubicBezTo>
                  <a:pt x="6469062" y="260807"/>
                  <a:pt x="6500912" y="254655"/>
                  <a:pt x="6521351" y="247512"/>
                </a:cubicBezTo>
                <a:cubicBezTo>
                  <a:pt x="6521549" y="240170"/>
                  <a:pt x="6521648" y="235506"/>
                  <a:pt x="6521648" y="233522"/>
                </a:cubicBezTo>
                <a:cubicBezTo>
                  <a:pt x="6521648" y="211694"/>
                  <a:pt x="6516588" y="196315"/>
                  <a:pt x="6506468" y="187385"/>
                </a:cubicBezTo>
                <a:cubicBezTo>
                  <a:pt x="6492776" y="175280"/>
                  <a:pt x="6472435" y="169228"/>
                  <a:pt x="6445448" y="169228"/>
                </a:cubicBezTo>
                <a:cubicBezTo>
                  <a:pt x="6420247" y="169228"/>
                  <a:pt x="6401643" y="173643"/>
                  <a:pt x="6389638" y="182474"/>
                </a:cubicBezTo>
                <a:cubicBezTo>
                  <a:pt x="6377632" y="191304"/>
                  <a:pt x="6368752" y="206931"/>
                  <a:pt x="6362997" y="229355"/>
                </a:cubicBezTo>
                <a:lnTo>
                  <a:pt x="6310610" y="222211"/>
                </a:lnTo>
                <a:cubicBezTo>
                  <a:pt x="6315372" y="199788"/>
                  <a:pt x="6323211" y="181680"/>
                  <a:pt x="6334125" y="167889"/>
                </a:cubicBezTo>
                <a:cubicBezTo>
                  <a:pt x="6345039" y="154097"/>
                  <a:pt x="6360814" y="143481"/>
                  <a:pt x="6381452" y="136039"/>
                </a:cubicBezTo>
                <a:cubicBezTo>
                  <a:pt x="6402090" y="128598"/>
                  <a:pt x="6426001" y="124877"/>
                  <a:pt x="6453187" y="124877"/>
                </a:cubicBezTo>
                <a:close/>
                <a:moveTo>
                  <a:pt x="5939433" y="124877"/>
                </a:moveTo>
                <a:cubicBezTo>
                  <a:pt x="5962848" y="124877"/>
                  <a:pt x="5982047" y="129739"/>
                  <a:pt x="5997029" y="139463"/>
                </a:cubicBezTo>
                <a:cubicBezTo>
                  <a:pt x="6012011" y="149186"/>
                  <a:pt x="6022578" y="162779"/>
                  <a:pt x="6028729" y="180241"/>
                </a:cubicBezTo>
                <a:cubicBezTo>
                  <a:pt x="6053733" y="143332"/>
                  <a:pt x="6086276" y="124877"/>
                  <a:pt x="6126361" y="124877"/>
                </a:cubicBezTo>
                <a:cubicBezTo>
                  <a:pt x="6157714" y="124877"/>
                  <a:pt x="6181824" y="133559"/>
                  <a:pt x="6198691" y="150922"/>
                </a:cubicBezTo>
                <a:cubicBezTo>
                  <a:pt x="6215558" y="168286"/>
                  <a:pt x="6223992" y="195025"/>
                  <a:pt x="6223992" y="231141"/>
                </a:cubicBezTo>
                <a:lnTo>
                  <a:pt x="6223992" y="448132"/>
                </a:lnTo>
                <a:lnTo>
                  <a:pt x="6170711" y="448132"/>
                </a:lnTo>
                <a:lnTo>
                  <a:pt x="6170711" y="249000"/>
                </a:lnTo>
                <a:cubicBezTo>
                  <a:pt x="6170711" y="227569"/>
                  <a:pt x="6168975" y="212140"/>
                  <a:pt x="6165502" y="202714"/>
                </a:cubicBezTo>
                <a:cubicBezTo>
                  <a:pt x="6162030" y="193289"/>
                  <a:pt x="6155729" y="185698"/>
                  <a:pt x="6146601" y="179944"/>
                </a:cubicBezTo>
                <a:cubicBezTo>
                  <a:pt x="6137473" y="174189"/>
                  <a:pt x="6126758" y="171312"/>
                  <a:pt x="6114454" y="171312"/>
                </a:cubicBezTo>
                <a:cubicBezTo>
                  <a:pt x="6092230" y="171312"/>
                  <a:pt x="6073775" y="178704"/>
                  <a:pt x="6059090" y="193487"/>
                </a:cubicBezTo>
                <a:cubicBezTo>
                  <a:pt x="6044406" y="208271"/>
                  <a:pt x="6037064" y="231934"/>
                  <a:pt x="6037064" y="264478"/>
                </a:cubicBezTo>
                <a:lnTo>
                  <a:pt x="6037064" y="448132"/>
                </a:lnTo>
                <a:lnTo>
                  <a:pt x="5983486" y="448132"/>
                </a:lnTo>
                <a:lnTo>
                  <a:pt x="5983486" y="242749"/>
                </a:lnTo>
                <a:cubicBezTo>
                  <a:pt x="5983486" y="218937"/>
                  <a:pt x="5979120" y="201077"/>
                  <a:pt x="5970389" y="189171"/>
                </a:cubicBezTo>
                <a:cubicBezTo>
                  <a:pt x="5961657" y="177265"/>
                  <a:pt x="5947370" y="171312"/>
                  <a:pt x="5927526" y="171312"/>
                </a:cubicBezTo>
                <a:cubicBezTo>
                  <a:pt x="5912445" y="171312"/>
                  <a:pt x="5898505" y="175280"/>
                  <a:pt x="5885706" y="183218"/>
                </a:cubicBezTo>
                <a:cubicBezTo>
                  <a:pt x="5872906" y="191156"/>
                  <a:pt x="5863630" y="202764"/>
                  <a:pt x="5857875" y="218044"/>
                </a:cubicBezTo>
                <a:cubicBezTo>
                  <a:pt x="5852120" y="233323"/>
                  <a:pt x="5849243" y="255350"/>
                  <a:pt x="5849243" y="284123"/>
                </a:cubicBezTo>
                <a:lnTo>
                  <a:pt x="5849243" y="448132"/>
                </a:lnTo>
                <a:lnTo>
                  <a:pt x="5795665" y="448132"/>
                </a:lnTo>
                <a:lnTo>
                  <a:pt x="5795665" y="132021"/>
                </a:lnTo>
                <a:lnTo>
                  <a:pt x="5843587" y="132021"/>
                </a:lnTo>
                <a:lnTo>
                  <a:pt x="5843587" y="176372"/>
                </a:lnTo>
                <a:cubicBezTo>
                  <a:pt x="5853509" y="160894"/>
                  <a:pt x="5866705" y="148442"/>
                  <a:pt x="5883176" y="139016"/>
                </a:cubicBezTo>
                <a:cubicBezTo>
                  <a:pt x="5899646" y="129590"/>
                  <a:pt x="5918398" y="124877"/>
                  <a:pt x="5939433" y="124877"/>
                </a:cubicBezTo>
                <a:close/>
                <a:moveTo>
                  <a:pt x="5243512" y="124877"/>
                </a:moveTo>
                <a:cubicBezTo>
                  <a:pt x="5270500" y="124877"/>
                  <a:pt x="5292428" y="128052"/>
                  <a:pt x="5309295" y="134402"/>
                </a:cubicBezTo>
                <a:cubicBezTo>
                  <a:pt x="5326162" y="140752"/>
                  <a:pt x="5338564" y="148739"/>
                  <a:pt x="5346502" y="158364"/>
                </a:cubicBezTo>
                <a:cubicBezTo>
                  <a:pt x="5354439" y="167988"/>
                  <a:pt x="5359995" y="180142"/>
                  <a:pt x="5363170" y="194827"/>
                </a:cubicBezTo>
                <a:cubicBezTo>
                  <a:pt x="5364956" y="203955"/>
                  <a:pt x="5365849" y="220425"/>
                  <a:pt x="5365849" y="244238"/>
                </a:cubicBezTo>
                <a:lnTo>
                  <a:pt x="5365849" y="315675"/>
                </a:lnTo>
                <a:cubicBezTo>
                  <a:pt x="5365849" y="365483"/>
                  <a:pt x="5366990" y="396985"/>
                  <a:pt x="5369272" y="410181"/>
                </a:cubicBezTo>
                <a:cubicBezTo>
                  <a:pt x="5371555" y="423377"/>
                  <a:pt x="5376069" y="436027"/>
                  <a:pt x="5382816" y="448132"/>
                </a:cubicBezTo>
                <a:lnTo>
                  <a:pt x="5326856" y="448132"/>
                </a:lnTo>
                <a:cubicBezTo>
                  <a:pt x="5321300" y="437020"/>
                  <a:pt x="5317728" y="424022"/>
                  <a:pt x="5316141" y="409139"/>
                </a:cubicBezTo>
                <a:cubicBezTo>
                  <a:pt x="5296297" y="426006"/>
                  <a:pt x="5277197" y="437913"/>
                  <a:pt x="5258842" y="444858"/>
                </a:cubicBezTo>
                <a:cubicBezTo>
                  <a:pt x="5240487" y="451803"/>
                  <a:pt x="5220792" y="455276"/>
                  <a:pt x="5199757" y="455276"/>
                </a:cubicBezTo>
                <a:cubicBezTo>
                  <a:pt x="5165031" y="455276"/>
                  <a:pt x="5138340" y="446793"/>
                  <a:pt x="5119687" y="429826"/>
                </a:cubicBezTo>
                <a:cubicBezTo>
                  <a:pt x="5101035" y="412860"/>
                  <a:pt x="5091708" y="391181"/>
                  <a:pt x="5091708" y="364788"/>
                </a:cubicBezTo>
                <a:cubicBezTo>
                  <a:pt x="5091708" y="349310"/>
                  <a:pt x="5095230" y="335171"/>
                  <a:pt x="5102275" y="322372"/>
                </a:cubicBezTo>
                <a:cubicBezTo>
                  <a:pt x="5109320" y="309573"/>
                  <a:pt x="5118547" y="299304"/>
                  <a:pt x="5129957" y="291565"/>
                </a:cubicBezTo>
                <a:cubicBezTo>
                  <a:pt x="5141367" y="283826"/>
                  <a:pt x="5154216" y="277972"/>
                  <a:pt x="5168503" y="274003"/>
                </a:cubicBezTo>
                <a:cubicBezTo>
                  <a:pt x="5179020" y="271225"/>
                  <a:pt x="5194896" y="268546"/>
                  <a:pt x="5216128" y="265966"/>
                </a:cubicBezTo>
                <a:cubicBezTo>
                  <a:pt x="5259388" y="260807"/>
                  <a:pt x="5291237" y="254655"/>
                  <a:pt x="5311676" y="247512"/>
                </a:cubicBezTo>
                <a:cubicBezTo>
                  <a:pt x="5311875" y="240170"/>
                  <a:pt x="5311973" y="235506"/>
                  <a:pt x="5311973" y="233522"/>
                </a:cubicBezTo>
                <a:cubicBezTo>
                  <a:pt x="5311973" y="211694"/>
                  <a:pt x="5306913" y="196315"/>
                  <a:pt x="5296793" y="187385"/>
                </a:cubicBezTo>
                <a:cubicBezTo>
                  <a:pt x="5283101" y="175280"/>
                  <a:pt x="5262761" y="169228"/>
                  <a:pt x="5235773" y="169228"/>
                </a:cubicBezTo>
                <a:cubicBezTo>
                  <a:pt x="5210572" y="169228"/>
                  <a:pt x="5191969" y="173643"/>
                  <a:pt x="5179963" y="182474"/>
                </a:cubicBezTo>
                <a:cubicBezTo>
                  <a:pt x="5167958" y="191304"/>
                  <a:pt x="5159078" y="206931"/>
                  <a:pt x="5153323" y="229355"/>
                </a:cubicBezTo>
                <a:lnTo>
                  <a:pt x="5100935" y="222211"/>
                </a:lnTo>
                <a:cubicBezTo>
                  <a:pt x="5105698" y="199788"/>
                  <a:pt x="5113536" y="181680"/>
                  <a:pt x="5124450" y="167889"/>
                </a:cubicBezTo>
                <a:cubicBezTo>
                  <a:pt x="5135364" y="154097"/>
                  <a:pt x="5151140" y="143481"/>
                  <a:pt x="5171777" y="136039"/>
                </a:cubicBezTo>
                <a:cubicBezTo>
                  <a:pt x="5192415" y="128598"/>
                  <a:pt x="5216327" y="124877"/>
                  <a:pt x="5243512" y="124877"/>
                </a:cubicBezTo>
                <a:close/>
                <a:moveTo>
                  <a:pt x="4895255" y="124877"/>
                </a:moveTo>
                <a:cubicBezTo>
                  <a:pt x="4938712" y="124877"/>
                  <a:pt x="4974233" y="139115"/>
                  <a:pt x="5001816" y="167591"/>
                </a:cubicBezTo>
                <a:cubicBezTo>
                  <a:pt x="5029399" y="196067"/>
                  <a:pt x="5043190" y="235407"/>
                  <a:pt x="5043190" y="285612"/>
                </a:cubicBezTo>
                <a:cubicBezTo>
                  <a:pt x="5043190" y="326291"/>
                  <a:pt x="5037088" y="358289"/>
                  <a:pt x="5024884" y="381606"/>
                </a:cubicBezTo>
                <a:cubicBezTo>
                  <a:pt x="5012680" y="404922"/>
                  <a:pt x="4994920" y="423030"/>
                  <a:pt x="4971603" y="435928"/>
                </a:cubicBezTo>
                <a:cubicBezTo>
                  <a:pt x="4948287" y="448827"/>
                  <a:pt x="4922838" y="455276"/>
                  <a:pt x="4895255" y="455276"/>
                </a:cubicBezTo>
                <a:cubicBezTo>
                  <a:pt x="4851003" y="455276"/>
                  <a:pt x="4815235" y="441088"/>
                  <a:pt x="4787950" y="412711"/>
                </a:cubicBezTo>
                <a:cubicBezTo>
                  <a:pt x="4760665" y="384334"/>
                  <a:pt x="4747022" y="343456"/>
                  <a:pt x="4747022" y="290077"/>
                </a:cubicBezTo>
                <a:cubicBezTo>
                  <a:pt x="4747022" y="231538"/>
                  <a:pt x="4763294" y="188179"/>
                  <a:pt x="4795837" y="160001"/>
                </a:cubicBezTo>
                <a:cubicBezTo>
                  <a:pt x="4823024" y="136585"/>
                  <a:pt x="4856162" y="124877"/>
                  <a:pt x="4895255" y="124877"/>
                </a:cubicBezTo>
                <a:close/>
                <a:moveTo>
                  <a:pt x="2700933" y="124877"/>
                </a:moveTo>
                <a:cubicBezTo>
                  <a:pt x="2724349" y="124877"/>
                  <a:pt x="2743548" y="129739"/>
                  <a:pt x="2758529" y="139463"/>
                </a:cubicBezTo>
                <a:cubicBezTo>
                  <a:pt x="2773512" y="149186"/>
                  <a:pt x="2784078" y="162779"/>
                  <a:pt x="2790230" y="180241"/>
                </a:cubicBezTo>
                <a:cubicBezTo>
                  <a:pt x="2815233" y="143332"/>
                  <a:pt x="2847777" y="124877"/>
                  <a:pt x="2887861" y="124877"/>
                </a:cubicBezTo>
                <a:cubicBezTo>
                  <a:pt x="2919215" y="124877"/>
                  <a:pt x="2943324" y="133559"/>
                  <a:pt x="2960191" y="150922"/>
                </a:cubicBezTo>
                <a:cubicBezTo>
                  <a:pt x="2977059" y="168286"/>
                  <a:pt x="2985492" y="195025"/>
                  <a:pt x="2985492" y="231141"/>
                </a:cubicBezTo>
                <a:lnTo>
                  <a:pt x="2985492" y="448132"/>
                </a:lnTo>
                <a:lnTo>
                  <a:pt x="2932212" y="448132"/>
                </a:lnTo>
                <a:lnTo>
                  <a:pt x="2932212" y="249000"/>
                </a:lnTo>
                <a:cubicBezTo>
                  <a:pt x="2932212" y="227569"/>
                  <a:pt x="2930476" y="212140"/>
                  <a:pt x="2927003" y="202714"/>
                </a:cubicBezTo>
                <a:cubicBezTo>
                  <a:pt x="2923530" y="193289"/>
                  <a:pt x="2917230" y="185698"/>
                  <a:pt x="2908102" y="179944"/>
                </a:cubicBezTo>
                <a:cubicBezTo>
                  <a:pt x="2898974" y="174189"/>
                  <a:pt x="2888258" y="171312"/>
                  <a:pt x="2875955" y="171312"/>
                </a:cubicBezTo>
                <a:cubicBezTo>
                  <a:pt x="2853730" y="171312"/>
                  <a:pt x="2835275" y="178704"/>
                  <a:pt x="2820591" y="193487"/>
                </a:cubicBezTo>
                <a:cubicBezTo>
                  <a:pt x="2805907" y="208271"/>
                  <a:pt x="2798564" y="231934"/>
                  <a:pt x="2798564" y="264478"/>
                </a:cubicBezTo>
                <a:lnTo>
                  <a:pt x="2798564" y="448132"/>
                </a:lnTo>
                <a:lnTo>
                  <a:pt x="2744986" y="448132"/>
                </a:lnTo>
                <a:lnTo>
                  <a:pt x="2744986" y="242749"/>
                </a:lnTo>
                <a:cubicBezTo>
                  <a:pt x="2744986" y="218937"/>
                  <a:pt x="2740620" y="201077"/>
                  <a:pt x="2731889" y="189171"/>
                </a:cubicBezTo>
                <a:cubicBezTo>
                  <a:pt x="2723158" y="177265"/>
                  <a:pt x="2708871" y="171312"/>
                  <a:pt x="2689027" y="171312"/>
                </a:cubicBezTo>
                <a:cubicBezTo>
                  <a:pt x="2673946" y="171312"/>
                  <a:pt x="2660005" y="175280"/>
                  <a:pt x="2647206" y="183218"/>
                </a:cubicBezTo>
                <a:cubicBezTo>
                  <a:pt x="2634407" y="191156"/>
                  <a:pt x="2625130" y="202764"/>
                  <a:pt x="2619375" y="218044"/>
                </a:cubicBezTo>
                <a:cubicBezTo>
                  <a:pt x="2613621" y="233323"/>
                  <a:pt x="2610743" y="255350"/>
                  <a:pt x="2610743" y="284123"/>
                </a:cubicBezTo>
                <a:lnTo>
                  <a:pt x="2610743" y="448132"/>
                </a:lnTo>
                <a:lnTo>
                  <a:pt x="2557165" y="448132"/>
                </a:lnTo>
                <a:lnTo>
                  <a:pt x="2557165" y="132021"/>
                </a:lnTo>
                <a:lnTo>
                  <a:pt x="2605087" y="132021"/>
                </a:lnTo>
                <a:lnTo>
                  <a:pt x="2605087" y="176372"/>
                </a:lnTo>
                <a:cubicBezTo>
                  <a:pt x="2615010" y="160894"/>
                  <a:pt x="2628206" y="148442"/>
                  <a:pt x="2644676" y="139016"/>
                </a:cubicBezTo>
                <a:cubicBezTo>
                  <a:pt x="2661146" y="129590"/>
                  <a:pt x="2679899" y="124877"/>
                  <a:pt x="2700933" y="124877"/>
                </a:cubicBezTo>
                <a:close/>
                <a:moveTo>
                  <a:pt x="1858268" y="124877"/>
                </a:moveTo>
                <a:cubicBezTo>
                  <a:pt x="1877318" y="124877"/>
                  <a:pt x="1894830" y="128300"/>
                  <a:pt x="1910804" y="135146"/>
                </a:cubicBezTo>
                <a:cubicBezTo>
                  <a:pt x="1926779" y="141993"/>
                  <a:pt x="1938735" y="150972"/>
                  <a:pt x="1946672" y="162084"/>
                </a:cubicBezTo>
                <a:cubicBezTo>
                  <a:pt x="1954609" y="173197"/>
                  <a:pt x="1960166" y="186393"/>
                  <a:pt x="1963341" y="201673"/>
                </a:cubicBezTo>
                <a:cubicBezTo>
                  <a:pt x="1965325" y="211595"/>
                  <a:pt x="1966317" y="228958"/>
                  <a:pt x="1966317" y="253763"/>
                </a:cubicBezTo>
                <a:lnTo>
                  <a:pt x="1966317" y="448132"/>
                </a:lnTo>
                <a:lnTo>
                  <a:pt x="1912740" y="448132"/>
                </a:lnTo>
                <a:lnTo>
                  <a:pt x="1912740" y="255846"/>
                </a:lnTo>
                <a:cubicBezTo>
                  <a:pt x="1912740" y="234018"/>
                  <a:pt x="1910655" y="217697"/>
                  <a:pt x="1906488" y="206882"/>
                </a:cubicBezTo>
                <a:cubicBezTo>
                  <a:pt x="1902321" y="196067"/>
                  <a:pt x="1894929" y="187435"/>
                  <a:pt x="1884313" y="180986"/>
                </a:cubicBezTo>
                <a:cubicBezTo>
                  <a:pt x="1873697" y="174536"/>
                  <a:pt x="1861245" y="171312"/>
                  <a:pt x="1846957" y="171312"/>
                </a:cubicBezTo>
                <a:cubicBezTo>
                  <a:pt x="1824137" y="171312"/>
                  <a:pt x="1804442" y="178555"/>
                  <a:pt x="1787872" y="193041"/>
                </a:cubicBezTo>
                <a:cubicBezTo>
                  <a:pt x="1771303" y="207527"/>
                  <a:pt x="1763018" y="235010"/>
                  <a:pt x="1763018" y="275491"/>
                </a:cubicBezTo>
                <a:lnTo>
                  <a:pt x="1763018" y="448132"/>
                </a:lnTo>
                <a:lnTo>
                  <a:pt x="1709440" y="448132"/>
                </a:lnTo>
                <a:lnTo>
                  <a:pt x="1709440" y="132021"/>
                </a:lnTo>
                <a:lnTo>
                  <a:pt x="1757660" y="132021"/>
                </a:lnTo>
                <a:lnTo>
                  <a:pt x="1757660" y="176967"/>
                </a:lnTo>
                <a:cubicBezTo>
                  <a:pt x="1780877" y="142241"/>
                  <a:pt x="1814413" y="124877"/>
                  <a:pt x="1858268" y="124877"/>
                </a:cubicBezTo>
                <a:close/>
                <a:moveTo>
                  <a:pt x="1496318" y="124877"/>
                </a:moveTo>
                <a:cubicBezTo>
                  <a:pt x="1538585" y="124877"/>
                  <a:pt x="1573113" y="139264"/>
                  <a:pt x="1599902" y="168038"/>
                </a:cubicBezTo>
                <a:cubicBezTo>
                  <a:pt x="1626691" y="196811"/>
                  <a:pt x="1640086" y="237292"/>
                  <a:pt x="1640086" y="289481"/>
                </a:cubicBezTo>
                <a:cubicBezTo>
                  <a:pt x="1640086" y="292656"/>
                  <a:pt x="1639987" y="297419"/>
                  <a:pt x="1639788" y="303769"/>
                </a:cubicBezTo>
                <a:lnTo>
                  <a:pt x="1404045" y="303769"/>
                </a:lnTo>
                <a:cubicBezTo>
                  <a:pt x="1406029" y="338495"/>
                  <a:pt x="1415852" y="365086"/>
                  <a:pt x="1433513" y="383541"/>
                </a:cubicBezTo>
                <a:cubicBezTo>
                  <a:pt x="1451174" y="401995"/>
                  <a:pt x="1473200" y="411223"/>
                  <a:pt x="1499592" y="411223"/>
                </a:cubicBezTo>
                <a:cubicBezTo>
                  <a:pt x="1519238" y="411223"/>
                  <a:pt x="1536006" y="406063"/>
                  <a:pt x="1549896" y="395745"/>
                </a:cubicBezTo>
                <a:cubicBezTo>
                  <a:pt x="1563787" y="385426"/>
                  <a:pt x="1574800" y="368956"/>
                  <a:pt x="1582936" y="346334"/>
                </a:cubicBezTo>
                <a:lnTo>
                  <a:pt x="1638300" y="353180"/>
                </a:lnTo>
                <a:cubicBezTo>
                  <a:pt x="1629569" y="385525"/>
                  <a:pt x="1613396" y="410627"/>
                  <a:pt x="1589782" y="428487"/>
                </a:cubicBezTo>
                <a:cubicBezTo>
                  <a:pt x="1566168" y="446346"/>
                  <a:pt x="1536006" y="455276"/>
                  <a:pt x="1499295" y="455276"/>
                </a:cubicBezTo>
                <a:cubicBezTo>
                  <a:pt x="1453059" y="455276"/>
                  <a:pt x="1416397" y="441038"/>
                  <a:pt x="1389311" y="412562"/>
                </a:cubicBezTo>
                <a:cubicBezTo>
                  <a:pt x="1362224" y="384086"/>
                  <a:pt x="1348681" y="344151"/>
                  <a:pt x="1348681" y="292755"/>
                </a:cubicBezTo>
                <a:cubicBezTo>
                  <a:pt x="1348681" y="239574"/>
                  <a:pt x="1362373" y="198299"/>
                  <a:pt x="1389757" y="168930"/>
                </a:cubicBezTo>
                <a:cubicBezTo>
                  <a:pt x="1417142" y="139562"/>
                  <a:pt x="1452662" y="124877"/>
                  <a:pt x="1496318" y="124877"/>
                </a:cubicBezTo>
                <a:close/>
                <a:moveTo>
                  <a:pt x="986433" y="124877"/>
                </a:moveTo>
                <a:cubicBezTo>
                  <a:pt x="1009849" y="124877"/>
                  <a:pt x="1029047" y="129739"/>
                  <a:pt x="1044029" y="139463"/>
                </a:cubicBezTo>
                <a:cubicBezTo>
                  <a:pt x="1059012" y="149186"/>
                  <a:pt x="1069578" y="162779"/>
                  <a:pt x="1075730" y="180241"/>
                </a:cubicBezTo>
                <a:cubicBezTo>
                  <a:pt x="1100733" y="143332"/>
                  <a:pt x="1133277" y="124877"/>
                  <a:pt x="1173361" y="124877"/>
                </a:cubicBezTo>
                <a:cubicBezTo>
                  <a:pt x="1204714" y="124877"/>
                  <a:pt x="1228825" y="133559"/>
                  <a:pt x="1245692" y="150922"/>
                </a:cubicBezTo>
                <a:cubicBezTo>
                  <a:pt x="1262559" y="168286"/>
                  <a:pt x="1270993" y="195025"/>
                  <a:pt x="1270993" y="231141"/>
                </a:cubicBezTo>
                <a:lnTo>
                  <a:pt x="1270993" y="448132"/>
                </a:lnTo>
                <a:lnTo>
                  <a:pt x="1217712" y="448132"/>
                </a:lnTo>
                <a:lnTo>
                  <a:pt x="1217712" y="249000"/>
                </a:lnTo>
                <a:cubicBezTo>
                  <a:pt x="1217712" y="227569"/>
                  <a:pt x="1215976" y="212140"/>
                  <a:pt x="1212503" y="202714"/>
                </a:cubicBezTo>
                <a:cubicBezTo>
                  <a:pt x="1209030" y="193289"/>
                  <a:pt x="1202730" y="185698"/>
                  <a:pt x="1193602" y="179944"/>
                </a:cubicBezTo>
                <a:cubicBezTo>
                  <a:pt x="1184474" y="174189"/>
                  <a:pt x="1173758" y="171312"/>
                  <a:pt x="1161455" y="171312"/>
                </a:cubicBezTo>
                <a:cubicBezTo>
                  <a:pt x="1139230" y="171312"/>
                  <a:pt x="1120775" y="178704"/>
                  <a:pt x="1106091" y="193487"/>
                </a:cubicBezTo>
                <a:cubicBezTo>
                  <a:pt x="1091406" y="208271"/>
                  <a:pt x="1084064" y="231934"/>
                  <a:pt x="1084064" y="264478"/>
                </a:cubicBezTo>
                <a:lnTo>
                  <a:pt x="1084064" y="448132"/>
                </a:lnTo>
                <a:lnTo>
                  <a:pt x="1030486" y="448132"/>
                </a:lnTo>
                <a:lnTo>
                  <a:pt x="1030486" y="242749"/>
                </a:lnTo>
                <a:cubicBezTo>
                  <a:pt x="1030486" y="218937"/>
                  <a:pt x="1026121" y="201077"/>
                  <a:pt x="1017389" y="189171"/>
                </a:cubicBezTo>
                <a:cubicBezTo>
                  <a:pt x="1008658" y="177265"/>
                  <a:pt x="994370" y="171312"/>
                  <a:pt x="974527" y="171312"/>
                </a:cubicBezTo>
                <a:cubicBezTo>
                  <a:pt x="959446" y="171312"/>
                  <a:pt x="945505" y="175280"/>
                  <a:pt x="932706" y="183218"/>
                </a:cubicBezTo>
                <a:cubicBezTo>
                  <a:pt x="919907" y="191156"/>
                  <a:pt x="910630" y="202764"/>
                  <a:pt x="904875" y="218044"/>
                </a:cubicBezTo>
                <a:cubicBezTo>
                  <a:pt x="899121" y="233323"/>
                  <a:pt x="896243" y="255350"/>
                  <a:pt x="896243" y="284123"/>
                </a:cubicBezTo>
                <a:lnTo>
                  <a:pt x="896243" y="448132"/>
                </a:lnTo>
                <a:lnTo>
                  <a:pt x="842665" y="448132"/>
                </a:lnTo>
                <a:lnTo>
                  <a:pt x="842665" y="132021"/>
                </a:lnTo>
                <a:lnTo>
                  <a:pt x="890588" y="132021"/>
                </a:lnTo>
                <a:lnTo>
                  <a:pt x="890588" y="176372"/>
                </a:lnTo>
                <a:cubicBezTo>
                  <a:pt x="900510" y="160894"/>
                  <a:pt x="913706" y="148442"/>
                  <a:pt x="930176" y="139016"/>
                </a:cubicBezTo>
                <a:cubicBezTo>
                  <a:pt x="946646" y="129590"/>
                  <a:pt x="965399" y="124877"/>
                  <a:pt x="986433" y="124877"/>
                </a:cubicBezTo>
                <a:close/>
                <a:moveTo>
                  <a:pt x="628055" y="124877"/>
                </a:moveTo>
                <a:cubicBezTo>
                  <a:pt x="671512" y="124877"/>
                  <a:pt x="707033" y="139115"/>
                  <a:pt x="734616" y="167591"/>
                </a:cubicBezTo>
                <a:cubicBezTo>
                  <a:pt x="762199" y="196067"/>
                  <a:pt x="775990" y="235407"/>
                  <a:pt x="775990" y="285612"/>
                </a:cubicBezTo>
                <a:cubicBezTo>
                  <a:pt x="775990" y="326291"/>
                  <a:pt x="769888" y="358289"/>
                  <a:pt x="757684" y="381606"/>
                </a:cubicBezTo>
                <a:cubicBezTo>
                  <a:pt x="745480" y="404922"/>
                  <a:pt x="727720" y="423030"/>
                  <a:pt x="704404" y="435928"/>
                </a:cubicBezTo>
                <a:cubicBezTo>
                  <a:pt x="681087" y="448827"/>
                  <a:pt x="655638" y="455276"/>
                  <a:pt x="628055" y="455276"/>
                </a:cubicBezTo>
                <a:cubicBezTo>
                  <a:pt x="583803" y="455276"/>
                  <a:pt x="548035" y="441088"/>
                  <a:pt x="520750" y="412711"/>
                </a:cubicBezTo>
                <a:cubicBezTo>
                  <a:pt x="493465" y="384334"/>
                  <a:pt x="479822" y="343456"/>
                  <a:pt x="479822" y="290077"/>
                </a:cubicBezTo>
                <a:cubicBezTo>
                  <a:pt x="479822" y="231538"/>
                  <a:pt x="496094" y="188179"/>
                  <a:pt x="528638" y="160001"/>
                </a:cubicBezTo>
                <a:cubicBezTo>
                  <a:pt x="555824" y="136585"/>
                  <a:pt x="588963" y="124877"/>
                  <a:pt x="628055" y="124877"/>
                </a:cubicBezTo>
                <a:close/>
                <a:moveTo>
                  <a:pt x="4394299" y="59988"/>
                </a:moveTo>
                <a:lnTo>
                  <a:pt x="4394299" y="204352"/>
                </a:lnTo>
                <a:lnTo>
                  <a:pt x="4518422" y="204352"/>
                </a:lnTo>
                <a:cubicBezTo>
                  <a:pt x="4544814" y="204352"/>
                  <a:pt x="4565452" y="201623"/>
                  <a:pt x="4580334" y="196166"/>
                </a:cubicBezTo>
                <a:cubicBezTo>
                  <a:pt x="4595217" y="190709"/>
                  <a:pt x="4606528" y="181978"/>
                  <a:pt x="4614267" y="169972"/>
                </a:cubicBezTo>
                <a:cubicBezTo>
                  <a:pt x="4622006" y="157967"/>
                  <a:pt x="4625876" y="144920"/>
                  <a:pt x="4625876" y="130830"/>
                </a:cubicBezTo>
                <a:cubicBezTo>
                  <a:pt x="4625876" y="110193"/>
                  <a:pt x="4618385" y="93227"/>
                  <a:pt x="4603403" y="79931"/>
                </a:cubicBezTo>
                <a:cubicBezTo>
                  <a:pt x="4588420" y="66636"/>
                  <a:pt x="4564757" y="59988"/>
                  <a:pt x="4532412" y="59988"/>
                </a:cubicBezTo>
                <a:close/>
                <a:moveTo>
                  <a:pt x="2115443" y="21591"/>
                </a:moveTo>
                <a:lnTo>
                  <a:pt x="2115443" y="132021"/>
                </a:lnTo>
                <a:lnTo>
                  <a:pt x="2169319" y="132021"/>
                </a:lnTo>
                <a:lnTo>
                  <a:pt x="2169319" y="173693"/>
                </a:lnTo>
                <a:lnTo>
                  <a:pt x="2115443" y="173693"/>
                </a:lnTo>
                <a:lnTo>
                  <a:pt x="2115443" y="358538"/>
                </a:lnTo>
                <a:cubicBezTo>
                  <a:pt x="2115443" y="373817"/>
                  <a:pt x="2116386" y="383640"/>
                  <a:pt x="2118271" y="388006"/>
                </a:cubicBezTo>
                <a:cubicBezTo>
                  <a:pt x="2120156" y="392371"/>
                  <a:pt x="2123232" y="395844"/>
                  <a:pt x="2127498" y="398423"/>
                </a:cubicBezTo>
                <a:cubicBezTo>
                  <a:pt x="2131765" y="401003"/>
                  <a:pt x="2137867" y="402293"/>
                  <a:pt x="2145804" y="402293"/>
                </a:cubicBezTo>
                <a:cubicBezTo>
                  <a:pt x="2151757" y="402293"/>
                  <a:pt x="2159595" y="401599"/>
                  <a:pt x="2169319" y="400209"/>
                </a:cubicBezTo>
                <a:lnTo>
                  <a:pt x="2177058" y="447537"/>
                </a:lnTo>
                <a:cubicBezTo>
                  <a:pt x="2161977" y="450712"/>
                  <a:pt x="2148483" y="452299"/>
                  <a:pt x="2136577" y="452299"/>
                </a:cubicBezTo>
                <a:cubicBezTo>
                  <a:pt x="2117130" y="452299"/>
                  <a:pt x="2102048" y="449224"/>
                  <a:pt x="2091333" y="443072"/>
                </a:cubicBezTo>
                <a:cubicBezTo>
                  <a:pt x="2080617" y="436920"/>
                  <a:pt x="2073077" y="428834"/>
                  <a:pt x="2068711" y="418813"/>
                </a:cubicBezTo>
                <a:cubicBezTo>
                  <a:pt x="2064345" y="408792"/>
                  <a:pt x="2062162" y="387708"/>
                  <a:pt x="2062162" y="355561"/>
                </a:cubicBezTo>
                <a:lnTo>
                  <a:pt x="2062162" y="173693"/>
                </a:lnTo>
                <a:lnTo>
                  <a:pt x="2022872" y="173693"/>
                </a:lnTo>
                <a:lnTo>
                  <a:pt x="2022872" y="132021"/>
                </a:lnTo>
                <a:lnTo>
                  <a:pt x="2062162" y="132021"/>
                </a:lnTo>
                <a:lnTo>
                  <a:pt x="2062162" y="53738"/>
                </a:lnTo>
                <a:close/>
                <a:moveTo>
                  <a:pt x="5654278" y="11768"/>
                </a:moveTo>
                <a:lnTo>
                  <a:pt x="5707559" y="11768"/>
                </a:lnTo>
                <a:lnTo>
                  <a:pt x="5707559" y="448132"/>
                </a:lnTo>
                <a:lnTo>
                  <a:pt x="5657850" y="448132"/>
                </a:lnTo>
                <a:lnTo>
                  <a:pt x="5657850" y="408246"/>
                </a:lnTo>
                <a:cubicBezTo>
                  <a:pt x="5637808" y="439599"/>
                  <a:pt x="5608340" y="455276"/>
                  <a:pt x="5569446" y="455276"/>
                </a:cubicBezTo>
                <a:cubicBezTo>
                  <a:pt x="5544245" y="455276"/>
                  <a:pt x="5521077" y="448331"/>
                  <a:pt x="5499943" y="434440"/>
                </a:cubicBezTo>
                <a:cubicBezTo>
                  <a:pt x="5478810" y="420549"/>
                  <a:pt x="5462439" y="401152"/>
                  <a:pt x="5450830" y="376248"/>
                </a:cubicBezTo>
                <a:cubicBezTo>
                  <a:pt x="5439221" y="351344"/>
                  <a:pt x="5433417" y="322720"/>
                  <a:pt x="5433417" y="290374"/>
                </a:cubicBezTo>
                <a:cubicBezTo>
                  <a:pt x="5433417" y="258823"/>
                  <a:pt x="5438676" y="230198"/>
                  <a:pt x="5449193" y="204500"/>
                </a:cubicBezTo>
                <a:cubicBezTo>
                  <a:pt x="5459710" y="178803"/>
                  <a:pt x="5475486" y="159108"/>
                  <a:pt x="5496520" y="145416"/>
                </a:cubicBezTo>
                <a:cubicBezTo>
                  <a:pt x="5517554" y="131723"/>
                  <a:pt x="5541069" y="124877"/>
                  <a:pt x="5567065" y="124877"/>
                </a:cubicBezTo>
                <a:cubicBezTo>
                  <a:pt x="5586115" y="124877"/>
                  <a:pt x="5603081" y="128896"/>
                  <a:pt x="5617964" y="136932"/>
                </a:cubicBezTo>
                <a:cubicBezTo>
                  <a:pt x="5632847" y="144969"/>
                  <a:pt x="5644951" y="155437"/>
                  <a:pt x="5654278" y="168335"/>
                </a:cubicBezTo>
                <a:close/>
                <a:moveTo>
                  <a:pt x="4336554" y="11768"/>
                </a:moveTo>
                <a:lnTo>
                  <a:pt x="4530030" y="11768"/>
                </a:lnTo>
                <a:cubicBezTo>
                  <a:pt x="4568924" y="11768"/>
                  <a:pt x="4598491" y="15687"/>
                  <a:pt x="4618732" y="23525"/>
                </a:cubicBezTo>
                <a:cubicBezTo>
                  <a:pt x="4638973" y="31364"/>
                  <a:pt x="4655145" y="45205"/>
                  <a:pt x="4667250" y="65048"/>
                </a:cubicBezTo>
                <a:cubicBezTo>
                  <a:pt x="4679354" y="84892"/>
                  <a:pt x="4685407" y="106820"/>
                  <a:pt x="4685407" y="130830"/>
                </a:cubicBezTo>
                <a:cubicBezTo>
                  <a:pt x="4685407" y="161787"/>
                  <a:pt x="4675386" y="187881"/>
                  <a:pt x="4655344" y="209114"/>
                </a:cubicBezTo>
                <a:cubicBezTo>
                  <a:pt x="4635301" y="230347"/>
                  <a:pt x="4604345" y="243841"/>
                  <a:pt x="4562475" y="249595"/>
                </a:cubicBezTo>
                <a:cubicBezTo>
                  <a:pt x="4577755" y="256938"/>
                  <a:pt x="4589363" y="264181"/>
                  <a:pt x="4597301" y="271324"/>
                </a:cubicBezTo>
                <a:cubicBezTo>
                  <a:pt x="4614168" y="286802"/>
                  <a:pt x="4630142" y="306150"/>
                  <a:pt x="4645223" y="329367"/>
                </a:cubicBezTo>
                <a:lnTo>
                  <a:pt x="4721126" y="448132"/>
                </a:lnTo>
                <a:lnTo>
                  <a:pt x="4648498" y="448132"/>
                </a:lnTo>
                <a:lnTo>
                  <a:pt x="4590752" y="357347"/>
                </a:lnTo>
                <a:cubicBezTo>
                  <a:pt x="4573885" y="331153"/>
                  <a:pt x="4559994" y="311111"/>
                  <a:pt x="4549080" y="297220"/>
                </a:cubicBezTo>
                <a:cubicBezTo>
                  <a:pt x="4538167" y="283330"/>
                  <a:pt x="4528393" y="273606"/>
                  <a:pt x="4519761" y="268050"/>
                </a:cubicBezTo>
                <a:cubicBezTo>
                  <a:pt x="4511129" y="262494"/>
                  <a:pt x="4502348" y="258624"/>
                  <a:pt x="4493419" y="256441"/>
                </a:cubicBezTo>
                <a:cubicBezTo>
                  <a:pt x="4486870" y="255052"/>
                  <a:pt x="4476155" y="254358"/>
                  <a:pt x="4461272" y="254358"/>
                </a:cubicBezTo>
                <a:lnTo>
                  <a:pt x="4394299" y="254358"/>
                </a:lnTo>
                <a:lnTo>
                  <a:pt x="4394299" y="448132"/>
                </a:lnTo>
                <a:lnTo>
                  <a:pt x="4336554" y="448132"/>
                </a:lnTo>
                <a:close/>
                <a:moveTo>
                  <a:pt x="0" y="11768"/>
                </a:moveTo>
                <a:lnTo>
                  <a:pt x="86916" y="11768"/>
                </a:lnTo>
                <a:lnTo>
                  <a:pt x="190202" y="320735"/>
                </a:lnTo>
                <a:cubicBezTo>
                  <a:pt x="199727" y="349509"/>
                  <a:pt x="206673" y="371039"/>
                  <a:pt x="211038" y="385327"/>
                </a:cubicBezTo>
                <a:cubicBezTo>
                  <a:pt x="215999" y="369452"/>
                  <a:pt x="223739" y="346135"/>
                  <a:pt x="234255" y="315377"/>
                </a:cubicBezTo>
                <a:lnTo>
                  <a:pt x="338733" y="11768"/>
                </a:lnTo>
                <a:lnTo>
                  <a:pt x="416421" y="11768"/>
                </a:lnTo>
                <a:lnTo>
                  <a:pt x="416421" y="448132"/>
                </a:lnTo>
                <a:lnTo>
                  <a:pt x="360759" y="448132"/>
                </a:lnTo>
                <a:lnTo>
                  <a:pt x="360759" y="82908"/>
                </a:lnTo>
                <a:lnTo>
                  <a:pt x="233958" y="448132"/>
                </a:lnTo>
                <a:lnTo>
                  <a:pt x="181868" y="448132"/>
                </a:lnTo>
                <a:lnTo>
                  <a:pt x="55662" y="76657"/>
                </a:lnTo>
                <a:lnTo>
                  <a:pt x="55662" y="448132"/>
                </a:lnTo>
                <a:lnTo>
                  <a:pt x="0" y="448132"/>
                </a:lnTo>
                <a:close/>
                <a:moveTo>
                  <a:pt x="4061708" y="0"/>
                </a:moveTo>
                <a:lnTo>
                  <a:pt x="4094836" y="0"/>
                </a:lnTo>
                <a:lnTo>
                  <a:pt x="4094836" y="448132"/>
                </a:lnTo>
                <a:lnTo>
                  <a:pt x="4061708" y="448132"/>
                </a:lnTo>
                <a:lnTo>
                  <a:pt x="4061708" y="423015"/>
                </a:lnTo>
                <a:cubicBezTo>
                  <a:pt x="4055923" y="430292"/>
                  <a:pt x="4042418" y="437194"/>
                  <a:pt x="4021193" y="443722"/>
                </a:cubicBezTo>
                <a:cubicBezTo>
                  <a:pt x="3999968" y="450250"/>
                  <a:pt x="3982538" y="453514"/>
                  <a:pt x="3968901" y="453514"/>
                </a:cubicBezTo>
                <a:cubicBezTo>
                  <a:pt x="3955264" y="453514"/>
                  <a:pt x="3944814" y="452995"/>
                  <a:pt x="3937549" y="451956"/>
                </a:cubicBezTo>
                <a:cubicBezTo>
                  <a:pt x="3930285" y="450918"/>
                  <a:pt x="3921050" y="447489"/>
                  <a:pt x="3909846" y="441669"/>
                </a:cubicBezTo>
                <a:cubicBezTo>
                  <a:pt x="3898641" y="435850"/>
                  <a:pt x="3889513" y="427596"/>
                  <a:pt x="3882461" y="416909"/>
                </a:cubicBezTo>
                <a:cubicBezTo>
                  <a:pt x="3875410" y="406222"/>
                  <a:pt x="3869335" y="390685"/>
                  <a:pt x="3864236" y="370299"/>
                </a:cubicBezTo>
                <a:cubicBezTo>
                  <a:pt x="3859137" y="349912"/>
                  <a:pt x="3856587" y="325583"/>
                  <a:pt x="3856587" y="297313"/>
                </a:cubicBezTo>
                <a:cubicBezTo>
                  <a:pt x="3856587" y="241967"/>
                  <a:pt x="3866305" y="200604"/>
                  <a:pt x="3885743" y="173226"/>
                </a:cubicBezTo>
                <a:cubicBezTo>
                  <a:pt x="3905180" y="145848"/>
                  <a:pt x="3939556" y="132159"/>
                  <a:pt x="3988870" y="132159"/>
                </a:cubicBezTo>
                <a:cubicBezTo>
                  <a:pt x="4011876" y="132159"/>
                  <a:pt x="4036155" y="134347"/>
                  <a:pt x="4061708" y="138722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 To Outline"/>
          <p:cNvSpPr/>
          <p:nvPr/>
        </p:nvSpPr>
        <p:spPr>
          <a:xfrm>
            <a:off x="174469" y="2873010"/>
            <a:ext cx="1534345" cy="765877"/>
          </a:xfrm>
          <a:custGeom>
            <a:avLst/>
            <a:gdLst/>
            <a:ahLst/>
            <a:cxnLst/>
            <a:rect l="l" t="t" r="r" b="b"/>
            <a:pathLst>
              <a:path w="1534345" h="765877">
                <a:moveTo>
                  <a:pt x="668592" y="653974"/>
                </a:moveTo>
                <a:lnTo>
                  <a:pt x="629380" y="658235"/>
                </a:lnTo>
                <a:cubicBezTo>
                  <a:pt x="621444" y="659071"/>
                  <a:pt x="615880" y="661284"/>
                  <a:pt x="612691" y="664873"/>
                </a:cubicBezTo>
                <a:cubicBezTo>
                  <a:pt x="609501" y="668463"/>
                  <a:pt x="607906" y="674046"/>
                  <a:pt x="607906" y="681622"/>
                </a:cubicBezTo>
                <a:cubicBezTo>
                  <a:pt x="607906" y="689198"/>
                  <a:pt x="609541" y="694955"/>
                  <a:pt x="612812" y="698892"/>
                </a:cubicBezTo>
                <a:cubicBezTo>
                  <a:pt x="616083" y="702829"/>
                  <a:pt x="620789" y="704798"/>
                  <a:pt x="626930" y="704798"/>
                </a:cubicBezTo>
                <a:cubicBezTo>
                  <a:pt x="633071" y="704798"/>
                  <a:pt x="639711" y="704033"/>
                  <a:pt x="646850" y="702503"/>
                </a:cubicBezTo>
                <a:cubicBezTo>
                  <a:pt x="653989" y="700973"/>
                  <a:pt x="659644" y="699464"/>
                  <a:pt x="663813" y="697976"/>
                </a:cubicBezTo>
                <a:lnTo>
                  <a:pt x="668592" y="696268"/>
                </a:lnTo>
                <a:close/>
                <a:moveTo>
                  <a:pt x="1494607" y="607329"/>
                </a:moveTo>
                <a:cubicBezTo>
                  <a:pt x="1480327" y="607329"/>
                  <a:pt x="1470634" y="611314"/>
                  <a:pt x="1465529" y="619286"/>
                </a:cubicBezTo>
                <a:cubicBezTo>
                  <a:pt x="1460423" y="627257"/>
                  <a:pt x="1457871" y="640076"/>
                  <a:pt x="1457871" y="657742"/>
                </a:cubicBezTo>
                <a:cubicBezTo>
                  <a:pt x="1457871" y="678721"/>
                  <a:pt x="1461060" y="692121"/>
                  <a:pt x="1467440" y="697944"/>
                </a:cubicBezTo>
                <a:cubicBezTo>
                  <a:pt x="1470562" y="700782"/>
                  <a:pt x="1473421" y="702634"/>
                  <a:pt x="1476018" y="703500"/>
                </a:cubicBezTo>
                <a:cubicBezTo>
                  <a:pt x="1478614" y="704365"/>
                  <a:pt x="1482191" y="704798"/>
                  <a:pt x="1486746" y="704798"/>
                </a:cubicBezTo>
                <a:cubicBezTo>
                  <a:pt x="1491301" y="704798"/>
                  <a:pt x="1496727" y="703857"/>
                  <a:pt x="1503025" y="701976"/>
                </a:cubicBezTo>
                <a:cubicBezTo>
                  <a:pt x="1509322" y="700095"/>
                  <a:pt x="1514221" y="698205"/>
                  <a:pt x="1517721" y="696308"/>
                </a:cubicBezTo>
                <a:lnTo>
                  <a:pt x="1521922" y="694032"/>
                </a:lnTo>
                <a:lnTo>
                  <a:pt x="1521922" y="609722"/>
                </a:lnTo>
                <a:cubicBezTo>
                  <a:pt x="1511551" y="608126"/>
                  <a:pt x="1502447" y="607329"/>
                  <a:pt x="1494607" y="607329"/>
                </a:cubicBezTo>
                <a:close/>
                <a:moveTo>
                  <a:pt x="1378289" y="607329"/>
                </a:moveTo>
                <a:cubicBezTo>
                  <a:pt x="1355144" y="607329"/>
                  <a:pt x="1343571" y="621504"/>
                  <a:pt x="1343571" y="649855"/>
                </a:cubicBezTo>
                <a:lnTo>
                  <a:pt x="1410315" y="649855"/>
                </a:lnTo>
                <a:cubicBezTo>
                  <a:pt x="1410315" y="634854"/>
                  <a:pt x="1407777" y="624015"/>
                  <a:pt x="1402701" y="617341"/>
                </a:cubicBezTo>
                <a:cubicBezTo>
                  <a:pt x="1397626" y="610666"/>
                  <a:pt x="1389488" y="607329"/>
                  <a:pt x="1378289" y="607329"/>
                </a:cubicBezTo>
                <a:close/>
                <a:moveTo>
                  <a:pt x="874118" y="607329"/>
                </a:moveTo>
                <a:cubicBezTo>
                  <a:pt x="860516" y="607329"/>
                  <a:pt x="851295" y="610509"/>
                  <a:pt x="846456" y="616869"/>
                </a:cubicBezTo>
                <a:cubicBezTo>
                  <a:pt x="841616" y="623229"/>
                  <a:pt x="839196" y="635583"/>
                  <a:pt x="839196" y="653931"/>
                </a:cubicBezTo>
                <a:cubicBezTo>
                  <a:pt x="839196" y="664563"/>
                  <a:pt x="839558" y="672737"/>
                  <a:pt x="840282" y="678452"/>
                </a:cubicBezTo>
                <a:cubicBezTo>
                  <a:pt x="841005" y="684167"/>
                  <a:pt x="842576" y="689200"/>
                  <a:pt x="844993" y="693550"/>
                </a:cubicBezTo>
                <a:cubicBezTo>
                  <a:pt x="847410" y="697901"/>
                  <a:pt x="850841" y="700863"/>
                  <a:pt x="855287" y="702437"/>
                </a:cubicBezTo>
                <a:cubicBezTo>
                  <a:pt x="859735" y="704011"/>
                  <a:pt x="866012" y="704798"/>
                  <a:pt x="874116" y="704798"/>
                </a:cubicBezTo>
                <a:cubicBezTo>
                  <a:pt x="882221" y="704798"/>
                  <a:pt x="888497" y="704011"/>
                  <a:pt x="892945" y="702437"/>
                </a:cubicBezTo>
                <a:cubicBezTo>
                  <a:pt x="897394" y="700863"/>
                  <a:pt x="900826" y="697900"/>
                  <a:pt x="903243" y="693548"/>
                </a:cubicBezTo>
                <a:cubicBezTo>
                  <a:pt x="905660" y="689197"/>
                  <a:pt x="907236" y="684117"/>
                  <a:pt x="907972" y="678311"/>
                </a:cubicBezTo>
                <a:cubicBezTo>
                  <a:pt x="908708" y="672504"/>
                  <a:pt x="909076" y="664377"/>
                  <a:pt x="909076" y="653931"/>
                </a:cubicBezTo>
                <a:cubicBezTo>
                  <a:pt x="909076" y="635614"/>
                  <a:pt x="906650" y="623268"/>
                  <a:pt x="901798" y="616892"/>
                </a:cubicBezTo>
                <a:cubicBezTo>
                  <a:pt x="896946" y="610517"/>
                  <a:pt x="887720" y="607329"/>
                  <a:pt x="874118" y="607329"/>
                </a:cubicBezTo>
                <a:close/>
                <a:moveTo>
                  <a:pt x="327069" y="607329"/>
                </a:moveTo>
                <a:cubicBezTo>
                  <a:pt x="321663" y="607329"/>
                  <a:pt x="315785" y="608314"/>
                  <a:pt x="309434" y="610284"/>
                </a:cubicBezTo>
                <a:cubicBezTo>
                  <a:pt x="303084" y="612255"/>
                  <a:pt x="298181" y="614176"/>
                  <a:pt x="294725" y="616048"/>
                </a:cubicBezTo>
                <a:lnTo>
                  <a:pt x="290557" y="618309"/>
                </a:lnTo>
                <a:lnTo>
                  <a:pt x="290557" y="702065"/>
                </a:lnTo>
                <a:cubicBezTo>
                  <a:pt x="300573" y="703887"/>
                  <a:pt x="309678" y="704798"/>
                  <a:pt x="317875" y="704798"/>
                </a:cubicBezTo>
                <a:cubicBezTo>
                  <a:pt x="331400" y="704798"/>
                  <a:pt x="340941" y="701034"/>
                  <a:pt x="346498" y="693507"/>
                </a:cubicBezTo>
                <a:cubicBezTo>
                  <a:pt x="352055" y="685980"/>
                  <a:pt x="354833" y="673290"/>
                  <a:pt x="354833" y="655438"/>
                </a:cubicBezTo>
                <a:cubicBezTo>
                  <a:pt x="354833" y="637586"/>
                  <a:pt x="352498" y="625105"/>
                  <a:pt x="347828" y="617994"/>
                </a:cubicBezTo>
                <a:cubicBezTo>
                  <a:pt x="343159" y="610884"/>
                  <a:pt x="336239" y="607329"/>
                  <a:pt x="327069" y="607329"/>
                </a:cubicBezTo>
                <a:close/>
                <a:moveTo>
                  <a:pt x="203244" y="607329"/>
                </a:moveTo>
                <a:cubicBezTo>
                  <a:pt x="197838" y="607329"/>
                  <a:pt x="191960" y="608314"/>
                  <a:pt x="185609" y="610284"/>
                </a:cubicBezTo>
                <a:cubicBezTo>
                  <a:pt x="179259" y="612255"/>
                  <a:pt x="174356" y="614176"/>
                  <a:pt x="170900" y="616048"/>
                </a:cubicBezTo>
                <a:lnTo>
                  <a:pt x="166732" y="618309"/>
                </a:lnTo>
                <a:lnTo>
                  <a:pt x="166732" y="702065"/>
                </a:lnTo>
                <a:cubicBezTo>
                  <a:pt x="176748" y="703887"/>
                  <a:pt x="185853" y="704798"/>
                  <a:pt x="194050" y="704798"/>
                </a:cubicBezTo>
                <a:cubicBezTo>
                  <a:pt x="207575" y="704798"/>
                  <a:pt x="217116" y="701034"/>
                  <a:pt x="222673" y="693507"/>
                </a:cubicBezTo>
                <a:cubicBezTo>
                  <a:pt x="228230" y="685980"/>
                  <a:pt x="231008" y="673290"/>
                  <a:pt x="231008" y="655438"/>
                </a:cubicBezTo>
                <a:cubicBezTo>
                  <a:pt x="231008" y="637586"/>
                  <a:pt x="228673" y="625105"/>
                  <a:pt x="224003" y="617994"/>
                </a:cubicBezTo>
                <a:cubicBezTo>
                  <a:pt x="219334" y="610884"/>
                  <a:pt x="212414" y="607329"/>
                  <a:pt x="203244" y="607329"/>
                </a:cubicBezTo>
                <a:close/>
                <a:moveTo>
                  <a:pt x="1240163" y="597827"/>
                </a:moveTo>
                <a:lnTo>
                  <a:pt x="1252582" y="597827"/>
                </a:lnTo>
                <a:lnTo>
                  <a:pt x="1252582" y="714299"/>
                </a:lnTo>
                <a:lnTo>
                  <a:pt x="1240163" y="714299"/>
                </a:lnTo>
                <a:close/>
                <a:moveTo>
                  <a:pt x="792488" y="597827"/>
                </a:moveTo>
                <a:lnTo>
                  <a:pt x="804907" y="597827"/>
                </a:lnTo>
                <a:lnTo>
                  <a:pt x="804907" y="714299"/>
                </a:lnTo>
                <a:lnTo>
                  <a:pt x="792488" y="714299"/>
                </a:lnTo>
                <a:close/>
                <a:moveTo>
                  <a:pt x="449588" y="597827"/>
                </a:moveTo>
                <a:lnTo>
                  <a:pt x="462007" y="597827"/>
                </a:lnTo>
                <a:lnTo>
                  <a:pt x="462007" y="714299"/>
                </a:lnTo>
                <a:lnTo>
                  <a:pt x="449588" y="714299"/>
                </a:lnTo>
                <a:close/>
                <a:moveTo>
                  <a:pt x="1378289" y="595809"/>
                </a:moveTo>
                <a:cubicBezTo>
                  <a:pt x="1393229" y="595809"/>
                  <a:pt x="1404447" y="600306"/>
                  <a:pt x="1411942" y="609299"/>
                </a:cubicBezTo>
                <a:cubicBezTo>
                  <a:pt x="1419437" y="618291"/>
                  <a:pt x="1423184" y="632421"/>
                  <a:pt x="1423184" y="651688"/>
                </a:cubicBezTo>
                <a:lnTo>
                  <a:pt x="1423184" y="661375"/>
                </a:lnTo>
                <a:lnTo>
                  <a:pt x="1343571" y="661375"/>
                </a:lnTo>
                <a:cubicBezTo>
                  <a:pt x="1343571" y="675674"/>
                  <a:pt x="1345943" y="686486"/>
                  <a:pt x="1350688" y="693811"/>
                </a:cubicBezTo>
                <a:cubicBezTo>
                  <a:pt x="1355432" y="701136"/>
                  <a:pt x="1363523" y="704798"/>
                  <a:pt x="1374959" y="704798"/>
                </a:cubicBezTo>
                <a:cubicBezTo>
                  <a:pt x="1386395" y="704798"/>
                  <a:pt x="1397785" y="704288"/>
                  <a:pt x="1409129" y="703269"/>
                </a:cubicBezTo>
                <a:lnTo>
                  <a:pt x="1418309" y="702551"/>
                </a:lnTo>
                <a:lnTo>
                  <a:pt x="1418923" y="714121"/>
                </a:lnTo>
                <a:cubicBezTo>
                  <a:pt x="1400773" y="715585"/>
                  <a:pt x="1386170" y="716317"/>
                  <a:pt x="1375114" y="716317"/>
                </a:cubicBezTo>
                <a:cubicBezTo>
                  <a:pt x="1358445" y="716160"/>
                  <a:pt x="1346876" y="711072"/>
                  <a:pt x="1340406" y="701053"/>
                </a:cubicBezTo>
                <a:cubicBezTo>
                  <a:pt x="1333936" y="691034"/>
                  <a:pt x="1330701" y="675999"/>
                  <a:pt x="1330701" y="655949"/>
                </a:cubicBezTo>
                <a:cubicBezTo>
                  <a:pt x="1330701" y="615856"/>
                  <a:pt x="1346564" y="595809"/>
                  <a:pt x="1378289" y="595809"/>
                </a:cubicBezTo>
                <a:close/>
                <a:moveTo>
                  <a:pt x="1005699" y="595809"/>
                </a:moveTo>
                <a:cubicBezTo>
                  <a:pt x="1020257" y="595809"/>
                  <a:pt x="1030089" y="599839"/>
                  <a:pt x="1035196" y="607898"/>
                </a:cubicBezTo>
                <a:cubicBezTo>
                  <a:pt x="1040302" y="615958"/>
                  <a:pt x="1042856" y="631227"/>
                  <a:pt x="1042856" y="653706"/>
                </a:cubicBezTo>
                <a:lnTo>
                  <a:pt x="1042856" y="714299"/>
                </a:lnTo>
                <a:lnTo>
                  <a:pt x="1030436" y="714299"/>
                </a:lnTo>
                <a:lnTo>
                  <a:pt x="1030436" y="654156"/>
                </a:lnTo>
                <a:cubicBezTo>
                  <a:pt x="1030436" y="634856"/>
                  <a:pt x="1028792" y="622226"/>
                  <a:pt x="1025504" y="616267"/>
                </a:cubicBezTo>
                <a:cubicBezTo>
                  <a:pt x="1022215" y="610308"/>
                  <a:pt x="1014978" y="607329"/>
                  <a:pt x="1003794" y="607329"/>
                </a:cubicBezTo>
                <a:cubicBezTo>
                  <a:pt x="998050" y="607329"/>
                  <a:pt x="992011" y="608239"/>
                  <a:pt x="985677" y="610059"/>
                </a:cubicBezTo>
                <a:cubicBezTo>
                  <a:pt x="979343" y="611880"/>
                  <a:pt x="974451" y="613652"/>
                  <a:pt x="971000" y="615376"/>
                </a:cubicBezTo>
                <a:lnTo>
                  <a:pt x="966832" y="617634"/>
                </a:lnTo>
                <a:lnTo>
                  <a:pt x="966832" y="714299"/>
                </a:lnTo>
                <a:lnTo>
                  <a:pt x="954413" y="714299"/>
                </a:lnTo>
                <a:lnTo>
                  <a:pt x="954413" y="597827"/>
                </a:lnTo>
                <a:lnTo>
                  <a:pt x="966832" y="597827"/>
                </a:lnTo>
                <a:lnTo>
                  <a:pt x="966832" y="606568"/>
                </a:lnTo>
                <a:cubicBezTo>
                  <a:pt x="978186" y="599396"/>
                  <a:pt x="991142" y="595809"/>
                  <a:pt x="1005699" y="595809"/>
                </a:cubicBezTo>
                <a:close/>
                <a:moveTo>
                  <a:pt x="874118" y="595809"/>
                </a:moveTo>
                <a:cubicBezTo>
                  <a:pt x="891470" y="595809"/>
                  <a:pt x="903779" y="600233"/>
                  <a:pt x="911046" y="609079"/>
                </a:cubicBezTo>
                <a:cubicBezTo>
                  <a:pt x="918312" y="617925"/>
                  <a:pt x="921945" y="633487"/>
                  <a:pt x="921945" y="655763"/>
                </a:cubicBezTo>
                <a:cubicBezTo>
                  <a:pt x="921945" y="678040"/>
                  <a:pt x="918692" y="693701"/>
                  <a:pt x="912185" y="702748"/>
                </a:cubicBezTo>
                <a:cubicBezTo>
                  <a:pt x="905678" y="711794"/>
                  <a:pt x="892989" y="716317"/>
                  <a:pt x="874118" y="716317"/>
                </a:cubicBezTo>
                <a:cubicBezTo>
                  <a:pt x="855247" y="716317"/>
                  <a:pt x="842563" y="711802"/>
                  <a:pt x="836069" y="702773"/>
                </a:cubicBezTo>
                <a:cubicBezTo>
                  <a:pt x="829574" y="693743"/>
                  <a:pt x="826326" y="678074"/>
                  <a:pt x="826326" y="655767"/>
                </a:cubicBezTo>
                <a:cubicBezTo>
                  <a:pt x="826326" y="633459"/>
                  <a:pt x="829953" y="617890"/>
                  <a:pt x="837206" y="609057"/>
                </a:cubicBezTo>
                <a:cubicBezTo>
                  <a:pt x="844462" y="600225"/>
                  <a:pt x="856766" y="595809"/>
                  <a:pt x="874118" y="595809"/>
                </a:cubicBezTo>
                <a:close/>
                <a:moveTo>
                  <a:pt x="645986" y="595809"/>
                </a:moveTo>
                <a:cubicBezTo>
                  <a:pt x="669337" y="595809"/>
                  <a:pt x="681012" y="608156"/>
                  <a:pt x="681012" y="632850"/>
                </a:cubicBezTo>
                <a:lnTo>
                  <a:pt x="681012" y="697533"/>
                </a:lnTo>
                <a:cubicBezTo>
                  <a:pt x="681464" y="701607"/>
                  <a:pt x="687071" y="704101"/>
                  <a:pt x="697832" y="705016"/>
                </a:cubicBezTo>
                <a:lnTo>
                  <a:pt x="697210" y="716092"/>
                </a:lnTo>
                <a:cubicBezTo>
                  <a:pt x="684068" y="716092"/>
                  <a:pt x="675382" y="712953"/>
                  <a:pt x="671153" y="706673"/>
                </a:cubicBezTo>
                <a:cubicBezTo>
                  <a:pt x="656756" y="713103"/>
                  <a:pt x="641938" y="716317"/>
                  <a:pt x="626698" y="716317"/>
                </a:cubicBezTo>
                <a:cubicBezTo>
                  <a:pt x="616754" y="716317"/>
                  <a:pt x="608991" y="713323"/>
                  <a:pt x="603409" y="707336"/>
                </a:cubicBezTo>
                <a:cubicBezTo>
                  <a:pt x="597828" y="701348"/>
                  <a:pt x="595037" y="692955"/>
                  <a:pt x="595037" y="682156"/>
                </a:cubicBezTo>
                <a:cubicBezTo>
                  <a:pt x="595037" y="671357"/>
                  <a:pt x="597682" y="663070"/>
                  <a:pt x="602973" y="657296"/>
                </a:cubicBezTo>
                <a:cubicBezTo>
                  <a:pt x="608265" y="651521"/>
                  <a:pt x="616613" y="648080"/>
                  <a:pt x="628019" y="646973"/>
                </a:cubicBezTo>
                <a:lnTo>
                  <a:pt x="668592" y="642701"/>
                </a:lnTo>
                <a:lnTo>
                  <a:pt x="668592" y="632850"/>
                </a:lnTo>
                <a:cubicBezTo>
                  <a:pt x="668592" y="623927"/>
                  <a:pt x="666745" y="617518"/>
                  <a:pt x="663051" y="613622"/>
                </a:cubicBezTo>
                <a:cubicBezTo>
                  <a:pt x="659356" y="609727"/>
                  <a:pt x="653668" y="607779"/>
                  <a:pt x="645986" y="607779"/>
                </a:cubicBezTo>
                <a:cubicBezTo>
                  <a:pt x="637654" y="607779"/>
                  <a:pt x="625938" y="608750"/>
                  <a:pt x="610839" y="610693"/>
                </a:cubicBezTo>
                <a:lnTo>
                  <a:pt x="601534" y="611590"/>
                </a:lnTo>
                <a:lnTo>
                  <a:pt x="600641" y="600210"/>
                </a:lnTo>
                <a:cubicBezTo>
                  <a:pt x="618777" y="597276"/>
                  <a:pt x="633891" y="595809"/>
                  <a:pt x="645986" y="595809"/>
                </a:cubicBezTo>
                <a:close/>
                <a:moveTo>
                  <a:pt x="541004" y="595809"/>
                </a:moveTo>
                <a:lnTo>
                  <a:pt x="570407" y="598267"/>
                </a:lnTo>
                <a:lnTo>
                  <a:pt x="569772" y="609572"/>
                </a:lnTo>
                <a:cubicBezTo>
                  <a:pt x="556222" y="608076"/>
                  <a:pt x="546702" y="607329"/>
                  <a:pt x="541211" y="607329"/>
                </a:cubicBezTo>
                <a:cubicBezTo>
                  <a:pt x="527745" y="607329"/>
                  <a:pt x="518480" y="610658"/>
                  <a:pt x="513416" y="617317"/>
                </a:cubicBezTo>
                <a:cubicBezTo>
                  <a:pt x="508353" y="623977"/>
                  <a:pt x="505821" y="636635"/>
                  <a:pt x="505821" y="655292"/>
                </a:cubicBezTo>
                <a:cubicBezTo>
                  <a:pt x="505821" y="673949"/>
                  <a:pt x="508119" y="686864"/>
                  <a:pt x="512716" y="694038"/>
                </a:cubicBezTo>
                <a:cubicBezTo>
                  <a:pt x="517313" y="701211"/>
                  <a:pt x="526895" y="704798"/>
                  <a:pt x="541461" y="704798"/>
                </a:cubicBezTo>
                <a:lnTo>
                  <a:pt x="570240" y="702551"/>
                </a:lnTo>
                <a:lnTo>
                  <a:pt x="570854" y="714067"/>
                </a:lnTo>
                <a:cubicBezTo>
                  <a:pt x="556907" y="715567"/>
                  <a:pt x="547026" y="716317"/>
                  <a:pt x="541211" y="716317"/>
                </a:cubicBezTo>
                <a:cubicBezTo>
                  <a:pt x="522180" y="716317"/>
                  <a:pt x="509379" y="711765"/>
                  <a:pt x="502808" y="702660"/>
                </a:cubicBezTo>
                <a:cubicBezTo>
                  <a:pt x="496237" y="693555"/>
                  <a:pt x="492951" y="677805"/>
                  <a:pt x="492951" y="655408"/>
                </a:cubicBezTo>
                <a:cubicBezTo>
                  <a:pt x="492951" y="633011"/>
                  <a:pt x="496576" y="617479"/>
                  <a:pt x="503826" y="608811"/>
                </a:cubicBezTo>
                <a:cubicBezTo>
                  <a:pt x="511076" y="600143"/>
                  <a:pt x="523468" y="595809"/>
                  <a:pt x="541004" y="595809"/>
                </a:cubicBezTo>
                <a:close/>
                <a:moveTo>
                  <a:pt x="327069" y="595809"/>
                </a:moveTo>
                <a:cubicBezTo>
                  <a:pt x="341375" y="595809"/>
                  <a:pt x="351724" y="600624"/>
                  <a:pt x="358115" y="610252"/>
                </a:cubicBezTo>
                <a:cubicBezTo>
                  <a:pt x="364507" y="619881"/>
                  <a:pt x="367702" y="635005"/>
                  <a:pt x="367702" y="655624"/>
                </a:cubicBezTo>
                <a:cubicBezTo>
                  <a:pt x="367702" y="676243"/>
                  <a:pt x="363883" y="691514"/>
                  <a:pt x="356245" y="701435"/>
                </a:cubicBezTo>
                <a:cubicBezTo>
                  <a:pt x="348608" y="711357"/>
                  <a:pt x="335817" y="716317"/>
                  <a:pt x="317875" y="716317"/>
                </a:cubicBezTo>
                <a:cubicBezTo>
                  <a:pt x="307485" y="716317"/>
                  <a:pt x="298379" y="715271"/>
                  <a:pt x="290557" y="713178"/>
                </a:cubicBezTo>
                <a:lnTo>
                  <a:pt x="290557" y="765877"/>
                </a:lnTo>
                <a:lnTo>
                  <a:pt x="278138" y="765877"/>
                </a:lnTo>
                <a:lnTo>
                  <a:pt x="278138" y="597827"/>
                </a:lnTo>
                <a:lnTo>
                  <a:pt x="290557" y="597827"/>
                </a:lnTo>
                <a:lnTo>
                  <a:pt x="290557" y="607018"/>
                </a:lnTo>
                <a:cubicBezTo>
                  <a:pt x="292650" y="604477"/>
                  <a:pt x="297704" y="601974"/>
                  <a:pt x="305718" y="599508"/>
                </a:cubicBezTo>
                <a:cubicBezTo>
                  <a:pt x="313732" y="597042"/>
                  <a:pt x="320849" y="595809"/>
                  <a:pt x="327069" y="595809"/>
                </a:cubicBezTo>
                <a:close/>
                <a:moveTo>
                  <a:pt x="203244" y="595809"/>
                </a:moveTo>
                <a:cubicBezTo>
                  <a:pt x="217550" y="595809"/>
                  <a:pt x="227899" y="600624"/>
                  <a:pt x="234290" y="610252"/>
                </a:cubicBezTo>
                <a:cubicBezTo>
                  <a:pt x="240682" y="619881"/>
                  <a:pt x="243877" y="635005"/>
                  <a:pt x="243877" y="655624"/>
                </a:cubicBezTo>
                <a:cubicBezTo>
                  <a:pt x="243877" y="676243"/>
                  <a:pt x="240058" y="691514"/>
                  <a:pt x="232421" y="701435"/>
                </a:cubicBezTo>
                <a:cubicBezTo>
                  <a:pt x="224783" y="711357"/>
                  <a:pt x="211992" y="716317"/>
                  <a:pt x="194050" y="716317"/>
                </a:cubicBezTo>
                <a:cubicBezTo>
                  <a:pt x="183660" y="716317"/>
                  <a:pt x="174554" y="715271"/>
                  <a:pt x="166732" y="713178"/>
                </a:cubicBezTo>
                <a:lnTo>
                  <a:pt x="166732" y="765877"/>
                </a:lnTo>
                <a:lnTo>
                  <a:pt x="154313" y="765877"/>
                </a:lnTo>
                <a:lnTo>
                  <a:pt x="154313" y="597827"/>
                </a:lnTo>
                <a:lnTo>
                  <a:pt x="166732" y="597827"/>
                </a:lnTo>
                <a:lnTo>
                  <a:pt x="166732" y="607018"/>
                </a:lnTo>
                <a:cubicBezTo>
                  <a:pt x="168825" y="604477"/>
                  <a:pt x="173879" y="601974"/>
                  <a:pt x="181893" y="599508"/>
                </a:cubicBezTo>
                <a:cubicBezTo>
                  <a:pt x="189907" y="597042"/>
                  <a:pt x="197024" y="595809"/>
                  <a:pt x="203244" y="595809"/>
                </a:cubicBezTo>
                <a:close/>
                <a:moveTo>
                  <a:pt x="57793" y="564945"/>
                </a:moveTo>
                <a:lnTo>
                  <a:pt x="29690" y="654117"/>
                </a:lnTo>
                <a:lnTo>
                  <a:pt x="95084" y="654117"/>
                </a:lnTo>
                <a:lnTo>
                  <a:pt x="66945" y="564945"/>
                </a:lnTo>
                <a:close/>
                <a:moveTo>
                  <a:pt x="722792" y="561273"/>
                </a:moveTo>
                <a:lnTo>
                  <a:pt x="735211" y="561273"/>
                </a:lnTo>
                <a:lnTo>
                  <a:pt x="735211" y="597827"/>
                </a:lnTo>
                <a:lnTo>
                  <a:pt x="776027" y="597827"/>
                </a:lnTo>
                <a:lnTo>
                  <a:pt x="776027" y="609347"/>
                </a:lnTo>
                <a:lnTo>
                  <a:pt x="735211" y="609347"/>
                </a:lnTo>
                <a:lnTo>
                  <a:pt x="735211" y="665814"/>
                </a:lnTo>
                <a:cubicBezTo>
                  <a:pt x="735211" y="682779"/>
                  <a:pt x="736309" y="693554"/>
                  <a:pt x="738503" y="698142"/>
                </a:cubicBezTo>
                <a:cubicBezTo>
                  <a:pt x="740697" y="702729"/>
                  <a:pt x="745775" y="705023"/>
                  <a:pt x="753735" y="705023"/>
                </a:cubicBezTo>
                <a:lnTo>
                  <a:pt x="777592" y="702998"/>
                </a:lnTo>
                <a:lnTo>
                  <a:pt x="778492" y="714481"/>
                </a:lnTo>
                <a:cubicBezTo>
                  <a:pt x="767259" y="715855"/>
                  <a:pt x="758948" y="716542"/>
                  <a:pt x="753557" y="716542"/>
                </a:cubicBezTo>
                <a:cubicBezTo>
                  <a:pt x="742186" y="716542"/>
                  <a:pt x="734216" y="713564"/>
                  <a:pt x="729646" y="707607"/>
                </a:cubicBezTo>
                <a:cubicBezTo>
                  <a:pt x="725077" y="701651"/>
                  <a:pt x="722792" y="690560"/>
                  <a:pt x="722792" y="674337"/>
                </a:cubicBezTo>
                <a:lnTo>
                  <a:pt x="722792" y="609347"/>
                </a:lnTo>
                <a:lnTo>
                  <a:pt x="705075" y="609347"/>
                </a:lnTo>
                <a:lnTo>
                  <a:pt x="705075" y="597827"/>
                </a:lnTo>
                <a:lnTo>
                  <a:pt x="722792" y="597827"/>
                </a:lnTo>
                <a:close/>
                <a:moveTo>
                  <a:pt x="1240163" y="552975"/>
                </a:moveTo>
                <a:lnTo>
                  <a:pt x="1252582" y="552975"/>
                </a:lnTo>
                <a:lnTo>
                  <a:pt x="1252582" y="569652"/>
                </a:lnTo>
                <a:lnTo>
                  <a:pt x="1240163" y="569652"/>
                </a:lnTo>
                <a:close/>
                <a:moveTo>
                  <a:pt x="1119252" y="552975"/>
                </a:moveTo>
                <a:lnTo>
                  <a:pt x="1213753" y="552975"/>
                </a:lnTo>
                <a:lnTo>
                  <a:pt x="1213753" y="564945"/>
                </a:lnTo>
                <a:lnTo>
                  <a:pt x="1131897" y="564945"/>
                </a:lnTo>
                <a:lnTo>
                  <a:pt x="1131897" y="631467"/>
                </a:lnTo>
                <a:lnTo>
                  <a:pt x="1202316" y="631467"/>
                </a:lnTo>
                <a:lnTo>
                  <a:pt x="1202316" y="643433"/>
                </a:lnTo>
                <a:lnTo>
                  <a:pt x="1131897" y="643433"/>
                </a:lnTo>
                <a:lnTo>
                  <a:pt x="1131897" y="714299"/>
                </a:lnTo>
                <a:lnTo>
                  <a:pt x="1119252" y="714299"/>
                </a:lnTo>
                <a:close/>
                <a:moveTo>
                  <a:pt x="792488" y="552975"/>
                </a:moveTo>
                <a:lnTo>
                  <a:pt x="804907" y="552975"/>
                </a:lnTo>
                <a:lnTo>
                  <a:pt x="804907" y="569652"/>
                </a:lnTo>
                <a:lnTo>
                  <a:pt x="792488" y="569652"/>
                </a:lnTo>
                <a:close/>
                <a:moveTo>
                  <a:pt x="449588" y="552975"/>
                </a:moveTo>
                <a:lnTo>
                  <a:pt x="462007" y="552975"/>
                </a:lnTo>
                <a:lnTo>
                  <a:pt x="462007" y="569652"/>
                </a:lnTo>
                <a:lnTo>
                  <a:pt x="449588" y="569652"/>
                </a:lnTo>
                <a:close/>
                <a:moveTo>
                  <a:pt x="48742" y="552975"/>
                </a:moveTo>
                <a:lnTo>
                  <a:pt x="75999" y="552975"/>
                </a:lnTo>
                <a:lnTo>
                  <a:pt x="124773" y="714299"/>
                </a:lnTo>
                <a:lnTo>
                  <a:pt x="112686" y="714299"/>
                </a:lnTo>
                <a:lnTo>
                  <a:pt x="98109" y="666082"/>
                </a:lnTo>
                <a:lnTo>
                  <a:pt x="26629" y="666082"/>
                </a:lnTo>
                <a:lnTo>
                  <a:pt x="12052" y="714299"/>
                </a:lnTo>
                <a:lnTo>
                  <a:pt x="0" y="714299"/>
                </a:lnTo>
                <a:close/>
                <a:moveTo>
                  <a:pt x="1521922" y="546250"/>
                </a:moveTo>
                <a:lnTo>
                  <a:pt x="1534345" y="546250"/>
                </a:lnTo>
                <a:lnTo>
                  <a:pt x="1534345" y="714299"/>
                </a:lnTo>
                <a:lnTo>
                  <a:pt x="1521922" y="714299"/>
                </a:lnTo>
                <a:lnTo>
                  <a:pt x="1521922" y="704880"/>
                </a:lnTo>
                <a:cubicBezTo>
                  <a:pt x="1519752" y="707609"/>
                  <a:pt x="1514688" y="710197"/>
                  <a:pt x="1506729" y="712645"/>
                </a:cubicBezTo>
                <a:cubicBezTo>
                  <a:pt x="1498769" y="715093"/>
                  <a:pt x="1492233" y="716317"/>
                  <a:pt x="1487119" y="716317"/>
                </a:cubicBezTo>
                <a:cubicBezTo>
                  <a:pt x="1482005" y="716317"/>
                  <a:pt x="1478086" y="716123"/>
                  <a:pt x="1475362" y="715733"/>
                </a:cubicBezTo>
                <a:cubicBezTo>
                  <a:pt x="1472638" y="715344"/>
                  <a:pt x="1469175" y="714058"/>
                  <a:pt x="1464973" y="711876"/>
                </a:cubicBezTo>
                <a:cubicBezTo>
                  <a:pt x="1460772" y="709693"/>
                  <a:pt x="1457349" y="706598"/>
                  <a:pt x="1454704" y="702591"/>
                </a:cubicBezTo>
                <a:cubicBezTo>
                  <a:pt x="1452060" y="698583"/>
                  <a:pt x="1449782" y="692757"/>
                  <a:pt x="1447869" y="685112"/>
                </a:cubicBezTo>
                <a:cubicBezTo>
                  <a:pt x="1445957" y="677467"/>
                  <a:pt x="1445001" y="668343"/>
                  <a:pt x="1445001" y="657742"/>
                </a:cubicBezTo>
                <a:cubicBezTo>
                  <a:pt x="1445001" y="636987"/>
                  <a:pt x="1448646" y="621476"/>
                  <a:pt x="1455935" y="611209"/>
                </a:cubicBezTo>
                <a:cubicBezTo>
                  <a:pt x="1463224" y="600943"/>
                  <a:pt x="1476115" y="595809"/>
                  <a:pt x="1494607" y="595809"/>
                </a:cubicBezTo>
                <a:cubicBezTo>
                  <a:pt x="1503235" y="595809"/>
                  <a:pt x="1512339" y="596630"/>
                  <a:pt x="1521922" y="598270"/>
                </a:cubicBezTo>
                <a:close/>
                <a:moveTo>
                  <a:pt x="1289134" y="546250"/>
                </a:moveTo>
                <a:lnTo>
                  <a:pt x="1301554" y="546250"/>
                </a:lnTo>
                <a:lnTo>
                  <a:pt x="1301554" y="714299"/>
                </a:lnTo>
                <a:lnTo>
                  <a:pt x="1289134" y="714299"/>
                </a:lnTo>
                <a:close/>
                <a:moveTo>
                  <a:pt x="403309" y="546250"/>
                </a:moveTo>
                <a:lnTo>
                  <a:pt x="415729" y="546250"/>
                </a:lnTo>
                <a:lnTo>
                  <a:pt x="415729" y="714299"/>
                </a:lnTo>
                <a:lnTo>
                  <a:pt x="403309" y="714299"/>
                </a:lnTo>
                <a:close/>
                <a:moveTo>
                  <a:pt x="668592" y="377749"/>
                </a:moveTo>
                <a:lnTo>
                  <a:pt x="629380" y="382010"/>
                </a:lnTo>
                <a:cubicBezTo>
                  <a:pt x="621444" y="382846"/>
                  <a:pt x="615880" y="385059"/>
                  <a:pt x="612691" y="388648"/>
                </a:cubicBezTo>
                <a:cubicBezTo>
                  <a:pt x="609501" y="392238"/>
                  <a:pt x="607906" y="397821"/>
                  <a:pt x="607906" y="405397"/>
                </a:cubicBezTo>
                <a:cubicBezTo>
                  <a:pt x="607906" y="412973"/>
                  <a:pt x="609541" y="418729"/>
                  <a:pt x="612812" y="422667"/>
                </a:cubicBezTo>
                <a:cubicBezTo>
                  <a:pt x="616083" y="426604"/>
                  <a:pt x="620789" y="428573"/>
                  <a:pt x="626930" y="428573"/>
                </a:cubicBezTo>
                <a:cubicBezTo>
                  <a:pt x="633071" y="428573"/>
                  <a:pt x="639711" y="427808"/>
                  <a:pt x="646850" y="426278"/>
                </a:cubicBezTo>
                <a:cubicBezTo>
                  <a:pt x="653989" y="424748"/>
                  <a:pt x="659644" y="423239"/>
                  <a:pt x="663813" y="421751"/>
                </a:cubicBezTo>
                <a:lnTo>
                  <a:pt x="668592" y="420043"/>
                </a:lnTo>
                <a:close/>
                <a:moveTo>
                  <a:pt x="844889" y="331104"/>
                </a:moveTo>
                <a:cubicBezTo>
                  <a:pt x="821744" y="331104"/>
                  <a:pt x="810171" y="345279"/>
                  <a:pt x="810171" y="373630"/>
                </a:cubicBezTo>
                <a:lnTo>
                  <a:pt x="876915" y="373630"/>
                </a:lnTo>
                <a:cubicBezTo>
                  <a:pt x="876915" y="358629"/>
                  <a:pt x="874377" y="347790"/>
                  <a:pt x="869301" y="341116"/>
                </a:cubicBezTo>
                <a:cubicBezTo>
                  <a:pt x="864226" y="334441"/>
                  <a:pt x="856088" y="331104"/>
                  <a:pt x="844889" y="331104"/>
                </a:cubicBezTo>
                <a:close/>
                <a:moveTo>
                  <a:pt x="967599" y="319584"/>
                </a:moveTo>
                <a:cubicBezTo>
                  <a:pt x="982157" y="319584"/>
                  <a:pt x="991989" y="323614"/>
                  <a:pt x="997096" y="331673"/>
                </a:cubicBezTo>
                <a:cubicBezTo>
                  <a:pt x="1002202" y="339733"/>
                  <a:pt x="1004756" y="355002"/>
                  <a:pt x="1004756" y="377481"/>
                </a:cubicBezTo>
                <a:lnTo>
                  <a:pt x="1004756" y="438074"/>
                </a:lnTo>
                <a:lnTo>
                  <a:pt x="992336" y="438074"/>
                </a:lnTo>
                <a:lnTo>
                  <a:pt x="992336" y="377931"/>
                </a:lnTo>
                <a:cubicBezTo>
                  <a:pt x="992336" y="358631"/>
                  <a:pt x="990692" y="346001"/>
                  <a:pt x="987404" y="340042"/>
                </a:cubicBezTo>
                <a:cubicBezTo>
                  <a:pt x="984115" y="334083"/>
                  <a:pt x="976878" y="331104"/>
                  <a:pt x="965694" y="331104"/>
                </a:cubicBezTo>
                <a:cubicBezTo>
                  <a:pt x="959950" y="331104"/>
                  <a:pt x="953911" y="332014"/>
                  <a:pt x="947577" y="333834"/>
                </a:cubicBezTo>
                <a:cubicBezTo>
                  <a:pt x="941243" y="335655"/>
                  <a:pt x="936351" y="337427"/>
                  <a:pt x="932900" y="339151"/>
                </a:cubicBezTo>
                <a:lnTo>
                  <a:pt x="928732" y="341408"/>
                </a:lnTo>
                <a:lnTo>
                  <a:pt x="928732" y="438074"/>
                </a:lnTo>
                <a:lnTo>
                  <a:pt x="916313" y="438074"/>
                </a:lnTo>
                <a:lnTo>
                  <a:pt x="916313" y="321602"/>
                </a:lnTo>
                <a:lnTo>
                  <a:pt x="928732" y="321602"/>
                </a:lnTo>
                <a:lnTo>
                  <a:pt x="928732" y="330343"/>
                </a:lnTo>
                <a:cubicBezTo>
                  <a:pt x="940086" y="323171"/>
                  <a:pt x="953041" y="319584"/>
                  <a:pt x="967599" y="319584"/>
                </a:cubicBezTo>
                <a:close/>
                <a:moveTo>
                  <a:pt x="844889" y="319584"/>
                </a:moveTo>
                <a:cubicBezTo>
                  <a:pt x="859829" y="319584"/>
                  <a:pt x="871047" y="324081"/>
                  <a:pt x="878542" y="333074"/>
                </a:cubicBezTo>
                <a:cubicBezTo>
                  <a:pt x="886037" y="342066"/>
                  <a:pt x="889784" y="356196"/>
                  <a:pt x="889784" y="375463"/>
                </a:cubicBezTo>
                <a:lnTo>
                  <a:pt x="889784" y="385150"/>
                </a:lnTo>
                <a:lnTo>
                  <a:pt x="810171" y="385150"/>
                </a:lnTo>
                <a:cubicBezTo>
                  <a:pt x="810171" y="399449"/>
                  <a:pt x="812543" y="410261"/>
                  <a:pt x="817288" y="417586"/>
                </a:cubicBezTo>
                <a:cubicBezTo>
                  <a:pt x="822032" y="424911"/>
                  <a:pt x="830123" y="428573"/>
                  <a:pt x="841559" y="428573"/>
                </a:cubicBezTo>
                <a:cubicBezTo>
                  <a:pt x="852995" y="428573"/>
                  <a:pt x="864385" y="428063"/>
                  <a:pt x="875729" y="427044"/>
                </a:cubicBezTo>
                <a:lnTo>
                  <a:pt x="884909" y="426326"/>
                </a:lnTo>
                <a:lnTo>
                  <a:pt x="885523" y="437896"/>
                </a:lnTo>
                <a:cubicBezTo>
                  <a:pt x="867373" y="439360"/>
                  <a:pt x="852770" y="440092"/>
                  <a:pt x="841714" y="440092"/>
                </a:cubicBezTo>
                <a:cubicBezTo>
                  <a:pt x="825045" y="439935"/>
                  <a:pt x="813476" y="434847"/>
                  <a:pt x="807006" y="424828"/>
                </a:cubicBezTo>
                <a:cubicBezTo>
                  <a:pt x="800536" y="414809"/>
                  <a:pt x="797301" y="399774"/>
                  <a:pt x="797301" y="379724"/>
                </a:cubicBezTo>
                <a:cubicBezTo>
                  <a:pt x="797301" y="339631"/>
                  <a:pt x="813164" y="319584"/>
                  <a:pt x="844889" y="319584"/>
                </a:cubicBezTo>
                <a:close/>
                <a:moveTo>
                  <a:pt x="645986" y="319584"/>
                </a:moveTo>
                <a:cubicBezTo>
                  <a:pt x="669337" y="319584"/>
                  <a:pt x="681012" y="331931"/>
                  <a:pt x="681012" y="356625"/>
                </a:cubicBezTo>
                <a:lnTo>
                  <a:pt x="681012" y="421308"/>
                </a:lnTo>
                <a:cubicBezTo>
                  <a:pt x="681464" y="425382"/>
                  <a:pt x="687071" y="427876"/>
                  <a:pt x="697832" y="428791"/>
                </a:cubicBezTo>
                <a:lnTo>
                  <a:pt x="697210" y="439867"/>
                </a:lnTo>
                <a:cubicBezTo>
                  <a:pt x="684068" y="439867"/>
                  <a:pt x="675382" y="436728"/>
                  <a:pt x="671153" y="430448"/>
                </a:cubicBezTo>
                <a:cubicBezTo>
                  <a:pt x="656756" y="436878"/>
                  <a:pt x="641938" y="440092"/>
                  <a:pt x="626698" y="440092"/>
                </a:cubicBezTo>
                <a:cubicBezTo>
                  <a:pt x="616754" y="440092"/>
                  <a:pt x="608991" y="437098"/>
                  <a:pt x="603409" y="431111"/>
                </a:cubicBezTo>
                <a:cubicBezTo>
                  <a:pt x="597828" y="425123"/>
                  <a:pt x="595037" y="416730"/>
                  <a:pt x="595037" y="405931"/>
                </a:cubicBezTo>
                <a:cubicBezTo>
                  <a:pt x="595037" y="395132"/>
                  <a:pt x="597682" y="386845"/>
                  <a:pt x="602973" y="381071"/>
                </a:cubicBezTo>
                <a:cubicBezTo>
                  <a:pt x="608265" y="375296"/>
                  <a:pt x="616613" y="371855"/>
                  <a:pt x="628019" y="370748"/>
                </a:cubicBezTo>
                <a:lnTo>
                  <a:pt x="668592" y="366476"/>
                </a:lnTo>
                <a:lnTo>
                  <a:pt x="668592" y="356625"/>
                </a:lnTo>
                <a:cubicBezTo>
                  <a:pt x="668592" y="347702"/>
                  <a:pt x="666745" y="341293"/>
                  <a:pt x="663051" y="337397"/>
                </a:cubicBezTo>
                <a:cubicBezTo>
                  <a:pt x="659356" y="333502"/>
                  <a:pt x="653668" y="331554"/>
                  <a:pt x="645986" y="331554"/>
                </a:cubicBezTo>
                <a:cubicBezTo>
                  <a:pt x="637654" y="331554"/>
                  <a:pt x="625938" y="332525"/>
                  <a:pt x="610839" y="334468"/>
                </a:cubicBezTo>
                <a:lnTo>
                  <a:pt x="601534" y="335365"/>
                </a:lnTo>
                <a:lnTo>
                  <a:pt x="600641" y="323985"/>
                </a:lnTo>
                <a:cubicBezTo>
                  <a:pt x="618777" y="321051"/>
                  <a:pt x="633891" y="319584"/>
                  <a:pt x="645986" y="319584"/>
                </a:cubicBezTo>
                <a:close/>
                <a:moveTo>
                  <a:pt x="474672" y="288720"/>
                </a:moveTo>
                <a:lnTo>
                  <a:pt x="474672" y="368473"/>
                </a:lnTo>
                <a:lnTo>
                  <a:pt x="521499" y="368473"/>
                </a:lnTo>
                <a:cubicBezTo>
                  <a:pt x="545242" y="368473"/>
                  <a:pt x="557114" y="354657"/>
                  <a:pt x="557114" y="327025"/>
                </a:cubicBezTo>
                <a:cubicBezTo>
                  <a:pt x="557114" y="313871"/>
                  <a:pt x="554332" y="304198"/>
                  <a:pt x="548767" y="298007"/>
                </a:cubicBezTo>
                <a:cubicBezTo>
                  <a:pt x="543202" y="291815"/>
                  <a:pt x="534112" y="288720"/>
                  <a:pt x="521499" y="288720"/>
                </a:cubicBezTo>
                <a:close/>
                <a:moveTo>
                  <a:pt x="26997" y="288720"/>
                </a:moveTo>
                <a:lnTo>
                  <a:pt x="26997" y="368473"/>
                </a:lnTo>
                <a:lnTo>
                  <a:pt x="73824" y="368473"/>
                </a:lnTo>
                <a:cubicBezTo>
                  <a:pt x="97567" y="368473"/>
                  <a:pt x="109439" y="354657"/>
                  <a:pt x="109439" y="327025"/>
                </a:cubicBezTo>
                <a:cubicBezTo>
                  <a:pt x="109439" y="313871"/>
                  <a:pt x="106657" y="304198"/>
                  <a:pt x="101092" y="298007"/>
                </a:cubicBezTo>
                <a:cubicBezTo>
                  <a:pt x="95527" y="291815"/>
                  <a:pt x="86437" y="288720"/>
                  <a:pt x="73824" y="288720"/>
                </a:cubicBezTo>
                <a:close/>
                <a:moveTo>
                  <a:pt x="1037117" y="285048"/>
                </a:moveTo>
                <a:lnTo>
                  <a:pt x="1049536" y="285048"/>
                </a:lnTo>
                <a:lnTo>
                  <a:pt x="1049536" y="321602"/>
                </a:lnTo>
                <a:lnTo>
                  <a:pt x="1090352" y="321602"/>
                </a:lnTo>
                <a:lnTo>
                  <a:pt x="1090352" y="333122"/>
                </a:lnTo>
                <a:lnTo>
                  <a:pt x="1049536" y="333122"/>
                </a:lnTo>
                <a:lnTo>
                  <a:pt x="1049536" y="389590"/>
                </a:lnTo>
                <a:cubicBezTo>
                  <a:pt x="1049536" y="406554"/>
                  <a:pt x="1050633" y="417329"/>
                  <a:pt x="1052828" y="421917"/>
                </a:cubicBezTo>
                <a:cubicBezTo>
                  <a:pt x="1055022" y="426504"/>
                  <a:pt x="1060100" y="428798"/>
                  <a:pt x="1068060" y="428798"/>
                </a:cubicBezTo>
                <a:lnTo>
                  <a:pt x="1091917" y="426773"/>
                </a:lnTo>
                <a:lnTo>
                  <a:pt x="1092817" y="438256"/>
                </a:lnTo>
                <a:cubicBezTo>
                  <a:pt x="1081584" y="439630"/>
                  <a:pt x="1073273" y="440317"/>
                  <a:pt x="1067881" y="440317"/>
                </a:cubicBezTo>
                <a:cubicBezTo>
                  <a:pt x="1056511" y="440317"/>
                  <a:pt x="1048541" y="437339"/>
                  <a:pt x="1043971" y="431382"/>
                </a:cubicBezTo>
                <a:cubicBezTo>
                  <a:pt x="1039402" y="425426"/>
                  <a:pt x="1037117" y="414335"/>
                  <a:pt x="1037117" y="398112"/>
                </a:cubicBezTo>
                <a:lnTo>
                  <a:pt x="1037117" y="333122"/>
                </a:lnTo>
                <a:lnTo>
                  <a:pt x="1019400" y="333122"/>
                </a:lnTo>
                <a:lnTo>
                  <a:pt x="1019400" y="321602"/>
                </a:lnTo>
                <a:lnTo>
                  <a:pt x="1037117" y="321602"/>
                </a:lnTo>
                <a:close/>
                <a:moveTo>
                  <a:pt x="732317" y="285048"/>
                </a:moveTo>
                <a:lnTo>
                  <a:pt x="744736" y="285048"/>
                </a:lnTo>
                <a:lnTo>
                  <a:pt x="744736" y="321602"/>
                </a:lnTo>
                <a:lnTo>
                  <a:pt x="785552" y="321602"/>
                </a:lnTo>
                <a:lnTo>
                  <a:pt x="785552" y="333122"/>
                </a:lnTo>
                <a:lnTo>
                  <a:pt x="744736" y="333122"/>
                </a:lnTo>
                <a:lnTo>
                  <a:pt x="744736" y="389590"/>
                </a:lnTo>
                <a:cubicBezTo>
                  <a:pt x="744736" y="406554"/>
                  <a:pt x="745834" y="417329"/>
                  <a:pt x="748028" y="421917"/>
                </a:cubicBezTo>
                <a:cubicBezTo>
                  <a:pt x="750222" y="426504"/>
                  <a:pt x="755300" y="428798"/>
                  <a:pt x="763260" y="428798"/>
                </a:cubicBezTo>
                <a:lnTo>
                  <a:pt x="787117" y="426773"/>
                </a:lnTo>
                <a:lnTo>
                  <a:pt x="788017" y="438256"/>
                </a:lnTo>
                <a:cubicBezTo>
                  <a:pt x="776784" y="439630"/>
                  <a:pt x="768473" y="440317"/>
                  <a:pt x="763081" y="440317"/>
                </a:cubicBezTo>
                <a:cubicBezTo>
                  <a:pt x="751711" y="440317"/>
                  <a:pt x="743741" y="437339"/>
                  <a:pt x="739171" y="431382"/>
                </a:cubicBezTo>
                <a:cubicBezTo>
                  <a:pt x="734602" y="425426"/>
                  <a:pt x="732317" y="414335"/>
                  <a:pt x="732317" y="398112"/>
                </a:cubicBezTo>
                <a:lnTo>
                  <a:pt x="732317" y="333122"/>
                </a:lnTo>
                <a:lnTo>
                  <a:pt x="714600" y="333122"/>
                </a:lnTo>
                <a:lnTo>
                  <a:pt x="714600" y="321602"/>
                </a:lnTo>
                <a:lnTo>
                  <a:pt x="732317" y="321602"/>
                </a:lnTo>
                <a:close/>
                <a:moveTo>
                  <a:pt x="462027" y="276750"/>
                </a:moveTo>
                <a:lnTo>
                  <a:pt x="521499" y="276750"/>
                </a:lnTo>
                <a:cubicBezTo>
                  <a:pt x="538318" y="276750"/>
                  <a:pt x="550640" y="280902"/>
                  <a:pt x="558466" y="289204"/>
                </a:cubicBezTo>
                <a:cubicBezTo>
                  <a:pt x="566292" y="297506"/>
                  <a:pt x="570205" y="310113"/>
                  <a:pt x="570205" y="327025"/>
                </a:cubicBezTo>
                <a:cubicBezTo>
                  <a:pt x="570205" y="362636"/>
                  <a:pt x="553970" y="380442"/>
                  <a:pt x="521499" y="380442"/>
                </a:cubicBezTo>
                <a:lnTo>
                  <a:pt x="474672" y="380442"/>
                </a:lnTo>
                <a:lnTo>
                  <a:pt x="474672" y="438074"/>
                </a:lnTo>
                <a:lnTo>
                  <a:pt x="462027" y="438074"/>
                </a:lnTo>
                <a:close/>
                <a:moveTo>
                  <a:pt x="272861" y="276750"/>
                </a:moveTo>
                <a:lnTo>
                  <a:pt x="389561" y="276750"/>
                </a:lnTo>
                <a:lnTo>
                  <a:pt x="389561" y="288720"/>
                </a:lnTo>
                <a:lnTo>
                  <a:pt x="337758" y="288720"/>
                </a:lnTo>
                <a:lnTo>
                  <a:pt x="337758" y="438074"/>
                </a:lnTo>
                <a:lnTo>
                  <a:pt x="325114" y="438074"/>
                </a:lnTo>
                <a:lnTo>
                  <a:pt x="325114" y="288720"/>
                </a:lnTo>
                <a:lnTo>
                  <a:pt x="272861" y="288720"/>
                </a:lnTo>
                <a:close/>
                <a:moveTo>
                  <a:pt x="14352" y="276750"/>
                </a:moveTo>
                <a:lnTo>
                  <a:pt x="73824" y="276750"/>
                </a:lnTo>
                <a:cubicBezTo>
                  <a:pt x="90643" y="276750"/>
                  <a:pt x="102965" y="280902"/>
                  <a:pt x="110791" y="289204"/>
                </a:cubicBezTo>
                <a:cubicBezTo>
                  <a:pt x="118617" y="297506"/>
                  <a:pt x="122530" y="310113"/>
                  <a:pt x="122530" y="327025"/>
                </a:cubicBezTo>
                <a:cubicBezTo>
                  <a:pt x="122530" y="362636"/>
                  <a:pt x="106295" y="380442"/>
                  <a:pt x="73824" y="380442"/>
                </a:cubicBezTo>
                <a:lnTo>
                  <a:pt x="26997" y="380442"/>
                </a:lnTo>
                <a:lnTo>
                  <a:pt x="26997" y="438074"/>
                </a:lnTo>
                <a:lnTo>
                  <a:pt x="14352" y="438074"/>
                </a:lnTo>
                <a:close/>
                <a:moveTo>
                  <a:pt x="209748" y="274732"/>
                </a:moveTo>
                <a:cubicBezTo>
                  <a:pt x="222971" y="274732"/>
                  <a:pt x="237562" y="276304"/>
                  <a:pt x="253521" y="279447"/>
                </a:cubicBezTo>
                <a:lnTo>
                  <a:pt x="252589" y="291184"/>
                </a:lnTo>
                <a:cubicBezTo>
                  <a:pt x="236668" y="288196"/>
                  <a:pt x="223577" y="286702"/>
                  <a:pt x="213315" y="286702"/>
                </a:cubicBezTo>
                <a:cubicBezTo>
                  <a:pt x="203053" y="286702"/>
                  <a:pt x="195139" y="287843"/>
                  <a:pt x="189572" y="290127"/>
                </a:cubicBezTo>
                <a:cubicBezTo>
                  <a:pt x="184006" y="292411"/>
                  <a:pt x="179665" y="295319"/>
                  <a:pt x="176548" y="298853"/>
                </a:cubicBezTo>
                <a:cubicBezTo>
                  <a:pt x="173430" y="302387"/>
                  <a:pt x="170968" y="307372"/>
                  <a:pt x="169161" y="313809"/>
                </a:cubicBezTo>
                <a:cubicBezTo>
                  <a:pt x="167354" y="320245"/>
                  <a:pt x="166161" y="326714"/>
                  <a:pt x="165582" y="333216"/>
                </a:cubicBezTo>
                <a:cubicBezTo>
                  <a:pt x="165003" y="339718"/>
                  <a:pt x="164714" y="347977"/>
                  <a:pt x="164714" y="357991"/>
                </a:cubicBezTo>
                <a:cubicBezTo>
                  <a:pt x="164714" y="368005"/>
                  <a:pt x="165004" y="376268"/>
                  <a:pt x="165584" y="382778"/>
                </a:cubicBezTo>
                <a:cubicBezTo>
                  <a:pt x="166163" y="389288"/>
                  <a:pt x="167397" y="395665"/>
                  <a:pt x="169284" y="401909"/>
                </a:cubicBezTo>
                <a:cubicBezTo>
                  <a:pt x="171171" y="408153"/>
                  <a:pt x="173909" y="414227"/>
                  <a:pt x="177498" y="420133"/>
                </a:cubicBezTo>
                <a:cubicBezTo>
                  <a:pt x="184277" y="425459"/>
                  <a:pt x="195027" y="428123"/>
                  <a:pt x="209748" y="428123"/>
                </a:cubicBezTo>
                <a:cubicBezTo>
                  <a:pt x="221323" y="428123"/>
                  <a:pt x="235610" y="426552"/>
                  <a:pt x="252607" y="423412"/>
                </a:cubicBezTo>
                <a:lnTo>
                  <a:pt x="253521" y="435170"/>
                </a:lnTo>
                <a:cubicBezTo>
                  <a:pt x="237212" y="438452"/>
                  <a:pt x="222907" y="440092"/>
                  <a:pt x="210605" y="440092"/>
                </a:cubicBezTo>
                <a:cubicBezTo>
                  <a:pt x="198304" y="440092"/>
                  <a:pt x="188264" y="438246"/>
                  <a:pt x="180487" y="434552"/>
                </a:cubicBezTo>
                <a:cubicBezTo>
                  <a:pt x="172710" y="430859"/>
                  <a:pt x="166712" y="425185"/>
                  <a:pt x="162494" y="417531"/>
                </a:cubicBezTo>
                <a:cubicBezTo>
                  <a:pt x="158276" y="409876"/>
                  <a:pt x="155409" y="401428"/>
                  <a:pt x="153895" y="392186"/>
                </a:cubicBezTo>
                <a:cubicBezTo>
                  <a:pt x="152380" y="382945"/>
                  <a:pt x="151623" y="372246"/>
                  <a:pt x="151623" y="360089"/>
                </a:cubicBezTo>
                <a:cubicBezTo>
                  <a:pt x="151623" y="347933"/>
                  <a:pt x="152036" y="338020"/>
                  <a:pt x="152862" y="330350"/>
                </a:cubicBezTo>
                <a:cubicBezTo>
                  <a:pt x="153689" y="322680"/>
                  <a:pt x="155295" y="315150"/>
                  <a:pt x="157683" y="307760"/>
                </a:cubicBezTo>
                <a:cubicBezTo>
                  <a:pt x="160070" y="300369"/>
                  <a:pt x="163410" y="294369"/>
                  <a:pt x="167704" y="289759"/>
                </a:cubicBezTo>
                <a:cubicBezTo>
                  <a:pt x="177095" y="279741"/>
                  <a:pt x="191110" y="274732"/>
                  <a:pt x="209748" y="274732"/>
                </a:cubicBezTo>
                <a:close/>
                <a:moveTo>
                  <a:pt x="1426891" y="128931"/>
                </a:moveTo>
                <a:lnTo>
                  <a:pt x="1453637" y="128931"/>
                </a:lnTo>
                <a:lnTo>
                  <a:pt x="1453637" y="161849"/>
                </a:lnTo>
                <a:lnTo>
                  <a:pt x="1426891" y="161849"/>
                </a:lnTo>
                <a:close/>
                <a:moveTo>
                  <a:pt x="640202" y="108585"/>
                </a:moveTo>
                <a:lnTo>
                  <a:pt x="613684" y="111100"/>
                </a:lnTo>
                <a:cubicBezTo>
                  <a:pt x="603169" y="112014"/>
                  <a:pt x="597911" y="117729"/>
                  <a:pt x="597911" y="128245"/>
                </a:cubicBezTo>
                <a:cubicBezTo>
                  <a:pt x="597911" y="138761"/>
                  <a:pt x="602559" y="144018"/>
                  <a:pt x="611855" y="144018"/>
                </a:cubicBezTo>
                <a:cubicBezTo>
                  <a:pt x="619475" y="144018"/>
                  <a:pt x="627553" y="142799"/>
                  <a:pt x="636087" y="140361"/>
                </a:cubicBezTo>
                <a:lnTo>
                  <a:pt x="640202" y="138989"/>
                </a:lnTo>
                <a:close/>
                <a:moveTo>
                  <a:pt x="297226" y="67209"/>
                </a:moveTo>
                <a:cubicBezTo>
                  <a:pt x="289911" y="67209"/>
                  <a:pt x="282595" y="68352"/>
                  <a:pt x="275280" y="70638"/>
                </a:cubicBezTo>
                <a:lnTo>
                  <a:pt x="271623" y="71781"/>
                </a:lnTo>
                <a:lnTo>
                  <a:pt x="271623" y="141275"/>
                </a:lnTo>
                <a:cubicBezTo>
                  <a:pt x="280004" y="141885"/>
                  <a:pt x="285720" y="142190"/>
                  <a:pt x="288768" y="142190"/>
                </a:cubicBezTo>
                <a:cubicBezTo>
                  <a:pt x="300959" y="142190"/>
                  <a:pt x="309075" y="139332"/>
                  <a:pt x="313113" y="133617"/>
                </a:cubicBezTo>
                <a:cubicBezTo>
                  <a:pt x="317152" y="127902"/>
                  <a:pt x="319171" y="118187"/>
                  <a:pt x="319171" y="104471"/>
                </a:cubicBezTo>
                <a:cubicBezTo>
                  <a:pt x="319171" y="90755"/>
                  <a:pt x="317457" y="81115"/>
                  <a:pt x="314028" y="75553"/>
                </a:cubicBezTo>
                <a:cubicBezTo>
                  <a:pt x="310599" y="69990"/>
                  <a:pt x="304998" y="67209"/>
                  <a:pt x="297226" y="67209"/>
                </a:cubicBezTo>
                <a:close/>
                <a:moveTo>
                  <a:pt x="176754" y="65609"/>
                </a:moveTo>
                <a:cubicBezTo>
                  <a:pt x="168219" y="65609"/>
                  <a:pt x="162009" y="67971"/>
                  <a:pt x="158123" y="72695"/>
                </a:cubicBezTo>
                <a:cubicBezTo>
                  <a:pt x="154236" y="77420"/>
                  <a:pt x="152217" y="85192"/>
                  <a:pt x="152065" y="96012"/>
                </a:cubicBezTo>
                <a:lnTo>
                  <a:pt x="200299" y="96012"/>
                </a:lnTo>
                <a:cubicBezTo>
                  <a:pt x="200299" y="84735"/>
                  <a:pt x="198509" y="76848"/>
                  <a:pt x="194927" y="72352"/>
                </a:cubicBezTo>
                <a:cubicBezTo>
                  <a:pt x="191346" y="67856"/>
                  <a:pt x="185288" y="65609"/>
                  <a:pt x="176754" y="65609"/>
                </a:cubicBezTo>
                <a:close/>
                <a:moveTo>
                  <a:pt x="1426891" y="59665"/>
                </a:moveTo>
                <a:lnTo>
                  <a:pt x="1453637" y="59665"/>
                </a:lnTo>
                <a:lnTo>
                  <a:pt x="1453637" y="92583"/>
                </a:lnTo>
                <a:lnTo>
                  <a:pt x="1426891" y="92583"/>
                </a:lnTo>
                <a:close/>
                <a:moveTo>
                  <a:pt x="769818" y="47549"/>
                </a:moveTo>
                <a:lnTo>
                  <a:pt x="794278" y="47549"/>
                </a:lnTo>
                <a:lnTo>
                  <a:pt x="818510" y="140589"/>
                </a:lnTo>
                <a:lnTo>
                  <a:pt x="824682" y="140589"/>
                </a:lnTo>
                <a:lnTo>
                  <a:pt x="848914" y="47549"/>
                </a:lnTo>
                <a:lnTo>
                  <a:pt x="873602" y="47549"/>
                </a:lnTo>
                <a:lnTo>
                  <a:pt x="830168" y="210998"/>
                </a:lnTo>
                <a:lnTo>
                  <a:pt x="805708" y="210998"/>
                </a:lnTo>
                <a:lnTo>
                  <a:pt x="819424" y="161849"/>
                </a:lnTo>
                <a:lnTo>
                  <a:pt x="799765" y="161849"/>
                </a:lnTo>
                <a:close/>
                <a:moveTo>
                  <a:pt x="455341" y="47549"/>
                </a:moveTo>
                <a:lnTo>
                  <a:pt x="480258" y="47549"/>
                </a:lnTo>
                <a:lnTo>
                  <a:pt x="480258" y="107442"/>
                </a:lnTo>
                <a:cubicBezTo>
                  <a:pt x="480258" y="121158"/>
                  <a:pt x="481401" y="130379"/>
                  <a:pt x="483687" y="135103"/>
                </a:cubicBezTo>
                <a:cubicBezTo>
                  <a:pt x="485973" y="139827"/>
                  <a:pt x="491307" y="142190"/>
                  <a:pt x="499689" y="142190"/>
                </a:cubicBezTo>
                <a:cubicBezTo>
                  <a:pt x="507919" y="142190"/>
                  <a:pt x="515462" y="140666"/>
                  <a:pt x="522321" y="137618"/>
                </a:cubicBezTo>
                <a:lnTo>
                  <a:pt x="525750" y="136246"/>
                </a:lnTo>
                <a:lnTo>
                  <a:pt x="525750" y="47549"/>
                </a:lnTo>
                <a:lnTo>
                  <a:pt x="550438" y="47549"/>
                </a:lnTo>
                <a:lnTo>
                  <a:pt x="550438" y="161849"/>
                </a:lnTo>
                <a:lnTo>
                  <a:pt x="525750" y="161849"/>
                </a:lnTo>
                <a:lnTo>
                  <a:pt x="525750" y="154763"/>
                </a:lnTo>
                <a:cubicBezTo>
                  <a:pt x="514624" y="161163"/>
                  <a:pt x="504337" y="164364"/>
                  <a:pt x="494888" y="164364"/>
                </a:cubicBezTo>
                <a:cubicBezTo>
                  <a:pt x="479191" y="164364"/>
                  <a:pt x="468676" y="160135"/>
                  <a:pt x="463342" y="151676"/>
                </a:cubicBezTo>
                <a:cubicBezTo>
                  <a:pt x="458008" y="143218"/>
                  <a:pt x="455341" y="128397"/>
                  <a:pt x="455341" y="107214"/>
                </a:cubicBezTo>
                <a:close/>
                <a:moveTo>
                  <a:pt x="758159" y="45035"/>
                </a:moveTo>
                <a:lnTo>
                  <a:pt x="758159" y="69952"/>
                </a:lnTo>
                <a:cubicBezTo>
                  <a:pt x="745053" y="72543"/>
                  <a:pt x="733852" y="75896"/>
                  <a:pt x="724555" y="80010"/>
                </a:cubicBezTo>
                <a:lnTo>
                  <a:pt x="719526" y="82068"/>
                </a:lnTo>
                <a:lnTo>
                  <a:pt x="719526" y="161849"/>
                </a:lnTo>
                <a:lnTo>
                  <a:pt x="694609" y="161849"/>
                </a:lnTo>
                <a:lnTo>
                  <a:pt x="694609" y="47549"/>
                </a:lnTo>
                <a:lnTo>
                  <a:pt x="719298" y="47549"/>
                </a:lnTo>
                <a:lnTo>
                  <a:pt x="719298" y="61265"/>
                </a:lnTo>
                <a:cubicBezTo>
                  <a:pt x="732251" y="52883"/>
                  <a:pt x="745205" y="47473"/>
                  <a:pt x="758159" y="45035"/>
                </a:cubicBezTo>
                <a:close/>
                <a:moveTo>
                  <a:pt x="625457" y="45035"/>
                </a:moveTo>
                <a:cubicBezTo>
                  <a:pt x="639402" y="45035"/>
                  <a:pt x="649460" y="48044"/>
                  <a:pt x="655632" y="54064"/>
                </a:cubicBezTo>
                <a:cubicBezTo>
                  <a:pt x="661805" y="60084"/>
                  <a:pt x="664891" y="69647"/>
                  <a:pt x="664891" y="82754"/>
                </a:cubicBezTo>
                <a:lnTo>
                  <a:pt x="664891" y="134874"/>
                </a:lnTo>
                <a:cubicBezTo>
                  <a:pt x="665043" y="138227"/>
                  <a:pt x="665919" y="140704"/>
                  <a:pt x="667519" y="142304"/>
                </a:cubicBezTo>
                <a:cubicBezTo>
                  <a:pt x="669120" y="143904"/>
                  <a:pt x="671596" y="144933"/>
                  <a:pt x="674949" y="145390"/>
                </a:cubicBezTo>
                <a:lnTo>
                  <a:pt x="674263" y="164364"/>
                </a:lnTo>
                <a:cubicBezTo>
                  <a:pt x="661157" y="164364"/>
                  <a:pt x="651022" y="161544"/>
                  <a:pt x="643859" y="155906"/>
                </a:cubicBezTo>
                <a:cubicBezTo>
                  <a:pt x="631668" y="161544"/>
                  <a:pt x="619399" y="164364"/>
                  <a:pt x="607055" y="164364"/>
                </a:cubicBezTo>
                <a:cubicBezTo>
                  <a:pt x="584347" y="164364"/>
                  <a:pt x="572993" y="152248"/>
                  <a:pt x="572993" y="128016"/>
                </a:cubicBezTo>
                <a:cubicBezTo>
                  <a:pt x="572993" y="116434"/>
                  <a:pt x="576080" y="108052"/>
                  <a:pt x="582252" y="102870"/>
                </a:cubicBezTo>
                <a:cubicBezTo>
                  <a:pt x="588424" y="97689"/>
                  <a:pt x="597911" y="94565"/>
                  <a:pt x="610712" y="93498"/>
                </a:cubicBezTo>
                <a:lnTo>
                  <a:pt x="640202" y="90983"/>
                </a:lnTo>
                <a:lnTo>
                  <a:pt x="640202" y="82754"/>
                </a:lnTo>
                <a:cubicBezTo>
                  <a:pt x="640202" y="76658"/>
                  <a:pt x="638868" y="72390"/>
                  <a:pt x="636201" y="69952"/>
                </a:cubicBezTo>
                <a:cubicBezTo>
                  <a:pt x="633534" y="67514"/>
                  <a:pt x="629610" y="66294"/>
                  <a:pt x="624429" y="66294"/>
                </a:cubicBezTo>
                <a:cubicBezTo>
                  <a:pt x="614675" y="66294"/>
                  <a:pt x="602483" y="66904"/>
                  <a:pt x="587853" y="68123"/>
                </a:cubicBezTo>
                <a:lnTo>
                  <a:pt x="580537" y="68580"/>
                </a:lnTo>
                <a:lnTo>
                  <a:pt x="579623" y="50978"/>
                </a:lnTo>
                <a:cubicBezTo>
                  <a:pt x="596234" y="47016"/>
                  <a:pt x="611513" y="45035"/>
                  <a:pt x="625457" y="45035"/>
                </a:cubicBezTo>
                <a:close/>
                <a:moveTo>
                  <a:pt x="434309" y="45035"/>
                </a:moveTo>
                <a:lnTo>
                  <a:pt x="434309" y="69952"/>
                </a:lnTo>
                <a:cubicBezTo>
                  <a:pt x="421203" y="72543"/>
                  <a:pt x="410002" y="75896"/>
                  <a:pt x="400705" y="80010"/>
                </a:cubicBezTo>
                <a:lnTo>
                  <a:pt x="395676" y="82068"/>
                </a:lnTo>
                <a:lnTo>
                  <a:pt x="395676" y="161849"/>
                </a:lnTo>
                <a:lnTo>
                  <a:pt x="370759" y="161849"/>
                </a:lnTo>
                <a:lnTo>
                  <a:pt x="370759" y="47549"/>
                </a:lnTo>
                <a:lnTo>
                  <a:pt x="395447" y="47549"/>
                </a:lnTo>
                <a:lnTo>
                  <a:pt x="395447" y="61265"/>
                </a:lnTo>
                <a:cubicBezTo>
                  <a:pt x="408401" y="52883"/>
                  <a:pt x="421355" y="47473"/>
                  <a:pt x="434309" y="45035"/>
                </a:cubicBezTo>
                <a:close/>
                <a:moveTo>
                  <a:pt x="176754" y="45035"/>
                </a:moveTo>
                <a:cubicBezTo>
                  <a:pt x="208758" y="45035"/>
                  <a:pt x="224760" y="62484"/>
                  <a:pt x="224760" y="97384"/>
                </a:cubicBezTo>
                <a:lnTo>
                  <a:pt x="223159" y="115215"/>
                </a:lnTo>
                <a:lnTo>
                  <a:pt x="152293" y="115215"/>
                </a:lnTo>
                <a:cubicBezTo>
                  <a:pt x="152446" y="124664"/>
                  <a:pt x="154503" y="131598"/>
                  <a:pt x="158466" y="136017"/>
                </a:cubicBezTo>
                <a:cubicBezTo>
                  <a:pt x="162428" y="140437"/>
                  <a:pt x="169819" y="142647"/>
                  <a:pt x="180640" y="142647"/>
                </a:cubicBezTo>
                <a:cubicBezTo>
                  <a:pt x="191460" y="142647"/>
                  <a:pt x="202585" y="142190"/>
                  <a:pt x="214015" y="141275"/>
                </a:cubicBezTo>
                <a:lnTo>
                  <a:pt x="220416" y="140589"/>
                </a:lnTo>
                <a:lnTo>
                  <a:pt x="220873" y="159106"/>
                </a:lnTo>
                <a:cubicBezTo>
                  <a:pt x="203500" y="162611"/>
                  <a:pt x="188107" y="164364"/>
                  <a:pt x="174696" y="164364"/>
                </a:cubicBezTo>
                <a:cubicBezTo>
                  <a:pt x="157780" y="164364"/>
                  <a:pt x="145626" y="159716"/>
                  <a:pt x="138234" y="150419"/>
                </a:cubicBezTo>
                <a:cubicBezTo>
                  <a:pt x="130843" y="141123"/>
                  <a:pt x="127147" y="126264"/>
                  <a:pt x="127147" y="105842"/>
                </a:cubicBezTo>
                <a:cubicBezTo>
                  <a:pt x="127147" y="65304"/>
                  <a:pt x="143683" y="45035"/>
                  <a:pt x="176754" y="45035"/>
                </a:cubicBezTo>
                <a:close/>
                <a:moveTo>
                  <a:pt x="1105479" y="30633"/>
                </a:moveTo>
                <a:cubicBezTo>
                  <a:pt x="1094506" y="30633"/>
                  <a:pt x="1086620" y="34786"/>
                  <a:pt x="1081819" y="43091"/>
                </a:cubicBezTo>
                <a:cubicBezTo>
                  <a:pt x="1077018" y="51397"/>
                  <a:pt x="1074618" y="65990"/>
                  <a:pt x="1074618" y="86868"/>
                </a:cubicBezTo>
                <a:cubicBezTo>
                  <a:pt x="1074618" y="107747"/>
                  <a:pt x="1077095" y="122187"/>
                  <a:pt x="1082048" y="130188"/>
                </a:cubicBezTo>
                <a:cubicBezTo>
                  <a:pt x="1087001" y="138189"/>
                  <a:pt x="1094849" y="142190"/>
                  <a:pt x="1105593" y="142190"/>
                </a:cubicBezTo>
                <a:cubicBezTo>
                  <a:pt x="1116338" y="142190"/>
                  <a:pt x="1124110" y="138189"/>
                  <a:pt x="1128911" y="130188"/>
                </a:cubicBezTo>
                <a:cubicBezTo>
                  <a:pt x="1133711" y="122187"/>
                  <a:pt x="1136112" y="107747"/>
                  <a:pt x="1136112" y="86868"/>
                </a:cubicBezTo>
                <a:cubicBezTo>
                  <a:pt x="1136112" y="65990"/>
                  <a:pt x="1133749" y="51397"/>
                  <a:pt x="1129025" y="43091"/>
                </a:cubicBezTo>
                <a:cubicBezTo>
                  <a:pt x="1124301" y="34786"/>
                  <a:pt x="1116452" y="30633"/>
                  <a:pt x="1105479" y="30633"/>
                </a:cubicBezTo>
                <a:close/>
                <a:moveTo>
                  <a:pt x="1338042" y="10973"/>
                </a:moveTo>
                <a:lnTo>
                  <a:pt x="1366159" y="10973"/>
                </a:lnTo>
                <a:lnTo>
                  <a:pt x="1324097" y="112700"/>
                </a:lnTo>
                <a:lnTo>
                  <a:pt x="1366159" y="112700"/>
                </a:lnTo>
                <a:lnTo>
                  <a:pt x="1366159" y="68352"/>
                </a:lnTo>
                <a:lnTo>
                  <a:pt x="1391763" y="68352"/>
                </a:lnTo>
                <a:lnTo>
                  <a:pt x="1391763" y="112700"/>
                </a:lnTo>
                <a:lnTo>
                  <a:pt x="1408222" y="112700"/>
                </a:lnTo>
                <a:lnTo>
                  <a:pt x="1408222" y="134874"/>
                </a:lnTo>
                <a:lnTo>
                  <a:pt x="1391763" y="134874"/>
                </a:lnTo>
                <a:lnTo>
                  <a:pt x="1391763" y="161849"/>
                </a:lnTo>
                <a:lnTo>
                  <a:pt x="1366159" y="161849"/>
                </a:lnTo>
                <a:lnTo>
                  <a:pt x="1366159" y="134874"/>
                </a:lnTo>
                <a:lnTo>
                  <a:pt x="1298265" y="134874"/>
                </a:lnTo>
                <a:lnTo>
                  <a:pt x="1298265" y="115443"/>
                </a:lnTo>
                <a:close/>
                <a:moveTo>
                  <a:pt x="1234562" y="10973"/>
                </a:moveTo>
                <a:lnTo>
                  <a:pt x="1257879" y="10973"/>
                </a:lnTo>
                <a:lnTo>
                  <a:pt x="1257879" y="161849"/>
                </a:lnTo>
                <a:lnTo>
                  <a:pt x="1232505" y="161849"/>
                </a:lnTo>
                <a:lnTo>
                  <a:pt x="1232505" y="39777"/>
                </a:lnTo>
                <a:lnTo>
                  <a:pt x="1197072" y="62637"/>
                </a:lnTo>
                <a:lnTo>
                  <a:pt x="1185413" y="43663"/>
                </a:lnTo>
                <a:close/>
                <a:moveTo>
                  <a:pt x="1105479" y="8459"/>
                </a:moveTo>
                <a:cubicBezTo>
                  <a:pt x="1124529" y="8459"/>
                  <a:pt x="1138779" y="14555"/>
                  <a:pt x="1148227" y="26747"/>
                </a:cubicBezTo>
                <a:cubicBezTo>
                  <a:pt x="1157676" y="38939"/>
                  <a:pt x="1162401" y="59093"/>
                  <a:pt x="1162401" y="87211"/>
                </a:cubicBezTo>
                <a:cubicBezTo>
                  <a:pt x="1162401" y="115329"/>
                  <a:pt x="1157638" y="135217"/>
                  <a:pt x="1148113" y="146876"/>
                </a:cubicBezTo>
                <a:cubicBezTo>
                  <a:pt x="1138588" y="158534"/>
                  <a:pt x="1124339" y="164364"/>
                  <a:pt x="1105365" y="164364"/>
                </a:cubicBezTo>
                <a:cubicBezTo>
                  <a:pt x="1086391" y="164364"/>
                  <a:pt x="1072142" y="158573"/>
                  <a:pt x="1062617" y="146990"/>
                </a:cubicBezTo>
                <a:cubicBezTo>
                  <a:pt x="1053091" y="135408"/>
                  <a:pt x="1048329" y="115558"/>
                  <a:pt x="1048329" y="87440"/>
                </a:cubicBezTo>
                <a:cubicBezTo>
                  <a:pt x="1048329" y="59322"/>
                  <a:pt x="1053091" y="39129"/>
                  <a:pt x="1062617" y="26861"/>
                </a:cubicBezTo>
                <a:cubicBezTo>
                  <a:pt x="1072142" y="14593"/>
                  <a:pt x="1086429" y="8459"/>
                  <a:pt x="1105479" y="8459"/>
                </a:cubicBezTo>
                <a:close/>
                <a:moveTo>
                  <a:pt x="979825" y="8459"/>
                </a:moveTo>
                <a:cubicBezTo>
                  <a:pt x="1011372" y="8459"/>
                  <a:pt x="1027145" y="22479"/>
                  <a:pt x="1027145" y="50521"/>
                </a:cubicBezTo>
                <a:cubicBezTo>
                  <a:pt x="1027145" y="61494"/>
                  <a:pt x="1024745" y="71019"/>
                  <a:pt x="1019945" y="79096"/>
                </a:cubicBezTo>
                <a:cubicBezTo>
                  <a:pt x="1015144" y="87173"/>
                  <a:pt x="1006571" y="96927"/>
                  <a:pt x="994227" y="108357"/>
                </a:cubicBezTo>
                <a:lnTo>
                  <a:pt x="961994" y="139675"/>
                </a:lnTo>
                <a:lnTo>
                  <a:pt x="1030117" y="139675"/>
                </a:lnTo>
                <a:lnTo>
                  <a:pt x="1030117" y="161849"/>
                </a:lnTo>
                <a:lnTo>
                  <a:pt x="932962" y="161849"/>
                </a:lnTo>
                <a:lnTo>
                  <a:pt x="932962" y="140132"/>
                </a:lnTo>
                <a:lnTo>
                  <a:pt x="970224" y="101727"/>
                </a:lnTo>
                <a:cubicBezTo>
                  <a:pt x="981502" y="90145"/>
                  <a:pt x="989426" y="81077"/>
                  <a:pt x="993998" y="74524"/>
                </a:cubicBezTo>
                <a:cubicBezTo>
                  <a:pt x="998570" y="67971"/>
                  <a:pt x="1000856" y="60770"/>
                  <a:pt x="1000856" y="52921"/>
                </a:cubicBezTo>
                <a:cubicBezTo>
                  <a:pt x="1000856" y="45073"/>
                  <a:pt x="998647" y="39472"/>
                  <a:pt x="994227" y="36119"/>
                </a:cubicBezTo>
                <a:cubicBezTo>
                  <a:pt x="989807" y="32766"/>
                  <a:pt x="982568" y="31090"/>
                  <a:pt x="972510" y="31090"/>
                </a:cubicBezTo>
                <a:cubicBezTo>
                  <a:pt x="963061" y="31090"/>
                  <a:pt x="952622" y="32157"/>
                  <a:pt x="941192" y="34290"/>
                </a:cubicBezTo>
                <a:lnTo>
                  <a:pt x="935477" y="35205"/>
                </a:lnTo>
                <a:lnTo>
                  <a:pt x="933877" y="15088"/>
                </a:lnTo>
                <a:cubicBezTo>
                  <a:pt x="948660" y="10668"/>
                  <a:pt x="963976" y="8459"/>
                  <a:pt x="979825" y="8459"/>
                </a:cubicBezTo>
                <a:close/>
                <a:moveTo>
                  <a:pt x="11780" y="5258"/>
                </a:moveTo>
                <a:lnTo>
                  <a:pt x="108936" y="5258"/>
                </a:lnTo>
                <a:lnTo>
                  <a:pt x="108936" y="27432"/>
                </a:lnTo>
                <a:lnTo>
                  <a:pt x="37155" y="27432"/>
                </a:lnTo>
                <a:lnTo>
                  <a:pt x="37155" y="80239"/>
                </a:lnTo>
                <a:lnTo>
                  <a:pt x="96820" y="80239"/>
                </a:lnTo>
                <a:lnTo>
                  <a:pt x="96820" y="102413"/>
                </a:lnTo>
                <a:lnTo>
                  <a:pt x="37155" y="102413"/>
                </a:lnTo>
                <a:lnTo>
                  <a:pt x="37155" y="161849"/>
                </a:lnTo>
                <a:lnTo>
                  <a:pt x="11780" y="161849"/>
                </a:lnTo>
                <a:close/>
                <a:moveTo>
                  <a:pt x="246934" y="0"/>
                </a:moveTo>
                <a:lnTo>
                  <a:pt x="271623" y="0"/>
                </a:lnTo>
                <a:lnTo>
                  <a:pt x="271623" y="51893"/>
                </a:lnTo>
                <a:cubicBezTo>
                  <a:pt x="282138" y="47321"/>
                  <a:pt x="291663" y="45035"/>
                  <a:pt x="300197" y="45035"/>
                </a:cubicBezTo>
                <a:cubicBezTo>
                  <a:pt x="315895" y="45035"/>
                  <a:pt x="327210" y="49416"/>
                  <a:pt x="334145" y="58179"/>
                </a:cubicBezTo>
                <a:cubicBezTo>
                  <a:pt x="341079" y="66942"/>
                  <a:pt x="344546" y="82449"/>
                  <a:pt x="344546" y="104699"/>
                </a:cubicBezTo>
                <a:cubicBezTo>
                  <a:pt x="344546" y="126950"/>
                  <a:pt x="340431" y="142456"/>
                  <a:pt x="332201" y="151219"/>
                </a:cubicBezTo>
                <a:cubicBezTo>
                  <a:pt x="323972" y="159982"/>
                  <a:pt x="309494" y="164364"/>
                  <a:pt x="288768" y="164364"/>
                </a:cubicBezTo>
                <a:cubicBezTo>
                  <a:pt x="281605" y="164364"/>
                  <a:pt x="270251" y="163678"/>
                  <a:pt x="254706" y="162306"/>
                </a:cubicBezTo>
                <a:lnTo>
                  <a:pt x="246934" y="16162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To Outline"/>
          <p:cNvSpPr/>
          <p:nvPr/>
        </p:nvSpPr>
        <p:spPr>
          <a:xfrm>
            <a:off x="2142226" y="1758859"/>
            <a:ext cx="2197088" cy="765877"/>
          </a:xfrm>
          <a:custGeom>
            <a:avLst/>
            <a:gdLst/>
            <a:ahLst/>
            <a:cxnLst/>
            <a:rect l="l" t="t" r="r" b="b"/>
            <a:pathLst>
              <a:path w="2197088" h="765877">
                <a:moveTo>
                  <a:pt x="270249" y="653974"/>
                </a:moveTo>
                <a:lnTo>
                  <a:pt x="231037" y="658235"/>
                </a:lnTo>
                <a:cubicBezTo>
                  <a:pt x="223101" y="659071"/>
                  <a:pt x="217537" y="661284"/>
                  <a:pt x="214348" y="664873"/>
                </a:cubicBezTo>
                <a:cubicBezTo>
                  <a:pt x="211158" y="668463"/>
                  <a:pt x="209563" y="674046"/>
                  <a:pt x="209563" y="681622"/>
                </a:cubicBezTo>
                <a:cubicBezTo>
                  <a:pt x="209563" y="689198"/>
                  <a:pt x="211199" y="694955"/>
                  <a:pt x="214469" y="698892"/>
                </a:cubicBezTo>
                <a:cubicBezTo>
                  <a:pt x="217740" y="702829"/>
                  <a:pt x="222446" y="704798"/>
                  <a:pt x="228587" y="704798"/>
                </a:cubicBezTo>
                <a:cubicBezTo>
                  <a:pt x="234728" y="704798"/>
                  <a:pt x="241368" y="704033"/>
                  <a:pt x="248507" y="702503"/>
                </a:cubicBezTo>
                <a:cubicBezTo>
                  <a:pt x="255646" y="700973"/>
                  <a:pt x="261301" y="699464"/>
                  <a:pt x="265470" y="697976"/>
                </a:cubicBezTo>
                <a:lnTo>
                  <a:pt x="270249" y="696268"/>
                </a:lnTo>
                <a:close/>
                <a:moveTo>
                  <a:pt x="2028350" y="607329"/>
                </a:moveTo>
                <a:cubicBezTo>
                  <a:pt x="2014748" y="607329"/>
                  <a:pt x="2005528" y="610509"/>
                  <a:pt x="2000688" y="616869"/>
                </a:cubicBezTo>
                <a:cubicBezTo>
                  <a:pt x="1995848" y="623229"/>
                  <a:pt x="1993428" y="635583"/>
                  <a:pt x="1993428" y="653931"/>
                </a:cubicBezTo>
                <a:cubicBezTo>
                  <a:pt x="1993428" y="664563"/>
                  <a:pt x="1993790" y="672737"/>
                  <a:pt x="1994514" y="678452"/>
                </a:cubicBezTo>
                <a:cubicBezTo>
                  <a:pt x="1995238" y="684167"/>
                  <a:pt x="1996808" y="689200"/>
                  <a:pt x="1999225" y="693550"/>
                </a:cubicBezTo>
                <a:cubicBezTo>
                  <a:pt x="2001642" y="697901"/>
                  <a:pt x="2005073" y="700863"/>
                  <a:pt x="2009519" y="702437"/>
                </a:cubicBezTo>
                <a:cubicBezTo>
                  <a:pt x="2013967" y="704011"/>
                  <a:pt x="2020244" y="704798"/>
                  <a:pt x="2028348" y="704798"/>
                </a:cubicBezTo>
                <a:cubicBezTo>
                  <a:pt x="2036453" y="704798"/>
                  <a:pt x="2042729" y="704011"/>
                  <a:pt x="2047178" y="702437"/>
                </a:cubicBezTo>
                <a:cubicBezTo>
                  <a:pt x="2051626" y="700863"/>
                  <a:pt x="2055058" y="697900"/>
                  <a:pt x="2057475" y="693548"/>
                </a:cubicBezTo>
                <a:cubicBezTo>
                  <a:pt x="2059892" y="689197"/>
                  <a:pt x="2061468" y="684117"/>
                  <a:pt x="2062204" y="678311"/>
                </a:cubicBezTo>
                <a:cubicBezTo>
                  <a:pt x="2062940" y="672504"/>
                  <a:pt x="2063308" y="664377"/>
                  <a:pt x="2063308" y="653931"/>
                </a:cubicBezTo>
                <a:cubicBezTo>
                  <a:pt x="2063308" y="635614"/>
                  <a:pt x="2060882" y="623268"/>
                  <a:pt x="2056030" y="616892"/>
                </a:cubicBezTo>
                <a:cubicBezTo>
                  <a:pt x="2051179" y="610517"/>
                  <a:pt x="2041952" y="607329"/>
                  <a:pt x="2028350" y="607329"/>
                </a:cubicBezTo>
                <a:close/>
                <a:moveTo>
                  <a:pt x="1675272" y="607329"/>
                </a:moveTo>
                <a:cubicBezTo>
                  <a:pt x="1652126" y="607329"/>
                  <a:pt x="1640553" y="621504"/>
                  <a:pt x="1640553" y="649855"/>
                </a:cubicBezTo>
                <a:lnTo>
                  <a:pt x="1707297" y="649855"/>
                </a:lnTo>
                <a:cubicBezTo>
                  <a:pt x="1707297" y="634854"/>
                  <a:pt x="1704759" y="624015"/>
                  <a:pt x="1699684" y="617341"/>
                </a:cubicBezTo>
                <a:cubicBezTo>
                  <a:pt x="1694608" y="610666"/>
                  <a:pt x="1686471" y="607329"/>
                  <a:pt x="1675272" y="607329"/>
                </a:cubicBezTo>
                <a:close/>
                <a:moveTo>
                  <a:pt x="1557501" y="607329"/>
                </a:moveTo>
                <a:cubicBezTo>
                  <a:pt x="1552095" y="607329"/>
                  <a:pt x="1546217" y="608314"/>
                  <a:pt x="1539867" y="610284"/>
                </a:cubicBezTo>
                <a:cubicBezTo>
                  <a:pt x="1533516" y="612255"/>
                  <a:pt x="1528613" y="614176"/>
                  <a:pt x="1525158" y="616048"/>
                </a:cubicBezTo>
                <a:lnTo>
                  <a:pt x="1520989" y="618309"/>
                </a:lnTo>
                <a:lnTo>
                  <a:pt x="1520989" y="702065"/>
                </a:lnTo>
                <a:cubicBezTo>
                  <a:pt x="1531005" y="703887"/>
                  <a:pt x="1540111" y="704798"/>
                  <a:pt x="1548307" y="704798"/>
                </a:cubicBezTo>
                <a:cubicBezTo>
                  <a:pt x="1561832" y="704798"/>
                  <a:pt x="1571373" y="701034"/>
                  <a:pt x="1576930" y="693507"/>
                </a:cubicBezTo>
                <a:cubicBezTo>
                  <a:pt x="1582487" y="685980"/>
                  <a:pt x="1585265" y="673290"/>
                  <a:pt x="1585265" y="655438"/>
                </a:cubicBezTo>
                <a:cubicBezTo>
                  <a:pt x="1585265" y="637586"/>
                  <a:pt x="1582930" y="625105"/>
                  <a:pt x="1578261" y="617994"/>
                </a:cubicBezTo>
                <a:cubicBezTo>
                  <a:pt x="1573591" y="610884"/>
                  <a:pt x="1566671" y="607329"/>
                  <a:pt x="1557501" y="607329"/>
                </a:cubicBezTo>
                <a:close/>
                <a:moveTo>
                  <a:pt x="1237775" y="607329"/>
                </a:moveTo>
                <a:cubicBezTo>
                  <a:pt x="1224173" y="607329"/>
                  <a:pt x="1214953" y="610509"/>
                  <a:pt x="1210113" y="616869"/>
                </a:cubicBezTo>
                <a:cubicBezTo>
                  <a:pt x="1205273" y="623229"/>
                  <a:pt x="1202853" y="635583"/>
                  <a:pt x="1202853" y="653931"/>
                </a:cubicBezTo>
                <a:cubicBezTo>
                  <a:pt x="1202853" y="664563"/>
                  <a:pt x="1203215" y="672737"/>
                  <a:pt x="1203939" y="678452"/>
                </a:cubicBezTo>
                <a:cubicBezTo>
                  <a:pt x="1204663" y="684167"/>
                  <a:pt x="1206233" y="689200"/>
                  <a:pt x="1208650" y="693550"/>
                </a:cubicBezTo>
                <a:cubicBezTo>
                  <a:pt x="1211067" y="697901"/>
                  <a:pt x="1214498" y="700863"/>
                  <a:pt x="1218944" y="702437"/>
                </a:cubicBezTo>
                <a:cubicBezTo>
                  <a:pt x="1223392" y="704011"/>
                  <a:pt x="1229669" y="704798"/>
                  <a:pt x="1237773" y="704798"/>
                </a:cubicBezTo>
                <a:cubicBezTo>
                  <a:pt x="1245878" y="704798"/>
                  <a:pt x="1252154" y="704011"/>
                  <a:pt x="1256603" y="702437"/>
                </a:cubicBezTo>
                <a:cubicBezTo>
                  <a:pt x="1261051" y="700863"/>
                  <a:pt x="1264483" y="697900"/>
                  <a:pt x="1266900" y="693548"/>
                </a:cubicBezTo>
                <a:cubicBezTo>
                  <a:pt x="1269317" y="689197"/>
                  <a:pt x="1270894" y="684117"/>
                  <a:pt x="1271629" y="678311"/>
                </a:cubicBezTo>
                <a:cubicBezTo>
                  <a:pt x="1272365" y="672504"/>
                  <a:pt x="1272733" y="664377"/>
                  <a:pt x="1272733" y="653931"/>
                </a:cubicBezTo>
                <a:cubicBezTo>
                  <a:pt x="1272733" y="635614"/>
                  <a:pt x="1270307" y="623268"/>
                  <a:pt x="1265455" y="616892"/>
                </a:cubicBezTo>
                <a:cubicBezTo>
                  <a:pt x="1260604" y="610517"/>
                  <a:pt x="1251377" y="607329"/>
                  <a:pt x="1237775" y="607329"/>
                </a:cubicBezTo>
                <a:close/>
                <a:moveTo>
                  <a:pt x="1946720" y="597827"/>
                </a:moveTo>
                <a:lnTo>
                  <a:pt x="1959139" y="597827"/>
                </a:lnTo>
                <a:lnTo>
                  <a:pt x="1959139" y="714299"/>
                </a:lnTo>
                <a:lnTo>
                  <a:pt x="1946720" y="714299"/>
                </a:lnTo>
                <a:close/>
                <a:moveTo>
                  <a:pt x="1822895" y="597827"/>
                </a:moveTo>
                <a:lnTo>
                  <a:pt x="1835314" y="597827"/>
                </a:lnTo>
                <a:lnTo>
                  <a:pt x="1835314" y="714299"/>
                </a:lnTo>
                <a:lnTo>
                  <a:pt x="1822895" y="714299"/>
                </a:lnTo>
                <a:close/>
                <a:moveTo>
                  <a:pt x="679895" y="597827"/>
                </a:moveTo>
                <a:lnTo>
                  <a:pt x="692314" y="597827"/>
                </a:lnTo>
                <a:lnTo>
                  <a:pt x="692314" y="714299"/>
                </a:lnTo>
                <a:lnTo>
                  <a:pt x="679895" y="714299"/>
                </a:lnTo>
                <a:close/>
                <a:moveTo>
                  <a:pt x="2159932" y="595809"/>
                </a:moveTo>
                <a:cubicBezTo>
                  <a:pt x="2174489" y="595809"/>
                  <a:pt x="2184321" y="599839"/>
                  <a:pt x="2189428" y="607898"/>
                </a:cubicBezTo>
                <a:cubicBezTo>
                  <a:pt x="2194535" y="615958"/>
                  <a:pt x="2197088" y="631227"/>
                  <a:pt x="2197088" y="653706"/>
                </a:cubicBezTo>
                <a:lnTo>
                  <a:pt x="2197088" y="714299"/>
                </a:lnTo>
                <a:lnTo>
                  <a:pt x="2184669" y="714299"/>
                </a:lnTo>
                <a:lnTo>
                  <a:pt x="2184669" y="654156"/>
                </a:lnTo>
                <a:cubicBezTo>
                  <a:pt x="2184669" y="634856"/>
                  <a:pt x="2183024" y="622226"/>
                  <a:pt x="2179736" y="616267"/>
                </a:cubicBezTo>
                <a:cubicBezTo>
                  <a:pt x="2176447" y="610308"/>
                  <a:pt x="2169211" y="607329"/>
                  <a:pt x="2158026" y="607329"/>
                </a:cubicBezTo>
                <a:cubicBezTo>
                  <a:pt x="2152282" y="607329"/>
                  <a:pt x="2146243" y="608239"/>
                  <a:pt x="2139909" y="610059"/>
                </a:cubicBezTo>
                <a:cubicBezTo>
                  <a:pt x="2133575" y="611880"/>
                  <a:pt x="2128683" y="613652"/>
                  <a:pt x="2125232" y="615376"/>
                </a:cubicBezTo>
                <a:lnTo>
                  <a:pt x="2121064" y="617634"/>
                </a:lnTo>
                <a:lnTo>
                  <a:pt x="2121064" y="714299"/>
                </a:lnTo>
                <a:lnTo>
                  <a:pt x="2108645" y="714299"/>
                </a:lnTo>
                <a:lnTo>
                  <a:pt x="2108645" y="597827"/>
                </a:lnTo>
                <a:lnTo>
                  <a:pt x="2121064" y="597827"/>
                </a:lnTo>
                <a:lnTo>
                  <a:pt x="2121064" y="606568"/>
                </a:lnTo>
                <a:cubicBezTo>
                  <a:pt x="2132418" y="599396"/>
                  <a:pt x="2145374" y="595809"/>
                  <a:pt x="2159932" y="595809"/>
                </a:cubicBezTo>
                <a:close/>
                <a:moveTo>
                  <a:pt x="2028350" y="595809"/>
                </a:moveTo>
                <a:cubicBezTo>
                  <a:pt x="2045702" y="595809"/>
                  <a:pt x="2058012" y="600233"/>
                  <a:pt x="2065278" y="609079"/>
                </a:cubicBezTo>
                <a:cubicBezTo>
                  <a:pt x="2072544" y="617925"/>
                  <a:pt x="2076177" y="633487"/>
                  <a:pt x="2076177" y="655763"/>
                </a:cubicBezTo>
                <a:cubicBezTo>
                  <a:pt x="2076177" y="678040"/>
                  <a:pt x="2072924" y="693701"/>
                  <a:pt x="2066417" y="702748"/>
                </a:cubicBezTo>
                <a:cubicBezTo>
                  <a:pt x="2059911" y="711794"/>
                  <a:pt x="2047221" y="716317"/>
                  <a:pt x="2028350" y="716317"/>
                </a:cubicBezTo>
                <a:cubicBezTo>
                  <a:pt x="2009479" y="716317"/>
                  <a:pt x="1996796" y="711802"/>
                  <a:pt x="1990301" y="702773"/>
                </a:cubicBezTo>
                <a:cubicBezTo>
                  <a:pt x="1983806" y="693743"/>
                  <a:pt x="1980559" y="678074"/>
                  <a:pt x="1980559" y="655767"/>
                </a:cubicBezTo>
                <a:cubicBezTo>
                  <a:pt x="1980559" y="633459"/>
                  <a:pt x="1984185" y="617890"/>
                  <a:pt x="1991438" y="609057"/>
                </a:cubicBezTo>
                <a:cubicBezTo>
                  <a:pt x="1998694" y="600225"/>
                  <a:pt x="2010998" y="595809"/>
                  <a:pt x="2028350" y="595809"/>
                </a:cubicBezTo>
                <a:close/>
                <a:moveTo>
                  <a:pt x="1675272" y="595809"/>
                </a:moveTo>
                <a:cubicBezTo>
                  <a:pt x="1690211" y="595809"/>
                  <a:pt x="1701429" y="600306"/>
                  <a:pt x="1708924" y="609299"/>
                </a:cubicBezTo>
                <a:cubicBezTo>
                  <a:pt x="1716419" y="618291"/>
                  <a:pt x="1720166" y="632421"/>
                  <a:pt x="1720166" y="651688"/>
                </a:cubicBezTo>
                <a:lnTo>
                  <a:pt x="1720166" y="661375"/>
                </a:lnTo>
                <a:lnTo>
                  <a:pt x="1640553" y="661375"/>
                </a:lnTo>
                <a:cubicBezTo>
                  <a:pt x="1640553" y="675674"/>
                  <a:pt x="1642925" y="686486"/>
                  <a:pt x="1647670" y="693811"/>
                </a:cubicBezTo>
                <a:cubicBezTo>
                  <a:pt x="1652414" y="701136"/>
                  <a:pt x="1660505" y="704798"/>
                  <a:pt x="1671941" y="704798"/>
                </a:cubicBezTo>
                <a:cubicBezTo>
                  <a:pt x="1683377" y="704798"/>
                  <a:pt x="1694767" y="704288"/>
                  <a:pt x="1706111" y="703269"/>
                </a:cubicBezTo>
                <a:lnTo>
                  <a:pt x="1715291" y="702551"/>
                </a:lnTo>
                <a:lnTo>
                  <a:pt x="1715905" y="714121"/>
                </a:lnTo>
                <a:cubicBezTo>
                  <a:pt x="1697755" y="715585"/>
                  <a:pt x="1683152" y="716317"/>
                  <a:pt x="1672096" y="716317"/>
                </a:cubicBezTo>
                <a:cubicBezTo>
                  <a:pt x="1655427" y="716160"/>
                  <a:pt x="1643858" y="711072"/>
                  <a:pt x="1637388" y="701053"/>
                </a:cubicBezTo>
                <a:cubicBezTo>
                  <a:pt x="1630918" y="691034"/>
                  <a:pt x="1627683" y="675999"/>
                  <a:pt x="1627683" y="655949"/>
                </a:cubicBezTo>
                <a:cubicBezTo>
                  <a:pt x="1627683" y="615856"/>
                  <a:pt x="1643546" y="595809"/>
                  <a:pt x="1675272" y="595809"/>
                </a:cubicBezTo>
                <a:close/>
                <a:moveTo>
                  <a:pt x="1557501" y="595809"/>
                </a:moveTo>
                <a:cubicBezTo>
                  <a:pt x="1571807" y="595809"/>
                  <a:pt x="1582156" y="600624"/>
                  <a:pt x="1588548" y="610252"/>
                </a:cubicBezTo>
                <a:cubicBezTo>
                  <a:pt x="1594939" y="619881"/>
                  <a:pt x="1598134" y="635005"/>
                  <a:pt x="1598134" y="655624"/>
                </a:cubicBezTo>
                <a:cubicBezTo>
                  <a:pt x="1598134" y="676243"/>
                  <a:pt x="1594316" y="691514"/>
                  <a:pt x="1586678" y="701435"/>
                </a:cubicBezTo>
                <a:cubicBezTo>
                  <a:pt x="1579040" y="711357"/>
                  <a:pt x="1566250" y="716317"/>
                  <a:pt x="1548307" y="716317"/>
                </a:cubicBezTo>
                <a:cubicBezTo>
                  <a:pt x="1537918" y="716317"/>
                  <a:pt x="1528812" y="715271"/>
                  <a:pt x="1520989" y="713178"/>
                </a:cubicBezTo>
                <a:lnTo>
                  <a:pt x="1520989" y="765877"/>
                </a:lnTo>
                <a:lnTo>
                  <a:pt x="1508570" y="765877"/>
                </a:lnTo>
                <a:lnTo>
                  <a:pt x="1508570" y="597827"/>
                </a:lnTo>
                <a:lnTo>
                  <a:pt x="1520989" y="597827"/>
                </a:lnTo>
                <a:lnTo>
                  <a:pt x="1520989" y="607018"/>
                </a:lnTo>
                <a:cubicBezTo>
                  <a:pt x="1523082" y="604477"/>
                  <a:pt x="1528136" y="601974"/>
                  <a:pt x="1536150" y="599508"/>
                </a:cubicBezTo>
                <a:cubicBezTo>
                  <a:pt x="1544164" y="597042"/>
                  <a:pt x="1551281" y="595809"/>
                  <a:pt x="1557501" y="595809"/>
                </a:cubicBezTo>
                <a:close/>
                <a:moveTo>
                  <a:pt x="1366776" y="595809"/>
                </a:moveTo>
                <a:cubicBezTo>
                  <a:pt x="1381411" y="595809"/>
                  <a:pt x="1391091" y="599769"/>
                  <a:pt x="1395815" y="607689"/>
                </a:cubicBezTo>
                <a:cubicBezTo>
                  <a:pt x="1400002" y="604829"/>
                  <a:pt x="1406083" y="602135"/>
                  <a:pt x="1414059" y="599604"/>
                </a:cubicBezTo>
                <a:cubicBezTo>
                  <a:pt x="1422035" y="597074"/>
                  <a:pt x="1429447" y="595809"/>
                  <a:pt x="1436295" y="595809"/>
                </a:cubicBezTo>
                <a:cubicBezTo>
                  <a:pt x="1452126" y="595809"/>
                  <a:pt x="1462594" y="599839"/>
                  <a:pt x="1467701" y="607898"/>
                </a:cubicBezTo>
                <a:cubicBezTo>
                  <a:pt x="1472808" y="615958"/>
                  <a:pt x="1475361" y="631227"/>
                  <a:pt x="1475361" y="653706"/>
                </a:cubicBezTo>
                <a:lnTo>
                  <a:pt x="1475361" y="714299"/>
                </a:lnTo>
                <a:lnTo>
                  <a:pt x="1462938" y="714299"/>
                </a:lnTo>
                <a:lnTo>
                  <a:pt x="1462938" y="654156"/>
                </a:lnTo>
                <a:cubicBezTo>
                  <a:pt x="1462938" y="634856"/>
                  <a:pt x="1461294" y="622226"/>
                  <a:pt x="1458007" y="616267"/>
                </a:cubicBezTo>
                <a:cubicBezTo>
                  <a:pt x="1454720" y="610308"/>
                  <a:pt x="1447482" y="607329"/>
                  <a:pt x="1436295" y="607329"/>
                </a:cubicBezTo>
                <a:cubicBezTo>
                  <a:pt x="1430109" y="607329"/>
                  <a:pt x="1423885" y="608239"/>
                  <a:pt x="1417623" y="610059"/>
                </a:cubicBezTo>
                <a:cubicBezTo>
                  <a:pt x="1411362" y="611880"/>
                  <a:pt x="1406553" y="613735"/>
                  <a:pt x="1403198" y="615626"/>
                </a:cubicBezTo>
                <a:lnTo>
                  <a:pt x="1400009" y="617123"/>
                </a:lnTo>
                <a:cubicBezTo>
                  <a:pt x="1402702" y="623507"/>
                  <a:pt x="1404048" y="635701"/>
                  <a:pt x="1404048" y="653706"/>
                </a:cubicBezTo>
                <a:lnTo>
                  <a:pt x="1404048" y="714299"/>
                </a:lnTo>
                <a:lnTo>
                  <a:pt x="1391625" y="714299"/>
                </a:lnTo>
                <a:lnTo>
                  <a:pt x="1391625" y="654156"/>
                </a:lnTo>
                <a:cubicBezTo>
                  <a:pt x="1391625" y="634856"/>
                  <a:pt x="1389981" y="622226"/>
                  <a:pt x="1386693" y="616267"/>
                </a:cubicBezTo>
                <a:cubicBezTo>
                  <a:pt x="1383404" y="610308"/>
                  <a:pt x="1376168" y="607329"/>
                  <a:pt x="1364983" y="607329"/>
                </a:cubicBezTo>
                <a:cubicBezTo>
                  <a:pt x="1359275" y="607329"/>
                  <a:pt x="1353428" y="608241"/>
                  <a:pt x="1347441" y="610066"/>
                </a:cubicBezTo>
                <a:cubicBezTo>
                  <a:pt x="1341455" y="611892"/>
                  <a:pt x="1337030" y="613622"/>
                  <a:pt x="1334168" y="615258"/>
                </a:cubicBezTo>
                <a:lnTo>
                  <a:pt x="1330489" y="617534"/>
                </a:lnTo>
                <a:lnTo>
                  <a:pt x="1330489" y="714299"/>
                </a:lnTo>
                <a:lnTo>
                  <a:pt x="1318070" y="714299"/>
                </a:lnTo>
                <a:lnTo>
                  <a:pt x="1318070" y="597827"/>
                </a:lnTo>
                <a:lnTo>
                  <a:pt x="1330489" y="597827"/>
                </a:lnTo>
                <a:lnTo>
                  <a:pt x="1330489" y="606568"/>
                </a:lnTo>
                <a:cubicBezTo>
                  <a:pt x="1329549" y="606165"/>
                  <a:pt x="1330231" y="605311"/>
                  <a:pt x="1332536" y="604005"/>
                </a:cubicBezTo>
                <a:cubicBezTo>
                  <a:pt x="1334841" y="602699"/>
                  <a:pt x="1339343" y="601006"/>
                  <a:pt x="1346043" y="598928"/>
                </a:cubicBezTo>
                <a:cubicBezTo>
                  <a:pt x="1352742" y="596849"/>
                  <a:pt x="1359654" y="595809"/>
                  <a:pt x="1366776" y="595809"/>
                </a:cubicBezTo>
                <a:close/>
                <a:moveTo>
                  <a:pt x="1237775" y="595809"/>
                </a:moveTo>
                <a:cubicBezTo>
                  <a:pt x="1255127" y="595809"/>
                  <a:pt x="1267437" y="600233"/>
                  <a:pt x="1274703" y="609079"/>
                </a:cubicBezTo>
                <a:cubicBezTo>
                  <a:pt x="1281969" y="617925"/>
                  <a:pt x="1285603" y="633487"/>
                  <a:pt x="1285603" y="655763"/>
                </a:cubicBezTo>
                <a:cubicBezTo>
                  <a:pt x="1285603" y="678040"/>
                  <a:pt x="1282349" y="693701"/>
                  <a:pt x="1275842" y="702748"/>
                </a:cubicBezTo>
                <a:cubicBezTo>
                  <a:pt x="1269336" y="711794"/>
                  <a:pt x="1256647" y="716317"/>
                  <a:pt x="1237775" y="716317"/>
                </a:cubicBezTo>
                <a:cubicBezTo>
                  <a:pt x="1218904" y="716317"/>
                  <a:pt x="1206221" y="711802"/>
                  <a:pt x="1199726" y="702773"/>
                </a:cubicBezTo>
                <a:cubicBezTo>
                  <a:pt x="1193231" y="693743"/>
                  <a:pt x="1189983" y="678074"/>
                  <a:pt x="1189983" y="655767"/>
                </a:cubicBezTo>
                <a:cubicBezTo>
                  <a:pt x="1189983" y="633459"/>
                  <a:pt x="1193610" y="617890"/>
                  <a:pt x="1200863" y="609057"/>
                </a:cubicBezTo>
                <a:cubicBezTo>
                  <a:pt x="1208119" y="600225"/>
                  <a:pt x="1220423" y="595809"/>
                  <a:pt x="1237775" y="595809"/>
                </a:cubicBezTo>
                <a:close/>
                <a:moveTo>
                  <a:pt x="847511" y="595809"/>
                </a:moveTo>
                <a:lnTo>
                  <a:pt x="876914" y="598267"/>
                </a:lnTo>
                <a:lnTo>
                  <a:pt x="876279" y="609572"/>
                </a:lnTo>
                <a:cubicBezTo>
                  <a:pt x="862729" y="608076"/>
                  <a:pt x="853209" y="607329"/>
                  <a:pt x="847718" y="607329"/>
                </a:cubicBezTo>
                <a:cubicBezTo>
                  <a:pt x="834252" y="607329"/>
                  <a:pt x="824987" y="610658"/>
                  <a:pt x="819923" y="617317"/>
                </a:cubicBezTo>
                <a:cubicBezTo>
                  <a:pt x="814860" y="623977"/>
                  <a:pt x="812328" y="636635"/>
                  <a:pt x="812328" y="655292"/>
                </a:cubicBezTo>
                <a:cubicBezTo>
                  <a:pt x="812328" y="673949"/>
                  <a:pt x="814626" y="686864"/>
                  <a:pt x="819223" y="694038"/>
                </a:cubicBezTo>
                <a:cubicBezTo>
                  <a:pt x="823820" y="701211"/>
                  <a:pt x="833402" y="704798"/>
                  <a:pt x="847968" y="704798"/>
                </a:cubicBezTo>
                <a:lnTo>
                  <a:pt x="876747" y="702551"/>
                </a:lnTo>
                <a:lnTo>
                  <a:pt x="877361" y="714067"/>
                </a:lnTo>
                <a:cubicBezTo>
                  <a:pt x="863414" y="715567"/>
                  <a:pt x="853533" y="716317"/>
                  <a:pt x="847718" y="716317"/>
                </a:cubicBezTo>
                <a:cubicBezTo>
                  <a:pt x="828687" y="716317"/>
                  <a:pt x="815886" y="711765"/>
                  <a:pt x="809315" y="702660"/>
                </a:cubicBezTo>
                <a:cubicBezTo>
                  <a:pt x="802744" y="693555"/>
                  <a:pt x="799458" y="677805"/>
                  <a:pt x="799458" y="655408"/>
                </a:cubicBezTo>
                <a:cubicBezTo>
                  <a:pt x="799458" y="633011"/>
                  <a:pt x="803083" y="617479"/>
                  <a:pt x="810333" y="608811"/>
                </a:cubicBezTo>
                <a:cubicBezTo>
                  <a:pt x="817583" y="600143"/>
                  <a:pt x="829975" y="595809"/>
                  <a:pt x="847511" y="595809"/>
                </a:cubicBezTo>
                <a:close/>
                <a:moveTo>
                  <a:pt x="350952" y="595809"/>
                </a:moveTo>
                <a:cubicBezTo>
                  <a:pt x="363140" y="595809"/>
                  <a:pt x="374610" y="596643"/>
                  <a:pt x="385364" y="598310"/>
                </a:cubicBezTo>
                <a:lnTo>
                  <a:pt x="393158" y="599521"/>
                </a:lnTo>
                <a:lnTo>
                  <a:pt x="392518" y="610918"/>
                </a:lnTo>
                <a:cubicBezTo>
                  <a:pt x="375628" y="608525"/>
                  <a:pt x="362222" y="607329"/>
                  <a:pt x="352299" y="607329"/>
                </a:cubicBezTo>
                <a:cubicBezTo>
                  <a:pt x="333790" y="607329"/>
                  <a:pt x="324535" y="614041"/>
                  <a:pt x="324535" y="627467"/>
                </a:cubicBezTo>
                <a:cubicBezTo>
                  <a:pt x="324535" y="633844"/>
                  <a:pt x="326399" y="638331"/>
                  <a:pt x="330127" y="640928"/>
                </a:cubicBezTo>
                <a:cubicBezTo>
                  <a:pt x="333854" y="643524"/>
                  <a:pt x="342892" y="645944"/>
                  <a:pt x="357241" y="648186"/>
                </a:cubicBezTo>
                <a:cubicBezTo>
                  <a:pt x="371589" y="650428"/>
                  <a:pt x="381835" y="653570"/>
                  <a:pt x="387978" y="657612"/>
                </a:cubicBezTo>
                <a:cubicBezTo>
                  <a:pt x="394122" y="661654"/>
                  <a:pt x="397194" y="669683"/>
                  <a:pt x="397194" y="681699"/>
                </a:cubicBezTo>
                <a:cubicBezTo>
                  <a:pt x="397194" y="693714"/>
                  <a:pt x="393346" y="702488"/>
                  <a:pt x="385650" y="708020"/>
                </a:cubicBezTo>
                <a:cubicBezTo>
                  <a:pt x="377953" y="713551"/>
                  <a:pt x="366836" y="716317"/>
                  <a:pt x="352299" y="716317"/>
                </a:cubicBezTo>
                <a:cubicBezTo>
                  <a:pt x="344460" y="716317"/>
                  <a:pt x="334186" y="715421"/>
                  <a:pt x="321477" y="713628"/>
                </a:cubicBezTo>
                <a:lnTo>
                  <a:pt x="313012" y="712424"/>
                </a:lnTo>
                <a:lnTo>
                  <a:pt x="314169" y="700758"/>
                </a:lnTo>
                <a:cubicBezTo>
                  <a:pt x="331740" y="703451"/>
                  <a:pt x="345175" y="704798"/>
                  <a:pt x="354472" y="704798"/>
                </a:cubicBezTo>
                <a:cubicBezTo>
                  <a:pt x="363770" y="704798"/>
                  <a:pt x="371070" y="703099"/>
                  <a:pt x="376372" y="699701"/>
                </a:cubicBezTo>
                <a:cubicBezTo>
                  <a:pt x="381673" y="696303"/>
                  <a:pt x="384324" y="690508"/>
                  <a:pt x="384324" y="682317"/>
                </a:cubicBezTo>
                <a:cubicBezTo>
                  <a:pt x="384324" y="674125"/>
                  <a:pt x="382290" y="668762"/>
                  <a:pt x="378220" y="666227"/>
                </a:cubicBezTo>
                <a:cubicBezTo>
                  <a:pt x="374150" y="663692"/>
                  <a:pt x="365043" y="661340"/>
                  <a:pt x="350899" y="659169"/>
                </a:cubicBezTo>
                <a:cubicBezTo>
                  <a:pt x="336754" y="656999"/>
                  <a:pt x="326679" y="653926"/>
                  <a:pt x="320674" y="649950"/>
                </a:cubicBezTo>
                <a:cubicBezTo>
                  <a:pt x="314668" y="645975"/>
                  <a:pt x="311665" y="639324"/>
                  <a:pt x="311665" y="629999"/>
                </a:cubicBezTo>
                <a:cubicBezTo>
                  <a:pt x="311665" y="620674"/>
                  <a:pt x="313833" y="613482"/>
                  <a:pt x="318170" y="608422"/>
                </a:cubicBezTo>
                <a:cubicBezTo>
                  <a:pt x="322506" y="603361"/>
                  <a:pt x="327545" y="599994"/>
                  <a:pt x="333288" y="598320"/>
                </a:cubicBezTo>
                <a:cubicBezTo>
                  <a:pt x="339030" y="596646"/>
                  <a:pt x="344918" y="595809"/>
                  <a:pt x="350952" y="595809"/>
                </a:cubicBezTo>
                <a:close/>
                <a:moveTo>
                  <a:pt x="247643" y="595809"/>
                </a:moveTo>
                <a:cubicBezTo>
                  <a:pt x="270994" y="595809"/>
                  <a:pt x="282669" y="608156"/>
                  <a:pt x="282669" y="632850"/>
                </a:cubicBezTo>
                <a:lnTo>
                  <a:pt x="282669" y="697533"/>
                </a:lnTo>
                <a:cubicBezTo>
                  <a:pt x="283121" y="701607"/>
                  <a:pt x="288728" y="704101"/>
                  <a:pt x="299489" y="705016"/>
                </a:cubicBezTo>
                <a:lnTo>
                  <a:pt x="298867" y="716092"/>
                </a:lnTo>
                <a:cubicBezTo>
                  <a:pt x="285725" y="716092"/>
                  <a:pt x="277040" y="712953"/>
                  <a:pt x="272810" y="706673"/>
                </a:cubicBezTo>
                <a:cubicBezTo>
                  <a:pt x="258413" y="713103"/>
                  <a:pt x="243595" y="716317"/>
                  <a:pt x="228355" y="716317"/>
                </a:cubicBezTo>
                <a:cubicBezTo>
                  <a:pt x="218411" y="716317"/>
                  <a:pt x="210648" y="713323"/>
                  <a:pt x="205066" y="707336"/>
                </a:cubicBezTo>
                <a:cubicBezTo>
                  <a:pt x="199485" y="701348"/>
                  <a:pt x="196694" y="692955"/>
                  <a:pt x="196694" y="682156"/>
                </a:cubicBezTo>
                <a:cubicBezTo>
                  <a:pt x="196694" y="671357"/>
                  <a:pt x="199339" y="663070"/>
                  <a:pt x="204631" y="657296"/>
                </a:cubicBezTo>
                <a:cubicBezTo>
                  <a:pt x="209922" y="651521"/>
                  <a:pt x="218270" y="648080"/>
                  <a:pt x="229677" y="646973"/>
                </a:cubicBezTo>
                <a:lnTo>
                  <a:pt x="270249" y="642701"/>
                </a:lnTo>
                <a:lnTo>
                  <a:pt x="270249" y="632850"/>
                </a:lnTo>
                <a:cubicBezTo>
                  <a:pt x="270249" y="623927"/>
                  <a:pt x="268402" y="617518"/>
                  <a:pt x="264708" y="613622"/>
                </a:cubicBezTo>
                <a:cubicBezTo>
                  <a:pt x="261013" y="609727"/>
                  <a:pt x="255325" y="607779"/>
                  <a:pt x="247643" y="607779"/>
                </a:cubicBezTo>
                <a:cubicBezTo>
                  <a:pt x="239311" y="607779"/>
                  <a:pt x="227595" y="608750"/>
                  <a:pt x="212496" y="610693"/>
                </a:cubicBezTo>
                <a:lnTo>
                  <a:pt x="203191" y="611590"/>
                </a:lnTo>
                <a:lnTo>
                  <a:pt x="202298" y="600210"/>
                </a:lnTo>
                <a:cubicBezTo>
                  <a:pt x="220434" y="597276"/>
                  <a:pt x="235549" y="595809"/>
                  <a:pt x="247643" y="595809"/>
                </a:cubicBezTo>
                <a:close/>
                <a:moveTo>
                  <a:pt x="562104" y="564945"/>
                </a:moveTo>
                <a:lnTo>
                  <a:pt x="562104" y="644698"/>
                </a:lnTo>
                <a:lnTo>
                  <a:pt x="608931" y="644698"/>
                </a:lnTo>
                <a:cubicBezTo>
                  <a:pt x="632675" y="644698"/>
                  <a:pt x="644546" y="630882"/>
                  <a:pt x="644546" y="603250"/>
                </a:cubicBezTo>
                <a:cubicBezTo>
                  <a:pt x="644546" y="590096"/>
                  <a:pt x="641764" y="580423"/>
                  <a:pt x="636199" y="574232"/>
                </a:cubicBezTo>
                <a:cubicBezTo>
                  <a:pt x="630634" y="568040"/>
                  <a:pt x="621545" y="564945"/>
                  <a:pt x="608931" y="564945"/>
                </a:cubicBezTo>
                <a:close/>
                <a:moveTo>
                  <a:pt x="1877024" y="561273"/>
                </a:moveTo>
                <a:lnTo>
                  <a:pt x="1889444" y="561273"/>
                </a:lnTo>
                <a:lnTo>
                  <a:pt x="1889444" y="597827"/>
                </a:lnTo>
                <a:lnTo>
                  <a:pt x="1930259" y="597827"/>
                </a:lnTo>
                <a:lnTo>
                  <a:pt x="1930259" y="609347"/>
                </a:lnTo>
                <a:lnTo>
                  <a:pt x="1889444" y="609347"/>
                </a:lnTo>
                <a:lnTo>
                  <a:pt x="1889444" y="665814"/>
                </a:lnTo>
                <a:cubicBezTo>
                  <a:pt x="1889444" y="682779"/>
                  <a:pt x="1890541" y="693554"/>
                  <a:pt x="1892735" y="698142"/>
                </a:cubicBezTo>
                <a:cubicBezTo>
                  <a:pt x="1894929" y="702729"/>
                  <a:pt x="1900007" y="705023"/>
                  <a:pt x="1907967" y="705023"/>
                </a:cubicBezTo>
                <a:lnTo>
                  <a:pt x="1931824" y="702998"/>
                </a:lnTo>
                <a:lnTo>
                  <a:pt x="1932724" y="714481"/>
                </a:lnTo>
                <a:cubicBezTo>
                  <a:pt x="1921491" y="715855"/>
                  <a:pt x="1913180" y="716542"/>
                  <a:pt x="1907789" y="716542"/>
                </a:cubicBezTo>
                <a:cubicBezTo>
                  <a:pt x="1896418" y="716542"/>
                  <a:pt x="1888448" y="713564"/>
                  <a:pt x="1883879" y="707607"/>
                </a:cubicBezTo>
                <a:cubicBezTo>
                  <a:pt x="1879309" y="701651"/>
                  <a:pt x="1877024" y="690560"/>
                  <a:pt x="1877024" y="674337"/>
                </a:cubicBezTo>
                <a:lnTo>
                  <a:pt x="1877024" y="609347"/>
                </a:lnTo>
                <a:lnTo>
                  <a:pt x="1859308" y="609347"/>
                </a:lnTo>
                <a:lnTo>
                  <a:pt x="1859308" y="597827"/>
                </a:lnTo>
                <a:lnTo>
                  <a:pt x="1877024" y="597827"/>
                </a:lnTo>
                <a:close/>
                <a:moveTo>
                  <a:pt x="1753199" y="561273"/>
                </a:moveTo>
                <a:lnTo>
                  <a:pt x="1765619" y="561273"/>
                </a:lnTo>
                <a:lnTo>
                  <a:pt x="1765619" y="597827"/>
                </a:lnTo>
                <a:lnTo>
                  <a:pt x="1806434" y="597827"/>
                </a:lnTo>
                <a:lnTo>
                  <a:pt x="1806434" y="609347"/>
                </a:lnTo>
                <a:lnTo>
                  <a:pt x="1765619" y="609347"/>
                </a:lnTo>
                <a:lnTo>
                  <a:pt x="1765619" y="665814"/>
                </a:lnTo>
                <a:cubicBezTo>
                  <a:pt x="1765619" y="682779"/>
                  <a:pt x="1766716" y="693554"/>
                  <a:pt x="1768910" y="698142"/>
                </a:cubicBezTo>
                <a:cubicBezTo>
                  <a:pt x="1771104" y="702729"/>
                  <a:pt x="1776182" y="705023"/>
                  <a:pt x="1784142" y="705023"/>
                </a:cubicBezTo>
                <a:lnTo>
                  <a:pt x="1807999" y="702998"/>
                </a:lnTo>
                <a:lnTo>
                  <a:pt x="1808899" y="714481"/>
                </a:lnTo>
                <a:cubicBezTo>
                  <a:pt x="1797666" y="715855"/>
                  <a:pt x="1789355" y="716542"/>
                  <a:pt x="1783964" y="716542"/>
                </a:cubicBezTo>
                <a:cubicBezTo>
                  <a:pt x="1772593" y="716542"/>
                  <a:pt x="1764623" y="713564"/>
                  <a:pt x="1760054" y="707607"/>
                </a:cubicBezTo>
                <a:cubicBezTo>
                  <a:pt x="1755484" y="701651"/>
                  <a:pt x="1753199" y="690560"/>
                  <a:pt x="1753199" y="674337"/>
                </a:cubicBezTo>
                <a:lnTo>
                  <a:pt x="1753199" y="609347"/>
                </a:lnTo>
                <a:lnTo>
                  <a:pt x="1735483" y="609347"/>
                </a:lnTo>
                <a:lnTo>
                  <a:pt x="1735483" y="597827"/>
                </a:lnTo>
                <a:lnTo>
                  <a:pt x="1753199" y="597827"/>
                </a:lnTo>
                <a:close/>
                <a:moveTo>
                  <a:pt x="734024" y="561273"/>
                </a:moveTo>
                <a:lnTo>
                  <a:pt x="746443" y="561273"/>
                </a:lnTo>
                <a:lnTo>
                  <a:pt x="746443" y="597827"/>
                </a:lnTo>
                <a:lnTo>
                  <a:pt x="787259" y="597827"/>
                </a:lnTo>
                <a:lnTo>
                  <a:pt x="787259" y="609347"/>
                </a:lnTo>
                <a:lnTo>
                  <a:pt x="746443" y="609347"/>
                </a:lnTo>
                <a:lnTo>
                  <a:pt x="746443" y="665814"/>
                </a:lnTo>
                <a:cubicBezTo>
                  <a:pt x="746443" y="682779"/>
                  <a:pt x="747541" y="693554"/>
                  <a:pt x="749735" y="698142"/>
                </a:cubicBezTo>
                <a:cubicBezTo>
                  <a:pt x="751929" y="702729"/>
                  <a:pt x="757007" y="705023"/>
                  <a:pt x="764967" y="705023"/>
                </a:cubicBezTo>
                <a:lnTo>
                  <a:pt x="788824" y="702998"/>
                </a:lnTo>
                <a:lnTo>
                  <a:pt x="789724" y="714481"/>
                </a:lnTo>
                <a:cubicBezTo>
                  <a:pt x="778491" y="715855"/>
                  <a:pt x="770180" y="716542"/>
                  <a:pt x="764789" y="716542"/>
                </a:cubicBezTo>
                <a:cubicBezTo>
                  <a:pt x="753418" y="716542"/>
                  <a:pt x="745448" y="713564"/>
                  <a:pt x="740878" y="707607"/>
                </a:cubicBezTo>
                <a:cubicBezTo>
                  <a:pt x="736309" y="701651"/>
                  <a:pt x="734024" y="690560"/>
                  <a:pt x="734024" y="674337"/>
                </a:cubicBezTo>
                <a:lnTo>
                  <a:pt x="734024" y="609347"/>
                </a:lnTo>
                <a:lnTo>
                  <a:pt x="716308" y="609347"/>
                </a:lnTo>
                <a:lnTo>
                  <a:pt x="716308" y="597827"/>
                </a:lnTo>
                <a:lnTo>
                  <a:pt x="734024" y="597827"/>
                </a:lnTo>
                <a:close/>
                <a:moveTo>
                  <a:pt x="1946720" y="552975"/>
                </a:moveTo>
                <a:lnTo>
                  <a:pt x="1959139" y="552975"/>
                </a:lnTo>
                <a:lnTo>
                  <a:pt x="1959139" y="569652"/>
                </a:lnTo>
                <a:lnTo>
                  <a:pt x="1946720" y="569652"/>
                </a:lnTo>
                <a:close/>
                <a:moveTo>
                  <a:pt x="1822895" y="552975"/>
                </a:moveTo>
                <a:lnTo>
                  <a:pt x="1835314" y="552975"/>
                </a:lnTo>
                <a:lnTo>
                  <a:pt x="1835314" y="569652"/>
                </a:lnTo>
                <a:lnTo>
                  <a:pt x="1822895" y="569652"/>
                </a:lnTo>
                <a:close/>
                <a:moveTo>
                  <a:pt x="679895" y="552975"/>
                </a:moveTo>
                <a:lnTo>
                  <a:pt x="692314" y="552975"/>
                </a:lnTo>
                <a:lnTo>
                  <a:pt x="692314" y="569652"/>
                </a:lnTo>
                <a:lnTo>
                  <a:pt x="679895" y="569652"/>
                </a:lnTo>
                <a:close/>
                <a:moveTo>
                  <a:pt x="549459" y="552975"/>
                </a:moveTo>
                <a:lnTo>
                  <a:pt x="608931" y="552975"/>
                </a:lnTo>
                <a:cubicBezTo>
                  <a:pt x="625750" y="552975"/>
                  <a:pt x="638072" y="557127"/>
                  <a:pt x="645898" y="565429"/>
                </a:cubicBezTo>
                <a:cubicBezTo>
                  <a:pt x="653724" y="573731"/>
                  <a:pt x="657637" y="586338"/>
                  <a:pt x="657637" y="603250"/>
                </a:cubicBezTo>
                <a:cubicBezTo>
                  <a:pt x="657637" y="638861"/>
                  <a:pt x="641402" y="656667"/>
                  <a:pt x="608931" y="656667"/>
                </a:cubicBezTo>
                <a:lnTo>
                  <a:pt x="562104" y="656667"/>
                </a:lnTo>
                <a:lnTo>
                  <a:pt x="562104" y="714299"/>
                </a:lnTo>
                <a:lnTo>
                  <a:pt x="549459" y="714299"/>
                </a:lnTo>
                <a:close/>
                <a:moveTo>
                  <a:pt x="16059" y="552975"/>
                </a:moveTo>
                <a:lnTo>
                  <a:pt x="110560" y="552975"/>
                </a:lnTo>
                <a:lnTo>
                  <a:pt x="110560" y="564945"/>
                </a:lnTo>
                <a:lnTo>
                  <a:pt x="28704" y="564945"/>
                </a:lnTo>
                <a:lnTo>
                  <a:pt x="28704" y="631467"/>
                </a:lnTo>
                <a:lnTo>
                  <a:pt x="99123" y="631467"/>
                </a:lnTo>
                <a:lnTo>
                  <a:pt x="99123" y="643433"/>
                </a:lnTo>
                <a:lnTo>
                  <a:pt x="28704" y="643433"/>
                </a:lnTo>
                <a:lnTo>
                  <a:pt x="28704" y="714299"/>
                </a:lnTo>
                <a:lnTo>
                  <a:pt x="16059" y="714299"/>
                </a:lnTo>
                <a:close/>
                <a:moveTo>
                  <a:pt x="1116330" y="550957"/>
                </a:moveTo>
                <a:cubicBezTo>
                  <a:pt x="1129553" y="550957"/>
                  <a:pt x="1144144" y="552529"/>
                  <a:pt x="1160104" y="555672"/>
                </a:cubicBezTo>
                <a:lnTo>
                  <a:pt x="1159171" y="567409"/>
                </a:lnTo>
                <a:cubicBezTo>
                  <a:pt x="1143250" y="564421"/>
                  <a:pt x="1130159" y="562927"/>
                  <a:pt x="1119897" y="562927"/>
                </a:cubicBezTo>
                <a:cubicBezTo>
                  <a:pt x="1109635" y="562927"/>
                  <a:pt x="1101721" y="564068"/>
                  <a:pt x="1096154" y="566352"/>
                </a:cubicBezTo>
                <a:cubicBezTo>
                  <a:pt x="1090588" y="568636"/>
                  <a:pt x="1086247" y="571544"/>
                  <a:pt x="1083130" y="575078"/>
                </a:cubicBezTo>
                <a:cubicBezTo>
                  <a:pt x="1080012" y="578612"/>
                  <a:pt x="1077550" y="583597"/>
                  <a:pt x="1075743" y="590034"/>
                </a:cubicBezTo>
                <a:cubicBezTo>
                  <a:pt x="1073936" y="596470"/>
                  <a:pt x="1072743" y="602939"/>
                  <a:pt x="1072164" y="609441"/>
                </a:cubicBezTo>
                <a:cubicBezTo>
                  <a:pt x="1071585" y="615943"/>
                  <a:pt x="1071296" y="624202"/>
                  <a:pt x="1071296" y="634216"/>
                </a:cubicBezTo>
                <a:cubicBezTo>
                  <a:pt x="1071296" y="644230"/>
                  <a:pt x="1071586" y="652493"/>
                  <a:pt x="1072166" y="659003"/>
                </a:cubicBezTo>
                <a:cubicBezTo>
                  <a:pt x="1072746" y="665513"/>
                  <a:pt x="1073979" y="671890"/>
                  <a:pt x="1075866" y="678134"/>
                </a:cubicBezTo>
                <a:cubicBezTo>
                  <a:pt x="1077753" y="684378"/>
                  <a:pt x="1080491" y="690452"/>
                  <a:pt x="1084080" y="696358"/>
                </a:cubicBezTo>
                <a:cubicBezTo>
                  <a:pt x="1090859" y="701684"/>
                  <a:pt x="1101609" y="704348"/>
                  <a:pt x="1116330" y="704348"/>
                </a:cubicBezTo>
                <a:cubicBezTo>
                  <a:pt x="1127905" y="704348"/>
                  <a:pt x="1142192" y="702778"/>
                  <a:pt x="1159189" y="699637"/>
                </a:cubicBezTo>
                <a:lnTo>
                  <a:pt x="1160104" y="711395"/>
                </a:lnTo>
                <a:cubicBezTo>
                  <a:pt x="1143794" y="714677"/>
                  <a:pt x="1129489" y="716317"/>
                  <a:pt x="1117187" y="716317"/>
                </a:cubicBezTo>
                <a:cubicBezTo>
                  <a:pt x="1104886" y="716317"/>
                  <a:pt x="1094847" y="714471"/>
                  <a:pt x="1087069" y="710777"/>
                </a:cubicBezTo>
                <a:cubicBezTo>
                  <a:pt x="1079292" y="707084"/>
                  <a:pt x="1073295" y="701410"/>
                  <a:pt x="1069076" y="693756"/>
                </a:cubicBezTo>
                <a:cubicBezTo>
                  <a:pt x="1064858" y="686101"/>
                  <a:pt x="1061991" y="677653"/>
                  <a:pt x="1060477" y="668411"/>
                </a:cubicBezTo>
                <a:cubicBezTo>
                  <a:pt x="1058962" y="659170"/>
                  <a:pt x="1058205" y="648471"/>
                  <a:pt x="1058205" y="636314"/>
                </a:cubicBezTo>
                <a:cubicBezTo>
                  <a:pt x="1058205" y="624158"/>
                  <a:pt x="1058618" y="614245"/>
                  <a:pt x="1059445" y="606575"/>
                </a:cubicBezTo>
                <a:cubicBezTo>
                  <a:pt x="1060271" y="598905"/>
                  <a:pt x="1061878" y="591375"/>
                  <a:pt x="1064265" y="583985"/>
                </a:cubicBezTo>
                <a:cubicBezTo>
                  <a:pt x="1066652" y="576594"/>
                  <a:pt x="1069992" y="570594"/>
                  <a:pt x="1074286" y="565984"/>
                </a:cubicBezTo>
                <a:cubicBezTo>
                  <a:pt x="1083677" y="555966"/>
                  <a:pt x="1097692" y="550957"/>
                  <a:pt x="1116330" y="550957"/>
                </a:cubicBezTo>
                <a:close/>
                <a:moveTo>
                  <a:pt x="898970" y="546250"/>
                </a:moveTo>
                <a:lnTo>
                  <a:pt x="911389" y="546250"/>
                </a:lnTo>
                <a:lnTo>
                  <a:pt x="911389" y="604328"/>
                </a:lnTo>
                <a:cubicBezTo>
                  <a:pt x="922693" y="598649"/>
                  <a:pt x="935599" y="595809"/>
                  <a:pt x="950106" y="595809"/>
                </a:cubicBezTo>
                <a:cubicBezTo>
                  <a:pt x="964614" y="595809"/>
                  <a:pt x="974421" y="599839"/>
                  <a:pt x="979528" y="607898"/>
                </a:cubicBezTo>
                <a:cubicBezTo>
                  <a:pt x="984635" y="615958"/>
                  <a:pt x="987188" y="631227"/>
                  <a:pt x="987188" y="653706"/>
                </a:cubicBezTo>
                <a:lnTo>
                  <a:pt x="987188" y="714299"/>
                </a:lnTo>
                <a:lnTo>
                  <a:pt x="974769" y="714299"/>
                </a:lnTo>
                <a:lnTo>
                  <a:pt x="974769" y="654156"/>
                </a:lnTo>
                <a:cubicBezTo>
                  <a:pt x="974769" y="634856"/>
                  <a:pt x="973124" y="622226"/>
                  <a:pt x="969836" y="616267"/>
                </a:cubicBezTo>
                <a:cubicBezTo>
                  <a:pt x="966547" y="610308"/>
                  <a:pt x="959311" y="607329"/>
                  <a:pt x="948126" y="607329"/>
                </a:cubicBezTo>
                <a:cubicBezTo>
                  <a:pt x="942375" y="607329"/>
                  <a:pt x="936296" y="608066"/>
                  <a:pt x="929888" y="609540"/>
                </a:cubicBezTo>
                <a:cubicBezTo>
                  <a:pt x="923480" y="611014"/>
                  <a:pt x="918247" y="612520"/>
                  <a:pt x="914189" y="614058"/>
                </a:cubicBezTo>
                <a:lnTo>
                  <a:pt x="911389" y="615562"/>
                </a:lnTo>
                <a:lnTo>
                  <a:pt x="911389" y="714299"/>
                </a:lnTo>
                <a:lnTo>
                  <a:pt x="898970" y="714299"/>
                </a:lnTo>
                <a:close/>
                <a:moveTo>
                  <a:pt x="422720" y="546250"/>
                </a:moveTo>
                <a:lnTo>
                  <a:pt x="435139" y="546250"/>
                </a:lnTo>
                <a:lnTo>
                  <a:pt x="435139" y="604328"/>
                </a:lnTo>
                <a:cubicBezTo>
                  <a:pt x="446443" y="598649"/>
                  <a:pt x="459349" y="595809"/>
                  <a:pt x="473856" y="595809"/>
                </a:cubicBezTo>
                <a:cubicBezTo>
                  <a:pt x="488364" y="595809"/>
                  <a:pt x="498171" y="599839"/>
                  <a:pt x="503278" y="607898"/>
                </a:cubicBezTo>
                <a:cubicBezTo>
                  <a:pt x="508385" y="615958"/>
                  <a:pt x="510938" y="631227"/>
                  <a:pt x="510938" y="653706"/>
                </a:cubicBezTo>
                <a:lnTo>
                  <a:pt x="510938" y="714299"/>
                </a:lnTo>
                <a:lnTo>
                  <a:pt x="498518" y="714299"/>
                </a:lnTo>
                <a:lnTo>
                  <a:pt x="498518" y="654156"/>
                </a:lnTo>
                <a:cubicBezTo>
                  <a:pt x="498518" y="634856"/>
                  <a:pt x="496874" y="622226"/>
                  <a:pt x="493586" y="616267"/>
                </a:cubicBezTo>
                <a:cubicBezTo>
                  <a:pt x="490297" y="610308"/>
                  <a:pt x="483061" y="607329"/>
                  <a:pt x="471876" y="607329"/>
                </a:cubicBezTo>
                <a:cubicBezTo>
                  <a:pt x="466125" y="607329"/>
                  <a:pt x="460046" y="608066"/>
                  <a:pt x="453638" y="609540"/>
                </a:cubicBezTo>
                <a:cubicBezTo>
                  <a:pt x="447230" y="611014"/>
                  <a:pt x="441997" y="612520"/>
                  <a:pt x="437939" y="614058"/>
                </a:cubicBezTo>
                <a:lnTo>
                  <a:pt x="435139" y="615562"/>
                </a:lnTo>
                <a:lnTo>
                  <a:pt x="435139" y="714299"/>
                </a:lnTo>
                <a:lnTo>
                  <a:pt x="422720" y="714299"/>
                </a:lnTo>
                <a:close/>
                <a:moveTo>
                  <a:pt x="147841" y="546250"/>
                </a:moveTo>
                <a:lnTo>
                  <a:pt x="160261" y="546250"/>
                </a:lnTo>
                <a:lnTo>
                  <a:pt x="160261" y="714299"/>
                </a:lnTo>
                <a:lnTo>
                  <a:pt x="147841" y="714299"/>
                </a:lnTo>
                <a:close/>
                <a:moveTo>
                  <a:pt x="727449" y="377749"/>
                </a:moveTo>
                <a:lnTo>
                  <a:pt x="688237" y="382010"/>
                </a:lnTo>
                <a:cubicBezTo>
                  <a:pt x="680301" y="382846"/>
                  <a:pt x="674737" y="385059"/>
                  <a:pt x="671548" y="388648"/>
                </a:cubicBezTo>
                <a:cubicBezTo>
                  <a:pt x="668358" y="392238"/>
                  <a:pt x="666763" y="397821"/>
                  <a:pt x="666763" y="405397"/>
                </a:cubicBezTo>
                <a:cubicBezTo>
                  <a:pt x="666763" y="412973"/>
                  <a:pt x="668399" y="418729"/>
                  <a:pt x="671669" y="422667"/>
                </a:cubicBezTo>
                <a:cubicBezTo>
                  <a:pt x="674940" y="426604"/>
                  <a:pt x="679646" y="428573"/>
                  <a:pt x="685787" y="428573"/>
                </a:cubicBezTo>
                <a:cubicBezTo>
                  <a:pt x="691928" y="428573"/>
                  <a:pt x="698569" y="427808"/>
                  <a:pt x="705707" y="426278"/>
                </a:cubicBezTo>
                <a:cubicBezTo>
                  <a:pt x="712846" y="424748"/>
                  <a:pt x="718501" y="423239"/>
                  <a:pt x="722670" y="421751"/>
                </a:cubicBezTo>
                <a:lnTo>
                  <a:pt x="727449" y="420043"/>
                </a:lnTo>
                <a:close/>
                <a:moveTo>
                  <a:pt x="1242726" y="331104"/>
                </a:moveTo>
                <a:cubicBezTo>
                  <a:pt x="1236977" y="331104"/>
                  <a:pt x="1230939" y="331839"/>
                  <a:pt x="1224611" y="333311"/>
                </a:cubicBezTo>
                <a:cubicBezTo>
                  <a:pt x="1218283" y="334783"/>
                  <a:pt x="1213482" y="336230"/>
                  <a:pt x="1210207" y="337654"/>
                </a:cubicBezTo>
                <a:lnTo>
                  <a:pt x="1206443" y="339290"/>
                </a:lnTo>
                <a:lnTo>
                  <a:pt x="1206443" y="427423"/>
                </a:lnTo>
                <a:cubicBezTo>
                  <a:pt x="1216394" y="428190"/>
                  <a:pt x="1224980" y="428573"/>
                  <a:pt x="1232201" y="428573"/>
                </a:cubicBezTo>
                <a:cubicBezTo>
                  <a:pt x="1239423" y="428573"/>
                  <a:pt x="1245705" y="427671"/>
                  <a:pt x="1251048" y="425867"/>
                </a:cubicBezTo>
                <a:cubicBezTo>
                  <a:pt x="1256392" y="424063"/>
                  <a:pt x="1260454" y="420938"/>
                  <a:pt x="1263234" y="416491"/>
                </a:cubicBezTo>
                <a:cubicBezTo>
                  <a:pt x="1266014" y="412044"/>
                  <a:pt x="1267881" y="406918"/>
                  <a:pt x="1268836" y="401112"/>
                </a:cubicBezTo>
                <a:cubicBezTo>
                  <a:pt x="1269791" y="395307"/>
                  <a:pt x="1270268" y="387580"/>
                  <a:pt x="1270268" y="377931"/>
                </a:cubicBezTo>
                <a:cubicBezTo>
                  <a:pt x="1270268" y="360714"/>
                  <a:pt x="1268396" y="348606"/>
                  <a:pt x="1264652" y="341605"/>
                </a:cubicBezTo>
                <a:cubicBezTo>
                  <a:pt x="1260907" y="334604"/>
                  <a:pt x="1253599" y="331104"/>
                  <a:pt x="1242726" y="331104"/>
                </a:cubicBezTo>
                <a:close/>
                <a:moveTo>
                  <a:pt x="1056146" y="331104"/>
                </a:moveTo>
                <a:cubicBezTo>
                  <a:pt x="1033001" y="331104"/>
                  <a:pt x="1021428" y="345279"/>
                  <a:pt x="1021428" y="373630"/>
                </a:cubicBezTo>
                <a:lnTo>
                  <a:pt x="1088172" y="373630"/>
                </a:lnTo>
                <a:cubicBezTo>
                  <a:pt x="1088172" y="358629"/>
                  <a:pt x="1085634" y="347790"/>
                  <a:pt x="1080558" y="341116"/>
                </a:cubicBezTo>
                <a:cubicBezTo>
                  <a:pt x="1075483" y="334441"/>
                  <a:pt x="1067346" y="331104"/>
                  <a:pt x="1056146" y="331104"/>
                </a:cubicBezTo>
                <a:close/>
                <a:moveTo>
                  <a:pt x="934340" y="331104"/>
                </a:moveTo>
                <a:cubicBezTo>
                  <a:pt x="920059" y="331104"/>
                  <a:pt x="910366" y="335089"/>
                  <a:pt x="905261" y="343060"/>
                </a:cubicBezTo>
                <a:cubicBezTo>
                  <a:pt x="900156" y="351032"/>
                  <a:pt x="897603" y="363851"/>
                  <a:pt x="897603" y="381517"/>
                </a:cubicBezTo>
                <a:cubicBezTo>
                  <a:pt x="897603" y="402496"/>
                  <a:pt x="900793" y="415896"/>
                  <a:pt x="907172" y="421719"/>
                </a:cubicBezTo>
                <a:cubicBezTo>
                  <a:pt x="910294" y="424557"/>
                  <a:pt x="913153" y="426409"/>
                  <a:pt x="915750" y="427275"/>
                </a:cubicBezTo>
                <a:cubicBezTo>
                  <a:pt x="918347" y="428140"/>
                  <a:pt x="921923" y="428573"/>
                  <a:pt x="926478" y="428573"/>
                </a:cubicBezTo>
                <a:cubicBezTo>
                  <a:pt x="931033" y="428573"/>
                  <a:pt x="936460" y="427632"/>
                  <a:pt x="942757" y="425751"/>
                </a:cubicBezTo>
                <a:cubicBezTo>
                  <a:pt x="949054" y="423870"/>
                  <a:pt x="953953" y="421980"/>
                  <a:pt x="957453" y="420083"/>
                </a:cubicBezTo>
                <a:lnTo>
                  <a:pt x="961654" y="417807"/>
                </a:lnTo>
                <a:lnTo>
                  <a:pt x="961654" y="333497"/>
                </a:lnTo>
                <a:cubicBezTo>
                  <a:pt x="951283" y="331901"/>
                  <a:pt x="942179" y="331104"/>
                  <a:pt x="934340" y="331104"/>
                </a:cubicBezTo>
                <a:close/>
                <a:moveTo>
                  <a:pt x="266225" y="331104"/>
                </a:moveTo>
                <a:cubicBezTo>
                  <a:pt x="252623" y="331104"/>
                  <a:pt x="243403" y="334284"/>
                  <a:pt x="238563" y="340644"/>
                </a:cubicBezTo>
                <a:cubicBezTo>
                  <a:pt x="233723" y="347004"/>
                  <a:pt x="231303" y="359358"/>
                  <a:pt x="231303" y="377706"/>
                </a:cubicBezTo>
                <a:cubicBezTo>
                  <a:pt x="231303" y="388338"/>
                  <a:pt x="231665" y="396512"/>
                  <a:pt x="232389" y="402227"/>
                </a:cubicBezTo>
                <a:cubicBezTo>
                  <a:pt x="233113" y="407942"/>
                  <a:pt x="234683" y="412975"/>
                  <a:pt x="237100" y="417325"/>
                </a:cubicBezTo>
                <a:cubicBezTo>
                  <a:pt x="239517" y="421676"/>
                  <a:pt x="242948" y="424638"/>
                  <a:pt x="247394" y="426212"/>
                </a:cubicBezTo>
                <a:cubicBezTo>
                  <a:pt x="251842" y="427786"/>
                  <a:pt x="258119" y="428573"/>
                  <a:pt x="266223" y="428573"/>
                </a:cubicBezTo>
                <a:cubicBezTo>
                  <a:pt x="274328" y="428573"/>
                  <a:pt x="280604" y="427786"/>
                  <a:pt x="285052" y="426212"/>
                </a:cubicBezTo>
                <a:cubicBezTo>
                  <a:pt x="289501" y="424638"/>
                  <a:pt x="292933" y="421675"/>
                  <a:pt x="295350" y="417323"/>
                </a:cubicBezTo>
                <a:cubicBezTo>
                  <a:pt x="297767" y="412972"/>
                  <a:pt x="299344" y="407892"/>
                  <a:pt x="300079" y="402086"/>
                </a:cubicBezTo>
                <a:cubicBezTo>
                  <a:pt x="300815" y="396279"/>
                  <a:pt x="301183" y="388152"/>
                  <a:pt x="301183" y="377706"/>
                </a:cubicBezTo>
                <a:cubicBezTo>
                  <a:pt x="301183" y="359389"/>
                  <a:pt x="298757" y="347043"/>
                  <a:pt x="293905" y="340667"/>
                </a:cubicBezTo>
                <a:cubicBezTo>
                  <a:pt x="289054" y="334291"/>
                  <a:pt x="279827" y="331104"/>
                  <a:pt x="266225" y="331104"/>
                </a:cubicBezTo>
                <a:close/>
                <a:moveTo>
                  <a:pt x="1308545" y="321602"/>
                </a:moveTo>
                <a:lnTo>
                  <a:pt x="1320964" y="321602"/>
                </a:lnTo>
                <a:lnTo>
                  <a:pt x="1320964" y="438074"/>
                </a:lnTo>
                <a:lnTo>
                  <a:pt x="1308545" y="438074"/>
                </a:lnTo>
                <a:close/>
                <a:moveTo>
                  <a:pt x="1056146" y="319584"/>
                </a:moveTo>
                <a:cubicBezTo>
                  <a:pt x="1071086" y="319584"/>
                  <a:pt x="1082304" y="324081"/>
                  <a:pt x="1089799" y="333073"/>
                </a:cubicBezTo>
                <a:cubicBezTo>
                  <a:pt x="1097294" y="342066"/>
                  <a:pt x="1101041" y="356196"/>
                  <a:pt x="1101041" y="375463"/>
                </a:cubicBezTo>
                <a:lnTo>
                  <a:pt x="1101041" y="385150"/>
                </a:lnTo>
                <a:lnTo>
                  <a:pt x="1021428" y="385150"/>
                </a:lnTo>
                <a:cubicBezTo>
                  <a:pt x="1021428" y="399449"/>
                  <a:pt x="1023800" y="410261"/>
                  <a:pt x="1028545" y="417586"/>
                </a:cubicBezTo>
                <a:cubicBezTo>
                  <a:pt x="1033289" y="424911"/>
                  <a:pt x="1041380" y="428573"/>
                  <a:pt x="1052816" y="428573"/>
                </a:cubicBezTo>
                <a:cubicBezTo>
                  <a:pt x="1064252" y="428573"/>
                  <a:pt x="1075642" y="428063"/>
                  <a:pt x="1086986" y="427044"/>
                </a:cubicBezTo>
                <a:lnTo>
                  <a:pt x="1096166" y="426326"/>
                </a:lnTo>
                <a:lnTo>
                  <a:pt x="1096780" y="437896"/>
                </a:lnTo>
                <a:cubicBezTo>
                  <a:pt x="1078630" y="439360"/>
                  <a:pt x="1064027" y="440092"/>
                  <a:pt x="1052971" y="440092"/>
                </a:cubicBezTo>
                <a:cubicBezTo>
                  <a:pt x="1036302" y="439935"/>
                  <a:pt x="1024733" y="434847"/>
                  <a:pt x="1018263" y="424828"/>
                </a:cubicBezTo>
                <a:cubicBezTo>
                  <a:pt x="1011793" y="414809"/>
                  <a:pt x="1008558" y="399774"/>
                  <a:pt x="1008558" y="379724"/>
                </a:cubicBezTo>
                <a:cubicBezTo>
                  <a:pt x="1008558" y="339631"/>
                  <a:pt x="1024421" y="319584"/>
                  <a:pt x="1056146" y="319584"/>
                </a:cubicBezTo>
                <a:close/>
                <a:moveTo>
                  <a:pt x="826431" y="319584"/>
                </a:moveTo>
                <a:cubicBezTo>
                  <a:pt x="840989" y="319584"/>
                  <a:pt x="850821" y="323614"/>
                  <a:pt x="855928" y="331673"/>
                </a:cubicBezTo>
                <a:cubicBezTo>
                  <a:pt x="861035" y="339733"/>
                  <a:pt x="863588" y="355002"/>
                  <a:pt x="863588" y="377481"/>
                </a:cubicBezTo>
                <a:lnTo>
                  <a:pt x="863588" y="438074"/>
                </a:lnTo>
                <a:lnTo>
                  <a:pt x="851168" y="438074"/>
                </a:lnTo>
                <a:lnTo>
                  <a:pt x="851168" y="377931"/>
                </a:lnTo>
                <a:cubicBezTo>
                  <a:pt x="851168" y="358631"/>
                  <a:pt x="849524" y="346001"/>
                  <a:pt x="846236" y="340042"/>
                </a:cubicBezTo>
                <a:cubicBezTo>
                  <a:pt x="842947" y="334083"/>
                  <a:pt x="835711" y="331104"/>
                  <a:pt x="824526" y="331104"/>
                </a:cubicBezTo>
                <a:cubicBezTo>
                  <a:pt x="818782" y="331104"/>
                  <a:pt x="812743" y="332014"/>
                  <a:pt x="806409" y="333834"/>
                </a:cubicBezTo>
                <a:cubicBezTo>
                  <a:pt x="800075" y="335655"/>
                  <a:pt x="795183" y="337427"/>
                  <a:pt x="791733" y="339151"/>
                </a:cubicBezTo>
                <a:lnTo>
                  <a:pt x="787564" y="341408"/>
                </a:lnTo>
                <a:lnTo>
                  <a:pt x="787564" y="438074"/>
                </a:lnTo>
                <a:lnTo>
                  <a:pt x="775145" y="438074"/>
                </a:lnTo>
                <a:lnTo>
                  <a:pt x="775145" y="321602"/>
                </a:lnTo>
                <a:lnTo>
                  <a:pt x="787564" y="321602"/>
                </a:lnTo>
                <a:lnTo>
                  <a:pt x="787564" y="330343"/>
                </a:lnTo>
                <a:cubicBezTo>
                  <a:pt x="798918" y="323170"/>
                  <a:pt x="811874" y="319584"/>
                  <a:pt x="826431" y="319584"/>
                </a:cubicBezTo>
                <a:close/>
                <a:moveTo>
                  <a:pt x="704843" y="319584"/>
                </a:moveTo>
                <a:cubicBezTo>
                  <a:pt x="728194" y="319584"/>
                  <a:pt x="739869" y="331931"/>
                  <a:pt x="739869" y="356625"/>
                </a:cubicBezTo>
                <a:lnTo>
                  <a:pt x="739869" y="421308"/>
                </a:lnTo>
                <a:cubicBezTo>
                  <a:pt x="740321" y="425382"/>
                  <a:pt x="745928" y="427876"/>
                  <a:pt x="756689" y="428791"/>
                </a:cubicBezTo>
                <a:lnTo>
                  <a:pt x="756067" y="439867"/>
                </a:lnTo>
                <a:cubicBezTo>
                  <a:pt x="742925" y="439867"/>
                  <a:pt x="734240" y="436728"/>
                  <a:pt x="730010" y="430448"/>
                </a:cubicBezTo>
                <a:cubicBezTo>
                  <a:pt x="715613" y="436878"/>
                  <a:pt x="700795" y="440092"/>
                  <a:pt x="685555" y="440092"/>
                </a:cubicBezTo>
                <a:cubicBezTo>
                  <a:pt x="675611" y="440092"/>
                  <a:pt x="667848" y="437098"/>
                  <a:pt x="662266" y="431111"/>
                </a:cubicBezTo>
                <a:cubicBezTo>
                  <a:pt x="656685" y="425123"/>
                  <a:pt x="653894" y="416730"/>
                  <a:pt x="653894" y="405931"/>
                </a:cubicBezTo>
                <a:cubicBezTo>
                  <a:pt x="653894" y="395132"/>
                  <a:pt x="656539" y="386845"/>
                  <a:pt x="661830" y="381071"/>
                </a:cubicBezTo>
                <a:cubicBezTo>
                  <a:pt x="667122" y="375296"/>
                  <a:pt x="675470" y="371855"/>
                  <a:pt x="686876" y="370748"/>
                </a:cubicBezTo>
                <a:lnTo>
                  <a:pt x="727449" y="366476"/>
                </a:lnTo>
                <a:lnTo>
                  <a:pt x="727449" y="356625"/>
                </a:lnTo>
                <a:cubicBezTo>
                  <a:pt x="727449" y="347702"/>
                  <a:pt x="725602" y="341293"/>
                  <a:pt x="721908" y="337397"/>
                </a:cubicBezTo>
                <a:cubicBezTo>
                  <a:pt x="718213" y="333501"/>
                  <a:pt x="712525" y="331554"/>
                  <a:pt x="704843" y="331554"/>
                </a:cubicBezTo>
                <a:cubicBezTo>
                  <a:pt x="696511" y="331554"/>
                  <a:pt x="684795" y="332525"/>
                  <a:pt x="669696" y="334468"/>
                </a:cubicBezTo>
                <a:lnTo>
                  <a:pt x="660391" y="335365"/>
                </a:lnTo>
                <a:lnTo>
                  <a:pt x="659498" y="323985"/>
                </a:lnTo>
                <a:cubicBezTo>
                  <a:pt x="677634" y="321051"/>
                  <a:pt x="692749" y="319584"/>
                  <a:pt x="704843" y="319584"/>
                </a:cubicBezTo>
                <a:close/>
                <a:moveTo>
                  <a:pt x="407331" y="319584"/>
                </a:moveTo>
                <a:cubicBezTo>
                  <a:pt x="421889" y="319584"/>
                  <a:pt x="431721" y="323614"/>
                  <a:pt x="436828" y="331673"/>
                </a:cubicBezTo>
                <a:cubicBezTo>
                  <a:pt x="441935" y="339733"/>
                  <a:pt x="444488" y="355002"/>
                  <a:pt x="444488" y="377481"/>
                </a:cubicBezTo>
                <a:lnTo>
                  <a:pt x="444488" y="438074"/>
                </a:lnTo>
                <a:lnTo>
                  <a:pt x="432068" y="438074"/>
                </a:lnTo>
                <a:lnTo>
                  <a:pt x="432068" y="377931"/>
                </a:lnTo>
                <a:cubicBezTo>
                  <a:pt x="432068" y="358631"/>
                  <a:pt x="430424" y="346001"/>
                  <a:pt x="427136" y="340042"/>
                </a:cubicBezTo>
                <a:cubicBezTo>
                  <a:pt x="423847" y="334083"/>
                  <a:pt x="416611" y="331104"/>
                  <a:pt x="405426" y="331104"/>
                </a:cubicBezTo>
                <a:cubicBezTo>
                  <a:pt x="399682" y="331104"/>
                  <a:pt x="393643" y="332014"/>
                  <a:pt x="387309" y="333834"/>
                </a:cubicBezTo>
                <a:cubicBezTo>
                  <a:pt x="380975" y="335655"/>
                  <a:pt x="376083" y="337427"/>
                  <a:pt x="372632" y="339151"/>
                </a:cubicBezTo>
                <a:lnTo>
                  <a:pt x="368464" y="341408"/>
                </a:lnTo>
                <a:lnTo>
                  <a:pt x="368464" y="438074"/>
                </a:lnTo>
                <a:lnTo>
                  <a:pt x="356045" y="438074"/>
                </a:lnTo>
                <a:lnTo>
                  <a:pt x="356045" y="321602"/>
                </a:lnTo>
                <a:lnTo>
                  <a:pt x="368464" y="321602"/>
                </a:lnTo>
                <a:lnTo>
                  <a:pt x="368464" y="330343"/>
                </a:lnTo>
                <a:cubicBezTo>
                  <a:pt x="379818" y="323170"/>
                  <a:pt x="392774" y="319584"/>
                  <a:pt x="407331" y="319584"/>
                </a:cubicBezTo>
                <a:close/>
                <a:moveTo>
                  <a:pt x="266225" y="319584"/>
                </a:moveTo>
                <a:cubicBezTo>
                  <a:pt x="283577" y="319584"/>
                  <a:pt x="295887" y="324007"/>
                  <a:pt x="303153" y="332854"/>
                </a:cubicBezTo>
                <a:cubicBezTo>
                  <a:pt x="310419" y="341700"/>
                  <a:pt x="314053" y="357262"/>
                  <a:pt x="314053" y="379538"/>
                </a:cubicBezTo>
                <a:cubicBezTo>
                  <a:pt x="314053" y="401815"/>
                  <a:pt x="310799" y="417476"/>
                  <a:pt x="304292" y="426523"/>
                </a:cubicBezTo>
                <a:cubicBezTo>
                  <a:pt x="297786" y="435569"/>
                  <a:pt x="285096" y="440092"/>
                  <a:pt x="266225" y="440092"/>
                </a:cubicBezTo>
                <a:cubicBezTo>
                  <a:pt x="247354" y="440092"/>
                  <a:pt x="234671" y="435577"/>
                  <a:pt x="228176" y="426548"/>
                </a:cubicBezTo>
                <a:cubicBezTo>
                  <a:pt x="221681" y="417518"/>
                  <a:pt x="218433" y="401849"/>
                  <a:pt x="218433" y="379542"/>
                </a:cubicBezTo>
                <a:cubicBezTo>
                  <a:pt x="218433" y="357234"/>
                  <a:pt x="222060" y="341664"/>
                  <a:pt x="229313" y="332832"/>
                </a:cubicBezTo>
                <a:cubicBezTo>
                  <a:pt x="236569" y="324000"/>
                  <a:pt x="248873" y="319584"/>
                  <a:pt x="266225" y="319584"/>
                </a:cubicBezTo>
                <a:close/>
                <a:moveTo>
                  <a:pt x="1184395" y="319131"/>
                </a:moveTo>
                <a:lnTo>
                  <a:pt x="1184395" y="331361"/>
                </a:lnTo>
                <a:cubicBezTo>
                  <a:pt x="1176701" y="332932"/>
                  <a:pt x="1169259" y="335243"/>
                  <a:pt x="1162070" y="338294"/>
                </a:cubicBezTo>
                <a:cubicBezTo>
                  <a:pt x="1154881" y="341344"/>
                  <a:pt x="1149551" y="343962"/>
                  <a:pt x="1146079" y="346148"/>
                </a:cubicBezTo>
                <a:lnTo>
                  <a:pt x="1139989" y="349845"/>
                </a:lnTo>
                <a:lnTo>
                  <a:pt x="1139989" y="438074"/>
                </a:lnTo>
                <a:lnTo>
                  <a:pt x="1127570" y="438074"/>
                </a:lnTo>
                <a:lnTo>
                  <a:pt x="1127570" y="321602"/>
                </a:lnTo>
                <a:lnTo>
                  <a:pt x="1139989" y="321602"/>
                </a:lnTo>
                <a:lnTo>
                  <a:pt x="1139989" y="338865"/>
                </a:lnTo>
                <a:cubicBezTo>
                  <a:pt x="1142146" y="335632"/>
                  <a:pt x="1147732" y="331932"/>
                  <a:pt x="1156747" y="327767"/>
                </a:cubicBezTo>
                <a:cubicBezTo>
                  <a:pt x="1165761" y="323603"/>
                  <a:pt x="1174977" y="320724"/>
                  <a:pt x="1184395" y="319131"/>
                </a:cubicBezTo>
                <a:close/>
                <a:moveTo>
                  <a:pt x="1410299" y="285048"/>
                </a:moveTo>
                <a:lnTo>
                  <a:pt x="1422719" y="285048"/>
                </a:lnTo>
                <a:lnTo>
                  <a:pt x="1422719" y="321602"/>
                </a:lnTo>
                <a:lnTo>
                  <a:pt x="1463534" y="321602"/>
                </a:lnTo>
                <a:lnTo>
                  <a:pt x="1463534" y="333122"/>
                </a:lnTo>
                <a:lnTo>
                  <a:pt x="1422719" y="333122"/>
                </a:lnTo>
                <a:lnTo>
                  <a:pt x="1422719" y="389590"/>
                </a:lnTo>
                <a:cubicBezTo>
                  <a:pt x="1422719" y="406554"/>
                  <a:pt x="1423816" y="417329"/>
                  <a:pt x="1426010" y="421917"/>
                </a:cubicBezTo>
                <a:cubicBezTo>
                  <a:pt x="1428204" y="426504"/>
                  <a:pt x="1433282" y="428798"/>
                  <a:pt x="1441242" y="428798"/>
                </a:cubicBezTo>
                <a:lnTo>
                  <a:pt x="1465099" y="426773"/>
                </a:lnTo>
                <a:lnTo>
                  <a:pt x="1465999" y="438256"/>
                </a:lnTo>
                <a:cubicBezTo>
                  <a:pt x="1454766" y="439630"/>
                  <a:pt x="1446455" y="440317"/>
                  <a:pt x="1441064" y="440317"/>
                </a:cubicBezTo>
                <a:cubicBezTo>
                  <a:pt x="1429693" y="440317"/>
                  <a:pt x="1421723" y="437339"/>
                  <a:pt x="1417154" y="431382"/>
                </a:cubicBezTo>
                <a:cubicBezTo>
                  <a:pt x="1412584" y="425426"/>
                  <a:pt x="1410299" y="414335"/>
                  <a:pt x="1410299" y="398112"/>
                </a:cubicBezTo>
                <a:lnTo>
                  <a:pt x="1410299" y="333122"/>
                </a:lnTo>
                <a:lnTo>
                  <a:pt x="1392583" y="333122"/>
                </a:lnTo>
                <a:lnTo>
                  <a:pt x="1392583" y="321602"/>
                </a:lnTo>
                <a:lnTo>
                  <a:pt x="1410299" y="321602"/>
                </a:lnTo>
                <a:close/>
                <a:moveTo>
                  <a:pt x="1769993" y="276750"/>
                </a:moveTo>
                <a:lnTo>
                  <a:pt x="1886693" y="276750"/>
                </a:lnTo>
                <a:lnTo>
                  <a:pt x="1886693" y="288720"/>
                </a:lnTo>
                <a:lnTo>
                  <a:pt x="1834890" y="288720"/>
                </a:lnTo>
                <a:lnTo>
                  <a:pt x="1834890" y="438074"/>
                </a:lnTo>
                <a:lnTo>
                  <a:pt x="1822246" y="438074"/>
                </a:lnTo>
                <a:lnTo>
                  <a:pt x="1822246" y="288720"/>
                </a:lnTo>
                <a:lnTo>
                  <a:pt x="1769993" y="288720"/>
                </a:lnTo>
                <a:close/>
                <a:moveTo>
                  <a:pt x="1646168" y="276750"/>
                </a:moveTo>
                <a:lnTo>
                  <a:pt x="1762868" y="276750"/>
                </a:lnTo>
                <a:lnTo>
                  <a:pt x="1762868" y="288720"/>
                </a:lnTo>
                <a:lnTo>
                  <a:pt x="1711065" y="288720"/>
                </a:lnTo>
                <a:lnTo>
                  <a:pt x="1711065" y="438074"/>
                </a:lnTo>
                <a:lnTo>
                  <a:pt x="1698421" y="438074"/>
                </a:lnTo>
                <a:lnTo>
                  <a:pt x="1698421" y="288720"/>
                </a:lnTo>
                <a:lnTo>
                  <a:pt x="1646168" y="288720"/>
                </a:lnTo>
                <a:close/>
                <a:moveTo>
                  <a:pt x="1308545" y="276750"/>
                </a:moveTo>
                <a:lnTo>
                  <a:pt x="1320964" y="276750"/>
                </a:lnTo>
                <a:lnTo>
                  <a:pt x="1320964" y="293427"/>
                </a:lnTo>
                <a:lnTo>
                  <a:pt x="1308545" y="293427"/>
                </a:lnTo>
                <a:close/>
                <a:moveTo>
                  <a:pt x="506983" y="276750"/>
                </a:moveTo>
                <a:lnTo>
                  <a:pt x="519098" y="276750"/>
                </a:lnTo>
                <a:lnTo>
                  <a:pt x="560811" y="426105"/>
                </a:lnTo>
                <a:lnTo>
                  <a:pt x="571612" y="426105"/>
                </a:lnTo>
                <a:lnTo>
                  <a:pt x="613324" y="276750"/>
                </a:lnTo>
                <a:lnTo>
                  <a:pt x="625476" y="276750"/>
                </a:lnTo>
                <a:lnTo>
                  <a:pt x="580953" y="438074"/>
                </a:lnTo>
                <a:lnTo>
                  <a:pt x="551467" y="438074"/>
                </a:lnTo>
                <a:close/>
                <a:moveTo>
                  <a:pt x="3951" y="276750"/>
                </a:moveTo>
                <a:lnTo>
                  <a:pt x="16181" y="276750"/>
                </a:lnTo>
                <a:lnTo>
                  <a:pt x="47578" y="426105"/>
                </a:lnTo>
                <a:lnTo>
                  <a:pt x="52575" y="426105"/>
                </a:lnTo>
                <a:lnTo>
                  <a:pt x="86886" y="278993"/>
                </a:lnTo>
                <a:lnTo>
                  <a:pt x="100470" y="278993"/>
                </a:lnTo>
                <a:lnTo>
                  <a:pt x="134781" y="426105"/>
                </a:lnTo>
                <a:lnTo>
                  <a:pt x="139778" y="426105"/>
                </a:lnTo>
                <a:lnTo>
                  <a:pt x="171175" y="276750"/>
                </a:lnTo>
                <a:lnTo>
                  <a:pt x="183441" y="276750"/>
                </a:lnTo>
                <a:lnTo>
                  <a:pt x="150030" y="438074"/>
                </a:lnTo>
                <a:lnTo>
                  <a:pt x="124812" y="438074"/>
                </a:lnTo>
                <a:lnTo>
                  <a:pt x="93680" y="294324"/>
                </a:lnTo>
                <a:lnTo>
                  <a:pt x="62544" y="438074"/>
                </a:lnTo>
                <a:lnTo>
                  <a:pt x="37326" y="438074"/>
                </a:lnTo>
                <a:close/>
                <a:moveTo>
                  <a:pt x="1954530" y="274732"/>
                </a:moveTo>
                <a:cubicBezTo>
                  <a:pt x="1967753" y="274732"/>
                  <a:pt x="1982344" y="276304"/>
                  <a:pt x="1998304" y="279447"/>
                </a:cubicBezTo>
                <a:lnTo>
                  <a:pt x="1997371" y="291184"/>
                </a:lnTo>
                <a:cubicBezTo>
                  <a:pt x="1981450" y="288196"/>
                  <a:pt x="1968359" y="286702"/>
                  <a:pt x="1958097" y="286702"/>
                </a:cubicBezTo>
                <a:cubicBezTo>
                  <a:pt x="1947835" y="286702"/>
                  <a:pt x="1939921" y="287843"/>
                  <a:pt x="1934355" y="290127"/>
                </a:cubicBezTo>
                <a:cubicBezTo>
                  <a:pt x="1928788" y="292411"/>
                  <a:pt x="1924447" y="295319"/>
                  <a:pt x="1921330" y="298853"/>
                </a:cubicBezTo>
                <a:cubicBezTo>
                  <a:pt x="1918212" y="302387"/>
                  <a:pt x="1915750" y="307372"/>
                  <a:pt x="1913943" y="313809"/>
                </a:cubicBezTo>
                <a:cubicBezTo>
                  <a:pt x="1912136" y="320245"/>
                  <a:pt x="1910943" y="326714"/>
                  <a:pt x="1910364" y="333216"/>
                </a:cubicBezTo>
                <a:cubicBezTo>
                  <a:pt x="1909785" y="339718"/>
                  <a:pt x="1909496" y="347977"/>
                  <a:pt x="1909496" y="357991"/>
                </a:cubicBezTo>
                <a:cubicBezTo>
                  <a:pt x="1909496" y="368005"/>
                  <a:pt x="1909786" y="376268"/>
                  <a:pt x="1910366" y="382778"/>
                </a:cubicBezTo>
                <a:cubicBezTo>
                  <a:pt x="1910946" y="389288"/>
                  <a:pt x="1912179" y="395665"/>
                  <a:pt x="1914066" y="401909"/>
                </a:cubicBezTo>
                <a:cubicBezTo>
                  <a:pt x="1915953" y="408153"/>
                  <a:pt x="1918691" y="414227"/>
                  <a:pt x="1922280" y="420133"/>
                </a:cubicBezTo>
                <a:cubicBezTo>
                  <a:pt x="1929059" y="425459"/>
                  <a:pt x="1939809" y="428123"/>
                  <a:pt x="1954530" y="428123"/>
                </a:cubicBezTo>
                <a:cubicBezTo>
                  <a:pt x="1966106" y="428123"/>
                  <a:pt x="1980392" y="426552"/>
                  <a:pt x="1997389" y="423412"/>
                </a:cubicBezTo>
                <a:lnTo>
                  <a:pt x="1998304" y="435170"/>
                </a:lnTo>
                <a:cubicBezTo>
                  <a:pt x="1981994" y="438452"/>
                  <a:pt x="1967689" y="440092"/>
                  <a:pt x="1955388" y="440092"/>
                </a:cubicBezTo>
                <a:cubicBezTo>
                  <a:pt x="1943086" y="440092"/>
                  <a:pt x="1933047" y="438246"/>
                  <a:pt x="1925269" y="434552"/>
                </a:cubicBezTo>
                <a:cubicBezTo>
                  <a:pt x="1917492" y="430859"/>
                  <a:pt x="1911495" y="425185"/>
                  <a:pt x="1907276" y="417531"/>
                </a:cubicBezTo>
                <a:cubicBezTo>
                  <a:pt x="1903058" y="409876"/>
                  <a:pt x="1900191" y="401428"/>
                  <a:pt x="1898677" y="392186"/>
                </a:cubicBezTo>
                <a:cubicBezTo>
                  <a:pt x="1897162" y="382945"/>
                  <a:pt x="1896405" y="372246"/>
                  <a:pt x="1896405" y="360089"/>
                </a:cubicBezTo>
                <a:cubicBezTo>
                  <a:pt x="1896405" y="347933"/>
                  <a:pt x="1896818" y="338020"/>
                  <a:pt x="1897645" y="330350"/>
                </a:cubicBezTo>
                <a:cubicBezTo>
                  <a:pt x="1898471" y="322680"/>
                  <a:pt x="1900078" y="315150"/>
                  <a:pt x="1902465" y="307760"/>
                </a:cubicBezTo>
                <a:cubicBezTo>
                  <a:pt x="1904852" y="300369"/>
                  <a:pt x="1908192" y="294369"/>
                  <a:pt x="1912486" y="289759"/>
                </a:cubicBezTo>
                <a:cubicBezTo>
                  <a:pt x="1921877" y="279741"/>
                  <a:pt x="1935892" y="274732"/>
                  <a:pt x="1954530" y="274732"/>
                </a:cubicBezTo>
                <a:close/>
                <a:moveTo>
                  <a:pt x="1583055" y="274732"/>
                </a:moveTo>
                <a:cubicBezTo>
                  <a:pt x="1596278" y="274732"/>
                  <a:pt x="1610869" y="276304"/>
                  <a:pt x="1626829" y="279447"/>
                </a:cubicBezTo>
                <a:lnTo>
                  <a:pt x="1625896" y="291184"/>
                </a:lnTo>
                <a:cubicBezTo>
                  <a:pt x="1609975" y="288196"/>
                  <a:pt x="1596884" y="286702"/>
                  <a:pt x="1586622" y="286702"/>
                </a:cubicBezTo>
                <a:cubicBezTo>
                  <a:pt x="1576360" y="286702"/>
                  <a:pt x="1568446" y="287843"/>
                  <a:pt x="1562880" y="290127"/>
                </a:cubicBezTo>
                <a:cubicBezTo>
                  <a:pt x="1557313" y="292411"/>
                  <a:pt x="1552972" y="295319"/>
                  <a:pt x="1549855" y="298853"/>
                </a:cubicBezTo>
                <a:cubicBezTo>
                  <a:pt x="1546738" y="302387"/>
                  <a:pt x="1544275" y="307372"/>
                  <a:pt x="1542468" y="313809"/>
                </a:cubicBezTo>
                <a:cubicBezTo>
                  <a:pt x="1540661" y="320245"/>
                  <a:pt x="1539468" y="326714"/>
                  <a:pt x="1538889" y="333216"/>
                </a:cubicBezTo>
                <a:cubicBezTo>
                  <a:pt x="1538310" y="339718"/>
                  <a:pt x="1538021" y="347977"/>
                  <a:pt x="1538021" y="357991"/>
                </a:cubicBezTo>
                <a:cubicBezTo>
                  <a:pt x="1538021" y="368005"/>
                  <a:pt x="1538311" y="376268"/>
                  <a:pt x="1538891" y="382778"/>
                </a:cubicBezTo>
                <a:cubicBezTo>
                  <a:pt x="1539471" y="389288"/>
                  <a:pt x="1540704" y="395665"/>
                  <a:pt x="1542591" y="401909"/>
                </a:cubicBezTo>
                <a:cubicBezTo>
                  <a:pt x="1544478" y="408153"/>
                  <a:pt x="1547216" y="414227"/>
                  <a:pt x="1550805" y="420133"/>
                </a:cubicBezTo>
                <a:cubicBezTo>
                  <a:pt x="1557584" y="425459"/>
                  <a:pt x="1568334" y="428123"/>
                  <a:pt x="1583055" y="428123"/>
                </a:cubicBezTo>
                <a:cubicBezTo>
                  <a:pt x="1594630" y="428123"/>
                  <a:pt x="1608917" y="426552"/>
                  <a:pt x="1625914" y="423412"/>
                </a:cubicBezTo>
                <a:lnTo>
                  <a:pt x="1626829" y="435170"/>
                </a:lnTo>
                <a:cubicBezTo>
                  <a:pt x="1610519" y="438452"/>
                  <a:pt x="1596214" y="440092"/>
                  <a:pt x="1583913" y="440092"/>
                </a:cubicBezTo>
                <a:cubicBezTo>
                  <a:pt x="1571611" y="440092"/>
                  <a:pt x="1561572" y="438246"/>
                  <a:pt x="1553794" y="434552"/>
                </a:cubicBezTo>
                <a:cubicBezTo>
                  <a:pt x="1546017" y="430859"/>
                  <a:pt x="1540020" y="425185"/>
                  <a:pt x="1535801" y="417531"/>
                </a:cubicBezTo>
                <a:cubicBezTo>
                  <a:pt x="1531583" y="409876"/>
                  <a:pt x="1528716" y="401428"/>
                  <a:pt x="1527202" y="392186"/>
                </a:cubicBezTo>
                <a:cubicBezTo>
                  <a:pt x="1525687" y="382945"/>
                  <a:pt x="1524930" y="372246"/>
                  <a:pt x="1524930" y="360089"/>
                </a:cubicBezTo>
                <a:cubicBezTo>
                  <a:pt x="1524930" y="347933"/>
                  <a:pt x="1525343" y="338020"/>
                  <a:pt x="1526170" y="330350"/>
                </a:cubicBezTo>
                <a:cubicBezTo>
                  <a:pt x="1526996" y="322680"/>
                  <a:pt x="1528603" y="315150"/>
                  <a:pt x="1530990" y="307760"/>
                </a:cubicBezTo>
                <a:cubicBezTo>
                  <a:pt x="1533377" y="300369"/>
                  <a:pt x="1536717" y="294369"/>
                  <a:pt x="1541011" y="289759"/>
                </a:cubicBezTo>
                <a:cubicBezTo>
                  <a:pt x="1550402" y="279741"/>
                  <a:pt x="1564417" y="274732"/>
                  <a:pt x="1583055" y="274732"/>
                </a:cubicBezTo>
                <a:close/>
                <a:moveTo>
                  <a:pt x="1357516" y="270025"/>
                </a:moveTo>
                <a:lnTo>
                  <a:pt x="1369936" y="270025"/>
                </a:lnTo>
                <a:lnTo>
                  <a:pt x="1369936" y="438074"/>
                </a:lnTo>
                <a:lnTo>
                  <a:pt x="1357516" y="438074"/>
                </a:lnTo>
                <a:close/>
                <a:moveTo>
                  <a:pt x="1194020" y="270025"/>
                </a:moveTo>
                <a:lnTo>
                  <a:pt x="1206443" y="270025"/>
                </a:lnTo>
                <a:lnTo>
                  <a:pt x="1206443" y="328325"/>
                </a:lnTo>
                <a:cubicBezTo>
                  <a:pt x="1216973" y="322498"/>
                  <a:pt x="1229534" y="319584"/>
                  <a:pt x="1244126" y="319584"/>
                </a:cubicBezTo>
                <a:cubicBezTo>
                  <a:pt x="1258718" y="319584"/>
                  <a:pt x="1268868" y="324182"/>
                  <a:pt x="1274576" y="333379"/>
                </a:cubicBezTo>
                <a:cubicBezTo>
                  <a:pt x="1280284" y="342575"/>
                  <a:pt x="1283138" y="357925"/>
                  <a:pt x="1283138" y="379429"/>
                </a:cubicBezTo>
                <a:cubicBezTo>
                  <a:pt x="1283138" y="400933"/>
                  <a:pt x="1279429" y="416420"/>
                  <a:pt x="1272012" y="425889"/>
                </a:cubicBezTo>
                <a:cubicBezTo>
                  <a:pt x="1264594" y="435358"/>
                  <a:pt x="1250497" y="440092"/>
                  <a:pt x="1229721" y="440092"/>
                </a:cubicBezTo>
                <a:cubicBezTo>
                  <a:pt x="1219065" y="440092"/>
                  <a:pt x="1209423" y="439562"/>
                  <a:pt x="1200796" y="438503"/>
                </a:cubicBezTo>
                <a:lnTo>
                  <a:pt x="1194020" y="437885"/>
                </a:lnTo>
                <a:close/>
                <a:moveTo>
                  <a:pt x="961654" y="270025"/>
                </a:moveTo>
                <a:lnTo>
                  <a:pt x="974077" y="270025"/>
                </a:lnTo>
                <a:lnTo>
                  <a:pt x="974077" y="438074"/>
                </a:lnTo>
                <a:lnTo>
                  <a:pt x="961654" y="438074"/>
                </a:lnTo>
                <a:lnTo>
                  <a:pt x="961654" y="428655"/>
                </a:lnTo>
                <a:cubicBezTo>
                  <a:pt x="959484" y="431384"/>
                  <a:pt x="954420" y="433972"/>
                  <a:pt x="946461" y="436420"/>
                </a:cubicBezTo>
                <a:cubicBezTo>
                  <a:pt x="938501" y="438868"/>
                  <a:pt x="931965" y="440092"/>
                  <a:pt x="926851" y="440092"/>
                </a:cubicBezTo>
                <a:cubicBezTo>
                  <a:pt x="921737" y="440092"/>
                  <a:pt x="917818" y="439898"/>
                  <a:pt x="915094" y="439508"/>
                </a:cubicBezTo>
                <a:cubicBezTo>
                  <a:pt x="912370" y="439119"/>
                  <a:pt x="908907" y="437833"/>
                  <a:pt x="904705" y="435651"/>
                </a:cubicBezTo>
                <a:cubicBezTo>
                  <a:pt x="900504" y="433468"/>
                  <a:pt x="897081" y="430373"/>
                  <a:pt x="894436" y="426366"/>
                </a:cubicBezTo>
                <a:cubicBezTo>
                  <a:pt x="891792" y="422358"/>
                  <a:pt x="889514" y="416532"/>
                  <a:pt x="887602" y="408887"/>
                </a:cubicBezTo>
                <a:cubicBezTo>
                  <a:pt x="885689" y="401242"/>
                  <a:pt x="884733" y="392118"/>
                  <a:pt x="884733" y="381517"/>
                </a:cubicBezTo>
                <a:cubicBezTo>
                  <a:pt x="884733" y="360762"/>
                  <a:pt x="888378" y="345251"/>
                  <a:pt x="895667" y="334984"/>
                </a:cubicBezTo>
                <a:cubicBezTo>
                  <a:pt x="902956" y="324718"/>
                  <a:pt x="915847" y="319584"/>
                  <a:pt x="934340" y="319584"/>
                </a:cubicBezTo>
                <a:cubicBezTo>
                  <a:pt x="942967" y="319584"/>
                  <a:pt x="952072" y="320405"/>
                  <a:pt x="961654" y="322045"/>
                </a:cubicBezTo>
                <a:close/>
                <a:moveTo>
                  <a:pt x="1009498" y="128931"/>
                </a:moveTo>
                <a:lnTo>
                  <a:pt x="1036244" y="128931"/>
                </a:lnTo>
                <a:lnTo>
                  <a:pt x="1036244" y="161849"/>
                </a:lnTo>
                <a:lnTo>
                  <a:pt x="1009498" y="161849"/>
                </a:lnTo>
                <a:close/>
                <a:moveTo>
                  <a:pt x="193701" y="67209"/>
                </a:moveTo>
                <a:cubicBezTo>
                  <a:pt x="186538" y="67209"/>
                  <a:pt x="179375" y="68809"/>
                  <a:pt x="172212" y="72009"/>
                </a:cubicBezTo>
                <a:lnTo>
                  <a:pt x="168783" y="73609"/>
                </a:lnTo>
                <a:lnTo>
                  <a:pt x="168783" y="141046"/>
                </a:lnTo>
                <a:cubicBezTo>
                  <a:pt x="174879" y="142266"/>
                  <a:pt x="181585" y="142875"/>
                  <a:pt x="188900" y="142875"/>
                </a:cubicBezTo>
                <a:cubicBezTo>
                  <a:pt x="199263" y="142875"/>
                  <a:pt x="206426" y="139903"/>
                  <a:pt x="210388" y="133960"/>
                </a:cubicBezTo>
                <a:cubicBezTo>
                  <a:pt x="214351" y="128016"/>
                  <a:pt x="216332" y="117882"/>
                  <a:pt x="216332" y="103556"/>
                </a:cubicBezTo>
                <a:cubicBezTo>
                  <a:pt x="216332" y="79324"/>
                  <a:pt x="208788" y="67209"/>
                  <a:pt x="193701" y="67209"/>
                </a:cubicBezTo>
                <a:close/>
                <a:moveTo>
                  <a:pt x="1009498" y="59665"/>
                </a:moveTo>
                <a:lnTo>
                  <a:pt x="1036244" y="59665"/>
                </a:lnTo>
                <a:lnTo>
                  <a:pt x="1036244" y="92583"/>
                </a:lnTo>
                <a:lnTo>
                  <a:pt x="1009498" y="92583"/>
                </a:lnTo>
                <a:close/>
                <a:moveTo>
                  <a:pt x="353416" y="47549"/>
                </a:moveTo>
                <a:lnTo>
                  <a:pt x="378333" y="47549"/>
                </a:lnTo>
                <a:lnTo>
                  <a:pt x="378333" y="161849"/>
                </a:lnTo>
                <a:lnTo>
                  <a:pt x="353416" y="161849"/>
                </a:lnTo>
                <a:close/>
                <a:moveTo>
                  <a:pt x="331242" y="45034"/>
                </a:moveTo>
                <a:lnTo>
                  <a:pt x="331242" y="69952"/>
                </a:lnTo>
                <a:cubicBezTo>
                  <a:pt x="318135" y="72543"/>
                  <a:pt x="306934" y="75895"/>
                  <a:pt x="297637" y="80010"/>
                </a:cubicBezTo>
                <a:lnTo>
                  <a:pt x="292608" y="82068"/>
                </a:lnTo>
                <a:lnTo>
                  <a:pt x="292608" y="161849"/>
                </a:lnTo>
                <a:lnTo>
                  <a:pt x="267691" y="161849"/>
                </a:lnTo>
                <a:lnTo>
                  <a:pt x="267691" y="47549"/>
                </a:lnTo>
                <a:lnTo>
                  <a:pt x="292380" y="47549"/>
                </a:lnTo>
                <a:lnTo>
                  <a:pt x="292380" y="61265"/>
                </a:lnTo>
                <a:cubicBezTo>
                  <a:pt x="305334" y="52883"/>
                  <a:pt x="318288" y="47473"/>
                  <a:pt x="331242" y="45034"/>
                </a:cubicBezTo>
                <a:close/>
                <a:moveTo>
                  <a:pt x="198044" y="45034"/>
                </a:moveTo>
                <a:cubicBezTo>
                  <a:pt x="213132" y="45034"/>
                  <a:pt x="224181" y="49645"/>
                  <a:pt x="231191" y="58865"/>
                </a:cubicBezTo>
                <a:cubicBezTo>
                  <a:pt x="238201" y="68085"/>
                  <a:pt x="241707" y="83554"/>
                  <a:pt x="241707" y="105271"/>
                </a:cubicBezTo>
                <a:cubicBezTo>
                  <a:pt x="241707" y="126988"/>
                  <a:pt x="237706" y="142266"/>
                  <a:pt x="229705" y="151105"/>
                </a:cubicBezTo>
                <a:cubicBezTo>
                  <a:pt x="221704" y="159944"/>
                  <a:pt x="208636" y="164364"/>
                  <a:pt x="190500" y="164364"/>
                </a:cubicBezTo>
                <a:cubicBezTo>
                  <a:pt x="184252" y="164364"/>
                  <a:pt x="177013" y="163678"/>
                  <a:pt x="168783" y="162306"/>
                </a:cubicBezTo>
                <a:lnTo>
                  <a:pt x="168783" y="210998"/>
                </a:lnTo>
                <a:lnTo>
                  <a:pt x="143866" y="210998"/>
                </a:lnTo>
                <a:lnTo>
                  <a:pt x="143866" y="47549"/>
                </a:lnTo>
                <a:lnTo>
                  <a:pt x="168555" y="47549"/>
                </a:lnTo>
                <a:lnTo>
                  <a:pt x="168555" y="54636"/>
                </a:lnTo>
                <a:cubicBezTo>
                  <a:pt x="179070" y="48235"/>
                  <a:pt x="188900" y="45034"/>
                  <a:pt x="198044" y="45034"/>
                </a:cubicBezTo>
                <a:close/>
                <a:moveTo>
                  <a:pt x="688086" y="30633"/>
                </a:moveTo>
                <a:cubicBezTo>
                  <a:pt x="677113" y="30633"/>
                  <a:pt x="669227" y="34786"/>
                  <a:pt x="664426" y="43091"/>
                </a:cubicBezTo>
                <a:cubicBezTo>
                  <a:pt x="659625" y="51397"/>
                  <a:pt x="657225" y="65989"/>
                  <a:pt x="657225" y="86868"/>
                </a:cubicBezTo>
                <a:cubicBezTo>
                  <a:pt x="657225" y="107747"/>
                  <a:pt x="659702" y="122187"/>
                  <a:pt x="664655" y="130188"/>
                </a:cubicBezTo>
                <a:cubicBezTo>
                  <a:pt x="669608" y="138189"/>
                  <a:pt x="677456" y="142189"/>
                  <a:pt x="688200" y="142189"/>
                </a:cubicBezTo>
                <a:cubicBezTo>
                  <a:pt x="698945" y="142189"/>
                  <a:pt x="706717" y="138189"/>
                  <a:pt x="711518" y="130188"/>
                </a:cubicBezTo>
                <a:cubicBezTo>
                  <a:pt x="716318" y="122187"/>
                  <a:pt x="718719" y="107747"/>
                  <a:pt x="718719" y="86868"/>
                </a:cubicBezTo>
                <a:cubicBezTo>
                  <a:pt x="718719" y="65989"/>
                  <a:pt x="716356" y="51397"/>
                  <a:pt x="711632" y="43091"/>
                </a:cubicBezTo>
                <a:cubicBezTo>
                  <a:pt x="706908" y="34786"/>
                  <a:pt x="699059" y="30633"/>
                  <a:pt x="688086" y="30633"/>
                </a:cubicBezTo>
                <a:close/>
                <a:moveTo>
                  <a:pt x="58293" y="26518"/>
                </a:moveTo>
                <a:lnTo>
                  <a:pt x="38862" y="105842"/>
                </a:lnTo>
                <a:lnTo>
                  <a:pt x="88926" y="105842"/>
                </a:lnTo>
                <a:lnTo>
                  <a:pt x="69723" y="26518"/>
                </a:lnTo>
                <a:close/>
                <a:moveTo>
                  <a:pt x="920649" y="10973"/>
                </a:moveTo>
                <a:lnTo>
                  <a:pt x="948766" y="10973"/>
                </a:lnTo>
                <a:lnTo>
                  <a:pt x="906704" y="112700"/>
                </a:lnTo>
                <a:lnTo>
                  <a:pt x="948766" y="112700"/>
                </a:lnTo>
                <a:lnTo>
                  <a:pt x="948766" y="68352"/>
                </a:lnTo>
                <a:lnTo>
                  <a:pt x="974370" y="68352"/>
                </a:lnTo>
                <a:lnTo>
                  <a:pt x="974370" y="112700"/>
                </a:lnTo>
                <a:lnTo>
                  <a:pt x="990829" y="112700"/>
                </a:lnTo>
                <a:lnTo>
                  <a:pt x="990829" y="134874"/>
                </a:lnTo>
                <a:lnTo>
                  <a:pt x="974370" y="134874"/>
                </a:lnTo>
                <a:lnTo>
                  <a:pt x="974370" y="161849"/>
                </a:lnTo>
                <a:lnTo>
                  <a:pt x="948766" y="161849"/>
                </a:lnTo>
                <a:lnTo>
                  <a:pt x="948766" y="134874"/>
                </a:lnTo>
                <a:lnTo>
                  <a:pt x="880872" y="134874"/>
                </a:lnTo>
                <a:lnTo>
                  <a:pt x="880872" y="115443"/>
                </a:lnTo>
                <a:close/>
                <a:moveTo>
                  <a:pt x="817169" y="10973"/>
                </a:moveTo>
                <a:lnTo>
                  <a:pt x="840486" y="10973"/>
                </a:lnTo>
                <a:lnTo>
                  <a:pt x="840486" y="161849"/>
                </a:lnTo>
                <a:lnTo>
                  <a:pt x="815112" y="161849"/>
                </a:lnTo>
                <a:lnTo>
                  <a:pt x="815112" y="39777"/>
                </a:lnTo>
                <a:lnTo>
                  <a:pt x="779679" y="62637"/>
                </a:lnTo>
                <a:lnTo>
                  <a:pt x="768020" y="43663"/>
                </a:lnTo>
                <a:close/>
                <a:moveTo>
                  <a:pt x="688086" y="8458"/>
                </a:moveTo>
                <a:cubicBezTo>
                  <a:pt x="707136" y="8458"/>
                  <a:pt x="721386" y="14554"/>
                  <a:pt x="730834" y="26746"/>
                </a:cubicBezTo>
                <a:cubicBezTo>
                  <a:pt x="740283" y="38938"/>
                  <a:pt x="745008" y="59093"/>
                  <a:pt x="745008" y="87211"/>
                </a:cubicBezTo>
                <a:cubicBezTo>
                  <a:pt x="745008" y="115329"/>
                  <a:pt x="740245" y="135217"/>
                  <a:pt x="730720" y="146876"/>
                </a:cubicBezTo>
                <a:cubicBezTo>
                  <a:pt x="721195" y="158534"/>
                  <a:pt x="706946" y="164364"/>
                  <a:pt x="687972" y="164364"/>
                </a:cubicBezTo>
                <a:cubicBezTo>
                  <a:pt x="668998" y="164364"/>
                  <a:pt x="654749" y="158572"/>
                  <a:pt x="645224" y="146990"/>
                </a:cubicBezTo>
                <a:cubicBezTo>
                  <a:pt x="635699" y="135408"/>
                  <a:pt x="630936" y="115558"/>
                  <a:pt x="630936" y="87440"/>
                </a:cubicBezTo>
                <a:cubicBezTo>
                  <a:pt x="630936" y="59322"/>
                  <a:pt x="635699" y="39129"/>
                  <a:pt x="645224" y="26861"/>
                </a:cubicBezTo>
                <a:cubicBezTo>
                  <a:pt x="654749" y="14593"/>
                  <a:pt x="669036" y="8458"/>
                  <a:pt x="688086" y="8458"/>
                </a:cubicBezTo>
                <a:close/>
                <a:moveTo>
                  <a:pt x="562432" y="8458"/>
                </a:moveTo>
                <a:cubicBezTo>
                  <a:pt x="593979" y="8458"/>
                  <a:pt x="609752" y="22479"/>
                  <a:pt x="609752" y="50521"/>
                </a:cubicBezTo>
                <a:cubicBezTo>
                  <a:pt x="609752" y="61494"/>
                  <a:pt x="607352" y="71019"/>
                  <a:pt x="602552" y="79096"/>
                </a:cubicBezTo>
                <a:cubicBezTo>
                  <a:pt x="597751" y="87173"/>
                  <a:pt x="589179" y="96927"/>
                  <a:pt x="576834" y="108357"/>
                </a:cubicBezTo>
                <a:lnTo>
                  <a:pt x="544602" y="139675"/>
                </a:lnTo>
                <a:lnTo>
                  <a:pt x="612724" y="139675"/>
                </a:lnTo>
                <a:lnTo>
                  <a:pt x="612724" y="161849"/>
                </a:lnTo>
                <a:lnTo>
                  <a:pt x="515569" y="161849"/>
                </a:lnTo>
                <a:lnTo>
                  <a:pt x="515569" y="140132"/>
                </a:lnTo>
                <a:lnTo>
                  <a:pt x="552831" y="101727"/>
                </a:lnTo>
                <a:cubicBezTo>
                  <a:pt x="564109" y="90145"/>
                  <a:pt x="572034" y="81077"/>
                  <a:pt x="576606" y="74524"/>
                </a:cubicBezTo>
                <a:cubicBezTo>
                  <a:pt x="581178" y="67971"/>
                  <a:pt x="583464" y="60770"/>
                  <a:pt x="583464" y="52921"/>
                </a:cubicBezTo>
                <a:cubicBezTo>
                  <a:pt x="583464" y="45073"/>
                  <a:pt x="581254" y="39472"/>
                  <a:pt x="576834" y="36119"/>
                </a:cubicBezTo>
                <a:cubicBezTo>
                  <a:pt x="572415" y="32766"/>
                  <a:pt x="565176" y="31090"/>
                  <a:pt x="555117" y="31090"/>
                </a:cubicBezTo>
                <a:cubicBezTo>
                  <a:pt x="545668" y="31090"/>
                  <a:pt x="535229" y="32157"/>
                  <a:pt x="523799" y="34290"/>
                </a:cubicBezTo>
                <a:lnTo>
                  <a:pt x="518084" y="35205"/>
                </a:lnTo>
                <a:lnTo>
                  <a:pt x="516484" y="15088"/>
                </a:lnTo>
                <a:cubicBezTo>
                  <a:pt x="531267" y="10668"/>
                  <a:pt x="546583" y="8458"/>
                  <a:pt x="562432" y="8458"/>
                </a:cubicBezTo>
                <a:close/>
                <a:moveTo>
                  <a:pt x="38634" y="5258"/>
                </a:moveTo>
                <a:lnTo>
                  <a:pt x="89154" y="5258"/>
                </a:lnTo>
                <a:lnTo>
                  <a:pt x="128016" y="161849"/>
                </a:lnTo>
                <a:lnTo>
                  <a:pt x="102413" y="161849"/>
                </a:lnTo>
                <a:lnTo>
                  <a:pt x="93955" y="128245"/>
                </a:lnTo>
                <a:lnTo>
                  <a:pt x="33833" y="128245"/>
                </a:lnTo>
                <a:lnTo>
                  <a:pt x="25375" y="161849"/>
                </a:lnTo>
                <a:lnTo>
                  <a:pt x="0" y="161849"/>
                </a:lnTo>
                <a:close/>
                <a:moveTo>
                  <a:pt x="353416" y="1829"/>
                </a:moveTo>
                <a:lnTo>
                  <a:pt x="378333" y="1829"/>
                </a:lnTo>
                <a:lnTo>
                  <a:pt x="378333" y="28118"/>
                </a:lnTo>
                <a:lnTo>
                  <a:pt x="353416" y="28118"/>
                </a:lnTo>
                <a:close/>
                <a:moveTo>
                  <a:pt x="411937" y="0"/>
                </a:moveTo>
                <a:lnTo>
                  <a:pt x="436855" y="0"/>
                </a:lnTo>
                <a:lnTo>
                  <a:pt x="436855" y="161849"/>
                </a:lnTo>
                <a:lnTo>
                  <a:pt x="411937" y="161849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To Outline"/>
          <p:cNvSpPr/>
          <p:nvPr/>
        </p:nvSpPr>
        <p:spPr>
          <a:xfrm>
            <a:off x="3294646" y="2863292"/>
            <a:ext cx="2512041" cy="760619"/>
          </a:xfrm>
          <a:custGeom>
            <a:avLst/>
            <a:gdLst/>
            <a:ahLst/>
            <a:cxnLst/>
            <a:rect l="l" t="t" r="r" b="b"/>
            <a:pathLst>
              <a:path w="2512041" h="760619">
                <a:moveTo>
                  <a:pt x="1845667" y="602071"/>
                </a:moveTo>
                <a:cubicBezTo>
                  <a:pt x="1832066" y="602071"/>
                  <a:pt x="1822845" y="605251"/>
                  <a:pt x="1818005" y="611611"/>
                </a:cubicBezTo>
                <a:cubicBezTo>
                  <a:pt x="1813165" y="617971"/>
                  <a:pt x="1810745" y="630325"/>
                  <a:pt x="1810745" y="648673"/>
                </a:cubicBezTo>
                <a:cubicBezTo>
                  <a:pt x="1810745" y="659305"/>
                  <a:pt x="1811107" y="667479"/>
                  <a:pt x="1811831" y="673194"/>
                </a:cubicBezTo>
                <a:cubicBezTo>
                  <a:pt x="1812555" y="678909"/>
                  <a:pt x="1814125" y="683942"/>
                  <a:pt x="1816542" y="688292"/>
                </a:cubicBezTo>
                <a:cubicBezTo>
                  <a:pt x="1818959" y="692643"/>
                  <a:pt x="1822390" y="695605"/>
                  <a:pt x="1826836" y="697179"/>
                </a:cubicBezTo>
                <a:cubicBezTo>
                  <a:pt x="1831284" y="698753"/>
                  <a:pt x="1837561" y="699540"/>
                  <a:pt x="1845665" y="699540"/>
                </a:cubicBezTo>
                <a:cubicBezTo>
                  <a:pt x="1853770" y="699540"/>
                  <a:pt x="1860046" y="698753"/>
                  <a:pt x="1864495" y="697179"/>
                </a:cubicBezTo>
                <a:cubicBezTo>
                  <a:pt x="1868943" y="695605"/>
                  <a:pt x="1872375" y="692642"/>
                  <a:pt x="1874792" y="688290"/>
                </a:cubicBezTo>
                <a:cubicBezTo>
                  <a:pt x="1877209" y="683939"/>
                  <a:pt x="1878786" y="678859"/>
                  <a:pt x="1879521" y="673053"/>
                </a:cubicBezTo>
                <a:cubicBezTo>
                  <a:pt x="1880257" y="667246"/>
                  <a:pt x="1880625" y="659119"/>
                  <a:pt x="1880625" y="648673"/>
                </a:cubicBezTo>
                <a:cubicBezTo>
                  <a:pt x="1880625" y="630356"/>
                  <a:pt x="1878199" y="618010"/>
                  <a:pt x="1873347" y="611634"/>
                </a:cubicBezTo>
                <a:cubicBezTo>
                  <a:pt x="1868496" y="605259"/>
                  <a:pt x="1859269" y="602071"/>
                  <a:pt x="1845667" y="602071"/>
                </a:cubicBezTo>
                <a:close/>
                <a:moveTo>
                  <a:pt x="1598017" y="602071"/>
                </a:moveTo>
                <a:cubicBezTo>
                  <a:pt x="1584415" y="602071"/>
                  <a:pt x="1575195" y="605251"/>
                  <a:pt x="1570355" y="611611"/>
                </a:cubicBezTo>
                <a:cubicBezTo>
                  <a:pt x="1565515" y="617971"/>
                  <a:pt x="1563095" y="630325"/>
                  <a:pt x="1563095" y="648673"/>
                </a:cubicBezTo>
                <a:cubicBezTo>
                  <a:pt x="1563095" y="659305"/>
                  <a:pt x="1563457" y="667479"/>
                  <a:pt x="1564181" y="673194"/>
                </a:cubicBezTo>
                <a:cubicBezTo>
                  <a:pt x="1564905" y="678909"/>
                  <a:pt x="1566475" y="683942"/>
                  <a:pt x="1568892" y="688292"/>
                </a:cubicBezTo>
                <a:cubicBezTo>
                  <a:pt x="1571309" y="692643"/>
                  <a:pt x="1574740" y="695605"/>
                  <a:pt x="1579186" y="697179"/>
                </a:cubicBezTo>
                <a:cubicBezTo>
                  <a:pt x="1583635" y="698753"/>
                  <a:pt x="1589911" y="699540"/>
                  <a:pt x="1598015" y="699540"/>
                </a:cubicBezTo>
                <a:cubicBezTo>
                  <a:pt x="1606120" y="699540"/>
                  <a:pt x="1612396" y="698753"/>
                  <a:pt x="1616845" y="697179"/>
                </a:cubicBezTo>
                <a:cubicBezTo>
                  <a:pt x="1621293" y="695605"/>
                  <a:pt x="1624725" y="692642"/>
                  <a:pt x="1627142" y="688290"/>
                </a:cubicBezTo>
                <a:cubicBezTo>
                  <a:pt x="1629559" y="683939"/>
                  <a:pt x="1631136" y="678859"/>
                  <a:pt x="1631871" y="673053"/>
                </a:cubicBezTo>
                <a:cubicBezTo>
                  <a:pt x="1632607" y="667246"/>
                  <a:pt x="1632975" y="659119"/>
                  <a:pt x="1632975" y="648673"/>
                </a:cubicBezTo>
                <a:cubicBezTo>
                  <a:pt x="1632975" y="630356"/>
                  <a:pt x="1630549" y="618010"/>
                  <a:pt x="1625697" y="611634"/>
                </a:cubicBezTo>
                <a:cubicBezTo>
                  <a:pt x="1620846" y="605259"/>
                  <a:pt x="1611619" y="602071"/>
                  <a:pt x="1598017" y="602071"/>
                </a:cubicBezTo>
                <a:close/>
                <a:moveTo>
                  <a:pt x="561157" y="602071"/>
                </a:moveTo>
                <a:cubicBezTo>
                  <a:pt x="546876" y="602071"/>
                  <a:pt x="537183" y="606056"/>
                  <a:pt x="532078" y="614028"/>
                </a:cubicBezTo>
                <a:cubicBezTo>
                  <a:pt x="526973" y="621999"/>
                  <a:pt x="524420" y="634818"/>
                  <a:pt x="524420" y="652484"/>
                </a:cubicBezTo>
                <a:cubicBezTo>
                  <a:pt x="524420" y="673463"/>
                  <a:pt x="527610" y="686863"/>
                  <a:pt x="533989" y="692686"/>
                </a:cubicBezTo>
                <a:cubicBezTo>
                  <a:pt x="537111" y="695524"/>
                  <a:pt x="539970" y="697376"/>
                  <a:pt x="542567" y="698242"/>
                </a:cubicBezTo>
                <a:cubicBezTo>
                  <a:pt x="545164" y="699107"/>
                  <a:pt x="548740" y="699540"/>
                  <a:pt x="553295" y="699540"/>
                </a:cubicBezTo>
                <a:cubicBezTo>
                  <a:pt x="557850" y="699540"/>
                  <a:pt x="563277" y="698599"/>
                  <a:pt x="569574" y="696718"/>
                </a:cubicBezTo>
                <a:cubicBezTo>
                  <a:pt x="575871" y="694837"/>
                  <a:pt x="580770" y="692947"/>
                  <a:pt x="584270" y="691050"/>
                </a:cubicBezTo>
                <a:lnTo>
                  <a:pt x="588471" y="688774"/>
                </a:lnTo>
                <a:lnTo>
                  <a:pt x="588471" y="604464"/>
                </a:lnTo>
                <a:cubicBezTo>
                  <a:pt x="578100" y="602868"/>
                  <a:pt x="568996" y="602071"/>
                  <a:pt x="561157" y="602071"/>
                </a:cubicBezTo>
                <a:close/>
                <a:moveTo>
                  <a:pt x="188317" y="602071"/>
                </a:moveTo>
                <a:cubicBezTo>
                  <a:pt x="174715" y="602071"/>
                  <a:pt x="165495" y="605251"/>
                  <a:pt x="160655" y="611611"/>
                </a:cubicBezTo>
                <a:cubicBezTo>
                  <a:pt x="155815" y="617971"/>
                  <a:pt x="153395" y="630325"/>
                  <a:pt x="153395" y="648673"/>
                </a:cubicBezTo>
                <a:cubicBezTo>
                  <a:pt x="153395" y="659305"/>
                  <a:pt x="153757" y="667479"/>
                  <a:pt x="154481" y="673194"/>
                </a:cubicBezTo>
                <a:cubicBezTo>
                  <a:pt x="155205" y="678909"/>
                  <a:pt x="156775" y="683942"/>
                  <a:pt x="159192" y="688292"/>
                </a:cubicBezTo>
                <a:cubicBezTo>
                  <a:pt x="161609" y="692643"/>
                  <a:pt x="165040" y="695605"/>
                  <a:pt x="169486" y="697179"/>
                </a:cubicBezTo>
                <a:cubicBezTo>
                  <a:pt x="173934" y="698753"/>
                  <a:pt x="180211" y="699540"/>
                  <a:pt x="188315" y="699540"/>
                </a:cubicBezTo>
                <a:cubicBezTo>
                  <a:pt x="196420" y="699540"/>
                  <a:pt x="202696" y="698753"/>
                  <a:pt x="207144" y="697179"/>
                </a:cubicBezTo>
                <a:cubicBezTo>
                  <a:pt x="211593" y="695605"/>
                  <a:pt x="215025" y="692642"/>
                  <a:pt x="217442" y="688290"/>
                </a:cubicBezTo>
                <a:cubicBezTo>
                  <a:pt x="219859" y="683939"/>
                  <a:pt x="221436" y="678859"/>
                  <a:pt x="222171" y="673053"/>
                </a:cubicBezTo>
                <a:cubicBezTo>
                  <a:pt x="222907" y="667246"/>
                  <a:pt x="223275" y="659119"/>
                  <a:pt x="223275" y="648673"/>
                </a:cubicBezTo>
                <a:cubicBezTo>
                  <a:pt x="223275" y="630356"/>
                  <a:pt x="220849" y="618010"/>
                  <a:pt x="215997" y="611634"/>
                </a:cubicBezTo>
                <a:cubicBezTo>
                  <a:pt x="211146" y="605259"/>
                  <a:pt x="201919" y="602071"/>
                  <a:pt x="188317" y="602071"/>
                </a:cubicBezTo>
                <a:close/>
                <a:moveTo>
                  <a:pt x="695996" y="592569"/>
                </a:moveTo>
                <a:lnTo>
                  <a:pt x="708305" y="592569"/>
                </a:lnTo>
                <a:lnTo>
                  <a:pt x="741273" y="697522"/>
                </a:lnTo>
                <a:lnTo>
                  <a:pt x="746985" y="697522"/>
                </a:lnTo>
                <a:lnTo>
                  <a:pt x="780174" y="592569"/>
                </a:lnTo>
                <a:lnTo>
                  <a:pt x="792515" y="592569"/>
                </a:lnTo>
                <a:lnTo>
                  <a:pt x="740559" y="760619"/>
                </a:lnTo>
                <a:lnTo>
                  <a:pt x="728289" y="760619"/>
                </a:lnTo>
                <a:lnTo>
                  <a:pt x="744438" y="709041"/>
                </a:lnTo>
                <a:lnTo>
                  <a:pt x="731329" y="709041"/>
                </a:lnTo>
                <a:close/>
                <a:moveTo>
                  <a:pt x="277015" y="592569"/>
                </a:moveTo>
                <a:lnTo>
                  <a:pt x="289434" y="592569"/>
                </a:lnTo>
                <a:lnTo>
                  <a:pt x="289434" y="652484"/>
                </a:lnTo>
                <a:cubicBezTo>
                  <a:pt x="289434" y="671922"/>
                  <a:pt x="291081" y="684624"/>
                  <a:pt x="294373" y="690591"/>
                </a:cubicBezTo>
                <a:cubicBezTo>
                  <a:pt x="297665" y="696557"/>
                  <a:pt x="304901" y="699540"/>
                  <a:pt x="316081" y="699540"/>
                </a:cubicBezTo>
                <a:cubicBezTo>
                  <a:pt x="321820" y="699540"/>
                  <a:pt x="327655" y="698636"/>
                  <a:pt x="333586" y="696827"/>
                </a:cubicBezTo>
                <a:cubicBezTo>
                  <a:pt x="339518" y="695019"/>
                  <a:pt x="343919" y="693295"/>
                  <a:pt x="346788" y="691657"/>
                </a:cubicBezTo>
                <a:lnTo>
                  <a:pt x="350571" y="689314"/>
                </a:lnTo>
                <a:lnTo>
                  <a:pt x="350571" y="592569"/>
                </a:lnTo>
                <a:lnTo>
                  <a:pt x="362994" y="592569"/>
                </a:lnTo>
                <a:lnTo>
                  <a:pt x="362994" y="709041"/>
                </a:lnTo>
                <a:lnTo>
                  <a:pt x="350571" y="709041"/>
                </a:lnTo>
                <a:lnTo>
                  <a:pt x="350571" y="700072"/>
                </a:lnTo>
                <a:cubicBezTo>
                  <a:pt x="351487" y="700629"/>
                  <a:pt x="350780" y="701569"/>
                  <a:pt x="348449" y="702890"/>
                </a:cubicBezTo>
                <a:cubicBezTo>
                  <a:pt x="346118" y="704212"/>
                  <a:pt x="341629" y="705904"/>
                  <a:pt x="334983" y="707966"/>
                </a:cubicBezTo>
                <a:cubicBezTo>
                  <a:pt x="328337" y="710028"/>
                  <a:pt x="322036" y="711059"/>
                  <a:pt x="316081" y="711059"/>
                </a:cubicBezTo>
                <a:cubicBezTo>
                  <a:pt x="300257" y="711059"/>
                  <a:pt x="289791" y="707027"/>
                  <a:pt x="284680" y="698963"/>
                </a:cubicBezTo>
                <a:cubicBezTo>
                  <a:pt x="279570" y="690899"/>
                  <a:pt x="277015" y="675556"/>
                  <a:pt x="277015" y="652934"/>
                </a:cubicBezTo>
                <a:close/>
                <a:moveTo>
                  <a:pt x="1845667" y="590551"/>
                </a:moveTo>
                <a:cubicBezTo>
                  <a:pt x="1863019" y="590551"/>
                  <a:pt x="1875329" y="594975"/>
                  <a:pt x="1882595" y="603821"/>
                </a:cubicBezTo>
                <a:cubicBezTo>
                  <a:pt x="1889861" y="612667"/>
                  <a:pt x="1893495" y="628229"/>
                  <a:pt x="1893495" y="650505"/>
                </a:cubicBezTo>
                <a:cubicBezTo>
                  <a:pt x="1893495" y="672782"/>
                  <a:pt x="1890241" y="688443"/>
                  <a:pt x="1883734" y="697490"/>
                </a:cubicBezTo>
                <a:cubicBezTo>
                  <a:pt x="1877228" y="706536"/>
                  <a:pt x="1864539" y="711059"/>
                  <a:pt x="1845667" y="711059"/>
                </a:cubicBezTo>
                <a:cubicBezTo>
                  <a:pt x="1826796" y="711059"/>
                  <a:pt x="1814113" y="706544"/>
                  <a:pt x="1807618" y="697515"/>
                </a:cubicBezTo>
                <a:cubicBezTo>
                  <a:pt x="1801123" y="688485"/>
                  <a:pt x="1797876" y="672816"/>
                  <a:pt x="1797876" y="650509"/>
                </a:cubicBezTo>
                <a:cubicBezTo>
                  <a:pt x="1797876" y="628201"/>
                  <a:pt x="1801502" y="612632"/>
                  <a:pt x="1808756" y="603799"/>
                </a:cubicBezTo>
                <a:cubicBezTo>
                  <a:pt x="1816011" y="594967"/>
                  <a:pt x="1828315" y="590551"/>
                  <a:pt x="1845667" y="590551"/>
                </a:cubicBezTo>
                <a:close/>
                <a:moveTo>
                  <a:pt x="1598017" y="590551"/>
                </a:moveTo>
                <a:cubicBezTo>
                  <a:pt x="1615369" y="590551"/>
                  <a:pt x="1627679" y="594975"/>
                  <a:pt x="1634945" y="603821"/>
                </a:cubicBezTo>
                <a:cubicBezTo>
                  <a:pt x="1642211" y="612667"/>
                  <a:pt x="1645845" y="628229"/>
                  <a:pt x="1645845" y="650505"/>
                </a:cubicBezTo>
                <a:cubicBezTo>
                  <a:pt x="1645845" y="672782"/>
                  <a:pt x="1642591" y="688443"/>
                  <a:pt x="1636084" y="697490"/>
                </a:cubicBezTo>
                <a:cubicBezTo>
                  <a:pt x="1629578" y="706536"/>
                  <a:pt x="1616889" y="711059"/>
                  <a:pt x="1598017" y="711059"/>
                </a:cubicBezTo>
                <a:cubicBezTo>
                  <a:pt x="1579146" y="711059"/>
                  <a:pt x="1566463" y="706544"/>
                  <a:pt x="1559968" y="697515"/>
                </a:cubicBezTo>
                <a:cubicBezTo>
                  <a:pt x="1553473" y="688485"/>
                  <a:pt x="1550226" y="672816"/>
                  <a:pt x="1550226" y="650509"/>
                </a:cubicBezTo>
                <a:cubicBezTo>
                  <a:pt x="1550226" y="628201"/>
                  <a:pt x="1553852" y="612632"/>
                  <a:pt x="1561105" y="603799"/>
                </a:cubicBezTo>
                <a:cubicBezTo>
                  <a:pt x="1568361" y="594967"/>
                  <a:pt x="1580665" y="590551"/>
                  <a:pt x="1598017" y="590551"/>
                </a:cubicBezTo>
                <a:close/>
                <a:moveTo>
                  <a:pt x="443723" y="590551"/>
                </a:moveTo>
                <a:cubicBezTo>
                  <a:pt x="458281" y="590551"/>
                  <a:pt x="468113" y="594581"/>
                  <a:pt x="473220" y="602640"/>
                </a:cubicBezTo>
                <a:cubicBezTo>
                  <a:pt x="478327" y="610700"/>
                  <a:pt x="480880" y="625969"/>
                  <a:pt x="480880" y="648448"/>
                </a:cubicBezTo>
                <a:lnTo>
                  <a:pt x="480880" y="709041"/>
                </a:lnTo>
                <a:lnTo>
                  <a:pt x="468460" y="709041"/>
                </a:lnTo>
                <a:lnTo>
                  <a:pt x="468460" y="648898"/>
                </a:lnTo>
                <a:cubicBezTo>
                  <a:pt x="468460" y="629598"/>
                  <a:pt x="466816" y="616968"/>
                  <a:pt x="463528" y="611009"/>
                </a:cubicBezTo>
                <a:cubicBezTo>
                  <a:pt x="460239" y="605050"/>
                  <a:pt x="453003" y="602071"/>
                  <a:pt x="441818" y="602071"/>
                </a:cubicBezTo>
                <a:cubicBezTo>
                  <a:pt x="436074" y="602071"/>
                  <a:pt x="430035" y="602981"/>
                  <a:pt x="423701" y="604801"/>
                </a:cubicBezTo>
                <a:cubicBezTo>
                  <a:pt x="417367" y="606622"/>
                  <a:pt x="412475" y="608394"/>
                  <a:pt x="409024" y="610118"/>
                </a:cubicBezTo>
                <a:lnTo>
                  <a:pt x="404856" y="612376"/>
                </a:lnTo>
                <a:lnTo>
                  <a:pt x="404856" y="709041"/>
                </a:lnTo>
                <a:lnTo>
                  <a:pt x="392437" y="709041"/>
                </a:lnTo>
                <a:lnTo>
                  <a:pt x="392437" y="592569"/>
                </a:lnTo>
                <a:lnTo>
                  <a:pt x="404856" y="592569"/>
                </a:lnTo>
                <a:lnTo>
                  <a:pt x="404856" y="601310"/>
                </a:lnTo>
                <a:cubicBezTo>
                  <a:pt x="416210" y="594138"/>
                  <a:pt x="429166" y="590551"/>
                  <a:pt x="443723" y="590551"/>
                </a:cubicBezTo>
                <a:close/>
                <a:moveTo>
                  <a:pt x="188317" y="590551"/>
                </a:moveTo>
                <a:cubicBezTo>
                  <a:pt x="205669" y="590551"/>
                  <a:pt x="217979" y="594975"/>
                  <a:pt x="225245" y="603821"/>
                </a:cubicBezTo>
                <a:cubicBezTo>
                  <a:pt x="232511" y="612667"/>
                  <a:pt x="236145" y="628229"/>
                  <a:pt x="236145" y="650505"/>
                </a:cubicBezTo>
                <a:cubicBezTo>
                  <a:pt x="236145" y="672782"/>
                  <a:pt x="232891" y="688443"/>
                  <a:pt x="226384" y="697490"/>
                </a:cubicBezTo>
                <a:cubicBezTo>
                  <a:pt x="219878" y="706536"/>
                  <a:pt x="207189" y="711059"/>
                  <a:pt x="188317" y="711059"/>
                </a:cubicBezTo>
                <a:cubicBezTo>
                  <a:pt x="169446" y="711059"/>
                  <a:pt x="156763" y="706544"/>
                  <a:pt x="150268" y="697515"/>
                </a:cubicBezTo>
                <a:cubicBezTo>
                  <a:pt x="143773" y="688485"/>
                  <a:pt x="140525" y="672816"/>
                  <a:pt x="140525" y="650509"/>
                </a:cubicBezTo>
                <a:cubicBezTo>
                  <a:pt x="140525" y="628201"/>
                  <a:pt x="144152" y="612632"/>
                  <a:pt x="151405" y="603799"/>
                </a:cubicBezTo>
                <a:cubicBezTo>
                  <a:pt x="158661" y="594967"/>
                  <a:pt x="170965" y="590551"/>
                  <a:pt x="188317" y="590551"/>
                </a:cubicBezTo>
                <a:close/>
                <a:moveTo>
                  <a:pt x="1973262" y="590098"/>
                </a:moveTo>
                <a:lnTo>
                  <a:pt x="1973262" y="602328"/>
                </a:lnTo>
                <a:cubicBezTo>
                  <a:pt x="1965568" y="603899"/>
                  <a:pt x="1958127" y="606210"/>
                  <a:pt x="1950937" y="609261"/>
                </a:cubicBezTo>
                <a:cubicBezTo>
                  <a:pt x="1943749" y="612311"/>
                  <a:pt x="1938418" y="614929"/>
                  <a:pt x="1934946" y="617115"/>
                </a:cubicBezTo>
                <a:lnTo>
                  <a:pt x="1928856" y="620812"/>
                </a:lnTo>
                <a:lnTo>
                  <a:pt x="1928856" y="709041"/>
                </a:lnTo>
                <a:lnTo>
                  <a:pt x="1916437" y="709041"/>
                </a:lnTo>
                <a:lnTo>
                  <a:pt x="1916437" y="592569"/>
                </a:lnTo>
                <a:lnTo>
                  <a:pt x="1928856" y="592569"/>
                </a:lnTo>
                <a:lnTo>
                  <a:pt x="1928856" y="609832"/>
                </a:lnTo>
                <a:cubicBezTo>
                  <a:pt x="1931013" y="606599"/>
                  <a:pt x="1936599" y="602899"/>
                  <a:pt x="1945614" y="598734"/>
                </a:cubicBezTo>
                <a:cubicBezTo>
                  <a:pt x="1954628" y="594570"/>
                  <a:pt x="1963844" y="591691"/>
                  <a:pt x="1973262" y="590098"/>
                </a:cubicBezTo>
                <a:close/>
                <a:moveTo>
                  <a:pt x="687387" y="590098"/>
                </a:moveTo>
                <a:lnTo>
                  <a:pt x="687387" y="602328"/>
                </a:lnTo>
                <a:cubicBezTo>
                  <a:pt x="679693" y="603899"/>
                  <a:pt x="672251" y="606210"/>
                  <a:pt x="665062" y="609261"/>
                </a:cubicBezTo>
                <a:cubicBezTo>
                  <a:pt x="657873" y="612311"/>
                  <a:pt x="652543" y="614929"/>
                  <a:pt x="649071" y="617115"/>
                </a:cubicBezTo>
                <a:lnTo>
                  <a:pt x="642981" y="620812"/>
                </a:lnTo>
                <a:lnTo>
                  <a:pt x="642981" y="709041"/>
                </a:lnTo>
                <a:lnTo>
                  <a:pt x="630562" y="709041"/>
                </a:lnTo>
                <a:lnTo>
                  <a:pt x="630562" y="592569"/>
                </a:lnTo>
                <a:lnTo>
                  <a:pt x="642981" y="592569"/>
                </a:lnTo>
                <a:lnTo>
                  <a:pt x="642981" y="609832"/>
                </a:lnTo>
                <a:cubicBezTo>
                  <a:pt x="645139" y="606599"/>
                  <a:pt x="650724" y="602899"/>
                  <a:pt x="659739" y="598734"/>
                </a:cubicBezTo>
                <a:cubicBezTo>
                  <a:pt x="668753" y="594570"/>
                  <a:pt x="677969" y="591691"/>
                  <a:pt x="687387" y="590098"/>
                </a:cubicBezTo>
                <a:close/>
                <a:moveTo>
                  <a:pt x="1039744" y="566413"/>
                </a:moveTo>
                <a:cubicBezTo>
                  <a:pt x="1030106" y="566413"/>
                  <a:pt x="1021696" y="568357"/>
                  <a:pt x="1014514" y="572245"/>
                </a:cubicBezTo>
                <a:cubicBezTo>
                  <a:pt x="1004089" y="579649"/>
                  <a:pt x="998877" y="601013"/>
                  <a:pt x="998877" y="636339"/>
                </a:cubicBezTo>
                <a:cubicBezTo>
                  <a:pt x="998877" y="661452"/>
                  <a:pt x="1002586" y="678429"/>
                  <a:pt x="1010003" y="687271"/>
                </a:cubicBezTo>
                <a:cubicBezTo>
                  <a:pt x="1013711" y="691695"/>
                  <a:pt x="1017881" y="694771"/>
                  <a:pt x="1022514" y="696498"/>
                </a:cubicBezTo>
                <a:cubicBezTo>
                  <a:pt x="1027146" y="698226"/>
                  <a:pt x="1033485" y="699090"/>
                  <a:pt x="1041530" y="699090"/>
                </a:cubicBezTo>
                <a:cubicBezTo>
                  <a:pt x="1049575" y="699090"/>
                  <a:pt x="1056366" y="697533"/>
                  <a:pt x="1061902" y="694418"/>
                </a:cubicBezTo>
                <a:cubicBezTo>
                  <a:pt x="1067439" y="691303"/>
                  <a:pt x="1071947" y="684998"/>
                  <a:pt x="1075426" y="675503"/>
                </a:cubicBezTo>
                <a:cubicBezTo>
                  <a:pt x="1078905" y="666008"/>
                  <a:pt x="1080644" y="652397"/>
                  <a:pt x="1080644" y="634669"/>
                </a:cubicBezTo>
                <a:cubicBezTo>
                  <a:pt x="1080644" y="616942"/>
                  <a:pt x="1079052" y="602941"/>
                  <a:pt x="1075869" y="592666"/>
                </a:cubicBezTo>
                <a:cubicBezTo>
                  <a:pt x="1072685" y="582391"/>
                  <a:pt x="1068278" y="575447"/>
                  <a:pt x="1062647" y="571833"/>
                </a:cubicBezTo>
                <a:cubicBezTo>
                  <a:pt x="1057017" y="568219"/>
                  <a:pt x="1049382" y="566413"/>
                  <a:pt x="1039744" y="566413"/>
                </a:cubicBezTo>
                <a:close/>
                <a:moveTo>
                  <a:pt x="1287595" y="556690"/>
                </a:moveTo>
                <a:lnTo>
                  <a:pt x="1300232" y="556690"/>
                </a:lnTo>
                <a:lnTo>
                  <a:pt x="1255155" y="665229"/>
                </a:lnTo>
                <a:lnTo>
                  <a:pt x="1318756" y="665229"/>
                </a:lnTo>
                <a:lnTo>
                  <a:pt x="1318756" y="616115"/>
                </a:lnTo>
                <a:lnTo>
                  <a:pt x="1331404" y="616115"/>
                </a:lnTo>
                <a:lnTo>
                  <a:pt x="1331404" y="665229"/>
                </a:lnTo>
                <a:lnTo>
                  <a:pt x="1353378" y="665229"/>
                </a:lnTo>
                <a:lnTo>
                  <a:pt x="1353378" y="677198"/>
                </a:lnTo>
                <a:lnTo>
                  <a:pt x="1331404" y="677198"/>
                </a:lnTo>
                <a:lnTo>
                  <a:pt x="1331404" y="709041"/>
                </a:lnTo>
                <a:lnTo>
                  <a:pt x="1318756" y="709041"/>
                </a:lnTo>
                <a:lnTo>
                  <a:pt x="1318756" y="677198"/>
                </a:lnTo>
                <a:lnTo>
                  <a:pt x="1240939" y="677198"/>
                </a:lnTo>
                <a:lnTo>
                  <a:pt x="1240939" y="667750"/>
                </a:lnTo>
                <a:close/>
                <a:moveTo>
                  <a:pt x="1184355" y="556690"/>
                </a:moveTo>
                <a:lnTo>
                  <a:pt x="1195467" y="556690"/>
                </a:lnTo>
                <a:lnTo>
                  <a:pt x="1195467" y="709041"/>
                </a:lnTo>
                <a:lnTo>
                  <a:pt x="1182822" y="709041"/>
                </a:lnTo>
                <a:lnTo>
                  <a:pt x="1182822" y="569777"/>
                </a:lnTo>
                <a:lnTo>
                  <a:pt x="1142407" y="598034"/>
                </a:lnTo>
                <a:lnTo>
                  <a:pt x="1137074" y="588694"/>
                </a:lnTo>
                <a:close/>
                <a:moveTo>
                  <a:pt x="1999141" y="556015"/>
                </a:moveTo>
                <a:lnTo>
                  <a:pt x="2011561" y="556015"/>
                </a:lnTo>
                <a:lnTo>
                  <a:pt x="2011561" y="592569"/>
                </a:lnTo>
                <a:lnTo>
                  <a:pt x="2052376" y="592569"/>
                </a:lnTo>
                <a:lnTo>
                  <a:pt x="2052376" y="604089"/>
                </a:lnTo>
                <a:lnTo>
                  <a:pt x="2011561" y="604089"/>
                </a:lnTo>
                <a:lnTo>
                  <a:pt x="2011561" y="660556"/>
                </a:lnTo>
                <a:cubicBezTo>
                  <a:pt x="2011561" y="677521"/>
                  <a:pt x="2012658" y="688296"/>
                  <a:pt x="2014852" y="692884"/>
                </a:cubicBezTo>
                <a:cubicBezTo>
                  <a:pt x="2017046" y="697471"/>
                  <a:pt x="2022124" y="699765"/>
                  <a:pt x="2030084" y="699765"/>
                </a:cubicBezTo>
                <a:lnTo>
                  <a:pt x="2053941" y="697740"/>
                </a:lnTo>
                <a:lnTo>
                  <a:pt x="2054841" y="709223"/>
                </a:lnTo>
                <a:cubicBezTo>
                  <a:pt x="2043609" y="710597"/>
                  <a:pt x="2035297" y="711284"/>
                  <a:pt x="2029906" y="711284"/>
                </a:cubicBezTo>
                <a:cubicBezTo>
                  <a:pt x="2018535" y="711284"/>
                  <a:pt x="2010565" y="708306"/>
                  <a:pt x="2005996" y="702349"/>
                </a:cubicBezTo>
                <a:cubicBezTo>
                  <a:pt x="2001426" y="696393"/>
                  <a:pt x="1999141" y="685302"/>
                  <a:pt x="1999141" y="669079"/>
                </a:cubicBezTo>
                <a:lnTo>
                  <a:pt x="1999141" y="604089"/>
                </a:lnTo>
                <a:lnTo>
                  <a:pt x="1981425" y="604089"/>
                </a:lnTo>
                <a:lnTo>
                  <a:pt x="1981425" y="592569"/>
                </a:lnTo>
                <a:lnTo>
                  <a:pt x="1999141" y="592569"/>
                </a:lnTo>
                <a:close/>
                <a:moveTo>
                  <a:pt x="904199" y="554672"/>
                </a:moveTo>
                <a:cubicBezTo>
                  <a:pt x="919142" y="554672"/>
                  <a:pt x="930710" y="557774"/>
                  <a:pt x="938904" y="563978"/>
                </a:cubicBezTo>
                <a:cubicBezTo>
                  <a:pt x="947098" y="570183"/>
                  <a:pt x="951195" y="580399"/>
                  <a:pt x="951195" y="594627"/>
                </a:cubicBezTo>
                <a:cubicBezTo>
                  <a:pt x="951195" y="605061"/>
                  <a:pt x="948875" y="614105"/>
                  <a:pt x="944237" y="621757"/>
                </a:cubicBezTo>
                <a:cubicBezTo>
                  <a:pt x="939598" y="629409"/>
                  <a:pt x="932124" y="638294"/>
                  <a:pt x="921816" y="648412"/>
                </a:cubicBezTo>
                <a:lnTo>
                  <a:pt x="873153" y="697522"/>
                </a:lnTo>
                <a:lnTo>
                  <a:pt x="955902" y="697522"/>
                </a:lnTo>
                <a:lnTo>
                  <a:pt x="955902" y="709041"/>
                </a:lnTo>
                <a:lnTo>
                  <a:pt x="857590" y="709041"/>
                </a:lnTo>
                <a:lnTo>
                  <a:pt x="857590" y="699068"/>
                </a:lnTo>
                <a:lnTo>
                  <a:pt x="909104" y="644151"/>
                </a:lnTo>
                <a:cubicBezTo>
                  <a:pt x="916317" y="636498"/>
                  <a:pt x="921610" y="630690"/>
                  <a:pt x="924984" y="626729"/>
                </a:cubicBezTo>
                <a:cubicBezTo>
                  <a:pt x="928358" y="622768"/>
                  <a:pt x="931388" y="617885"/>
                  <a:pt x="934073" y="612081"/>
                </a:cubicBezTo>
                <a:cubicBezTo>
                  <a:pt x="936758" y="606277"/>
                  <a:pt x="938100" y="600458"/>
                  <a:pt x="938100" y="594627"/>
                </a:cubicBezTo>
                <a:cubicBezTo>
                  <a:pt x="938100" y="584507"/>
                  <a:pt x="935243" y="577312"/>
                  <a:pt x="929528" y="573042"/>
                </a:cubicBezTo>
                <a:cubicBezTo>
                  <a:pt x="923813" y="568772"/>
                  <a:pt x="914873" y="566638"/>
                  <a:pt x="902710" y="566638"/>
                </a:cubicBezTo>
                <a:cubicBezTo>
                  <a:pt x="892773" y="566638"/>
                  <a:pt x="881689" y="568021"/>
                  <a:pt x="869459" y="570788"/>
                </a:cubicBezTo>
                <a:lnTo>
                  <a:pt x="860426" y="572471"/>
                </a:lnTo>
                <a:lnTo>
                  <a:pt x="858937" y="561130"/>
                </a:lnTo>
                <a:cubicBezTo>
                  <a:pt x="874169" y="556825"/>
                  <a:pt x="889257" y="554672"/>
                  <a:pt x="904199" y="554672"/>
                </a:cubicBezTo>
                <a:close/>
                <a:moveTo>
                  <a:pt x="1039834" y="554447"/>
                </a:moveTo>
                <a:cubicBezTo>
                  <a:pt x="1048774" y="554447"/>
                  <a:pt x="1056459" y="555677"/>
                  <a:pt x="1062888" y="558137"/>
                </a:cubicBezTo>
                <a:cubicBezTo>
                  <a:pt x="1069318" y="560596"/>
                  <a:pt x="1075116" y="565084"/>
                  <a:pt x="1080283" y="571599"/>
                </a:cubicBezTo>
                <a:cubicBezTo>
                  <a:pt x="1089254" y="582648"/>
                  <a:pt x="1093739" y="604078"/>
                  <a:pt x="1093739" y="635889"/>
                </a:cubicBezTo>
                <a:cubicBezTo>
                  <a:pt x="1093739" y="664255"/>
                  <a:pt x="1088913" y="684042"/>
                  <a:pt x="1079262" y="695250"/>
                </a:cubicBezTo>
                <a:cubicBezTo>
                  <a:pt x="1074383" y="700918"/>
                  <a:pt x="1068759" y="704969"/>
                  <a:pt x="1062392" y="707405"/>
                </a:cubicBezTo>
                <a:cubicBezTo>
                  <a:pt x="1056024" y="709841"/>
                  <a:pt x="1048498" y="711059"/>
                  <a:pt x="1039812" y="711059"/>
                </a:cubicBezTo>
                <a:cubicBezTo>
                  <a:pt x="1031127" y="711059"/>
                  <a:pt x="1023627" y="709890"/>
                  <a:pt x="1017315" y="707552"/>
                </a:cubicBezTo>
                <a:cubicBezTo>
                  <a:pt x="1011002" y="705213"/>
                  <a:pt x="1005392" y="701273"/>
                  <a:pt x="1000484" y="695732"/>
                </a:cubicBezTo>
                <a:cubicBezTo>
                  <a:pt x="990683" y="684688"/>
                  <a:pt x="985782" y="664815"/>
                  <a:pt x="985782" y="636114"/>
                </a:cubicBezTo>
                <a:cubicBezTo>
                  <a:pt x="985782" y="604425"/>
                  <a:pt x="990509" y="582692"/>
                  <a:pt x="999963" y="570917"/>
                </a:cubicBezTo>
                <a:cubicBezTo>
                  <a:pt x="1004947" y="564840"/>
                  <a:pt x="1010603" y="560576"/>
                  <a:pt x="1016931" y="558124"/>
                </a:cubicBezTo>
                <a:cubicBezTo>
                  <a:pt x="1023259" y="555673"/>
                  <a:pt x="1030893" y="554447"/>
                  <a:pt x="1039834" y="554447"/>
                </a:cubicBezTo>
                <a:close/>
                <a:moveTo>
                  <a:pt x="14351" y="547717"/>
                </a:moveTo>
                <a:lnTo>
                  <a:pt x="108852" y="547717"/>
                </a:lnTo>
                <a:lnTo>
                  <a:pt x="108852" y="559687"/>
                </a:lnTo>
                <a:lnTo>
                  <a:pt x="26996" y="559687"/>
                </a:lnTo>
                <a:lnTo>
                  <a:pt x="26996" y="626209"/>
                </a:lnTo>
                <a:lnTo>
                  <a:pt x="97415" y="626209"/>
                </a:lnTo>
                <a:lnTo>
                  <a:pt x="97415" y="638175"/>
                </a:lnTo>
                <a:lnTo>
                  <a:pt x="26996" y="638175"/>
                </a:lnTo>
                <a:lnTo>
                  <a:pt x="26996" y="709041"/>
                </a:lnTo>
                <a:lnTo>
                  <a:pt x="14351" y="709041"/>
                </a:lnTo>
                <a:close/>
                <a:moveTo>
                  <a:pt x="1476572" y="545699"/>
                </a:moveTo>
                <a:cubicBezTo>
                  <a:pt x="1489795" y="545699"/>
                  <a:pt x="1504386" y="547271"/>
                  <a:pt x="1520346" y="550414"/>
                </a:cubicBezTo>
                <a:lnTo>
                  <a:pt x="1519413" y="562151"/>
                </a:lnTo>
                <a:cubicBezTo>
                  <a:pt x="1503492" y="559163"/>
                  <a:pt x="1490401" y="557669"/>
                  <a:pt x="1480139" y="557669"/>
                </a:cubicBezTo>
                <a:cubicBezTo>
                  <a:pt x="1469877" y="557669"/>
                  <a:pt x="1461963" y="558810"/>
                  <a:pt x="1456397" y="561094"/>
                </a:cubicBezTo>
                <a:cubicBezTo>
                  <a:pt x="1450830" y="563378"/>
                  <a:pt x="1446489" y="566286"/>
                  <a:pt x="1443372" y="569820"/>
                </a:cubicBezTo>
                <a:cubicBezTo>
                  <a:pt x="1440255" y="573354"/>
                  <a:pt x="1437792" y="578339"/>
                  <a:pt x="1435985" y="584776"/>
                </a:cubicBezTo>
                <a:cubicBezTo>
                  <a:pt x="1434178" y="591212"/>
                  <a:pt x="1432985" y="597681"/>
                  <a:pt x="1432406" y="604183"/>
                </a:cubicBezTo>
                <a:cubicBezTo>
                  <a:pt x="1431827" y="610685"/>
                  <a:pt x="1431538" y="618944"/>
                  <a:pt x="1431538" y="628958"/>
                </a:cubicBezTo>
                <a:cubicBezTo>
                  <a:pt x="1431538" y="638972"/>
                  <a:pt x="1431828" y="647235"/>
                  <a:pt x="1432408" y="653745"/>
                </a:cubicBezTo>
                <a:cubicBezTo>
                  <a:pt x="1432988" y="660255"/>
                  <a:pt x="1434221" y="666632"/>
                  <a:pt x="1436108" y="672876"/>
                </a:cubicBezTo>
                <a:cubicBezTo>
                  <a:pt x="1437995" y="679120"/>
                  <a:pt x="1440733" y="685194"/>
                  <a:pt x="1444322" y="691100"/>
                </a:cubicBezTo>
                <a:cubicBezTo>
                  <a:pt x="1451101" y="696426"/>
                  <a:pt x="1461851" y="699090"/>
                  <a:pt x="1476572" y="699090"/>
                </a:cubicBezTo>
                <a:cubicBezTo>
                  <a:pt x="1488147" y="699090"/>
                  <a:pt x="1502434" y="697520"/>
                  <a:pt x="1519431" y="694379"/>
                </a:cubicBezTo>
                <a:lnTo>
                  <a:pt x="1520346" y="706137"/>
                </a:lnTo>
                <a:cubicBezTo>
                  <a:pt x="1504036" y="709419"/>
                  <a:pt x="1489731" y="711059"/>
                  <a:pt x="1477429" y="711059"/>
                </a:cubicBezTo>
                <a:cubicBezTo>
                  <a:pt x="1465128" y="711059"/>
                  <a:pt x="1455089" y="709213"/>
                  <a:pt x="1447311" y="705519"/>
                </a:cubicBezTo>
                <a:cubicBezTo>
                  <a:pt x="1439534" y="701826"/>
                  <a:pt x="1433536" y="696152"/>
                  <a:pt x="1429318" y="688498"/>
                </a:cubicBezTo>
                <a:cubicBezTo>
                  <a:pt x="1425100" y="680843"/>
                  <a:pt x="1422233" y="672395"/>
                  <a:pt x="1420719" y="663153"/>
                </a:cubicBezTo>
                <a:cubicBezTo>
                  <a:pt x="1419204" y="653912"/>
                  <a:pt x="1418447" y="643213"/>
                  <a:pt x="1418447" y="631056"/>
                </a:cubicBezTo>
                <a:cubicBezTo>
                  <a:pt x="1418447" y="618900"/>
                  <a:pt x="1418860" y="608987"/>
                  <a:pt x="1419687" y="601317"/>
                </a:cubicBezTo>
                <a:cubicBezTo>
                  <a:pt x="1420513" y="593647"/>
                  <a:pt x="1422120" y="586117"/>
                  <a:pt x="1424507" y="578727"/>
                </a:cubicBezTo>
                <a:cubicBezTo>
                  <a:pt x="1426894" y="571336"/>
                  <a:pt x="1430234" y="565336"/>
                  <a:pt x="1434528" y="560726"/>
                </a:cubicBezTo>
                <a:cubicBezTo>
                  <a:pt x="1443919" y="550708"/>
                  <a:pt x="1457934" y="545699"/>
                  <a:pt x="1476572" y="545699"/>
                </a:cubicBezTo>
                <a:close/>
                <a:moveTo>
                  <a:pt x="1678312" y="540992"/>
                </a:moveTo>
                <a:lnTo>
                  <a:pt x="1690731" y="540992"/>
                </a:lnTo>
                <a:lnTo>
                  <a:pt x="1690731" y="599070"/>
                </a:lnTo>
                <a:cubicBezTo>
                  <a:pt x="1702035" y="593391"/>
                  <a:pt x="1714941" y="590551"/>
                  <a:pt x="1729448" y="590551"/>
                </a:cubicBezTo>
                <a:cubicBezTo>
                  <a:pt x="1743956" y="590551"/>
                  <a:pt x="1753763" y="594581"/>
                  <a:pt x="1758870" y="602640"/>
                </a:cubicBezTo>
                <a:cubicBezTo>
                  <a:pt x="1763977" y="610700"/>
                  <a:pt x="1766530" y="625969"/>
                  <a:pt x="1766530" y="648448"/>
                </a:cubicBezTo>
                <a:lnTo>
                  <a:pt x="1766530" y="709041"/>
                </a:lnTo>
                <a:lnTo>
                  <a:pt x="1754110" y="709041"/>
                </a:lnTo>
                <a:lnTo>
                  <a:pt x="1754110" y="648898"/>
                </a:lnTo>
                <a:cubicBezTo>
                  <a:pt x="1754110" y="629598"/>
                  <a:pt x="1752466" y="616968"/>
                  <a:pt x="1749178" y="611009"/>
                </a:cubicBezTo>
                <a:cubicBezTo>
                  <a:pt x="1745889" y="605050"/>
                  <a:pt x="1738653" y="602071"/>
                  <a:pt x="1727468" y="602071"/>
                </a:cubicBezTo>
                <a:cubicBezTo>
                  <a:pt x="1721717" y="602071"/>
                  <a:pt x="1715638" y="602808"/>
                  <a:pt x="1709230" y="604282"/>
                </a:cubicBezTo>
                <a:cubicBezTo>
                  <a:pt x="1702822" y="605756"/>
                  <a:pt x="1697589" y="607262"/>
                  <a:pt x="1693531" y="608800"/>
                </a:cubicBezTo>
                <a:lnTo>
                  <a:pt x="1690731" y="610304"/>
                </a:lnTo>
                <a:lnTo>
                  <a:pt x="1690731" y="709041"/>
                </a:lnTo>
                <a:lnTo>
                  <a:pt x="1678312" y="709041"/>
                </a:lnTo>
                <a:close/>
                <a:moveTo>
                  <a:pt x="588471" y="540992"/>
                </a:moveTo>
                <a:lnTo>
                  <a:pt x="600894" y="540992"/>
                </a:lnTo>
                <a:lnTo>
                  <a:pt x="600894" y="709041"/>
                </a:lnTo>
                <a:lnTo>
                  <a:pt x="588471" y="709041"/>
                </a:lnTo>
                <a:lnTo>
                  <a:pt x="588471" y="699622"/>
                </a:lnTo>
                <a:cubicBezTo>
                  <a:pt x="586301" y="702351"/>
                  <a:pt x="581237" y="704939"/>
                  <a:pt x="573278" y="707387"/>
                </a:cubicBezTo>
                <a:cubicBezTo>
                  <a:pt x="565318" y="709835"/>
                  <a:pt x="558782" y="711059"/>
                  <a:pt x="553668" y="711059"/>
                </a:cubicBezTo>
                <a:cubicBezTo>
                  <a:pt x="548554" y="711059"/>
                  <a:pt x="544635" y="710865"/>
                  <a:pt x="541911" y="710475"/>
                </a:cubicBezTo>
                <a:cubicBezTo>
                  <a:pt x="539187" y="710086"/>
                  <a:pt x="535724" y="708800"/>
                  <a:pt x="531522" y="706618"/>
                </a:cubicBezTo>
                <a:cubicBezTo>
                  <a:pt x="527321" y="704435"/>
                  <a:pt x="523898" y="701340"/>
                  <a:pt x="521253" y="697333"/>
                </a:cubicBezTo>
                <a:cubicBezTo>
                  <a:pt x="518609" y="693325"/>
                  <a:pt x="516331" y="687499"/>
                  <a:pt x="514419" y="679854"/>
                </a:cubicBezTo>
                <a:cubicBezTo>
                  <a:pt x="512506" y="672209"/>
                  <a:pt x="511550" y="663085"/>
                  <a:pt x="511550" y="652484"/>
                </a:cubicBezTo>
                <a:cubicBezTo>
                  <a:pt x="511550" y="631729"/>
                  <a:pt x="515195" y="616218"/>
                  <a:pt x="522484" y="605951"/>
                </a:cubicBezTo>
                <a:cubicBezTo>
                  <a:pt x="529773" y="595685"/>
                  <a:pt x="542664" y="590551"/>
                  <a:pt x="561157" y="590551"/>
                </a:cubicBezTo>
                <a:cubicBezTo>
                  <a:pt x="569784" y="590551"/>
                  <a:pt x="578889" y="591372"/>
                  <a:pt x="588471" y="593012"/>
                </a:cubicBezTo>
                <a:close/>
                <a:moveTo>
                  <a:pt x="2325941" y="372491"/>
                </a:moveTo>
                <a:lnTo>
                  <a:pt x="2286729" y="376752"/>
                </a:lnTo>
                <a:cubicBezTo>
                  <a:pt x="2278793" y="377588"/>
                  <a:pt x="2273229" y="379801"/>
                  <a:pt x="2270040" y="383390"/>
                </a:cubicBezTo>
                <a:cubicBezTo>
                  <a:pt x="2266850" y="386980"/>
                  <a:pt x="2265255" y="392563"/>
                  <a:pt x="2265255" y="400139"/>
                </a:cubicBezTo>
                <a:cubicBezTo>
                  <a:pt x="2265255" y="407715"/>
                  <a:pt x="2266891" y="413471"/>
                  <a:pt x="2270161" y="417409"/>
                </a:cubicBezTo>
                <a:cubicBezTo>
                  <a:pt x="2273432" y="421346"/>
                  <a:pt x="2278138" y="423315"/>
                  <a:pt x="2284279" y="423315"/>
                </a:cubicBezTo>
                <a:cubicBezTo>
                  <a:pt x="2290420" y="423315"/>
                  <a:pt x="2297061" y="422550"/>
                  <a:pt x="2304199" y="421020"/>
                </a:cubicBezTo>
                <a:cubicBezTo>
                  <a:pt x="2311338" y="419490"/>
                  <a:pt x="2316993" y="417981"/>
                  <a:pt x="2321162" y="416493"/>
                </a:cubicBezTo>
                <a:lnTo>
                  <a:pt x="2325941" y="414785"/>
                </a:lnTo>
                <a:close/>
                <a:moveTo>
                  <a:pt x="744791" y="372491"/>
                </a:moveTo>
                <a:lnTo>
                  <a:pt x="705579" y="376752"/>
                </a:lnTo>
                <a:cubicBezTo>
                  <a:pt x="697643" y="377588"/>
                  <a:pt x="692080" y="379801"/>
                  <a:pt x="688890" y="383390"/>
                </a:cubicBezTo>
                <a:cubicBezTo>
                  <a:pt x="685700" y="386980"/>
                  <a:pt x="684105" y="392563"/>
                  <a:pt x="684105" y="400139"/>
                </a:cubicBezTo>
                <a:cubicBezTo>
                  <a:pt x="684105" y="407715"/>
                  <a:pt x="685741" y="413471"/>
                  <a:pt x="689011" y="417409"/>
                </a:cubicBezTo>
                <a:cubicBezTo>
                  <a:pt x="692282" y="421346"/>
                  <a:pt x="696988" y="423315"/>
                  <a:pt x="703129" y="423315"/>
                </a:cubicBezTo>
                <a:cubicBezTo>
                  <a:pt x="709270" y="423315"/>
                  <a:pt x="715911" y="422550"/>
                  <a:pt x="723049" y="421020"/>
                </a:cubicBezTo>
                <a:cubicBezTo>
                  <a:pt x="730188" y="419490"/>
                  <a:pt x="735843" y="417981"/>
                  <a:pt x="740012" y="416493"/>
                </a:cubicBezTo>
                <a:lnTo>
                  <a:pt x="744791" y="414785"/>
                </a:lnTo>
                <a:close/>
                <a:moveTo>
                  <a:pt x="2012993" y="325846"/>
                </a:moveTo>
                <a:cubicBezTo>
                  <a:pt x="2007587" y="325846"/>
                  <a:pt x="2001709" y="326831"/>
                  <a:pt x="1995359" y="328801"/>
                </a:cubicBezTo>
                <a:cubicBezTo>
                  <a:pt x="1989008" y="330772"/>
                  <a:pt x="1984105" y="332693"/>
                  <a:pt x="1980650" y="334565"/>
                </a:cubicBezTo>
                <a:lnTo>
                  <a:pt x="1976481" y="336826"/>
                </a:lnTo>
                <a:lnTo>
                  <a:pt x="1976481" y="420582"/>
                </a:lnTo>
                <a:cubicBezTo>
                  <a:pt x="1986497" y="422404"/>
                  <a:pt x="1995603" y="423315"/>
                  <a:pt x="2003799" y="423315"/>
                </a:cubicBezTo>
                <a:cubicBezTo>
                  <a:pt x="2017324" y="423315"/>
                  <a:pt x="2026865" y="419551"/>
                  <a:pt x="2032422" y="412024"/>
                </a:cubicBezTo>
                <a:cubicBezTo>
                  <a:pt x="2037979" y="404497"/>
                  <a:pt x="2040757" y="391807"/>
                  <a:pt x="2040757" y="373955"/>
                </a:cubicBezTo>
                <a:cubicBezTo>
                  <a:pt x="2040757" y="356103"/>
                  <a:pt x="2038422" y="343622"/>
                  <a:pt x="2033753" y="336511"/>
                </a:cubicBezTo>
                <a:cubicBezTo>
                  <a:pt x="2029083" y="329401"/>
                  <a:pt x="2022163" y="325846"/>
                  <a:pt x="2012993" y="325846"/>
                </a:cubicBezTo>
                <a:close/>
                <a:moveTo>
                  <a:pt x="1464667" y="325846"/>
                </a:moveTo>
                <a:cubicBezTo>
                  <a:pt x="1451065" y="325846"/>
                  <a:pt x="1441845" y="329026"/>
                  <a:pt x="1437005" y="335386"/>
                </a:cubicBezTo>
                <a:cubicBezTo>
                  <a:pt x="1432165" y="341746"/>
                  <a:pt x="1429745" y="354100"/>
                  <a:pt x="1429745" y="372448"/>
                </a:cubicBezTo>
                <a:cubicBezTo>
                  <a:pt x="1429745" y="383080"/>
                  <a:pt x="1430107" y="391254"/>
                  <a:pt x="1430831" y="396969"/>
                </a:cubicBezTo>
                <a:cubicBezTo>
                  <a:pt x="1431555" y="402684"/>
                  <a:pt x="1433125" y="407717"/>
                  <a:pt x="1435542" y="412067"/>
                </a:cubicBezTo>
                <a:cubicBezTo>
                  <a:pt x="1437959" y="416418"/>
                  <a:pt x="1441390" y="419380"/>
                  <a:pt x="1445836" y="420954"/>
                </a:cubicBezTo>
                <a:cubicBezTo>
                  <a:pt x="1450284" y="422528"/>
                  <a:pt x="1456561" y="423315"/>
                  <a:pt x="1464665" y="423315"/>
                </a:cubicBezTo>
                <a:cubicBezTo>
                  <a:pt x="1472770" y="423315"/>
                  <a:pt x="1479046" y="422528"/>
                  <a:pt x="1483495" y="420954"/>
                </a:cubicBezTo>
                <a:cubicBezTo>
                  <a:pt x="1487943" y="419380"/>
                  <a:pt x="1491375" y="416417"/>
                  <a:pt x="1493792" y="412065"/>
                </a:cubicBezTo>
                <a:cubicBezTo>
                  <a:pt x="1496209" y="407714"/>
                  <a:pt x="1497786" y="402634"/>
                  <a:pt x="1498521" y="396828"/>
                </a:cubicBezTo>
                <a:cubicBezTo>
                  <a:pt x="1499257" y="391021"/>
                  <a:pt x="1499625" y="382894"/>
                  <a:pt x="1499625" y="372448"/>
                </a:cubicBezTo>
                <a:cubicBezTo>
                  <a:pt x="1499625" y="354131"/>
                  <a:pt x="1497199" y="341785"/>
                  <a:pt x="1492347" y="335409"/>
                </a:cubicBezTo>
                <a:cubicBezTo>
                  <a:pt x="1487496" y="329034"/>
                  <a:pt x="1478269" y="325846"/>
                  <a:pt x="1464667" y="325846"/>
                </a:cubicBezTo>
                <a:close/>
                <a:moveTo>
                  <a:pt x="1054439" y="325846"/>
                </a:moveTo>
                <a:cubicBezTo>
                  <a:pt x="1031293" y="325846"/>
                  <a:pt x="1019720" y="340021"/>
                  <a:pt x="1019720" y="368372"/>
                </a:cubicBezTo>
                <a:lnTo>
                  <a:pt x="1086464" y="368372"/>
                </a:lnTo>
                <a:cubicBezTo>
                  <a:pt x="1086464" y="353371"/>
                  <a:pt x="1083926" y="342532"/>
                  <a:pt x="1078851" y="335858"/>
                </a:cubicBezTo>
                <a:cubicBezTo>
                  <a:pt x="1073775" y="329183"/>
                  <a:pt x="1065638" y="325846"/>
                  <a:pt x="1054439" y="325846"/>
                </a:cubicBezTo>
                <a:close/>
                <a:moveTo>
                  <a:pt x="536618" y="325846"/>
                </a:moveTo>
                <a:cubicBezTo>
                  <a:pt x="531212" y="325846"/>
                  <a:pt x="525334" y="326831"/>
                  <a:pt x="518983" y="328801"/>
                </a:cubicBezTo>
                <a:cubicBezTo>
                  <a:pt x="512633" y="330772"/>
                  <a:pt x="507730" y="332693"/>
                  <a:pt x="504274" y="334565"/>
                </a:cubicBezTo>
                <a:lnTo>
                  <a:pt x="500106" y="336826"/>
                </a:lnTo>
                <a:lnTo>
                  <a:pt x="500106" y="420582"/>
                </a:lnTo>
                <a:cubicBezTo>
                  <a:pt x="510122" y="422404"/>
                  <a:pt x="519228" y="423315"/>
                  <a:pt x="527424" y="423315"/>
                </a:cubicBezTo>
                <a:cubicBezTo>
                  <a:pt x="540949" y="423315"/>
                  <a:pt x="550490" y="419551"/>
                  <a:pt x="556047" y="412024"/>
                </a:cubicBezTo>
                <a:cubicBezTo>
                  <a:pt x="561604" y="404497"/>
                  <a:pt x="564382" y="391807"/>
                  <a:pt x="564382" y="373955"/>
                </a:cubicBezTo>
                <a:cubicBezTo>
                  <a:pt x="564382" y="356103"/>
                  <a:pt x="562047" y="343622"/>
                  <a:pt x="557378" y="336511"/>
                </a:cubicBezTo>
                <a:cubicBezTo>
                  <a:pt x="552708" y="329401"/>
                  <a:pt x="545788" y="325846"/>
                  <a:pt x="536618" y="325846"/>
                </a:cubicBezTo>
                <a:close/>
                <a:moveTo>
                  <a:pt x="406738" y="325846"/>
                </a:moveTo>
                <a:cubicBezTo>
                  <a:pt x="383593" y="325846"/>
                  <a:pt x="372020" y="340021"/>
                  <a:pt x="372020" y="368372"/>
                </a:cubicBezTo>
                <a:lnTo>
                  <a:pt x="438764" y="368372"/>
                </a:lnTo>
                <a:cubicBezTo>
                  <a:pt x="438764" y="353371"/>
                  <a:pt x="436226" y="342532"/>
                  <a:pt x="431150" y="335858"/>
                </a:cubicBezTo>
                <a:cubicBezTo>
                  <a:pt x="426075" y="329183"/>
                  <a:pt x="417937" y="325846"/>
                  <a:pt x="406738" y="325846"/>
                </a:cubicBezTo>
                <a:close/>
                <a:moveTo>
                  <a:pt x="1658140" y="316344"/>
                </a:moveTo>
                <a:lnTo>
                  <a:pt x="1670560" y="316344"/>
                </a:lnTo>
                <a:lnTo>
                  <a:pt x="1670560" y="376259"/>
                </a:lnTo>
                <a:cubicBezTo>
                  <a:pt x="1670560" y="395697"/>
                  <a:pt x="1672206" y="408399"/>
                  <a:pt x="1675498" y="414366"/>
                </a:cubicBezTo>
                <a:cubicBezTo>
                  <a:pt x="1678790" y="420332"/>
                  <a:pt x="1686026" y="423315"/>
                  <a:pt x="1697206" y="423315"/>
                </a:cubicBezTo>
                <a:cubicBezTo>
                  <a:pt x="1702945" y="423315"/>
                  <a:pt x="1708780" y="422411"/>
                  <a:pt x="1714712" y="420602"/>
                </a:cubicBezTo>
                <a:cubicBezTo>
                  <a:pt x="1720643" y="418794"/>
                  <a:pt x="1725044" y="417070"/>
                  <a:pt x="1727913" y="415432"/>
                </a:cubicBezTo>
                <a:lnTo>
                  <a:pt x="1731696" y="413089"/>
                </a:lnTo>
                <a:lnTo>
                  <a:pt x="1731696" y="316344"/>
                </a:lnTo>
                <a:lnTo>
                  <a:pt x="1744119" y="316344"/>
                </a:lnTo>
                <a:lnTo>
                  <a:pt x="1744119" y="432816"/>
                </a:lnTo>
                <a:lnTo>
                  <a:pt x="1731696" y="432816"/>
                </a:lnTo>
                <a:lnTo>
                  <a:pt x="1731696" y="423847"/>
                </a:lnTo>
                <a:cubicBezTo>
                  <a:pt x="1732613" y="424404"/>
                  <a:pt x="1731905" y="425344"/>
                  <a:pt x="1729574" y="426665"/>
                </a:cubicBezTo>
                <a:cubicBezTo>
                  <a:pt x="1727243" y="427987"/>
                  <a:pt x="1722754" y="429679"/>
                  <a:pt x="1716108" y="431741"/>
                </a:cubicBezTo>
                <a:cubicBezTo>
                  <a:pt x="1709462" y="433803"/>
                  <a:pt x="1703161" y="434834"/>
                  <a:pt x="1697206" y="434834"/>
                </a:cubicBezTo>
                <a:cubicBezTo>
                  <a:pt x="1681382" y="434834"/>
                  <a:pt x="1670916" y="430802"/>
                  <a:pt x="1665805" y="422738"/>
                </a:cubicBezTo>
                <a:cubicBezTo>
                  <a:pt x="1660695" y="414674"/>
                  <a:pt x="1658140" y="399331"/>
                  <a:pt x="1658140" y="376709"/>
                </a:cubicBezTo>
                <a:close/>
                <a:moveTo>
                  <a:pt x="1163962" y="316344"/>
                </a:moveTo>
                <a:lnTo>
                  <a:pt x="1176381" y="316344"/>
                </a:lnTo>
                <a:lnTo>
                  <a:pt x="1176381" y="432816"/>
                </a:lnTo>
                <a:lnTo>
                  <a:pt x="1163962" y="432816"/>
                </a:lnTo>
                <a:close/>
                <a:moveTo>
                  <a:pt x="2303335" y="314326"/>
                </a:moveTo>
                <a:cubicBezTo>
                  <a:pt x="2326686" y="314326"/>
                  <a:pt x="2338361" y="326673"/>
                  <a:pt x="2338361" y="351367"/>
                </a:cubicBezTo>
                <a:lnTo>
                  <a:pt x="2338361" y="416050"/>
                </a:lnTo>
                <a:cubicBezTo>
                  <a:pt x="2338813" y="420124"/>
                  <a:pt x="2344420" y="422618"/>
                  <a:pt x="2355181" y="423533"/>
                </a:cubicBezTo>
                <a:lnTo>
                  <a:pt x="2354559" y="434609"/>
                </a:lnTo>
                <a:cubicBezTo>
                  <a:pt x="2341417" y="434609"/>
                  <a:pt x="2332731" y="431470"/>
                  <a:pt x="2328502" y="425190"/>
                </a:cubicBezTo>
                <a:cubicBezTo>
                  <a:pt x="2314105" y="431620"/>
                  <a:pt x="2299287" y="434834"/>
                  <a:pt x="2284047" y="434834"/>
                </a:cubicBezTo>
                <a:cubicBezTo>
                  <a:pt x="2274103" y="434834"/>
                  <a:pt x="2266340" y="431840"/>
                  <a:pt x="2260758" y="425853"/>
                </a:cubicBezTo>
                <a:cubicBezTo>
                  <a:pt x="2255177" y="419865"/>
                  <a:pt x="2252386" y="411472"/>
                  <a:pt x="2252386" y="400673"/>
                </a:cubicBezTo>
                <a:cubicBezTo>
                  <a:pt x="2252386" y="389874"/>
                  <a:pt x="2255031" y="381587"/>
                  <a:pt x="2260322" y="375813"/>
                </a:cubicBezTo>
                <a:cubicBezTo>
                  <a:pt x="2265614" y="370038"/>
                  <a:pt x="2273962" y="366597"/>
                  <a:pt x="2285368" y="365490"/>
                </a:cubicBezTo>
                <a:lnTo>
                  <a:pt x="2325941" y="361218"/>
                </a:lnTo>
                <a:lnTo>
                  <a:pt x="2325941" y="351367"/>
                </a:lnTo>
                <a:cubicBezTo>
                  <a:pt x="2325941" y="342444"/>
                  <a:pt x="2324094" y="336035"/>
                  <a:pt x="2320400" y="332139"/>
                </a:cubicBezTo>
                <a:cubicBezTo>
                  <a:pt x="2316705" y="328244"/>
                  <a:pt x="2311017" y="326296"/>
                  <a:pt x="2303335" y="326296"/>
                </a:cubicBezTo>
                <a:cubicBezTo>
                  <a:pt x="2295003" y="326296"/>
                  <a:pt x="2283287" y="327267"/>
                  <a:pt x="2268188" y="329210"/>
                </a:cubicBezTo>
                <a:lnTo>
                  <a:pt x="2258883" y="330107"/>
                </a:lnTo>
                <a:lnTo>
                  <a:pt x="2257990" y="318727"/>
                </a:lnTo>
                <a:cubicBezTo>
                  <a:pt x="2276126" y="315793"/>
                  <a:pt x="2291241" y="314326"/>
                  <a:pt x="2303335" y="314326"/>
                </a:cubicBezTo>
                <a:close/>
                <a:moveTo>
                  <a:pt x="2111369" y="314326"/>
                </a:moveTo>
                <a:cubicBezTo>
                  <a:pt x="2123557" y="314326"/>
                  <a:pt x="2135027" y="315160"/>
                  <a:pt x="2145781" y="316827"/>
                </a:cubicBezTo>
                <a:lnTo>
                  <a:pt x="2153575" y="318037"/>
                </a:lnTo>
                <a:lnTo>
                  <a:pt x="2152935" y="329435"/>
                </a:lnTo>
                <a:cubicBezTo>
                  <a:pt x="2136045" y="327042"/>
                  <a:pt x="2122639" y="325846"/>
                  <a:pt x="2112716" y="325846"/>
                </a:cubicBezTo>
                <a:cubicBezTo>
                  <a:pt x="2094207" y="325846"/>
                  <a:pt x="2084952" y="332558"/>
                  <a:pt x="2084952" y="345984"/>
                </a:cubicBezTo>
                <a:cubicBezTo>
                  <a:pt x="2084952" y="352361"/>
                  <a:pt x="2086816" y="356848"/>
                  <a:pt x="2090544" y="359444"/>
                </a:cubicBezTo>
                <a:cubicBezTo>
                  <a:pt x="2094271" y="362041"/>
                  <a:pt x="2103310" y="364461"/>
                  <a:pt x="2117658" y="366703"/>
                </a:cubicBezTo>
                <a:cubicBezTo>
                  <a:pt x="2132006" y="368944"/>
                  <a:pt x="2142252" y="372087"/>
                  <a:pt x="2148395" y="376129"/>
                </a:cubicBezTo>
                <a:cubicBezTo>
                  <a:pt x="2154539" y="380171"/>
                  <a:pt x="2157611" y="388200"/>
                  <a:pt x="2157611" y="400216"/>
                </a:cubicBezTo>
                <a:cubicBezTo>
                  <a:pt x="2157611" y="412231"/>
                  <a:pt x="2153763" y="421005"/>
                  <a:pt x="2146067" y="426537"/>
                </a:cubicBezTo>
                <a:cubicBezTo>
                  <a:pt x="2138370" y="432068"/>
                  <a:pt x="2127254" y="434834"/>
                  <a:pt x="2112716" y="434834"/>
                </a:cubicBezTo>
                <a:cubicBezTo>
                  <a:pt x="2104877" y="434834"/>
                  <a:pt x="2094603" y="433938"/>
                  <a:pt x="2081894" y="432145"/>
                </a:cubicBezTo>
                <a:lnTo>
                  <a:pt x="2073429" y="430941"/>
                </a:lnTo>
                <a:lnTo>
                  <a:pt x="2074586" y="419275"/>
                </a:lnTo>
                <a:cubicBezTo>
                  <a:pt x="2092158" y="421968"/>
                  <a:pt x="2105592" y="423315"/>
                  <a:pt x="2114890" y="423315"/>
                </a:cubicBezTo>
                <a:cubicBezTo>
                  <a:pt x="2124187" y="423315"/>
                  <a:pt x="2131487" y="421616"/>
                  <a:pt x="2136789" y="418218"/>
                </a:cubicBezTo>
                <a:cubicBezTo>
                  <a:pt x="2142091" y="414820"/>
                  <a:pt x="2144742" y="409025"/>
                  <a:pt x="2144742" y="400834"/>
                </a:cubicBezTo>
                <a:cubicBezTo>
                  <a:pt x="2144742" y="392642"/>
                  <a:pt x="2142707" y="387279"/>
                  <a:pt x="2138637" y="384744"/>
                </a:cubicBezTo>
                <a:cubicBezTo>
                  <a:pt x="2134567" y="382209"/>
                  <a:pt x="2125461" y="379857"/>
                  <a:pt x="2111316" y="377686"/>
                </a:cubicBezTo>
                <a:cubicBezTo>
                  <a:pt x="2097171" y="375516"/>
                  <a:pt x="2087096" y="372443"/>
                  <a:pt x="2081091" y="368467"/>
                </a:cubicBezTo>
                <a:cubicBezTo>
                  <a:pt x="2075085" y="364492"/>
                  <a:pt x="2072082" y="357841"/>
                  <a:pt x="2072082" y="348516"/>
                </a:cubicBezTo>
                <a:cubicBezTo>
                  <a:pt x="2072082" y="339191"/>
                  <a:pt x="2074250" y="331999"/>
                  <a:pt x="2078587" y="326939"/>
                </a:cubicBezTo>
                <a:cubicBezTo>
                  <a:pt x="2082923" y="321878"/>
                  <a:pt x="2087962" y="318511"/>
                  <a:pt x="2093705" y="316837"/>
                </a:cubicBezTo>
                <a:cubicBezTo>
                  <a:pt x="2099447" y="315163"/>
                  <a:pt x="2105335" y="314326"/>
                  <a:pt x="2111369" y="314326"/>
                </a:cubicBezTo>
                <a:close/>
                <a:moveTo>
                  <a:pt x="2012993" y="314326"/>
                </a:moveTo>
                <a:cubicBezTo>
                  <a:pt x="2027299" y="314326"/>
                  <a:pt x="2037648" y="319141"/>
                  <a:pt x="2044040" y="328769"/>
                </a:cubicBezTo>
                <a:cubicBezTo>
                  <a:pt x="2050431" y="338398"/>
                  <a:pt x="2053627" y="353522"/>
                  <a:pt x="2053627" y="374141"/>
                </a:cubicBezTo>
                <a:cubicBezTo>
                  <a:pt x="2053627" y="394760"/>
                  <a:pt x="2049807" y="410031"/>
                  <a:pt x="2042170" y="419952"/>
                </a:cubicBezTo>
                <a:cubicBezTo>
                  <a:pt x="2034532" y="429874"/>
                  <a:pt x="2021741" y="434834"/>
                  <a:pt x="2003799" y="434834"/>
                </a:cubicBezTo>
                <a:cubicBezTo>
                  <a:pt x="1993410" y="434834"/>
                  <a:pt x="1984304" y="433788"/>
                  <a:pt x="1976481" y="431695"/>
                </a:cubicBezTo>
                <a:lnTo>
                  <a:pt x="1976481" y="484394"/>
                </a:lnTo>
                <a:lnTo>
                  <a:pt x="1964062" y="484394"/>
                </a:lnTo>
                <a:lnTo>
                  <a:pt x="1964062" y="316344"/>
                </a:lnTo>
                <a:lnTo>
                  <a:pt x="1976481" y="316344"/>
                </a:lnTo>
                <a:lnTo>
                  <a:pt x="1976481" y="325535"/>
                </a:lnTo>
                <a:cubicBezTo>
                  <a:pt x="1978574" y="322994"/>
                  <a:pt x="1983628" y="320491"/>
                  <a:pt x="1991642" y="318025"/>
                </a:cubicBezTo>
                <a:cubicBezTo>
                  <a:pt x="1999656" y="315559"/>
                  <a:pt x="2006773" y="314326"/>
                  <a:pt x="2012993" y="314326"/>
                </a:cubicBezTo>
                <a:close/>
                <a:moveTo>
                  <a:pt x="1822268" y="314326"/>
                </a:moveTo>
                <a:cubicBezTo>
                  <a:pt x="1836903" y="314326"/>
                  <a:pt x="1846583" y="318286"/>
                  <a:pt x="1851307" y="326206"/>
                </a:cubicBezTo>
                <a:cubicBezTo>
                  <a:pt x="1855494" y="323347"/>
                  <a:pt x="1861575" y="320652"/>
                  <a:pt x="1869551" y="318121"/>
                </a:cubicBezTo>
                <a:cubicBezTo>
                  <a:pt x="1877526" y="315591"/>
                  <a:pt x="1884939" y="314326"/>
                  <a:pt x="1891787" y="314326"/>
                </a:cubicBezTo>
                <a:cubicBezTo>
                  <a:pt x="1907618" y="314326"/>
                  <a:pt x="1918086" y="318356"/>
                  <a:pt x="1923193" y="326415"/>
                </a:cubicBezTo>
                <a:cubicBezTo>
                  <a:pt x="1928300" y="334475"/>
                  <a:pt x="1930853" y="349744"/>
                  <a:pt x="1930853" y="372223"/>
                </a:cubicBezTo>
                <a:lnTo>
                  <a:pt x="1930853" y="432816"/>
                </a:lnTo>
                <a:lnTo>
                  <a:pt x="1918430" y="432816"/>
                </a:lnTo>
                <a:lnTo>
                  <a:pt x="1918430" y="372673"/>
                </a:lnTo>
                <a:cubicBezTo>
                  <a:pt x="1918430" y="353373"/>
                  <a:pt x="1916786" y="340743"/>
                  <a:pt x="1913499" y="334784"/>
                </a:cubicBezTo>
                <a:cubicBezTo>
                  <a:pt x="1910212" y="328825"/>
                  <a:pt x="1902974" y="325846"/>
                  <a:pt x="1891787" y="325846"/>
                </a:cubicBezTo>
                <a:cubicBezTo>
                  <a:pt x="1885601" y="325846"/>
                  <a:pt x="1879377" y="326756"/>
                  <a:pt x="1873115" y="328576"/>
                </a:cubicBezTo>
                <a:cubicBezTo>
                  <a:pt x="1866854" y="330397"/>
                  <a:pt x="1862045" y="332252"/>
                  <a:pt x="1858690" y="334143"/>
                </a:cubicBezTo>
                <a:lnTo>
                  <a:pt x="1855501" y="335640"/>
                </a:lnTo>
                <a:cubicBezTo>
                  <a:pt x="1858194" y="342024"/>
                  <a:pt x="1859540" y="354218"/>
                  <a:pt x="1859540" y="372223"/>
                </a:cubicBezTo>
                <a:lnTo>
                  <a:pt x="1859540" y="432816"/>
                </a:lnTo>
                <a:lnTo>
                  <a:pt x="1847117" y="432816"/>
                </a:lnTo>
                <a:lnTo>
                  <a:pt x="1847117" y="372673"/>
                </a:lnTo>
                <a:cubicBezTo>
                  <a:pt x="1847117" y="353373"/>
                  <a:pt x="1845473" y="340743"/>
                  <a:pt x="1842185" y="334784"/>
                </a:cubicBezTo>
                <a:cubicBezTo>
                  <a:pt x="1838896" y="328825"/>
                  <a:pt x="1831660" y="325846"/>
                  <a:pt x="1820475" y="325846"/>
                </a:cubicBezTo>
                <a:cubicBezTo>
                  <a:pt x="1814767" y="325846"/>
                  <a:pt x="1808920" y="326758"/>
                  <a:pt x="1802933" y="328583"/>
                </a:cubicBezTo>
                <a:cubicBezTo>
                  <a:pt x="1796947" y="330409"/>
                  <a:pt x="1792522" y="332139"/>
                  <a:pt x="1789660" y="333775"/>
                </a:cubicBezTo>
                <a:lnTo>
                  <a:pt x="1785981" y="336050"/>
                </a:lnTo>
                <a:lnTo>
                  <a:pt x="1785981" y="432816"/>
                </a:lnTo>
                <a:lnTo>
                  <a:pt x="1773562" y="432816"/>
                </a:lnTo>
                <a:lnTo>
                  <a:pt x="1773562" y="316344"/>
                </a:lnTo>
                <a:lnTo>
                  <a:pt x="1785981" y="316344"/>
                </a:lnTo>
                <a:lnTo>
                  <a:pt x="1785981" y="325085"/>
                </a:lnTo>
                <a:cubicBezTo>
                  <a:pt x="1785041" y="324682"/>
                  <a:pt x="1785723" y="323828"/>
                  <a:pt x="1788028" y="322522"/>
                </a:cubicBezTo>
                <a:cubicBezTo>
                  <a:pt x="1790333" y="321216"/>
                  <a:pt x="1794835" y="319523"/>
                  <a:pt x="1801535" y="317445"/>
                </a:cubicBezTo>
                <a:cubicBezTo>
                  <a:pt x="1808234" y="315366"/>
                  <a:pt x="1815146" y="314326"/>
                  <a:pt x="1822268" y="314326"/>
                </a:cubicBezTo>
                <a:close/>
                <a:moveTo>
                  <a:pt x="1464667" y="314326"/>
                </a:moveTo>
                <a:cubicBezTo>
                  <a:pt x="1482019" y="314326"/>
                  <a:pt x="1494329" y="318750"/>
                  <a:pt x="1501595" y="327596"/>
                </a:cubicBezTo>
                <a:cubicBezTo>
                  <a:pt x="1508861" y="336442"/>
                  <a:pt x="1512495" y="352004"/>
                  <a:pt x="1512495" y="374280"/>
                </a:cubicBezTo>
                <a:cubicBezTo>
                  <a:pt x="1512495" y="396557"/>
                  <a:pt x="1509241" y="412218"/>
                  <a:pt x="1502734" y="421265"/>
                </a:cubicBezTo>
                <a:cubicBezTo>
                  <a:pt x="1496228" y="430311"/>
                  <a:pt x="1483539" y="434834"/>
                  <a:pt x="1464667" y="434834"/>
                </a:cubicBezTo>
                <a:cubicBezTo>
                  <a:pt x="1445796" y="434834"/>
                  <a:pt x="1433113" y="430319"/>
                  <a:pt x="1426618" y="421290"/>
                </a:cubicBezTo>
                <a:cubicBezTo>
                  <a:pt x="1420123" y="412260"/>
                  <a:pt x="1416876" y="396591"/>
                  <a:pt x="1416876" y="374284"/>
                </a:cubicBezTo>
                <a:cubicBezTo>
                  <a:pt x="1416876" y="351976"/>
                  <a:pt x="1420502" y="336406"/>
                  <a:pt x="1427755" y="327574"/>
                </a:cubicBezTo>
                <a:cubicBezTo>
                  <a:pt x="1435011" y="318742"/>
                  <a:pt x="1447315" y="314326"/>
                  <a:pt x="1464667" y="314326"/>
                </a:cubicBezTo>
                <a:close/>
                <a:moveTo>
                  <a:pt x="1272398" y="314326"/>
                </a:moveTo>
                <a:cubicBezTo>
                  <a:pt x="1286956" y="314326"/>
                  <a:pt x="1296789" y="318356"/>
                  <a:pt x="1301895" y="326415"/>
                </a:cubicBezTo>
                <a:cubicBezTo>
                  <a:pt x="1307002" y="334475"/>
                  <a:pt x="1309555" y="349744"/>
                  <a:pt x="1309555" y="372223"/>
                </a:cubicBezTo>
                <a:lnTo>
                  <a:pt x="1309555" y="432816"/>
                </a:lnTo>
                <a:lnTo>
                  <a:pt x="1297135" y="432816"/>
                </a:lnTo>
                <a:lnTo>
                  <a:pt x="1297135" y="372673"/>
                </a:lnTo>
                <a:cubicBezTo>
                  <a:pt x="1297135" y="353373"/>
                  <a:pt x="1295491" y="340743"/>
                  <a:pt x="1292203" y="334784"/>
                </a:cubicBezTo>
                <a:cubicBezTo>
                  <a:pt x="1288914" y="328825"/>
                  <a:pt x="1281678" y="325846"/>
                  <a:pt x="1270493" y="325846"/>
                </a:cubicBezTo>
                <a:cubicBezTo>
                  <a:pt x="1264749" y="325846"/>
                  <a:pt x="1258710" y="326756"/>
                  <a:pt x="1252376" y="328576"/>
                </a:cubicBezTo>
                <a:cubicBezTo>
                  <a:pt x="1246042" y="330397"/>
                  <a:pt x="1241150" y="332169"/>
                  <a:pt x="1237700" y="333893"/>
                </a:cubicBezTo>
                <a:lnTo>
                  <a:pt x="1233531" y="336150"/>
                </a:lnTo>
                <a:lnTo>
                  <a:pt x="1233531" y="432816"/>
                </a:lnTo>
                <a:lnTo>
                  <a:pt x="1221112" y="432816"/>
                </a:lnTo>
                <a:lnTo>
                  <a:pt x="1221112" y="316344"/>
                </a:lnTo>
                <a:lnTo>
                  <a:pt x="1233531" y="316344"/>
                </a:lnTo>
                <a:lnTo>
                  <a:pt x="1233531" y="325085"/>
                </a:lnTo>
                <a:cubicBezTo>
                  <a:pt x="1244885" y="317913"/>
                  <a:pt x="1257841" y="314326"/>
                  <a:pt x="1272398" y="314326"/>
                </a:cubicBezTo>
                <a:close/>
                <a:moveTo>
                  <a:pt x="1054439" y="314326"/>
                </a:moveTo>
                <a:cubicBezTo>
                  <a:pt x="1069378" y="314326"/>
                  <a:pt x="1080596" y="318823"/>
                  <a:pt x="1088091" y="327816"/>
                </a:cubicBezTo>
                <a:cubicBezTo>
                  <a:pt x="1095586" y="336808"/>
                  <a:pt x="1099333" y="350938"/>
                  <a:pt x="1099333" y="370205"/>
                </a:cubicBezTo>
                <a:lnTo>
                  <a:pt x="1099333" y="379892"/>
                </a:lnTo>
                <a:lnTo>
                  <a:pt x="1019720" y="379892"/>
                </a:lnTo>
                <a:cubicBezTo>
                  <a:pt x="1019720" y="394191"/>
                  <a:pt x="1022092" y="405003"/>
                  <a:pt x="1026837" y="412328"/>
                </a:cubicBezTo>
                <a:cubicBezTo>
                  <a:pt x="1031582" y="419653"/>
                  <a:pt x="1039672" y="423315"/>
                  <a:pt x="1051108" y="423315"/>
                </a:cubicBezTo>
                <a:cubicBezTo>
                  <a:pt x="1062544" y="423315"/>
                  <a:pt x="1073934" y="422805"/>
                  <a:pt x="1085278" y="421786"/>
                </a:cubicBezTo>
                <a:lnTo>
                  <a:pt x="1094458" y="421068"/>
                </a:lnTo>
                <a:lnTo>
                  <a:pt x="1095072" y="432638"/>
                </a:lnTo>
                <a:cubicBezTo>
                  <a:pt x="1076922" y="434102"/>
                  <a:pt x="1062319" y="434834"/>
                  <a:pt x="1051263" y="434834"/>
                </a:cubicBezTo>
                <a:cubicBezTo>
                  <a:pt x="1034594" y="434677"/>
                  <a:pt x="1023025" y="429589"/>
                  <a:pt x="1016555" y="419570"/>
                </a:cubicBezTo>
                <a:cubicBezTo>
                  <a:pt x="1010085" y="409551"/>
                  <a:pt x="1006850" y="394516"/>
                  <a:pt x="1006850" y="374466"/>
                </a:cubicBezTo>
                <a:cubicBezTo>
                  <a:pt x="1006850" y="334373"/>
                  <a:pt x="1022713" y="314326"/>
                  <a:pt x="1054439" y="314326"/>
                </a:cubicBezTo>
                <a:close/>
                <a:moveTo>
                  <a:pt x="960103" y="314326"/>
                </a:moveTo>
                <a:lnTo>
                  <a:pt x="989507" y="316784"/>
                </a:lnTo>
                <a:lnTo>
                  <a:pt x="988871" y="328089"/>
                </a:lnTo>
                <a:cubicBezTo>
                  <a:pt x="975322" y="326593"/>
                  <a:pt x="965801" y="325846"/>
                  <a:pt x="960310" y="325846"/>
                </a:cubicBezTo>
                <a:cubicBezTo>
                  <a:pt x="946844" y="325846"/>
                  <a:pt x="937579" y="329175"/>
                  <a:pt x="932516" y="335834"/>
                </a:cubicBezTo>
                <a:cubicBezTo>
                  <a:pt x="927452" y="342494"/>
                  <a:pt x="924920" y="355152"/>
                  <a:pt x="924920" y="373809"/>
                </a:cubicBezTo>
                <a:cubicBezTo>
                  <a:pt x="924920" y="392466"/>
                  <a:pt x="927218" y="405381"/>
                  <a:pt x="931816" y="412555"/>
                </a:cubicBezTo>
                <a:cubicBezTo>
                  <a:pt x="936413" y="419728"/>
                  <a:pt x="945994" y="423315"/>
                  <a:pt x="960560" y="423315"/>
                </a:cubicBezTo>
                <a:lnTo>
                  <a:pt x="989339" y="421068"/>
                </a:lnTo>
                <a:lnTo>
                  <a:pt x="989953" y="432584"/>
                </a:lnTo>
                <a:cubicBezTo>
                  <a:pt x="976006" y="434084"/>
                  <a:pt x="966125" y="434834"/>
                  <a:pt x="960310" y="434834"/>
                </a:cubicBezTo>
                <a:cubicBezTo>
                  <a:pt x="941279" y="434834"/>
                  <a:pt x="928478" y="430282"/>
                  <a:pt x="921907" y="421177"/>
                </a:cubicBezTo>
                <a:cubicBezTo>
                  <a:pt x="915336" y="412072"/>
                  <a:pt x="912050" y="396322"/>
                  <a:pt x="912050" y="373925"/>
                </a:cubicBezTo>
                <a:cubicBezTo>
                  <a:pt x="912050" y="351528"/>
                  <a:pt x="915675" y="335996"/>
                  <a:pt x="922925" y="327328"/>
                </a:cubicBezTo>
                <a:cubicBezTo>
                  <a:pt x="930175" y="318660"/>
                  <a:pt x="942567" y="314326"/>
                  <a:pt x="960103" y="314326"/>
                </a:cubicBezTo>
                <a:close/>
                <a:moveTo>
                  <a:pt x="843773" y="314326"/>
                </a:moveTo>
                <a:cubicBezTo>
                  <a:pt x="858331" y="314326"/>
                  <a:pt x="868163" y="318356"/>
                  <a:pt x="873270" y="326415"/>
                </a:cubicBezTo>
                <a:cubicBezTo>
                  <a:pt x="878377" y="334475"/>
                  <a:pt x="880930" y="349744"/>
                  <a:pt x="880930" y="372223"/>
                </a:cubicBezTo>
                <a:lnTo>
                  <a:pt x="880930" y="432816"/>
                </a:lnTo>
                <a:lnTo>
                  <a:pt x="868510" y="432816"/>
                </a:lnTo>
                <a:lnTo>
                  <a:pt x="868510" y="372673"/>
                </a:lnTo>
                <a:cubicBezTo>
                  <a:pt x="868510" y="353373"/>
                  <a:pt x="866866" y="340743"/>
                  <a:pt x="863578" y="334784"/>
                </a:cubicBezTo>
                <a:cubicBezTo>
                  <a:pt x="860289" y="328825"/>
                  <a:pt x="853053" y="325846"/>
                  <a:pt x="841868" y="325846"/>
                </a:cubicBezTo>
                <a:cubicBezTo>
                  <a:pt x="836124" y="325846"/>
                  <a:pt x="830085" y="326756"/>
                  <a:pt x="823751" y="328576"/>
                </a:cubicBezTo>
                <a:cubicBezTo>
                  <a:pt x="817417" y="330397"/>
                  <a:pt x="812525" y="332169"/>
                  <a:pt x="809074" y="333893"/>
                </a:cubicBezTo>
                <a:lnTo>
                  <a:pt x="804906" y="336150"/>
                </a:lnTo>
                <a:lnTo>
                  <a:pt x="804906" y="432816"/>
                </a:lnTo>
                <a:lnTo>
                  <a:pt x="792487" y="432816"/>
                </a:lnTo>
                <a:lnTo>
                  <a:pt x="792487" y="316344"/>
                </a:lnTo>
                <a:lnTo>
                  <a:pt x="804906" y="316344"/>
                </a:lnTo>
                <a:lnTo>
                  <a:pt x="804906" y="325085"/>
                </a:lnTo>
                <a:cubicBezTo>
                  <a:pt x="816260" y="317913"/>
                  <a:pt x="829216" y="314326"/>
                  <a:pt x="843773" y="314326"/>
                </a:cubicBezTo>
                <a:close/>
                <a:moveTo>
                  <a:pt x="722185" y="314326"/>
                </a:moveTo>
                <a:cubicBezTo>
                  <a:pt x="745536" y="314326"/>
                  <a:pt x="757211" y="326673"/>
                  <a:pt x="757211" y="351367"/>
                </a:cubicBezTo>
                <a:lnTo>
                  <a:pt x="757211" y="416050"/>
                </a:lnTo>
                <a:cubicBezTo>
                  <a:pt x="757663" y="420124"/>
                  <a:pt x="763270" y="422618"/>
                  <a:pt x="774031" y="423533"/>
                </a:cubicBezTo>
                <a:lnTo>
                  <a:pt x="773409" y="434609"/>
                </a:lnTo>
                <a:cubicBezTo>
                  <a:pt x="760267" y="434609"/>
                  <a:pt x="751582" y="431470"/>
                  <a:pt x="747353" y="425190"/>
                </a:cubicBezTo>
                <a:cubicBezTo>
                  <a:pt x="732955" y="431620"/>
                  <a:pt x="718137" y="434834"/>
                  <a:pt x="702897" y="434834"/>
                </a:cubicBezTo>
                <a:cubicBezTo>
                  <a:pt x="692953" y="434834"/>
                  <a:pt x="685190" y="431840"/>
                  <a:pt x="679608" y="425853"/>
                </a:cubicBezTo>
                <a:cubicBezTo>
                  <a:pt x="674027" y="419865"/>
                  <a:pt x="671236" y="411472"/>
                  <a:pt x="671236" y="400673"/>
                </a:cubicBezTo>
                <a:cubicBezTo>
                  <a:pt x="671236" y="389874"/>
                  <a:pt x="673881" y="381587"/>
                  <a:pt x="679173" y="375813"/>
                </a:cubicBezTo>
                <a:cubicBezTo>
                  <a:pt x="684464" y="370038"/>
                  <a:pt x="692812" y="366597"/>
                  <a:pt x="704219" y="365490"/>
                </a:cubicBezTo>
                <a:lnTo>
                  <a:pt x="744791" y="361218"/>
                </a:lnTo>
                <a:lnTo>
                  <a:pt x="744791" y="351367"/>
                </a:lnTo>
                <a:cubicBezTo>
                  <a:pt x="744791" y="342444"/>
                  <a:pt x="742944" y="336035"/>
                  <a:pt x="739250" y="332139"/>
                </a:cubicBezTo>
                <a:cubicBezTo>
                  <a:pt x="735555" y="328244"/>
                  <a:pt x="729867" y="326296"/>
                  <a:pt x="722185" y="326296"/>
                </a:cubicBezTo>
                <a:cubicBezTo>
                  <a:pt x="713853" y="326296"/>
                  <a:pt x="702137" y="327267"/>
                  <a:pt x="687038" y="329210"/>
                </a:cubicBezTo>
                <a:lnTo>
                  <a:pt x="677733" y="330107"/>
                </a:lnTo>
                <a:lnTo>
                  <a:pt x="676840" y="318727"/>
                </a:lnTo>
                <a:cubicBezTo>
                  <a:pt x="694976" y="315793"/>
                  <a:pt x="710091" y="314326"/>
                  <a:pt x="722185" y="314326"/>
                </a:cubicBezTo>
                <a:close/>
                <a:moveTo>
                  <a:pt x="536618" y="314326"/>
                </a:moveTo>
                <a:cubicBezTo>
                  <a:pt x="550924" y="314326"/>
                  <a:pt x="561273" y="319141"/>
                  <a:pt x="567665" y="328769"/>
                </a:cubicBezTo>
                <a:cubicBezTo>
                  <a:pt x="574056" y="338398"/>
                  <a:pt x="577251" y="353522"/>
                  <a:pt x="577251" y="374141"/>
                </a:cubicBezTo>
                <a:cubicBezTo>
                  <a:pt x="577251" y="394760"/>
                  <a:pt x="573433" y="410031"/>
                  <a:pt x="565795" y="419952"/>
                </a:cubicBezTo>
                <a:cubicBezTo>
                  <a:pt x="558157" y="429874"/>
                  <a:pt x="545367" y="434834"/>
                  <a:pt x="527424" y="434834"/>
                </a:cubicBezTo>
                <a:cubicBezTo>
                  <a:pt x="517034" y="434834"/>
                  <a:pt x="507928" y="433788"/>
                  <a:pt x="500106" y="431695"/>
                </a:cubicBezTo>
                <a:lnTo>
                  <a:pt x="500106" y="484394"/>
                </a:lnTo>
                <a:lnTo>
                  <a:pt x="487687" y="484394"/>
                </a:lnTo>
                <a:lnTo>
                  <a:pt x="487687" y="316344"/>
                </a:lnTo>
                <a:lnTo>
                  <a:pt x="500106" y="316344"/>
                </a:lnTo>
                <a:lnTo>
                  <a:pt x="500106" y="325535"/>
                </a:lnTo>
                <a:cubicBezTo>
                  <a:pt x="502199" y="322994"/>
                  <a:pt x="507253" y="320491"/>
                  <a:pt x="515267" y="318025"/>
                </a:cubicBezTo>
                <a:cubicBezTo>
                  <a:pt x="523281" y="315559"/>
                  <a:pt x="530398" y="314326"/>
                  <a:pt x="536618" y="314326"/>
                </a:cubicBezTo>
                <a:close/>
                <a:moveTo>
                  <a:pt x="406738" y="314326"/>
                </a:moveTo>
                <a:cubicBezTo>
                  <a:pt x="421678" y="314326"/>
                  <a:pt x="432896" y="318823"/>
                  <a:pt x="440391" y="327816"/>
                </a:cubicBezTo>
                <a:cubicBezTo>
                  <a:pt x="447886" y="336808"/>
                  <a:pt x="451633" y="350938"/>
                  <a:pt x="451633" y="370205"/>
                </a:cubicBezTo>
                <a:lnTo>
                  <a:pt x="451633" y="379892"/>
                </a:lnTo>
                <a:lnTo>
                  <a:pt x="372020" y="379892"/>
                </a:lnTo>
                <a:cubicBezTo>
                  <a:pt x="372020" y="394191"/>
                  <a:pt x="374392" y="405003"/>
                  <a:pt x="379137" y="412328"/>
                </a:cubicBezTo>
                <a:cubicBezTo>
                  <a:pt x="383881" y="419653"/>
                  <a:pt x="391972" y="423315"/>
                  <a:pt x="403408" y="423315"/>
                </a:cubicBezTo>
                <a:cubicBezTo>
                  <a:pt x="414844" y="423315"/>
                  <a:pt x="426234" y="422805"/>
                  <a:pt x="437578" y="421786"/>
                </a:cubicBezTo>
                <a:lnTo>
                  <a:pt x="446758" y="421068"/>
                </a:lnTo>
                <a:lnTo>
                  <a:pt x="447372" y="432638"/>
                </a:lnTo>
                <a:cubicBezTo>
                  <a:pt x="429222" y="434102"/>
                  <a:pt x="414619" y="434834"/>
                  <a:pt x="403563" y="434834"/>
                </a:cubicBezTo>
                <a:cubicBezTo>
                  <a:pt x="386894" y="434677"/>
                  <a:pt x="375325" y="429589"/>
                  <a:pt x="368855" y="419570"/>
                </a:cubicBezTo>
                <a:cubicBezTo>
                  <a:pt x="362385" y="409551"/>
                  <a:pt x="359150" y="394516"/>
                  <a:pt x="359150" y="374466"/>
                </a:cubicBezTo>
                <a:cubicBezTo>
                  <a:pt x="359150" y="334373"/>
                  <a:pt x="375013" y="314326"/>
                  <a:pt x="406738" y="314326"/>
                </a:cubicBezTo>
                <a:close/>
                <a:moveTo>
                  <a:pt x="302878" y="314326"/>
                </a:moveTo>
                <a:lnTo>
                  <a:pt x="332282" y="316784"/>
                </a:lnTo>
                <a:lnTo>
                  <a:pt x="331646" y="328089"/>
                </a:lnTo>
                <a:cubicBezTo>
                  <a:pt x="318096" y="326593"/>
                  <a:pt x="308576" y="325846"/>
                  <a:pt x="303085" y="325846"/>
                </a:cubicBezTo>
                <a:cubicBezTo>
                  <a:pt x="289619" y="325846"/>
                  <a:pt x="280354" y="329175"/>
                  <a:pt x="275290" y="335834"/>
                </a:cubicBezTo>
                <a:cubicBezTo>
                  <a:pt x="270227" y="342494"/>
                  <a:pt x="267695" y="355152"/>
                  <a:pt x="267695" y="373809"/>
                </a:cubicBezTo>
                <a:cubicBezTo>
                  <a:pt x="267695" y="392466"/>
                  <a:pt x="269993" y="405381"/>
                  <a:pt x="274590" y="412555"/>
                </a:cubicBezTo>
                <a:cubicBezTo>
                  <a:pt x="279187" y="419728"/>
                  <a:pt x="288769" y="423315"/>
                  <a:pt x="303335" y="423315"/>
                </a:cubicBezTo>
                <a:lnTo>
                  <a:pt x="332114" y="421068"/>
                </a:lnTo>
                <a:lnTo>
                  <a:pt x="332728" y="432584"/>
                </a:lnTo>
                <a:cubicBezTo>
                  <a:pt x="318781" y="434084"/>
                  <a:pt x="308900" y="434834"/>
                  <a:pt x="303085" y="434834"/>
                </a:cubicBezTo>
                <a:cubicBezTo>
                  <a:pt x="284054" y="434834"/>
                  <a:pt x="271253" y="430282"/>
                  <a:pt x="264682" y="421177"/>
                </a:cubicBezTo>
                <a:cubicBezTo>
                  <a:pt x="258111" y="412072"/>
                  <a:pt x="254825" y="396322"/>
                  <a:pt x="254825" y="373925"/>
                </a:cubicBezTo>
                <a:cubicBezTo>
                  <a:pt x="254825" y="351528"/>
                  <a:pt x="258450" y="335996"/>
                  <a:pt x="265700" y="327328"/>
                </a:cubicBezTo>
                <a:cubicBezTo>
                  <a:pt x="272950" y="318660"/>
                  <a:pt x="285342" y="314326"/>
                  <a:pt x="302878" y="314326"/>
                </a:cubicBezTo>
                <a:close/>
                <a:moveTo>
                  <a:pt x="198103" y="314326"/>
                </a:moveTo>
                <a:lnTo>
                  <a:pt x="227507" y="316784"/>
                </a:lnTo>
                <a:lnTo>
                  <a:pt x="226871" y="328089"/>
                </a:lnTo>
                <a:cubicBezTo>
                  <a:pt x="213321" y="326593"/>
                  <a:pt x="203801" y="325846"/>
                  <a:pt x="198310" y="325846"/>
                </a:cubicBezTo>
                <a:cubicBezTo>
                  <a:pt x="184844" y="325846"/>
                  <a:pt x="175579" y="329175"/>
                  <a:pt x="170515" y="335834"/>
                </a:cubicBezTo>
                <a:cubicBezTo>
                  <a:pt x="165452" y="342494"/>
                  <a:pt x="162920" y="355152"/>
                  <a:pt x="162920" y="373809"/>
                </a:cubicBezTo>
                <a:cubicBezTo>
                  <a:pt x="162920" y="392466"/>
                  <a:pt x="165218" y="405381"/>
                  <a:pt x="169815" y="412555"/>
                </a:cubicBezTo>
                <a:cubicBezTo>
                  <a:pt x="174412" y="419728"/>
                  <a:pt x="183994" y="423315"/>
                  <a:pt x="198560" y="423315"/>
                </a:cubicBezTo>
                <a:lnTo>
                  <a:pt x="227339" y="421068"/>
                </a:lnTo>
                <a:lnTo>
                  <a:pt x="227953" y="432584"/>
                </a:lnTo>
                <a:cubicBezTo>
                  <a:pt x="214006" y="434084"/>
                  <a:pt x="204125" y="434834"/>
                  <a:pt x="198310" y="434834"/>
                </a:cubicBezTo>
                <a:cubicBezTo>
                  <a:pt x="179279" y="434834"/>
                  <a:pt x="166478" y="430282"/>
                  <a:pt x="159907" y="421177"/>
                </a:cubicBezTo>
                <a:cubicBezTo>
                  <a:pt x="153336" y="412072"/>
                  <a:pt x="150050" y="396322"/>
                  <a:pt x="150050" y="373925"/>
                </a:cubicBezTo>
                <a:cubicBezTo>
                  <a:pt x="150050" y="351528"/>
                  <a:pt x="153675" y="335996"/>
                  <a:pt x="160925" y="327328"/>
                </a:cubicBezTo>
                <a:cubicBezTo>
                  <a:pt x="168175" y="318660"/>
                  <a:pt x="180567" y="314326"/>
                  <a:pt x="198103" y="314326"/>
                </a:cubicBezTo>
                <a:close/>
                <a:moveTo>
                  <a:pt x="2430462" y="313873"/>
                </a:moveTo>
                <a:lnTo>
                  <a:pt x="2430462" y="326103"/>
                </a:lnTo>
                <a:cubicBezTo>
                  <a:pt x="2422768" y="327674"/>
                  <a:pt x="2415326" y="329985"/>
                  <a:pt x="2408137" y="333036"/>
                </a:cubicBezTo>
                <a:cubicBezTo>
                  <a:pt x="2400949" y="336086"/>
                  <a:pt x="2395618" y="338704"/>
                  <a:pt x="2392146" y="340890"/>
                </a:cubicBezTo>
                <a:lnTo>
                  <a:pt x="2386056" y="344587"/>
                </a:lnTo>
                <a:lnTo>
                  <a:pt x="2386056" y="432816"/>
                </a:lnTo>
                <a:lnTo>
                  <a:pt x="2373637" y="432816"/>
                </a:lnTo>
                <a:lnTo>
                  <a:pt x="2373637" y="316344"/>
                </a:lnTo>
                <a:lnTo>
                  <a:pt x="2386056" y="316344"/>
                </a:lnTo>
                <a:lnTo>
                  <a:pt x="2386056" y="333607"/>
                </a:lnTo>
                <a:cubicBezTo>
                  <a:pt x="2388213" y="330374"/>
                  <a:pt x="2393799" y="326674"/>
                  <a:pt x="2402814" y="322509"/>
                </a:cubicBezTo>
                <a:cubicBezTo>
                  <a:pt x="2411828" y="318345"/>
                  <a:pt x="2421044" y="315466"/>
                  <a:pt x="2430462" y="313873"/>
                </a:cubicBezTo>
                <a:close/>
                <a:moveTo>
                  <a:pt x="57792" y="283462"/>
                </a:moveTo>
                <a:lnTo>
                  <a:pt x="29689" y="372634"/>
                </a:lnTo>
                <a:lnTo>
                  <a:pt x="95083" y="372634"/>
                </a:lnTo>
                <a:lnTo>
                  <a:pt x="66944" y="283462"/>
                </a:lnTo>
                <a:close/>
                <a:moveTo>
                  <a:pt x="2456341" y="279790"/>
                </a:moveTo>
                <a:lnTo>
                  <a:pt x="2468761" y="279790"/>
                </a:lnTo>
                <a:lnTo>
                  <a:pt x="2468761" y="316344"/>
                </a:lnTo>
                <a:lnTo>
                  <a:pt x="2509577" y="316344"/>
                </a:lnTo>
                <a:lnTo>
                  <a:pt x="2509577" y="327864"/>
                </a:lnTo>
                <a:lnTo>
                  <a:pt x="2468761" y="327864"/>
                </a:lnTo>
                <a:lnTo>
                  <a:pt x="2468761" y="384332"/>
                </a:lnTo>
                <a:cubicBezTo>
                  <a:pt x="2468761" y="401296"/>
                  <a:pt x="2469858" y="412071"/>
                  <a:pt x="2472052" y="416659"/>
                </a:cubicBezTo>
                <a:cubicBezTo>
                  <a:pt x="2474246" y="421246"/>
                  <a:pt x="2479324" y="423540"/>
                  <a:pt x="2487284" y="423540"/>
                </a:cubicBezTo>
                <a:lnTo>
                  <a:pt x="2511141" y="421515"/>
                </a:lnTo>
                <a:lnTo>
                  <a:pt x="2512041" y="432998"/>
                </a:lnTo>
                <a:cubicBezTo>
                  <a:pt x="2500808" y="434372"/>
                  <a:pt x="2492497" y="435059"/>
                  <a:pt x="2487106" y="435059"/>
                </a:cubicBezTo>
                <a:cubicBezTo>
                  <a:pt x="2475735" y="435059"/>
                  <a:pt x="2467765" y="432081"/>
                  <a:pt x="2463196" y="426124"/>
                </a:cubicBezTo>
                <a:cubicBezTo>
                  <a:pt x="2458626" y="420168"/>
                  <a:pt x="2456341" y="409077"/>
                  <a:pt x="2456341" y="392854"/>
                </a:cubicBezTo>
                <a:lnTo>
                  <a:pt x="2456341" y="327864"/>
                </a:lnTo>
                <a:lnTo>
                  <a:pt x="2438625" y="327864"/>
                </a:lnTo>
                <a:lnTo>
                  <a:pt x="2438625" y="316344"/>
                </a:lnTo>
                <a:lnTo>
                  <a:pt x="2456341" y="316344"/>
                </a:lnTo>
                <a:close/>
                <a:moveTo>
                  <a:pt x="2189641" y="279790"/>
                </a:moveTo>
                <a:lnTo>
                  <a:pt x="2202061" y="279790"/>
                </a:lnTo>
                <a:lnTo>
                  <a:pt x="2202061" y="316344"/>
                </a:lnTo>
                <a:lnTo>
                  <a:pt x="2242876" y="316344"/>
                </a:lnTo>
                <a:lnTo>
                  <a:pt x="2242876" y="327864"/>
                </a:lnTo>
                <a:lnTo>
                  <a:pt x="2202061" y="327864"/>
                </a:lnTo>
                <a:lnTo>
                  <a:pt x="2202061" y="384332"/>
                </a:lnTo>
                <a:cubicBezTo>
                  <a:pt x="2202061" y="401296"/>
                  <a:pt x="2203158" y="412071"/>
                  <a:pt x="2205352" y="416659"/>
                </a:cubicBezTo>
                <a:cubicBezTo>
                  <a:pt x="2207546" y="421246"/>
                  <a:pt x="2212624" y="423540"/>
                  <a:pt x="2220584" y="423540"/>
                </a:cubicBezTo>
                <a:lnTo>
                  <a:pt x="2244441" y="421515"/>
                </a:lnTo>
                <a:lnTo>
                  <a:pt x="2245341" y="432998"/>
                </a:lnTo>
                <a:cubicBezTo>
                  <a:pt x="2234108" y="434372"/>
                  <a:pt x="2225797" y="435059"/>
                  <a:pt x="2220406" y="435059"/>
                </a:cubicBezTo>
                <a:cubicBezTo>
                  <a:pt x="2209035" y="435059"/>
                  <a:pt x="2201065" y="432081"/>
                  <a:pt x="2196495" y="426124"/>
                </a:cubicBezTo>
                <a:cubicBezTo>
                  <a:pt x="2191926" y="420168"/>
                  <a:pt x="2189641" y="409077"/>
                  <a:pt x="2189641" y="392854"/>
                </a:cubicBezTo>
                <a:lnTo>
                  <a:pt x="2189641" y="327864"/>
                </a:lnTo>
                <a:lnTo>
                  <a:pt x="2171925" y="327864"/>
                </a:lnTo>
                <a:lnTo>
                  <a:pt x="2171925" y="316344"/>
                </a:lnTo>
                <a:lnTo>
                  <a:pt x="2189641" y="316344"/>
                </a:lnTo>
                <a:close/>
                <a:moveTo>
                  <a:pt x="1351441" y="279790"/>
                </a:moveTo>
                <a:lnTo>
                  <a:pt x="1363861" y="279790"/>
                </a:lnTo>
                <a:lnTo>
                  <a:pt x="1363861" y="316344"/>
                </a:lnTo>
                <a:lnTo>
                  <a:pt x="1404676" y="316344"/>
                </a:lnTo>
                <a:lnTo>
                  <a:pt x="1404676" y="327864"/>
                </a:lnTo>
                <a:lnTo>
                  <a:pt x="1363861" y="327864"/>
                </a:lnTo>
                <a:lnTo>
                  <a:pt x="1363861" y="384332"/>
                </a:lnTo>
                <a:cubicBezTo>
                  <a:pt x="1363861" y="401296"/>
                  <a:pt x="1364958" y="412071"/>
                  <a:pt x="1367152" y="416659"/>
                </a:cubicBezTo>
                <a:cubicBezTo>
                  <a:pt x="1369346" y="421246"/>
                  <a:pt x="1374424" y="423540"/>
                  <a:pt x="1382384" y="423540"/>
                </a:cubicBezTo>
                <a:lnTo>
                  <a:pt x="1406241" y="421515"/>
                </a:lnTo>
                <a:lnTo>
                  <a:pt x="1407141" y="432998"/>
                </a:lnTo>
                <a:cubicBezTo>
                  <a:pt x="1395908" y="434372"/>
                  <a:pt x="1387597" y="435059"/>
                  <a:pt x="1382206" y="435059"/>
                </a:cubicBezTo>
                <a:cubicBezTo>
                  <a:pt x="1370835" y="435059"/>
                  <a:pt x="1362865" y="432081"/>
                  <a:pt x="1358296" y="426124"/>
                </a:cubicBezTo>
                <a:cubicBezTo>
                  <a:pt x="1353726" y="420168"/>
                  <a:pt x="1351441" y="409077"/>
                  <a:pt x="1351441" y="392854"/>
                </a:cubicBezTo>
                <a:lnTo>
                  <a:pt x="1351441" y="327864"/>
                </a:lnTo>
                <a:lnTo>
                  <a:pt x="1333725" y="327864"/>
                </a:lnTo>
                <a:lnTo>
                  <a:pt x="1333725" y="316344"/>
                </a:lnTo>
                <a:lnTo>
                  <a:pt x="1351441" y="316344"/>
                </a:lnTo>
                <a:close/>
                <a:moveTo>
                  <a:pt x="608491" y="279790"/>
                </a:moveTo>
                <a:lnTo>
                  <a:pt x="620910" y="279790"/>
                </a:lnTo>
                <a:lnTo>
                  <a:pt x="620910" y="316344"/>
                </a:lnTo>
                <a:lnTo>
                  <a:pt x="661726" y="316344"/>
                </a:lnTo>
                <a:lnTo>
                  <a:pt x="661726" y="327864"/>
                </a:lnTo>
                <a:lnTo>
                  <a:pt x="620910" y="327864"/>
                </a:lnTo>
                <a:lnTo>
                  <a:pt x="620910" y="384332"/>
                </a:lnTo>
                <a:cubicBezTo>
                  <a:pt x="620910" y="401296"/>
                  <a:pt x="622008" y="412071"/>
                  <a:pt x="624202" y="416659"/>
                </a:cubicBezTo>
                <a:cubicBezTo>
                  <a:pt x="626396" y="421246"/>
                  <a:pt x="631474" y="423540"/>
                  <a:pt x="639434" y="423540"/>
                </a:cubicBezTo>
                <a:lnTo>
                  <a:pt x="663291" y="421515"/>
                </a:lnTo>
                <a:lnTo>
                  <a:pt x="664191" y="432998"/>
                </a:lnTo>
                <a:cubicBezTo>
                  <a:pt x="652959" y="434372"/>
                  <a:pt x="644647" y="435059"/>
                  <a:pt x="639256" y="435059"/>
                </a:cubicBezTo>
                <a:cubicBezTo>
                  <a:pt x="627885" y="435059"/>
                  <a:pt x="619915" y="432081"/>
                  <a:pt x="615345" y="426124"/>
                </a:cubicBezTo>
                <a:cubicBezTo>
                  <a:pt x="610776" y="420168"/>
                  <a:pt x="608491" y="409077"/>
                  <a:pt x="608491" y="392854"/>
                </a:cubicBezTo>
                <a:lnTo>
                  <a:pt x="608491" y="327864"/>
                </a:lnTo>
                <a:lnTo>
                  <a:pt x="590775" y="327864"/>
                </a:lnTo>
                <a:lnTo>
                  <a:pt x="590775" y="316344"/>
                </a:lnTo>
                <a:lnTo>
                  <a:pt x="608491" y="316344"/>
                </a:lnTo>
                <a:close/>
                <a:moveTo>
                  <a:pt x="1600107" y="271492"/>
                </a:moveTo>
                <a:lnTo>
                  <a:pt x="1612751" y="271492"/>
                </a:lnTo>
                <a:lnTo>
                  <a:pt x="1612751" y="412364"/>
                </a:lnTo>
                <a:cubicBezTo>
                  <a:pt x="1612751" y="424484"/>
                  <a:pt x="1611200" y="432905"/>
                  <a:pt x="1608097" y="437627"/>
                </a:cubicBezTo>
                <a:cubicBezTo>
                  <a:pt x="1606323" y="440356"/>
                  <a:pt x="1604492" y="442536"/>
                  <a:pt x="1602603" y="444168"/>
                </a:cubicBezTo>
                <a:cubicBezTo>
                  <a:pt x="1600715" y="445799"/>
                  <a:pt x="1597610" y="446949"/>
                  <a:pt x="1593288" y="447618"/>
                </a:cubicBezTo>
                <a:cubicBezTo>
                  <a:pt x="1588616" y="448663"/>
                  <a:pt x="1580647" y="449186"/>
                  <a:pt x="1569381" y="449186"/>
                </a:cubicBezTo>
                <a:lnTo>
                  <a:pt x="1569381" y="437220"/>
                </a:lnTo>
                <a:cubicBezTo>
                  <a:pt x="1584712" y="437220"/>
                  <a:pt x="1593159" y="436539"/>
                  <a:pt x="1594724" y="435177"/>
                </a:cubicBezTo>
                <a:cubicBezTo>
                  <a:pt x="1597741" y="431543"/>
                  <a:pt x="1599392" y="427562"/>
                  <a:pt x="1599678" y="423235"/>
                </a:cubicBezTo>
                <a:cubicBezTo>
                  <a:pt x="1599964" y="418907"/>
                  <a:pt x="1600107" y="414163"/>
                  <a:pt x="1600107" y="409002"/>
                </a:cubicBezTo>
                <a:close/>
                <a:moveTo>
                  <a:pt x="1163962" y="271492"/>
                </a:moveTo>
                <a:lnTo>
                  <a:pt x="1176381" y="271492"/>
                </a:lnTo>
                <a:lnTo>
                  <a:pt x="1176381" y="288169"/>
                </a:lnTo>
                <a:lnTo>
                  <a:pt x="1163962" y="288169"/>
                </a:lnTo>
                <a:close/>
                <a:moveTo>
                  <a:pt x="48741" y="271492"/>
                </a:moveTo>
                <a:lnTo>
                  <a:pt x="75998" y="271492"/>
                </a:lnTo>
                <a:lnTo>
                  <a:pt x="124772" y="432816"/>
                </a:lnTo>
                <a:lnTo>
                  <a:pt x="112685" y="432816"/>
                </a:lnTo>
                <a:lnTo>
                  <a:pt x="98108" y="384599"/>
                </a:lnTo>
                <a:lnTo>
                  <a:pt x="26628" y="384599"/>
                </a:lnTo>
                <a:lnTo>
                  <a:pt x="12051" y="432816"/>
                </a:lnTo>
                <a:lnTo>
                  <a:pt x="0" y="432816"/>
                </a:lnTo>
                <a:close/>
                <a:moveTo>
                  <a:pt x="979215" y="123673"/>
                </a:moveTo>
                <a:lnTo>
                  <a:pt x="1005961" y="123673"/>
                </a:lnTo>
                <a:lnTo>
                  <a:pt x="1005961" y="156591"/>
                </a:lnTo>
                <a:lnTo>
                  <a:pt x="979215" y="156591"/>
                </a:lnTo>
                <a:close/>
                <a:moveTo>
                  <a:pt x="259201" y="103327"/>
                </a:moveTo>
                <a:lnTo>
                  <a:pt x="232683" y="105842"/>
                </a:lnTo>
                <a:cubicBezTo>
                  <a:pt x="222168" y="106756"/>
                  <a:pt x="216910" y="112471"/>
                  <a:pt x="216910" y="122987"/>
                </a:cubicBezTo>
                <a:cubicBezTo>
                  <a:pt x="216910" y="133503"/>
                  <a:pt x="221558" y="138760"/>
                  <a:pt x="230855" y="138760"/>
                </a:cubicBezTo>
                <a:cubicBezTo>
                  <a:pt x="238475" y="138760"/>
                  <a:pt x="246552" y="137541"/>
                  <a:pt x="255086" y="135103"/>
                </a:cubicBezTo>
                <a:lnTo>
                  <a:pt x="259201" y="133731"/>
                </a:lnTo>
                <a:close/>
                <a:moveTo>
                  <a:pt x="979215" y="54407"/>
                </a:moveTo>
                <a:lnTo>
                  <a:pt x="1005961" y="54407"/>
                </a:lnTo>
                <a:lnTo>
                  <a:pt x="1005961" y="87325"/>
                </a:lnTo>
                <a:lnTo>
                  <a:pt x="979215" y="87325"/>
                </a:lnTo>
                <a:close/>
                <a:moveTo>
                  <a:pt x="303092" y="42291"/>
                </a:moveTo>
                <a:lnTo>
                  <a:pt x="327552" y="42291"/>
                </a:lnTo>
                <a:lnTo>
                  <a:pt x="351784" y="135331"/>
                </a:lnTo>
                <a:lnTo>
                  <a:pt x="357956" y="135331"/>
                </a:lnTo>
                <a:lnTo>
                  <a:pt x="382188" y="42291"/>
                </a:lnTo>
                <a:lnTo>
                  <a:pt x="406877" y="42291"/>
                </a:lnTo>
                <a:lnTo>
                  <a:pt x="363443" y="205740"/>
                </a:lnTo>
                <a:lnTo>
                  <a:pt x="338982" y="205740"/>
                </a:lnTo>
                <a:lnTo>
                  <a:pt x="352698" y="156591"/>
                </a:lnTo>
                <a:lnTo>
                  <a:pt x="333039" y="156591"/>
                </a:lnTo>
                <a:close/>
                <a:moveTo>
                  <a:pt x="244456" y="39777"/>
                </a:moveTo>
                <a:cubicBezTo>
                  <a:pt x="258401" y="39777"/>
                  <a:pt x="268459" y="42786"/>
                  <a:pt x="274631" y="48806"/>
                </a:cubicBezTo>
                <a:cubicBezTo>
                  <a:pt x="280804" y="54826"/>
                  <a:pt x="283890" y="64389"/>
                  <a:pt x="283890" y="77496"/>
                </a:cubicBezTo>
                <a:lnTo>
                  <a:pt x="283890" y="129616"/>
                </a:lnTo>
                <a:cubicBezTo>
                  <a:pt x="284042" y="132969"/>
                  <a:pt x="284918" y="135446"/>
                  <a:pt x="286519" y="137046"/>
                </a:cubicBezTo>
                <a:cubicBezTo>
                  <a:pt x="288119" y="138646"/>
                  <a:pt x="290595" y="139675"/>
                  <a:pt x="293948" y="140132"/>
                </a:cubicBezTo>
                <a:lnTo>
                  <a:pt x="293262" y="159106"/>
                </a:lnTo>
                <a:cubicBezTo>
                  <a:pt x="280156" y="159106"/>
                  <a:pt x="270021" y="156286"/>
                  <a:pt x="262859" y="150648"/>
                </a:cubicBezTo>
                <a:cubicBezTo>
                  <a:pt x="250667" y="156286"/>
                  <a:pt x="238398" y="159106"/>
                  <a:pt x="226054" y="159106"/>
                </a:cubicBezTo>
                <a:cubicBezTo>
                  <a:pt x="203346" y="159106"/>
                  <a:pt x="191993" y="146990"/>
                  <a:pt x="191993" y="122758"/>
                </a:cubicBezTo>
                <a:cubicBezTo>
                  <a:pt x="191993" y="111176"/>
                  <a:pt x="195079" y="102794"/>
                  <a:pt x="201251" y="97612"/>
                </a:cubicBezTo>
                <a:cubicBezTo>
                  <a:pt x="207423" y="92431"/>
                  <a:pt x="216910" y="89307"/>
                  <a:pt x="229712" y="88240"/>
                </a:cubicBezTo>
                <a:lnTo>
                  <a:pt x="259201" y="85725"/>
                </a:lnTo>
                <a:lnTo>
                  <a:pt x="259201" y="77496"/>
                </a:lnTo>
                <a:cubicBezTo>
                  <a:pt x="259201" y="71400"/>
                  <a:pt x="257867" y="67132"/>
                  <a:pt x="255200" y="64694"/>
                </a:cubicBezTo>
                <a:cubicBezTo>
                  <a:pt x="252533" y="62256"/>
                  <a:pt x="248609" y="61036"/>
                  <a:pt x="243428" y="61036"/>
                </a:cubicBezTo>
                <a:cubicBezTo>
                  <a:pt x="233674" y="61036"/>
                  <a:pt x="221482" y="61646"/>
                  <a:pt x="206852" y="62865"/>
                </a:cubicBezTo>
                <a:lnTo>
                  <a:pt x="199536" y="63322"/>
                </a:lnTo>
                <a:lnTo>
                  <a:pt x="198622" y="45720"/>
                </a:lnTo>
                <a:cubicBezTo>
                  <a:pt x="215234" y="41758"/>
                  <a:pt x="230512" y="39777"/>
                  <a:pt x="244456" y="39777"/>
                </a:cubicBezTo>
                <a:close/>
                <a:moveTo>
                  <a:pt x="657803" y="25375"/>
                </a:moveTo>
                <a:cubicBezTo>
                  <a:pt x="646830" y="25375"/>
                  <a:pt x="638944" y="29528"/>
                  <a:pt x="634143" y="37833"/>
                </a:cubicBezTo>
                <a:cubicBezTo>
                  <a:pt x="629342" y="46139"/>
                  <a:pt x="626942" y="60732"/>
                  <a:pt x="626942" y="81610"/>
                </a:cubicBezTo>
                <a:cubicBezTo>
                  <a:pt x="626942" y="102489"/>
                  <a:pt x="629419" y="116929"/>
                  <a:pt x="634372" y="124930"/>
                </a:cubicBezTo>
                <a:cubicBezTo>
                  <a:pt x="639325" y="132931"/>
                  <a:pt x="647173" y="136932"/>
                  <a:pt x="657917" y="136932"/>
                </a:cubicBezTo>
                <a:cubicBezTo>
                  <a:pt x="668662" y="136932"/>
                  <a:pt x="676434" y="132931"/>
                  <a:pt x="681235" y="124930"/>
                </a:cubicBezTo>
                <a:cubicBezTo>
                  <a:pt x="686035" y="116929"/>
                  <a:pt x="688436" y="102489"/>
                  <a:pt x="688436" y="81610"/>
                </a:cubicBezTo>
                <a:cubicBezTo>
                  <a:pt x="688436" y="60732"/>
                  <a:pt x="686073" y="46139"/>
                  <a:pt x="681349" y="37833"/>
                </a:cubicBezTo>
                <a:cubicBezTo>
                  <a:pt x="676625" y="29528"/>
                  <a:pt x="668776" y="25375"/>
                  <a:pt x="657803" y="25375"/>
                </a:cubicBezTo>
                <a:close/>
                <a:moveTo>
                  <a:pt x="890366" y="5715"/>
                </a:moveTo>
                <a:lnTo>
                  <a:pt x="918483" y="5715"/>
                </a:lnTo>
                <a:lnTo>
                  <a:pt x="876421" y="107442"/>
                </a:lnTo>
                <a:lnTo>
                  <a:pt x="918483" y="107442"/>
                </a:lnTo>
                <a:lnTo>
                  <a:pt x="918483" y="63094"/>
                </a:lnTo>
                <a:lnTo>
                  <a:pt x="944087" y="63094"/>
                </a:lnTo>
                <a:lnTo>
                  <a:pt x="944087" y="107442"/>
                </a:lnTo>
                <a:lnTo>
                  <a:pt x="960546" y="107442"/>
                </a:lnTo>
                <a:lnTo>
                  <a:pt x="960546" y="129616"/>
                </a:lnTo>
                <a:lnTo>
                  <a:pt x="944087" y="129616"/>
                </a:lnTo>
                <a:lnTo>
                  <a:pt x="944087" y="156591"/>
                </a:lnTo>
                <a:lnTo>
                  <a:pt x="918483" y="156591"/>
                </a:lnTo>
                <a:lnTo>
                  <a:pt x="918483" y="129616"/>
                </a:lnTo>
                <a:lnTo>
                  <a:pt x="850589" y="129616"/>
                </a:lnTo>
                <a:lnTo>
                  <a:pt x="850589" y="110185"/>
                </a:lnTo>
                <a:close/>
                <a:moveTo>
                  <a:pt x="786886" y="5715"/>
                </a:moveTo>
                <a:lnTo>
                  <a:pt x="810203" y="5715"/>
                </a:lnTo>
                <a:lnTo>
                  <a:pt x="810203" y="156591"/>
                </a:lnTo>
                <a:lnTo>
                  <a:pt x="784829" y="156591"/>
                </a:lnTo>
                <a:lnTo>
                  <a:pt x="784829" y="34519"/>
                </a:lnTo>
                <a:lnTo>
                  <a:pt x="749396" y="57379"/>
                </a:lnTo>
                <a:lnTo>
                  <a:pt x="737737" y="38405"/>
                </a:lnTo>
                <a:close/>
                <a:moveTo>
                  <a:pt x="657803" y="3201"/>
                </a:moveTo>
                <a:cubicBezTo>
                  <a:pt x="676853" y="3201"/>
                  <a:pt x="691103" y="9297"/>
                  <a:pt x="700551" y="21489"/>
                </a:cubicBezTo>
                <a:cubicBezTo>
                  <a:pt x="710000" y="33681"/>
                  <a:pt x="714725" y="53835"/>
                  <a:pt x="714725" y="81953"/>
                </a:cubicBezTo>
                <a:cubicBezTo>
                  <a:pt x="714725" y="110071"/>
                  <a:pt x="709962" y="129959"/>
                  <a:pt x="700437" y="141618"/>
                </a:cubicBezTo>
                <a:cubicBezTo>
                  <a:pt x="690912" y="153276"/>
                  <a:pt x="676663" y="159106"/>
                  <a:pt x="657689" y="159106"/>
                </a:cubicBezTo>
                <a:cubicBezTo>
                  <a:pt x="638715" y="159106"/>
                  <a:pt x="624466" y="153315"/>
                  <a:pt x="614941" y="141732"/>
                </a:cubicBezTo>
                <a:cubicBezTo>
                  <a:pt x="605416" y="130150"/>
                  <a:pt x="600653" y="110300"/>
                  <a:pt x="600653" y="82182"/>
                </a:cubicBezTo>
                <a:cubicBezTo>
                  <a:pt x="600653" y="54064"/>
                  <a:pt x="605416" y="33871"/>
                  <a:pt x="614941" y="21603"/>
                </a:cubicBezTo>
                <a:cubicBezTo>
                  <a:pt x="624466" y="9335"/>
                  <a:pt x="638753" y="3201"/>
                  <a:pt x="657803" y="3201"/>
                </a:cubicBezTo>
                <a:close/>
                <a:moveTo>
                  <a:pt x="532149" y="3201"/>
                </a:moveTo>
                <a:cubicBezTo>
                  <a:pt x="563696" y="3201"/>
                  <a:pt x="579470" y="17221"/>
                  <a:pt x="579470" y="45263"/>
                </a:cubicBezTo>
                <a:cubicBezTo>
                  <a:pt x="579470" y="56236"/>
                  <a:pt x="577069" y="65761"/>
                  <a:pt x="572269" y="73838"/>
                </a:cubicBezTo>
                <a:cubicBezTo>
                  <a:pt x="567468" y="81915"/>
                  <a:pt x="558896" y="91669"/>
                  <a:pt x="546551" y="103099"/>
                </a:cubicBezTo>
                <a:lnTo>
                  <a:pt x="514319" y="134417"/>
                </a:lnTo>
                <a:lnTo>
                  <a:pt x="582441" y="134417"/>
                </a:lnTo>
                <a:lnTo>
                  <a:pt x="582441" y="156591"/>
                </a:lnTo>
                <a:lnTo>
                  <a:pt x="485286" y="156591"/>
                </a:lnTo>
                <a:lnTo>
                  <a:pt x="485286" y="134874"/>
                </a:lnTo>
                <a:lnTo>
                  <a:pt x="522548" y="96469"/>
                </a:lnTo>
                <a:cubicBezTo>
                  <a:pt x="533826" y="84887"/>
                  <a:pt x="541751" y="75819"/>
                  <a:pt x="546323" y="69266"/>
                </a:cubicBezTo>
                <a:cubicBezTo>
                  <a:pt x="550895" y="62713"/>
                  <a:pt x="553181" y="55512"/>
                  <a:pt x="553181" y="47663"/>
                </a:cubicBezTo>
                <a:cubicBezTo>
                  <a:pt x="553181" y="39815"/>
                  <a:pt x="550971" y="34214"/>
                  <a:pt x="546551" y="30861"/>
                </a:cubicBezTo>
                <a:cubicBezTo>
                  <a:pt x="542132" y="27508"/>
                  <a:pt x="534893" y="25832"/>
                  <a:pt x="524834" y="25832"/>
                </a:cubicBezTo>
                <a:cubicBezTo>
                  <a:pt x="515385" y="25832"/>
                  <a:pt x="504946" y="26899"/>
                  <a:pt x="493516" y="29032"/>
                </a:cubicBezTo>
                <a:lnTo>
                  <a:pt x="487801" y="29947"/>
                </a:lnTo>
                <a:lnTo>
                  <a:pt x="486201" y="9830"/>
                </a:lnTo>
                <a:cubicBezTo>
                  <a:pt x="500984" y="5410"/>
                  <a:pt x="516300" y="3201"/>
                  <a:pt x="532149" y="3201"/>
                </a:cubicBezTo>
                <a:close/>
                <a:moveTo>
                  <a:pt x="11780" y="0"/>
                </a:moveTo>
                <a:lnTo>
                  <a:pt x="55899" y="0"/>
                </a:lnTo>
                <a:lnTo>
                  <a:pt x="90875" y="122301"/>
                </a:lnTo>
                <a:lnTo>
                  <a:pt x="125851" y="0"/>
                </a:lnTo>
                <a:lnTo>
                  <a:pt x="170199" y="0"/>
                </a:lnTo>
                <a:lnTo>
                  <a:pt x="170199" y="156591"/>
                </a:lnTo>
                <a:lnTo>
                  <a:pt x="144596" y="156591"/>
                </a:lnTo>
                <a:lnTo>
                  <a:pt x="144596" y="28118"/>
                </a:lnTo>
                <a:lnTo>
                  <a:pt x="141167" y="28118"/>
                </a:lnTo>
                <a:lnTo>
                  <a:pt x="104134" y="150190"/>
                </a:lnTo>
                <a:lnTo>
                  <a:pt x="77616" y="150190"/>
                </a:lnTo>
                <a:lnTo>
                  <a:pt x="40583" y="28118"/>
                </a:lnTo>
                <a:lnTo>
                  <a:pt x="37154" y="28118"/>
                </a:lnTo>
                <a:lnTo>
                  <a:pt x="37154" y="156591"/>
                </a:lnTo>
                <a:lnTo>
                  <a:pt x="11780" y="15659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 To Outline"/>
          <p:cNvSpPr/>
          <p:nvPr/>
        </p:nvSpPr>
        <p:spPr>
          <a:xfrm>
            <a:off x="7305778" y="1757881"/>
            <a:ext cx="2027811" cy="711284"/>
          </a:xfrm>
          <a:custGeom>
            <a:avLst/>
            <a:gdLst/>
            <a:ahLst/>
            <a:cxnLst/>
            <a:rect l="l" t="t" r="r" b="b"/>
            <a:pathLst>
              <a:path w="2027811" h="711284">
                <a:moveTo>
                  <a:pt x="994149" y="648716"/>
                </a:moveTo>
                <a:lnTo>
                  <a:pt x="954937" y="652977"/>
                </a:lnTo>
                <a:cubicBezTo>
                  <a:pt x="947001" y="653813"/>
                  <a:pt x="941438" y="656026"/>
                  <a:pt x="938248" y="659615"/>
                </a:cubicBezTo>
                <a:cubicBezTo>
                  <a:pt x="935058" y="663205"/>
                  <a:pt x="933463" y="668788"/>
                  <a:pt x="933463" y="676364"/>
                </a:cubicBezTo>
                <a:cubicBezTo>
                  <a:pt x="933463" y="683940"/>
                  <a:pt x="935099" y="689697"/>
                  <a:pt x="938369" y="693634"/>
                </a:cubicBezTo>
                <a:cubicBezTo>
                  <a:pt x="941640" y="697571"/>
                  <a:pt x="946346" y="699540"/>
                  <a:pt x="952487" y="699540"/>
                </a:cubicBezTo>
                <a:cubicBezTo>
                  <a:pt x="958628" y="699540"/>
                  <a:pt x="965268" y="698775"/>
                  <a:pt x="972407" y="697245"/>
                </a:cubicBezTo>
                <a:cubicBezTo>
                  <a:pt x="979546" y="695715"/>
                  <a:pt x="985201" y="694206"/>
                  <a:pt x="989370" y="692718"/>
                </a:cubicBezTo>
                <a:lnTo>
                  <a:pt x="994149" y="691010"/>
                </a:lnTo>
                <a:close/>
                <a:moveTo>
                  <a:pt x="317874" y="648716"/>
                </a:moveTo>
                <a:lnTo>
                  <a:pt x="278662" y="652977"/>
                </a:lnTo>
                <a:cubicBezTo>
                  <a:pt x="270726" y="653813"/>
                  <a:pt x="265163" y="656026"/>
                  <a:pt x="261973" y="659615"/>
                </a:cubicBezTo>
                <a:cubicBezTo>
                  <a:pt x="258783" y="663205"/>
                  <a:pt x="257188" y="668788"/>
                  <a:pt x="257188" y="676364"/>
                </a:cubicBezTo>
                <a:cubicBezTo>
                  <a:pt x="257188" y="683940"/>
                  <a:pt x="258824" y="689697"/>
                  <a:pt x="262094" y="693634"/>
                </a:cubicBezTo>
                <a:cubicBezTo>
                  <a:pt x="265365" y="697571"/>
                  <a:pt x="270071" y="699540"/>
                  <a:pt x="276212" y="699540"/>
                </a:cubicBezTo>
                <a:cubicBezTo>
                  <a:pt x="282353" y="699540"/>
                  <a:pt x="288994" y="698775"/>
                  <a:pt x="296133" y="697245"/>
                </a:cubicBezTo>
                <a:cubicBezTo>
                  <a:pt x="303271" y="695715"/>
                  <a:pt x="308926" y="694206"/>
                  <a:pt x="313095" y="692718"/>
                </a:cubicBezTo>
                <a:lnTo>
                  <a:pt x="317874" y="691010"/>
                </a:lnTo>
                <a:close/>
                <a:moveTo>
                  <a:pt x="1391540" y="602071"/>
                </a:moveTo>
                <a:cubicBezTo>
                  <a:pt x="1377259" y="602071"/>
                  <a:pt x="1367566" y="606056"/>
                  <a:pt x="1362461" y="614028"/>
                </a:cubicBezTo>
                <a:cubicBezTo>
                  <a:pt x="1357355" y="621999"/>
                  <a:pt x="1354803" y="634818"/>
                  <a:pt x="1354803" y="652484"/>
                </a:cubicBezTo>
                <a:cubicBezTo>
                  <a:pt x="1354803" y="673463"/>
                  <a:pt x="1357992" y="686863"/>
                  <a:pt x="1364372" y="692686"/>
                </a:cubicBezTo>
                <a:cubicBezTo>
                  <a:pt x="1367494" y="695524"/>
                  <a:pt x="1370353" y="697376"/>
                  <a:pt x="1372950" y="698242"/>
                </a:cubicBezTo>
                <a:cubicBezTo>
                  <a:pt x="1375546" y="699107"/>
                  <a:pt x="1379122" y="699540"/>
                  <a:pt x="1383678" y="699540"/>
                </a:cubicBezTo>
                <a:cubicBezTo>
                  <a:pt x="1388233" y="699540"/>
                  <a:pt x="1393659" y="698599"/>
                  <a:pt x="1399957" y="696718"/>
                </a:cubicBezTo>
                <a:cubicBezTo>
                  <a:pt x="1406254" y="694837"/>
                  <a:pt x="1411153" y="692947"/>
                  <a:pt x="1414653" y="691050"/>
                </a:cubicBezTo>
                <a:lnTo>
                  <a:pt x="1418854" y="688774"/>
                </a:lnTo>
                <a:lnTo>
                  <a:pt x="1418854" y="604464"/>
                </a:lnTo>
                <a:cubicBezTo>
                  <a:pt x="1408483" y="602868"/>
                  <a:pt x="1399378" y="602071"/>
                  <a:pt x="1391540" y="602071"/>
                </a:cubicBezTo>
                <a:close/>
                <a:moveTo>
                  <a:pt x="1275222" y="602071"/>
                </a:moveTo>
                <a:cubicBezTo>
                  <a:pt x="1252076" y="602071"/>
                  <a:pt x="1240503" y="616246"/>
                  <a:pt x="1240503" y="644597"/>
                </a:cubicBezTo>
                <a:lnTo>
                  <a:pt x="1307247" y="644597"/>
                </a:lnTo>
                <a:cubicBezTo>
                  <a:pt x="1307247" y="629596"/>
                  <a:pt x="1304709" y="618757"/>
                  <a:pt x="1299633" y="612083"/>
                </a:cubicBezTo>
                <a:cubicBezTo>
                  <a:pt x="1294558" y="605408"/>
                  <a:pt x="1286420" y="602071"/>
                  <a:pt x="1275222" y="602071"/>
                </a:cubicBezTo>
                <a:close/>
                <a:moveTo>
                  <a:pt x="1162940" y="602071"/>
                </a:moveTo>
                <a:cubicBezTo>
                  <a:pt x="1148659" y="602071"/>
                  <a:pt x="1138966" y="606056"/>
                  <a:pt x="1133861" y="614028"/>
                </a:cubicBezTo>
                <a:cubicBezTo>
                  <a:pt x="1128755" y="621999"/>
                  <a:pt x="1126203" y="634818"/>
                  <a:pt x="1126203" y="652484"/>
                </a:cubicBezTo>
                <a:cubicBezTo>
                  <a:pt x="1126203" y="673463"/>
                  <a:pt x="1129392" y="686863"/>
                  <a:pt x="1135772" y="692686"/>
                </a:cubicBezTo>
                <a:cubicBezTo>
                  <a:pt x="1138894" y="695524"/>
                  <a:pt x="1141753" y="697376"/>
                  <a:pt x="1144350" y="698242"/>
                </a:cubicBezTo>
                <a:cubicBezTo>
                  <a:pt x="1146946" y="699107"/>
                  <a:pt x="1150522" y="699540"/>
                  <a:pt x="1155078" y="699540"/>
                </a:cubicBezTo>
                <a:cubicBezTo>
                  <a:pt x="1159633" y="699540"/>
                  <a:pt x="1165059" y="698599"/>
                  <a:pt x="1171357" y="696718"/>
                </a:cubicBezTo>
                <a:cubicBezTo>
                  <a:pt x="1177654" y="694837"/>
                  <a:pt x="1182553" y="692947"/>
                  <a:pt x="1186053" y="691050"/>
                </a:cubicBezTo>
                <a:lnTo>
                  <a:pt x="1190254" y="688774"/>
                </a:lnTo>
                <a:lnTo>
                  <a:pt x="1190254" y="604464"/>
                </a:lnTo>
                <a:cubicBezTo>
                  <a:pt x="1179883" y="602868"/>
                  <a:pt x="1170778" y="602071"/>
                  <a:pt x="1162940" y="602071"/>
                </a:cubicBezTo>
                <a:close/>
                <a:moveTo>
                  <a:pt x="736926" y="592569"/>
                </a:moveTo>
                <a:lnTo>
                  <a:pt x="749270" y="592569"/>
                </a:lnTo>
                <a:lnTo>
                  <a:pt x="777292" y="695828"/>
                </a:lnTo>
                <a:lnTo>
                  <a:pt x="809935" y="594813"/>
                </a:lnTo>
                <a:lnTo>
                  <a:pt x="821843" y="594813"/>
                </a:lnTo>
                <a:lnTo>
                  <a:pt x="854488" y="695834"/>
                </a:lnTo>
                <a:lnTo>
                  <a:pt x="882508" y="592569"/>
                </a:lnTo>
                <a:lnTo>
                  <a:pt x="894888" y="592569"/>
                </a:lnTo>
                <a:lnTo>
                  <a:pt x="864056" y="709041"/>
                </a:lnTo>
                <a:lnTo>
                  <a:pt x="845364" y="709041"/>
                </a:lnTo>
                <a:lnTo>
                  <a:pt x="815889" y="608575"/>
                </a:lnTo>
                <a:lnTo>
                  <a:pt x="786414" y="709041"/>
                </a:lnTo>
                <a:lnTo>
                  <a:pt x="767726" y="709041"/>
                </a:lnTo>
                <a:close/>
                <a:moveTo>
                  <a:pt x="1275222" y="590551"/>
                </a:moveTo>
                <a:cubicBezTo>
                  <a:pt x="1290161" y="590551"/>
                  <a:pt x="1301379" y="595048"/>
                  <a:pt x="1308874" y="604041"/>
                </a:cubicBezTo>
                <a:cubicBezTo>
                  <a:pt x="1316369" y="613033"/>
                  <a:pt x="1320116" y="627163"/>
                  <a:pt x="1320116" y="646430"/>
                </a:cubicBezTo>
                <a:lnTo>
                  <a:pt x="1320116" y="656117"/>
                </a:lnTo>
                <a:lnTo>
                  <a:pt x="1240503" y="656117"/>
                </a:lnTo>
                <a:cubicBezTo>
                  <a:pt x="1240503" y="670416"/>
                  <a:pt x="1242875" y="681228"/>
                  <a:pt x="1247620" y="688553"/>
                </a:cubicBezTo>
                <a:cubicBezTo>
                  <a:pt x="1252364" y="695878"/>
                  <a:pt x="1260455" y="699540"/>
                  <a:pt x="1271890" y="699540"/>
                </a:cubicBezTo>
                <a:cubicBezTo>
                  <a:pt x="1283326" y="699540"/>
                  <a:pt x="1294717" y="699030"/>
                  <a:pt x="1306061" y="698011"/>
                </a:cubicBezTo>
                <a:lnTo>
                  <a:pt x="1315241" y="697293"/>
                </a:lnTo>
                <a:lnTo>
                  <a:pt x="1315855" y="708863"/>
                </a:lnTo>
                <a:cubicBezTo>
                  <a:pt x="1297705" y="710327"/>
                  <a:pt x="1283102" y="711059"/>
                  <a:pt x="1272046" y="711059"/>
                </a:cubicBezTo>
                <a:cubicBezTo>
                  <a:pt x="1255377" y="710902"/>
                  <a:pt x="1243808" y="705814"/>
                  <a:pt x="1237338" y="695795"/>
                </a:cubicBezTo>
                <a:cubicBezTo>
                  <a:pt x="1230868" y="685776"/>
                  <a:pt x="1227633" y="670741"/>
                  <a:pt x="1227633" y="650691"/>
                </a:cubicBezTo>
                <a:cubicBezTo>
                  <a:pt x="1227633" y="610598"/>
                  <a:pt x="1243496" y="590551"/>
                  <a:pt x="1275222" y="590551"/>
                </a:cubicBezTo>
                <a:close/>
                <a:moveTo>
                  <a:pt x="971543" y="590551"/>
                </a:moveTo>
                <a:cubicBezTo>
                  <a:pt x="994894" y="590551"/>
                  <a:pt x="1006569" y="602898"/>
                  <a:pt x="1006569" y="627592"/>
                </a:cubicBezTo>
                <a:lnTo>
                  <a:pt x="1006569" y="692275"/>
                </a:lnTo>
                <a:cubicBezTo>
                  <a:pt x="1007021" y="696349"/>
                  <a:pt x="1012628" y="698843"/>
                  <a:pt x="1023389" y="699758"/>
                </a:cubicBezTo>
                <a:lnTo>
                  <a:pt x="1022767" y="710834"/>
                </a:lnTo>
                <a:cubicBezTo>
                  <a:pt x="1009625" y="710834"/>
                  <a:pt x="1000940" y="707695"/>
                  <a:pt x="996710" y="701415"/>
                </a:cubicBezTo>
                <a:cubicBezTo>
                  <a:pt x="982313" y="707845"/>
                  <a:pt x="967495" y="711059"/>
                  <a:pt x="952255" y="711059"/>
                </a:cubicBezTo>
                <a:cubicBezTo>
                  <a:pt x="942311" y="711059"/>
                  <a:pt x="934548" y="708065"/>
                  <a:pt x="928966" y="702078"/>
                </a:cubicBezTo>
                <a:cubicBezTo>
                  <a:pt x="923385" y="696090"/>
                  <a:pt x="920594" y="687697"/>
                  <a:pt x="920594" y="676898"/>
                </a:cubicBezTo>
                <a:cubicBezTo>
                  <a:pt x="920594" y="666099"/>
                  <a:pt x="923239" y="657812"/>
                  <a:pt x="928531" y="652038"/>
                </a:cubicBezTo>
                <a:cubicBezTo>
                  <a:pt x="933822" y="646263"/>
                  <a:pt x="942170" y="642822"/>
                  <a:pt x="953577" y="641715"/>
                </a:cubicBezTo>
                <a:lnTo>
                  <a:pt x="994149" y="637443"/>
                </a:lnTo>
                <a:lnTo>
                  <a:pt x="994149" y="627592"/>
                </a:lnTo>
                <a:cubicBezTo>
                  <a:pt x="994149" y="618669"/>
                  <a:pt x="992302" y="612260"/>
                  <a:pt x="988608" y="608364"/>
                </a:cubicBezTo>
                <a:cubicBezTo>
                  <a:pt x="984913" y="604469"/>
                  <a:pt x="979225" y="602521"/>
                  <a:pt x="971543" y="602521"/>
                </a:cubicBezTo>
                <a:cubicBezTo>
                  <a:pt x="963211" y="602521"/>
                  <a:pt x="951495" y="603492"/>
                  <a:pt x="936396" y="605435"/>
                </a:cubicBezTo>
                <a:lnTo>
                  <a:pt x="927091" y="606332"/>
                </a:lnTo>
                <a:lnTo>
                  <a:pt x="926198" y="594952"/>
                </a:lnTo>
                <a:cubicBezTo>
                  <a:pt x="944334" y="592018"/>
                  <a:pt x="959449" y="590551"/>
                  <a:pt x="971543" y="590551"/>
                </a:cubicBezTo>
                <a:close/>
                <a:moveTo>
                  <a:pt x="416856" y="590551"/>
                </a:moveTo>
                <a:cubicBezTo>
                  <a:pt x="431414" y="590551"/>
                  <a:pt x="441246" y="594581"/>
                  <a:pt x="446353" y="602640"/>
                </a:cubicBezTo>
                <a:cubicBezTo>
                  <a:pt x="451460" y="610700"/>
                  <a:pt x="454013" y="625969"/>
                  <a:pt x="454013" y="648448"/>
                </a:cubicBezTo>
                <a:lnTo>
                  <a:pt x="454013" y="709041"/>
                </a:lnTo>
                <a:lnTo>
                  <a:pt x="441594" y="709041"/>
                </a:lnTo>
                <a:lnTo>
                  <a:pt x="441594" y="648898"/>
                </a:lnTo>
                <a:cubicBezTo>
                  <a:pt x="441594" y="629598"/>
                  <a:pt x="439949" y="616968"/>
                  <a:pt x="436661" y="611009"/>
                </a:cubicBezTo>
                <a:cubicBezTo>
                  <a:pt x="433372" y="605050"/>
                  <a:pt x="426136" y="602071"/>
                  <a:pt x="414951" y="602071"/>
                </a:cubicBezTo>
                <a:cubicBezTo>
                  <a:pt x="409207" y="602071"/>
                  <a:pt x="403168" y="602981"/>
                  <a:pt x="396834" y="604801"/>
                </a:cubicBezTo>
                <a:cubicBezTo>
                  <a:pt x="390500" y="606622"/>
                  <a:pt x="385608" y="608394"/>
                  <a:pt x="382158" y="610118"/>
                </a:cubicBezTo>
                <a:lnTo>
                  <a:pt x="377989" y="612376"/>
                </a:lnTo>
                <a:lnTo>
                  <a:pt x="377989" y="709041"/>
                </a:lnTo>
                <a:lnTo>
                  <a:pt x="365570" y="709041"/>
                </a:lnTo>
                <a:lnTo>
                  <a:pt x="365570" y="592569"/>
                </a:lnTo>
                <a:lnTo>
                  <a:pt x="377989" y="592569"/>
                </a:lnTo>
                <a:lnTo>
                  <a:pt x="377989" y="601310"/>
                </a:lnTo>
                <a:cubicBezTo>
                  <a:pt x="389343" y="594138"/>
                  <a:pt x="402299" y="590551"/>
                  <a:pt x="416856" y="590551"/>
                </a:cubicBezTo>
                <a:close/>
                <a:moveTo>
                  <a:pt x="295268" y="590551"/>
                </a:moveTo>
                <a:cubicBezTo>
                  <a:pt x="318619" y="590551"/>
                  <a:pt x="330294" y="602898"/>
                  <a:pt x="330294" y="627592"/>
                </a:cubicBezTo>
                <a:lnTo>
                  <a:pt x="330294" y="692275"/>
                </a:lnTo>
                <a:cubicBezTo>
                  <a:pt x="330746" y="696349"/>
                  <a:pt x="336353" y="698843"/>
                  <a:pt x="347114" y="699758"/>
                </a:cubicBezTo>
                <a:lnTo>
                  <a:pt x="346492" y="710834"/>
                </a:lnTo>
                <a:cubicBezTo>
                  <a:pt x="333350" y="710834"/>
                  <a:pt x="324665" y="707695"/>
                  <a:pt x="320436" y="701415"/>
                </a:cubicBezTo>
                <a:cubicBezTo>
                  <a:pt x="306038" y="707845"/>
                  <a:pt x="291220" y="711059"/>
                  <a:pt x="275980" y="711059"/>
                </a:cubicBezTo>
                <a:cubicBezTo>
                  <a:pt x="266036" y="711059"/>
                  <a:pt x="258273" y="708065"/>
                  <a:pt x="252691" y="702078"/>
                </a:cubicBezTo>
                <a:cubicBezTo>
                  <a:pt x="247110" y="696090"/>
                  <a:pt x="244319" y="687697"/>
                  <a:pt x="244319" y="676898"/>
                </a:cubicBezTo>
                <a:cubicBezTo>
                  <a:pt x="244319" y="666099"/>
                  <a:pt x="246964" y="657812"/>
                  <a:pt x="252256" y="652038"/>
                </a:cubicBezTo>
                <a:cubicBezTo>
                  <a:pt x="257547" y="646263"/>
                  <a:pt x="265895" y="642822"/>
                  <a:pt x="277302" y="641715"/>
                </a:cubicBezTo>
                <a:lnTo>
                  <a:pt x="317874" y="637443"/>
                </a:lnTo>
                <a:lnTo>
                  <a:pt x="317874" y="627592"/>
                </a:lnTo>
                <a:cubicBezTo>
                  <a:pt x="317874" y="618669"/>
                  <a:pt x="316027" y="612260"/>
                  <a:pt x="312333" y="608364"/>
                </a:cubicBezTo>
                <a:cubicBezTo>
                  <a:pt x="308638" y="604469"/>
                  <a:pt x="302950" y="602521"/>
                  <a:pt x="295268" y="602521"/>
                </a:cubicBezTo>
                <a:cubicBezTo>
                  <a:pt x="286936" y="602521"/>
                  <a:pt x="275220" y="603492"/>
                  <a:pt x="260121" y="605435"/>
                </a:cubicBezTo>
                <a:lnTo>
                  <a:pt x="250816" y="606332"/>
                </a:lnTo>
                <a:lnTo>
                  <a:pt x="249923" y="594952"/>
                </a:lnTo>
                <a:cubicBezTo>
                  <a:pt x="268059" y="592018"/>
                  <a:pt x="283174" y="590551"/>
                  <a:pt x="295268" y="590551"/>
                </a:cubicBezTo>
                <a:close/>
                <a:moveTo>
                  <a:pt x="1098670" y="590098"/>
                </a:moveTo>
                <a:lnTo>
                  <a:pt x="1098670" y="602328"/>
                </a:lnTo>
                <a:cubicBezTo>
                  <a:pt x="1090976" y="603899"/>
                  <a:pt x="1083534" y="606210"/>
                  <a:pt x="1076345" y="609261"/>
                </a:cubicBezTo>
                <a:cubicBezTo>
                  <a:pt x="1069156" y="612311"/>
                  <a:pt x="1063826" y="614929"/>
                  <a:pt x="1060354" y="617115"/>
                </a:cubicBezTo>
                <a:lnTo>
                  <a:pt x="1054264" y="620812"/>
                </a:lnTo>
                <a:lnTo>
                  <a:pt x="1054264" y="709041"/>
                </a:lnTo>
                <a:lnTo>
                  <a:pt x="1041845" y="709041"/>
                </a:lnTo>
                <a:lnTo>
                  <a:pt x="1041845" y="592569"/>
                </a:lnTo>
                <a:lnTo>
                  <a:pt x="1054264" y="592569"/>
                </a:lnTo>
                <a:lnTo>
                  <a:pt x="1054264" y="609832"/>
                </a:lnTo>
                <a:cubicBezTo>
                  <a:pt x="1056421" y="606599"/>
                  <a:pt x="1062007" y="602899"/>
                  <a:pt x="1071022" y="598734"/>
                </a:cubicBezTo>
                <a:cubicBezTo>
                  <a:pt x="1080036" y="594570"/>
                  <a:pt x="1089252" y="591691"/>
                  <a:pt x="1098670" y="590098"/>
                </a:cubicBezTo>
                <a:close/>
                <a:moveTo>
                  <a:pt x="222370" y="590098"/>
                </a:moveTo>
                <a:lnTo>
                  <a:pt x="222370" y="602328"/>
                </a:lnTo>
                <a:cubicBezTo>
                  <a:pt x="214676" y="603899"/>
                  <a:pt x="207234" y="606210"/>
                  <a:pt x="200046" y="609261"/>
                </a:cubicBezTo>
                <a:cubicBezTo>
                  <a:pt x="192857" y="612311"/>
                  <a:pt x="187526" y="614929"/>
                  <a:pt x="184054" y="617115"/>
                </a:cubicBezTo>
                <a:lnTo>
                  <a:pt x="177964" y="620812"/>
                </a:lnTo>
                <a:lnTo>
                  <a:pt x="177964" y="709041"/>
                </a:lnTo>
                <a:lnTo>
                  <a:pt x="165545" y="709041"/>
                </a:lnTo>
                <a:lnTo>
                  <a:pt x="165545" y="592569"/>
                </a:lnTo>
                <a:lnTo>
                  <a:pt x="177964" y="592569"/>
                </a:lnTo>
                <a:lnTo>
                  <a:pt x="177964" y="609832"/>
                </a:lnTo>
                <a:cubicBezTo>
                  <a:pt x="180122" y="606599"/>
                  <a:pt x="185707" y="602899"/>
                  <a:pt x="194722" y="598734"/>
                </a:cubicBezTo>
                <a:cubicBezTo>
                  <a:pt x="203736" y="594570"/>
                  <a:pt x="212952" y="591691"/>
                  <a:pt x="222370" y="590098"/>
                </a:cubicBezTo>
                <a:close/>
                <a:moveTo>
                  <a:pt x="650050" y="559687"/>
                </a:moveTo>
                <a:lnTo>
                  <a:pt x="621947" y="648859"/>
                </a:lnTo>
                <a:lnTo>
                  <a:pt x="687341" y="648859"/>
                </a:lnTo>
                <a:lnTo>
                  <a:pt x="659202" y="559687"/>
                </a:lnTo>
                <a:close/>
                <a:moveTo>
                  <a:pt x="495899" y="556015"/>
                </a:moveTo>
                <a:lnTo>
                  <a:pt x="508319" y="556015"/>
                </a:lnTo>
                <a:lnTo>
                  <a:pt x="508319" y="592569"/>
                </a:lnTo>
                <a:lnTo>
                  <a:pt x="549134" y="592569"/>
                </a:lnTo>
                <a:lnTo>
                  <a:pt x="549134" y="604089"/>
                </a:lnTo>
                <a:lnTo>
                  <a:pt x="508319" y="604089"/>
                </a:lnTo>
                <a:lnTo>
                  <a:pt x="508319" y="660556"/>
                </a:lnTo>
                <a:cubicBezTo>
                  <a:pt x="508319" y="677521"/>
                  <a:pt x="509416" y="688296"/>
                  <a:pt x="511610" y="692884"/>
                </a:cubicBezTo>
                <a:cubicBezTo>
                  <a:pt x="513804" y="697471"/>
                  <a:pt x="518882" y="699765"/>
                  <a:pt x="526842" y="699765"/>
                </a:cubicBezTo>
                <a:lnTo>
                  <a:pt x="550699" y="697740"/>
                </a:lnTo>
                <a:lnTo>
                  <a:pt x="551599" y="709223"/>
                </a:lnTo>
                <a:cubicBezTo>
                  <a:pt x="540367" y="710597"/>
                  <a:pt x="532055" y="711284"/>
                  <a:pt x="526664" y="711284"/>
                </a:cubicBezTo>
                <a:cubicBezTo>
                  <a:pt x="515293" y="711284"/>
                  <a:pt x="507323" y="708306"/>
                  <a:pt x="502754" y="702349"/>
                </a:cubicBezTo>
                <a:cubicBezTo>
                  <a:pt x="498184" y="696393"/>
                  <a:pt x="495899" y="685302"/>
                  <a:pt x="495899" y="669079"/>
                </a:cubicBezTo>
                <a:lnTo>
                  <a:pt x="495899" y="604089"/>
                </a:lnTo>
                <a:lnTo>
                  <a:pt x="478183" y="604089"/>
                </a:lnTo>
                <a:lnTo>
                  <a:pt x="478183" y="592569"/>
                </a:lnTo>
                <a:lnTo>
                  <a:pt x="495899" y="592569"/>
                </a:lnTo>
                <a:close/>
                <a:moveTo>
                  <a:pt x="640999" y="547717"/>
                </a:moveTo>
                <a:lnTo>
                  <a:pt x="668256" y="547717"/>
                </a:lnTo>
                <a:lnTo>
                  <a:pt x="717030" y="709041"/>
                </a:lnTo>
                <a:lnTo>
                  <a:pt x="704943" y="709041"/>
                </a:lnTo>
                <a:lnTo>
                  <a:pt x="690366" y="660824"/>
                </a:lnTo>
                <a:lnTo>
                  <a:pt x="618886" y="660824"/>
                </a:lnTo>
                <a:lnTo>
                  <a:pt x="604309" y="709041"/>
                </a:lnTo>
                <a:lnTo>
                  <a:pt x="592258" y="709041"/>
                </a:lnTo>
                <a:close/>
                <a:moveTo>
                  <a:pt x="71045" y="545699"/>
                </a:moveTo>
                <a:cubicBezTo>
                  <a:pt x="84387" y="545699"/>
                  <a:pt x="98653" y="547141"/>
                  <a:pt x="113843" y="550025"/>
                </a:cubicBezTo>
                <a:lnTo>
                  <a:pt x="122669" y="551757"/>
                </a:lnTo>
                <a:lnTo>
                  <a:pt x="121740" y="563498"/>
                </a:lnTo>
                <a:cubicBezTo>
                  <a:pt x="101355" y="559612"/>
                  <a:pt x="85323" y="557669"/>
                  <a:pt x="73647" y="557669"/>
                </a:cubicBezTo>
                <a:cubicBezTo>
                  <a:pt x="61971" y="557669"/>
                  <a:pt x="52951" y="559224"/>
                  <a:pt x="46588" y="562335"/>
                </a:cubicBezTo>
                <a:cubicBezTo>
                  <a:pt x="40226" y="565446"/>
                  <a:pt x="35379" y="570260"/>
                  <a:pt x="32049" y="576775"/>
                </a:cubicBezTo>
                <a:cubicBezTo>
                  <a:pt x="28719" y="583290"/>
                  <a:pt x="26395" y="590614"/>
                  <a:pt x="25077" y="598747"/>
                </a:cubicBezTo>
                <a:cubicBezTo>
                  <a:pt x="23759" y="606880"/>
                  <a:pt x="23100" y="616917"/>
                  <a:pt x="23100" y="628856"/>
                </a:cubicBezTo>
                <a:cubicBezTo>
                  <a:pt x="23100" y="640796"/>
                  <a:pt x="23796" y="650834"/>
                  <a:pt x="25189" y="658972"/>
                </a:cubicBezTo>
                <a:cubicBezTo>
                  <a:pt x="26582" y="667110"/>
                  <a:pt x="29004" y="674344"/>
                  <a:pt x="32454" y="680673"/>
                </a:cubicBezTo>
                <a:cubicBezTo>
                  <a:pt x="39088" y="692951"/>
                  <a:pt x="51952" y="699090"/>
                  <a:pt x="71045" y="699090"/>
                </a:cubicBezTo>
                <a:cubicBezTo>
                  <a:pt x="82058" y="699090"/>
                  <a:pt x="95051" y="697729"/>
                  <a:pt x="110025" y="695007"/>
                </a:cubicBezTo>
                <a:lnTo>
                  <a:pt x="110025" y="638850"/>
                </a:lnTo>
                <a:lnTo>
                  <a:pt x="76385" y="638850"/>
                </a:lnTo>
                <a:lnTo>
                  <a:pt x="76385" y="626881"/>
                </a:lnTo>
                <a:lnTo>
                  <a:pt x="122669" y="626881"/>
                </a:lnTo>
                <a:lnTo>
                  <a:pt x="122669" y="705055"/>
                </a:lnTo>
                <a:cubicBezTo>
                  <a:pt x="102019" y="709058"/>
                  <a:pt x="84811" y="711059"/>
                  <a:pt x="71045" y="711059"/>
                </a:cubicBezTo>
                <a:cubicBezTo>
                  <a:pt x="48228" y="711059"/>
                  <a:pt x="32350" y="704142"/>
                  <a:pt x="23412" y="690307"/>
                </a:cubicBezTo>
                <a:cubicBezTo>
                  <a:pt x="14474" y="676472"/>
                  <a:pt x="10005" y="656015"/>
                  <a:pt x="10005" y="628938"/>
                </a:cubicBezTo>
                <a:cubicBezTo>
                  <a:pt x="10005" y="615825"/>
                  <a:pt x="10880" y="604515"/>
                  <a:pt x="12629" y="595009"/>
                </a:cubicBezTo>
                <a:cubicBezTo>
                  <a:pt x="14378" y="585503"/>
                  <a:pt x="17411" y="576896"/>
                  <a:pt x="21728" y="569188"/>
                </a:cubicBezTo>
                <a:cubicBezTo>
                  <a:pt x="30496" y="553529"/>
                  <a:pt x="46935" y="545699"/>
                  <a:pt x="71045" y="545699"/>
                </a:cubicBezTo>
                <a:close/>
                <a:moveTo>
                  <a:pt x="1418854" y="540992"/>
                </a:moveTo>
                <a:lnTo>
                  <a:pt x="1431277" y="540992"/>
                </a:lnTo>
                <a:lnTo>
                  <a:pt x="1431277" y="709041"/>
                </a:lnTo>
                <a:lnTo>
                  <a:pt x="1418854" y="709041"/>
                </a:lnTo>
                <a:lnTo>
                  <a:pt x="1418854" y="699622"/>
                </a:lnTo>
                <a:cubicBezTo>
                  <a:pt x="1416684" y="702351"/>
                  <a:pt x="1411620" y="704939"/>
                  <a:pt x="1403661" y="707387"/>
                </a:cubicBezTo>
                <a:cubicBezTo>
                  <a:pt x="1395701" y="709835"/>
                  <a:pt x="1389165" y="711059"/>
                  <a:pt x="1384051" y="711059"/>
                </a:cubicBezTo>
                <a:cubicBezTo>
                  <a:pt x="1378937" y="711059"/>
                  <a:pt x="1375018" y="710865"/>
                  <a:pt x="1372294" y="710475"/>
                </a:cubicBezTo>
                <a:cubicBezTo>
                  <a:pt x="1369570" y="710086"/>
                  <a:pt x="1366107" y="708800"/>
                  <a:pt x="1361905" y="706618"/>
                </a:cubicBezTo>
                <a:cubicBezTo>
                  <a:pt x="1357704" y="704435"/>
                  <a:pt x="1354281" y="701340"/>
                  <a:pt x="1351636" y="697333"/>
                </a:cubicBezTo>
                <a:cubicBezTo>
                  <a:pt x="1348992" y="693325"/>
                  <a:pt x="1346714" y="687499"/>
                  <a:pt x="1344802" y="679854"/>
                </a:cubicBezTo>
                <a:cubicBezTo>
                  <a:pt x="1342889" y="672209"/>
                  <a:pt x="1341933" y="663085"/>
                  <a:pt x="1341933" y="652484"/>
                </a:cubicBezTo>
                <a:cubicBezTo>
                  <a:pt x="1341933" y="631729"/>
                  <a:pt x="1345578" y="616218"/>
                  <a:pt x="1352867" y="605951"/>
                </a:cubicBezTo>
                <a:cubicBezTo>
                  <a:pt x="1360156" y="595685"/>
                  <a:pt x="1373047" y="590551"/>
                  <a:pt x="1391540" y="590551"/>
                </a:cubicBezTo>
                <a:cubicBezTo>
                  <a:pt x="1400167" y="590551"/>
                  <a:pt x="1409271" y="591372"/>
                  <a:pt x="1418854" y="593012"/>
                </a:cubicBezTo>
                <a:close/>
                <a:moveTo>
                  <a:pt x="1190254" y="540992"/>
                </a:moveTo>
                <a:lnTo>
                  <a:pt x="1202677" y="540992"/>
                </a:lnTo>
                <a:lnTo>
                  <a:pt x="1202677" y="709041"/>
                </a:lnTo>
                <a:lnTo>
                  <a:pt x="1190254" y="709041"/>
                </a:lnTo>
                <a:lnTo>
                  <a:pt x="1190254" y="699622"/>
                </a:lnTo>
                <a:cubicBezTo>
                  <a:pt x="1188084" y="702351"/>
                  <a:pt x="1183020" y="704939"/>
                  <a:pt x="1175060" y="707387"/>
                </a:cubicBezTo>
                <a:cubicBezTo>
                  <a:pt x="1167101" y="709835"/>
                  <a:pt x="1160565" y="711059"/>
                  <a:pt x="1155451" y="711059"/>
                </a:cubicBezTo>
                <a:cubicBezTo>
                  <a:pt x="1150337" y="711059"/>
                  <a:pt x="1146418" y="710865"/>
                  <a:pt x="1143694" y="710475"/>
                </a:cubicBezTo>
                <a:cubicBezTo>
                  <a:pt x="1140970" y="710086"/>
                  <a:pt x="1137507" y="708800"/>
                  <a:pt x="1133305" y="706618"/>
                </a:cubicBezTo>
                <a:cubicBezTo>
                  <a:pt x="1129104" y="704435"/>
                  <a:pt x="1125681" y="701340"/>
                  <a:pt x="1123036" y="697333"/>
                </a:cubicBezTo>
                <a:cubicBezTo>
                  <a:pt x="1120392" y="693325"/>
                  <a:pt x="1118114" y="687499"/>
                  <a:pt x="1116201" y="679854"/>
                </a:cubicBezTo>
                <a:cubicBezTo>
                  <a:pt x="1114289" y="672209"/>
                  <a:pt x="1113333" y="663085"/>
                  <a:pt x="1113333" y="652484"/>
                </a:cubicBezTo>
                <a:cubicBezTo>
                  <a:pt x="1113333" y="631729"/>
                  <a:pt x="1116978" y="616218"/>
                  <a:pt x="1124267" y="605951"/>
                </a:cubicBezTo>
                <a:cubicBezTo>
                  <a:pt x="1131556" y="595685"/>
                  <a:pt x="1144447" y="590551"/>
                  <a:pt x="1162940" y="590551"/>
                </a:cubicBezTo>
                <a:cubicBezTo>
                  <a:pt x="1171567" y="590551"/>
                  <a:pt x="1180671" y="591372"/>
                  <a:pt x="1190254" y="593012"/>
                </a:cubicBezTo>
                <a:close/>
                <a:moveTo>
                  <a:pt x="1588876" y="426087"/>
                </a:moveTo>
                <a:cubicBezTo>
                  <a:pt x="1582768" y="430309"/>
                  <a:pt x="1578704" y="433867"/>
                  <a:pt x="1576685" y="436761"/>
                </a:cubicBezTo>
                <a:cubicBezTo>
                  <a:pt x="1574666" y="439656"/>
                  <a:pt x="1573656" y="443484"/>
                  <a:pt x="1573656" y="448247"/>
                </a:cubicBezTo>
                <a:cubicBezTo>
                  <a:pt x="1573656" y="458750"/>
                  <a:pt x="1575774" y="465817"/>
                  <a:pt x="1580009" y="469448"/>
                </a:cubicBezTo>
                <a:cubicBezTo>
                  <a:pt x="1584244" y="473078"/>
                  <a:pt x="1593303" y="474893"/>
                  <a:pt x="1607185" y="474893"/>
                </a:cubicBezTo>
                <a:cubicBezTo>
                  <a:pt x="1621068" y="474893"/>
                  <a:pt x="1630822" y="472939"/>
                  <a:pt x="1636446" y="469031"/>
                </a:cubicBezTo>
                <a:cubicBezTo>
                  <a:pt x="1642071" y="465124"/>
                  <a:pt x="1644883" y="458426"/>
                  <a:pt x="1644883" y="448938"/>
                </a:cubicBezTo>
                <a:cubicBezTo>
                  <a:pt x="1644883" y="439450"/>
                  <a:pt x="1642896" y="433382"/>
                  <a:pt x="1638923" y="430734"/>
                </a:cubicBezTo>
                <a:cubicBezTo>
                  <a:pt x="1634950" y="428086"/>
                  <a:pt x="1627059" y="426762"/>
                  <a:pt x="1615251" y="426762"/>
                </a:cubicBezTo>
                <a:close/>
                <a:moveTo>
                  <a:pt x="1822824" y="372491"/>
                </a:moveTo>
                <a:lnTo>
                  <a:pt x="1783612" y="376752"/>
                </a:lnTo>
                <a:cubicBezTo>
                  <a:pt x="1775676" y="377588"/>
                  <a:pt x="1770112" y="379801"/>
                  <a:pt x="1766923" y="383390"/>
                </a:cubicBezTo>
                <a:cubicBezTo>
                  <a:pt x="1763733" y="386980"/>
                  <a:pt x="1762138" y="392563"/>
                  <a:pt x="1762138" y="400139"/>
                </a:cubicBezTo>
                <a:cubicBezTo>
                  <a:pt x="1762138" y="407715"/>
                  <a:pt x="1763774" y="413471"/>
                  <a:pt x="1767044" y="417409"/>
                </a:cubicBezTo>
                <a:cubicBezTo>
                  <a:pt x="1770315" y="421346"/>
                  <a:pt x="1775021" y="423315"/>
                  <a:pt x="1781162" y="423315"/>
                </a:cubicBezTo>
                <a:cubicBezTo>
                  <a:pt x="1787303" y="423315"/>
                  <a:pt x="1793943" y="422550"/>
                  <a:pt x="1801082" y="421020"/>
                </a:cubicBezTo>
                <a:cubicBezTo>
                  <a:pt x="1808221" y="419490"/>
                  <a:pt x="1813876" y="417981"/>
                  <a:pt x="1818045" y="416493"/>
                </a:cubicBezTo>
                <a:lnTo>
                  <a:pt x="1822824" y="414785"/>
                </a:lnTo>
                <a:close/>
                <a:moveTo>
                  <a:pt x="526823" y="361643"/>
                </a:moveTo>
                <a:lnTo>
                  <a:pt x="600240" y="361643"/>
                </a:lnTo>
                <a:lnTo>
                  <a:pt x="600240" y="373612"/>
                </a:lnTo>
                <a:lnTo>
                  <a:pt x="526823" y="373612"/>
                </a:lnTo>
                <a:close/>
                <a:moveTo>
                  <a:pt x="1485425" y="325846"/>
                </a:moveTo>
                <a:cubicBezTo>
                  <a:pt x="1471823" y="325846"/>
                  <a:pt x="1462602" y="329026"/>
                  <a:pt x="1457763" y="335386"/>
                </a:cubicBezTo>
                <a:cubicBezTo>
                  <a:pt x="1452923" y="341746"/>
                  <a:pt x="1450503" y="354100"/>
                  <a:pt x="1450503" y="372448"/>
                </a:cubicBezTo>
                <a:cubicBezTo>
                  <a:pt x="1450503" y="383080"/>
                  <a:pt x="1450865" y="391254"/>
                  <a:pt x="1451589" y="396969"/>
                </a:cubicBezTo>
                <a:cubicBezTo>
                  <a:pt x="1452312" y="402684"/>
                  <a:pt x="1453883" y="407717"/>
                  <a:pt x="1456300" y="412067"/>
                </a:cubicBezTo>
                <a:cubicBezTo>
                  <a:pt x="1458717" y="416418"/>
                  <a:pt x="1462148" y="419380"/>
                  <a:pt x="1466594" y="420954"/>
                </a:cubicBezTo>
                <a:cubicBezTo>
                  <a:pt x="1471042" y="422528"/>
                  <a:pt x="1477319" y="423315"/>
                  <a:pt x="1485423" y="423315"/>
                </a:cubicBezTo>
                <a:cubicBezTo>
                  <a:pt x="1493528" y="423315"/>
                  <a:pt x="1499804" y="422528"/>
                  <a:pt x="1504252" y="420954"/>
                </a:cubicBezTo>
                <a:cubicBezTo>
                  <a:pt x="1508700" y="419380"/>
                  <a:pt x="1512133" y="416417"/>
                  <a:pt x="1514550" y="412065"/>
                </a:cubicBezTo>
                <a:cubicBezTo>
                  <a:pt x="1516967" y="407714"/>
                  <a:pt x="1518543" y="402634"/>
                  <a:pt x="1519279" y="396828"/>
                </a:cubicBezTo>
                <a:cubicBezTo>
                  <a:pt x="1520015" y="391021"/>
                  <a:pt x="1520383" y="382894"/>
                  <a:pt x="1520383" y="372448"/>
                </a:cubicBezTo>
                <a:cubicBezTo>
                  <a:pt x="1520383" y="354131"/>
                  <a:pt x="1517957" y="341785"/>
                  <a:pt x="1513105" y="335409"/>
                </a:cubicBezTo>
                <a:cubicBezTo>
                  <a:pt x="1508254" y="329033"/>
                  <a:pt x="1499027" y="325846"/>
                  <a:pt x="1485425" y="325846"/>
                </a:cubicBezTo>
                <a:close/>
                <a:moveTo>
                  <a:pt x="1014576" y="325846"/>
                </a:moveTo>
                <a:cubicBezTo>
                  <a:pt x="1009170" y="325846"/>
                  <a:pt x="1003292" y="326831"/>
                  <a:pt x="996941" y="328801"/>
                </a:cubicBezTo>
                <a:cubicBezTo>
                  <a:pt x="990591" y="330772"/>
                  <a:pt x="985688" y="332693"/>
                  <a:pt x="982232" y="334565"/>
                </a:cubicBezTo>
                <a:lnTo>
                  <a:pt x="978064" y="336825"/>
                </a:lnTo>
                <a:lnTo>
                  <a:pt x="978064" y="420582"/>
                </a:lnTo>
                <a:cubicBezTo>
                  <a:pt x="988080" y="422404"/>
                  <a:pt x="997186" y="423315"/>
                  <a:pt x="1005382" y="423315"/>
                </a:cubicBezTo>
                <a:cubicBezTo>
                  <a:pt x="1018907" y="423315"/>
                  <a:pt x="1028448" y="419551"/>
                  <a:pt x="1034005" y="412024"/>
                </a:cubicBezTo>
                <a:cubicBezTo>
                  <a:pt x="1039562" y="404497"/>
                  <a:pt x="1042340" y="391807"/>
                  <a:pt x="1042340" y="373955"/>
                </a:cubicBezTo>
                <a:cubicBezTo>
                  <a:pt x="1042340" y="356103"/>
                  <a:pt x="1040005" y="343622"/>
                  <a:pt x="1035336" y="336511"/>
                </a:cubicBezTo>
                <a:cubicBezTo>
                  <a:pt x="1030666" y="329401"/>
                  <a:pt x="1023746" y="325846"/>
                  <a:pt x="1014576" y="325846"/>
                </a:cubicBezTo>
                <a:close/>
                <a:moveTo>
                  <a:pt x="809150" y="325846"/>
                </a:moveTo>
                <a:cubicBezTo>
                  <a:pt x="795548" y="325846"/>
                  <a:pt x="786328" y="329026"/>
                  <a:pt x="781488" y="335386"/>
                </a:cubicBezTo>
                <a:cubicBezTo>
                  <a:pt x="776648" y="341746"/>
                  <a:pt x="774228" y="354100"/>
                  <a:pt x="774228" y="372448"/>
                </a:cubicBezTo>
                <a:cubicBezTo>
                  <a:pt x="774228" y="383080"/>
                  <a:pt x="774590" y="391254"/>
                  <a:pt x="775314" y="396969"/>
                </a:cubicBezTo>
                <a:cubicBezTo>
                  <a:pt x="776038" y="402684"/>
                  <a:pt x="777608" y="407717"/>
                  <a:pt x="780025" y="412067"/>
                </a:cubicBezTo>
                <a:cubicBezTo>
                  <a:pt x="782442" y="416418"/>
                  <a:pt x="785873" y="419380"/>
                  <a:pt x="790319" y="420954"/>
                </a:cubicBezTo>
                <a:cubicBezTo>
                  <a:pt x="794767" y="422528"/>
                  <a:pt x="801044" y="423315"/>
                  <a:pt x="809148" y="423315"/>
                </a:cubicBezTo>
                <a:cubicBezTo>
                  <a:pt x="817253" y="423315"/>
                  <a:pt x="823529" y="422528"/>
                  <a:pt x="827978" y="420954"/>
                </a:cubicBezTo>
                <a:cubicBezTo>
                  <a:pt x="832426" y="419380"/>
                  <a:pt x="835858" y="416417"/>
                  <a:pt x="838275" y="412065"/>
                </a:cubicBezTo>
                <a:cubicBezTo>
                  <a:pt x="840692" y="407714"/>
                  <a:pt x="842269" y="402634"/>
                  <a:pt x="843004" y="396828"/>
                </a:cubicBezTo>
                <a:cubicBezTo>
                  <a:pt x="843740" y="391021"/>
                  <a:pt x="844108" y="382894"/>
                  <a:pt x="844108" y="372448"/>
                </a:cubicBezTo>
                <a:cubicBezTo>
                  <a:pt x="844108" y="354131"/>
                  <a:pt x="841682" y="341785"/>
                  <a:pt x="836830" y="335409"/>
                </a:cubicBezTo>
                <a:cubicBezTo>
                  <a:pt x="831979" y="329033"/>
                  <a:pt x="822752" y="325846"/>
                  <a:pt x="809150" y="325846"/>
                </a:cubicBezTo>
                <a:close/>
                <a:moveTo>
                  <a:pt x="1603748" y="325621"/>
                </a:moveTo>
                <a:cubicBezTo>
                  <a:pt x="1593090" y="325621"/>
                  <a:pt x="1585672" y="327676"/>
                  <a:pt x="1581493" y="331787"/>
                </a:cubicBezTo>
                <a:cubicBezTo>
                  <a:pt x="1577314" y="335899"/>
                  <a:pt x="1575224" y="343200"/>
                  <a:pt x="1575224" y="353692"/>
                </a:cubicBezTo>
                <a:cubicBezTo>
                  <a:pt x="1575224" y="364181"/>
                  <a:pt x="1577314" y="371381"/>
                  <a:pt x="1581493" y="375291"/>
                </a:cubicBezTo>
                <a:cubicBezTo>
                  <a:pt x="1585672" y="379201"/>
                  <a:pt x="1593097" y="381156"/>
                  <a:pt x="1603767" y="381156"/>
                </a:cubicBezTo>
                <a:cubicBezTo>
                  <a:pt x="1614438" y="381156"/>
                  <a:pt x="1621902" y="379230"/>
                  <a:pt x="1626161" y="375377"/>
                </a:cubicBezTo>
                <a:cubicBezTo>
                  <a:pt x="1630420" y="371524"/>
                  <a:pt x="1632549" y="364302"/>
                  <a:pt x="1632549" y="353710"/>
                </a:cubicBezTo>
                <a:cubicBezTo>
                  <a:pt x="1632549" y="343118"/>
                  <a:pt x="1630413" y="335788"/>
                  <a:pt x="1626141" y="331721"/>
                </a:cubicBezTo>
                <a:cubicBezTo>
                  <a:pt x="1621869" y="327654"/>
                  <a:pt x="1614405" y="325621"/>
                  <a:pt x="1603748" y="325621"/>
                </a:cubicBezTo>
                <a:close/>
                <a:moveTo>
                  <a:pt x="1919226" y="314326"/>
                </a:moveTo>
                <a:cubicBezTo>
                  <a:pt x="1933861" y="314326"/>
                  <a:pt x="1943541" y="318286"/>
                  <a:pt x="1948265" y="326206"/>
                </a:cubicBezTo>
                <a:cubicBezTo>
                  <a:pt x="1952451" y="323346"/>
                  <a:pt x="1958532" y="320651"/>
                  <a:pt x="1966508" y="318121"/>
                </a:cubicBezTo>
                <a:cubicBezTo>
                  <a:pt x="1974484" y="315591"/>
                  <a:pt x="1981896" y="314326"/>
                  <a:pt x="1988745" y="314326"/>
                </a:cubicBezTo>
                <a:cubicBezTo>
                  <a:pt x="2004576" y="314326"/>
                  <a:pt x="2015044" y="318356"/>
                  <a:pt x="2020151" y="326415"/>
                </a:cubicBezTo>
                <a:cubicBezTo>
                  <a:pt x="2025257" y="334475"/>
                  <a:pt x="2027811" y="349744"/>
                  <a:pt x="2027811" y="372223"/>
                </a:cubicBezTo>
                <a:lnTo>
                  <a:pt x="2027811" y="432816"/>
                </a:lnTo>
                <a:lnTo>
                  <a:pt x="2015388" y="432816"/>
                </a:lnTo>
                <a:lnTo>
                  <a:pt x="2015388" y="372673"/>
                </a:lnTo>
                <a:cubicBezTo>
                  <a:pt x="2015388" y="353373"/>
                  <a:pt x="2013744" y="340743"/>
                  <a:pt x="2010457" y="334784"/>
                </a:cubicBezTo>
                <a:cubicBezTo>
                  <a:pt x="2007169" y="328825"/>
                  <a:pt x="1999932" y="325846"/>
                  <a:pt x="1988745" y="325846"/>
                </a:cubicBezTo>
                <a:cubicBezTo>
                  <a:pt x="1982558" y="325846"/>
                  <a:pt x="1976335" y="326756"/>
                  <a:pt x="1970073" y="328576"/>
                </a:cubicBezTo>
                <a:cubicBezTo>
                  <a:pt x="1963812" y="330397"/>
                  <a:pt x="1959003" y="332252"/>
                  <a:pt x="1955648" y="334143"/>
                </a:cubicBezTo>
                <a:lnTo>
                  <a:pt x="1952458" y="335640"/>
                </a:lnTo>
                <a:cubicBezTo>
                  <a:pt x="1955152" y="342024"/>
                  <a:pt x="1956498" y="354218"/>
                  <a:pt x="1956498" y="372223"/>
                </a:cubicBezTo>
                <a:lnTo>
                  <a:pt x="1956498" y="432816"/>
                </a:lnTo>
                <a:lnTo>
                  <a:pt x="1944075" y="432816"/>
                </a:lnTo>
                <a:lnTo>
                  <a:pt x="1944075" y="372673"/>
                </a:lnTo>
                <a:cubicBezTo>
                  <a:pt x="1944075" y="353373"/>
                  <a:pt x="1942431" y="340743"/>
                  <a:pt x="1939142" y="334784"/>
                </a:cubicBezTo>
                <a:cubicBezTo>
                  <a:pt x="1935854" y="328825"/>
                  <a:pt x="1928617" y="325846"/>
                  <a:pt x="1917432" y="325846"/>
                </a:cubicBezTo>
                <a:cubicBezTo>
                  <a:pt x="1911725" y="325846"/>
                  <a:pt x="1905878" y="326758"/>
                  <a:pt x="1899891" y="328583"/>
                </a:cubicBezTo>
                <a:cubicBezTo>
                  <a:pt x="1893905" y="330409"/>
                  <a:pt x="1889480" y="332139"/>
                  <a:pt x="1886618" y="333775"/>
                </a:cubicBezTo>
                <a:lnTo>
                  <a:pt x="1882939" y="336050"/>
                </a:lnTo>
                <a:lnTo>
                  <a:pt x="1882939" y="432816"/>
                </a:lnTo>
                <a:lnTo>
                  <a:pt x="1870520" y="432816"/>
                </a:lnTo>
                <a:lnTo>
                  <a:pt x="1870520" y="316344"/>
                </a:lnTo>
                <a:lnTo>
                  <a:pt x="1882939" y="316344"/>
                </a:lnTo>
                <a:lnTo>
                  <a:pt x="1882939" y="325085"/>
                </a:lnTo>
                <a:cubicBezTo>
                  <a:pt x="1881998" y="324682"/>
                  <a:pt x="1882681" y="323828"/>
                  <a:pt x="1884986" y="322522"/>
                </a:cubicBezTo>
                <a:cubicBezTo>
                  <a:pt x="1887291" y="321216"/>
                  <a:pt x="1891793" y="319523"/>
                  <a:pt x="1898493" y="317445"/>
                </a:cubicBezTo>
                <a:cubicBezTo>
                  <a:pt x="1905192" y="315366"/>
                  <a:pt x="1912103" y="314326"/>
                  <a:pt x="1919226" y="314326"/>
                </a:cubicBezTo>
                <a:close/>
                <a:moveTo>
                  <a:pt x="1800218" y="314326"/>
                </a:moveTo>
                <a:cubicBezTo>
                  <a:pt x="1823568" y="314326"/>
                  <a:pt x="1835244" y="326673"/>
                  <a:pt x="1835244" y="351367"/>
                </a:cubicBezTo>
                <a:lnTo>
                  <a:pt x="1835244" y="416050"/>
                </a:lnTo>
                <a:cubicBezTo>
                  <a:pt x="1835696" y="420124"/>
                  <a:pt x="1841303" y="422618"/>
                  <a:pt x="1852064" y="423533"/>
                </a:cubicBezTo>
                <a:lnTo>
                  <a:pt x="1851442" y="434609"/>
                </a:lnTo>
                <a:cubicBezTo>
                  <a:pt x="1838300" y="434609"/>
                  <a:pt x="1829614" y="431470"/>
                  <a:pt x="1825385" y="425190"/>
                </a:cubicBezTo>
                <a:cubicBezTo>
                  <a:pt x="1810988" y="431620"/>
                  <a:pt x="1796170" y="434834"/>
                  <a:pt x="1780930" y="434834"/>
                </a:cubicBezTo>
                <a:cubicBezTo>
                  <a:pt x="1770986" y="434834"/>
                  <a:pt x="1763223" y="431840"/>
                  <a:pt x="1757641" y="425853"/>
                </a:cubicBezTo>
                <a:cubicBezTo>
                  <a:pt x="1752060" y="419865"/>
                  <a:pt x="1749269" y="411472"/>
                  <a:pt x="1749269" y="400673"/>
                </a:cubicBezTo>
                <a:cubicBezTo>
                  <a:pt x="1749269" y="389874"/>
                  <a:pt x="1751914" y="381587"/>
                  <a:pt x="1757205" y="375813"/>
                </a:cubicBezTo>
                <a:cubicBezTo>
                  <a:pt x="1762496" y="370038"/>
                  <a:pt x="1770845" y="366597"/>
                  <a:pt x="1782251" y="365490"/>
                </a:cubicBezTo>
                <a:lnTo>
                  <a:pt x="1822824" y="361218"/>
                </a:lnTo>
                <a:lnTo>
                  <a:pt x="1822824" y="351367"/>
                </a:lnTo>
                <a:cubicBezTo>
                  <a:pt x="1822824" y="342444"/>
                  <a:pt x="1820977" y="336035"/>
                  <a:pt x="1817282" y="332139"/>
                </a:cubicBezTo>
                <a:cubicBezTo>
                  <a:pt x="1813588" y="328243"/>
                  <a:pt x="1807900" y="326296"/>
                  <a:pt x="1800218" y="326296"/>
                </a:cubicBezTo>
                <a:cubicBezTo>
                  <a:pt x="1791886" y="326296"/>
                  <a:pt x="1780170" y="327267"/>
                  <a:pt x="1765071" y="329210"/>
                </a:cubicBezTo>
                <a:lnTo>
                  <a:pt x="1755766" y="330107"/>
                </a:lnTo>
                <a:lnTo>
                  <a:pt x="1754873" y="318727"/>
                </a:lnTo>
                <a:cubicBezTo>
                  <a:pt x="1773008" y="315793"/>
                  <a:pt x="1788124" y="314326"/>
                  <a:pt x="1800218" y="314326"/>
                </a:cubicBezTo>
                <a:close/>
                <a:moveTo>
                  <a:pt x="1485425" y="314326"/>
                </a:moveTo>
                <a:cubicBezTo>
                  <a:pt x="1502777" y="314326"/>
                  <a:pt x="1515086" y="318749"/>
                  <a:pt x="1522353" y="327596"/>
                </a:cubicBezTo>
                <a:cubicBezTo>
                  <a:pt x="1529619" y="336442"/>
                  <a:pt x="1533252" y="352004"/>
                  <a:pt x="1533252" y="374280"/>
                </a:cubicBezTo>
                <a:cubicBezTo>
                  <a:pt x="1533252" y="396557"/>
                  <a:pt x="1529999" y="412218"/>
                  <a:pt x="1523492" y="421265"/>
                </a:cubicBezTo>
                <a:cubicBezTo>
                  <a:pt x="1516986" y="430311"/>
                  <a:pt x="1504296" y="434834"/>
                  <a:pt x="1485425" y="434834"/>
                </a:cubicBezTo>
                <a:cubicBezTo>
                  <a:pt x="1466554" y="434834"/>
                  <a:pt x="1453870" y="430319"/>
                  <a:pt x="1447376" y="421290"/>
                </a:cubicBezTo>
                <a:cubicBezTo>
                  <a:pt x="1440881" y="412260"/>
                  <a:pt x="1437633" y="396591"/>
                  <a:pt x="1437633" y="374284"/>
                </a:cubicBezTo>
                <a:cubicBezTo>
                  <a:pt x="1437633" y="351976"/>
                  <a:pt x="1441260" y="336406"/>
                  <a:pt x="1448513" y="327574"/>
                </a:cubicBezTo>
                <a:cubicBezTo>
                  <a:pt x="1455769" y="318742"/>
                  <a:pt x="1468073" y="314326"/>
                  <a:pt x="1485425" y="314326"/>
                </a:cubicBezTo>
                <a:close/>
                <a:moveTo>
                  <a:pt x="1112952" y="314326"/>
                </a:moveTo>
                <a:cubicBezTo>
                  <a:pt x="1125140" y="314326"/>
                  <a:pt x="1136610" y="315160"/>
                  <a:pt x="1147364" y="316827"/>
                </a:cubicBezTo>
                <a:lnTo>
                  <a:pt x="1155158" y="318037"/>
                </a:lnTo>
                <a:lnTo>
                  <a:pt x="1154518" y="329435"/>
                </a:lnTo>
                <a:cubicBezTo>
                  <a:pt x="1137628" y="327042"/>
                  <a:pt x="1124222" y="325846"/>
                  <a:pt x="1114299" y="325846"/>
                </a:cubicBezTo>
                <a:cubicBezTo>
                  <a:pt x="1095789" y="325846"/>
                  <a:pt x="1086535" y="332558"/>
                  <a:pt x="1086535" y="345984"/>
                </a:cubicBezTo>
                <a:cubicBezTo>
                  <a:pt x="1086535" y="352361"/>
                  <a:pt x="1088398" y="356848"/>
                  <a:pt x="1092126" y="359444"/>
                </a:cubicBezTo>
                <a:cubicBezTo>
                  <a:pt x="1095854" y="362041"/>
                  <a:pt x="1104892" y="364461"/>
                  <a:pt x="1119240" y="366703"/>
                </a:cubicBezTo>
                <a:cubicBezTo>
                  <a:pt x="1133589" y="368944"/>
                  <a:pt x="1143835" y="372087"/>
                  <a:pt x="1149978" y="376129"/>
                </a:cubicBezTo>
                <a:cubicBezTo>
                  <a:pt x="1156122" y="380171"/>
                  <a:pt x="1159194" y="388200"/>
                  <a:pt x="1159194" y="400216"/>
                </a:cubicBezTo>
                <a:cubicBezTo>
                  <a:pt x="1159194" y="412231"/>
                  <a:pt x="1155346" y="421005"/>
                  <a:pt x="1147650" y="426537"/>
                </a:cubicBezTo>
                <a:cubicBezTo>
                  <a:pt x="1139953" y="432068"/>
                  <a:pt x="1128836" y="434834"/>
                  <a:pt x="1114299" y="434834"/>
                </a:cubicBezTo>
                <a:cubicBezTo>
                  <a:pt x="1106460" y="434834"/>
                  <a:pt x="1096186" y="433938"/>
                  <a:pt x="1083477" y="432145"/>
                </a:cubicBezTo>
                <a:lnTo>
                  <a:pt x="1075012" y="430941"/>
                </a:lnTo>
                <a:lnTo>
                  <a:pt x="1076169" y="419275"/>
                </a:lnTo>
                <a:cubicBezTo>
                  <a:pt x="1093740" y="421968"/>
                  <a:pt x="1107175" y="423315"/>
                  <a:pt x="1116472" y="423315"/>
                </a:cubicBezTo>
                <a:cubicBezTo>
                  <a:pt x="1125770" y="423315"/>
                  <a:pt x="1133070" y="421616"/>
                  <a:pt x="1138372" y="418218"/>
                </a:cubicBezTo>
                <a:cubicBezTo>
                  <a:pt x="1143673" y="414820"/>
                  <a:pt x="1146324" y="409025"/>
                  <a:pt x="1146324" y="400834"/>
                </a:cubicBezTo>
                <a:cubicBezTo>
                  <a:pt x="1146324" y="392642"/>
                  <a:pt x="1144290" y="387279"/>
                  <a:pt x="1140220" y="384744"/>
                </a:cubicBezTo>
                <a:cubicBezTo>
                  <a:pt x="1136150" y="382209"/>
                  <a:pt x="1127043" y="379857"/>
                  <a:pt x="1112899" y="377686"/>
                </a:cubicBezTo>
                <a:cubicBezTo>
                  <a:pt x="1098754" y="375516"/>
                  <a:pt x="1088679" y="372443"/>
                  <a:pt x="1082674" y="368467"/>
                </a:cubicBezTo>
                <a:cubicBezTo>
                  <a:pt x="1076668" y="364492"/>
                  <a:pt x="1073665" y="357841"/>
                  <a:pt x="1073665" y="348516"/>
                </a:cubicBezTo>
                <a:cubicBezTo>
                  <a:pt x="1073665" y="339191"/>
                  <a:pt x="1075834" y="331999"/>
                  <a:pt x="1080170" y="326939"/>
                </a:cubicBezTo>
                <a:cubicBezTo>
                  <a:pt x="1084506" y="321878"/>
                  <a:pt x="1089545" y="318511"/>
                  <a:pt x="1095288" y="316837"/>
                </a:cubicBezTo>
                <a:cubicBezTo>
                  <a:pt x="1101030" y="315163"/>
                  <a:pt x="1106918" y="314326"/>
                  <a:pt x="1112952" y="314326"/>
                </a:cubicBezTo>
                <a:close/>
                <a:moveTo>
                  <a:pt x="1014576" y="314326"/>
                </a:moveTo>
                <a:cubicBezTo>
                  <a:pt x="1028882" y="314326"/>
                  <a:pt x="1039231" y="319141"/>
                  <a:pt x="1045623" y="328769"/>
                </a:cubicBezTo>
                <a:cubicBezTo>
                  <a:pt x="1052014" y="338398"/>
                  <a:pt x="1055209" y="353522"/>
                  <a:pt x="1055209" y="374141"/>
                </a:cubicBezTo>
                <a:cubicBezTo>
                  <a:pt x="1055209" y="394760"/>
                  <a:pt x="1051391" y="410031"/>
                  <a:pt x="1043753" y="419952"/>
                </a:cubicBezTo>
                <a:cubicBezTo>
                  <a:pt x="1036115" y="429874"/>
                  <a:pt x="1023325" y="434834"/>
                  <a:pt x="1005382" y="434834"/>
                </a:cubicBezTo>
                <a:cubicBezTo>
                  <a:pt x="994992" y="434834"/>
                  <a:pt x="985887" y="433788"/>
                  <a:pt x="978064" y="431695"/>
                </a:cubicBezTo>
                <a:lnTo>
                  <a:pt x="978064" y="484394"/>
                </a:lnTo>
                <a:lnTo>
                  <a:pt x="965645" y="484394"/>
                </a:lnTo>
                <a:lnTo>
                  <a:pt x="965645" y="316344"/>
                </a:lnTo>
                <a:lnTo>
                  <a:pt x="978064" y="316344"/>
                </a:lnTo>
                <a:lnTo>
                  <a:pt x="978064" y="325535"/>
                </a:lnTo>
                <a:cubicBezTo>
                  <a:pt x="980157" y="322994"/>
                  <a:pt x="985211" y="320491"/>
                  <a:pt x="993225" y="318025"/>
                </a:cubicBezTo>
                <a:cubicBezTo>
                  <a:pt x="1001239" y="315559"/>
                  <a:pt x="1008356" y="314326"/>
                  <a:pt x="1014576" y="314326"/>
                </a:cubicBezTo>
                <a:close/>
                <a:moveTo>
                  <a:pt x="809150" y="314326"/>
                </a:moveTo>
                <a:cubicBezTo>
                  <a:pt x="826502" y="314326"/>
                  <a:pt x="838812" y="318749"/>
                  <a:pt x="846078" y="327596"/>
                </a:cubicBezTo>
                <a:cubicBezTo>
                  <a:pt x="853344" y="336442"/>
                  <a:pt x="856978" y="352004"/>
                  <a:pt x="856978" y="374280"/>
                </a:cubicBezTo>
                <a:cubicBezTo>
                  <a:pt x="856978" y="396557"/>
                  <a:pt x="853724" y="412218"/>
                  <a:pt x="847217" y="421265"/>
                </a:cubicBezTo>
                <a:cubicBezTo>
                  <a:pt x="840711" y="430311"/>
                  <a:pt x="828022" y="434834"/>
                  <a:pt x="809150" y="434834"/>
                </a:cubicBezTo>
                <a:cubicBezTo>
                  <a:pt x="790279" y="434834"/>
                  <a:pt x="777596" y="430319"/>
                  <a:pt x="771101" y="421290"/>
                </a:cubicBezTo>
                <a:cubicBezTo>
                  <a:pt x="764606" y="412260"/>
                  <a:pt x="761358" y="396591"/>
                  <a:pt x="761358" y="374284"/>
                </a:cubicBezTo>
                <a:cubicBezTo>
                  <a:pt x="761358" y="351976"/>
                  <a:pt x="764985" y="336406"/>
                  <a:pt x="772238" y="327574"/>
                </a:cubicBezTo>
                <a:cubicBezTo>
                  <a:pt x="779494" y="318742"/>
                  <a:pt x="791798" y="314326"/>
                  <a:pt x="809150" y="314326"/>
                </a:cubicBezTo>
                <a:close/>
                <a:moveTo>
                  <a:pt x="1603214" y="314101"/>
                </a:moveTo>
                <a:cubicBezTo>
                  <a:pt x="1611174" y="314101"/>
                  <a:pt x="1618369" y="314905"/>
                  <a:pt x="1624798" y="316512"/>
                </a:cubicBezTo>
                <a:lnTo>
                  <a:pt x="1627263" y="317041"/>
                </a:lnTo>
                <a:lnTo>
                  <a:pt x="1660667" y="316116"/>
                </a:lnTo>
                <a:lnTo>
                  <a:pt x="1660667" y="328535"/>
                </a:lnTo>
                <a:lnTo>
                  <a:pt x="1636446" y="328535"/>
                </a:lnTo>
                <a:cubicBezTo>
                  <a:pt x="1642428" y="332019"/>
                  <a:pt x="1645419" y="340608"/>
                  <a:pt x="1645419" y="354303"/>
                </a:cubicBezTo>
                <a:cubicBezTo>
                  <a:pt x="1645419" y="367997"/>
                  <a:pt x="1641925" y="377816"/>
                  <a:pt x="1634937" y="383760"/>
                </a:cubicBezTo>
                <a:cubicBezTo>
                  <a:pt x="1627949" y="389704"/>
                  <a:pt x="1617076" y="392675"/>
                  <a:pt x="1602317" y="392675"/>
                </a:cubicBezTo>
                <a:cubicBezTo>
                  <a:pt x="1597569" y="392675"/>
                  <a:pt x="1594003" y="392377"/>
                  <a:pt x="1591619" y="391779"/>
                </a:cubicBezTo>
                <a:cubicBezTo>
                  <a:pt x="1588764" y="399054"/>
                  <a:pt x="1587336" y="403710"/>
                  <a:pt x="1587336" y="405748"/>
                </a:cubicBezTo>
                <a:cubicBezTo>
                  <a:pt x="1587336" y="407787"/>
                  <a:pt x="1587460" y="409297"/>
                  <a:pt x="1587706" y="410279"/>
                </a:cubicBezTo>
                <a:cubicBezTo>
                  <a:pt x="1587953" y="411262"/>
                  <a:pt x="1588370" y="412097"/>
                  <a:pt x="1588958" y="412785"/>
                </a:cubicBezTo>
                <a:cubicBezTo>
                  <a:pt x="1589546" y="413473"/>
                  <a:pt x="1590939" y="413947"/>
                  <a:pt x="1593137" y="414207"/>
                </a:cubicBezTo>
                <a:cubicBezTo>
                  <a:pt x="1597416" y="414897"/>
                  <a:pt x="1606082" y="415242"/>
                  <a:pt x="1619135" y="415242"/>
                </a:cubicBezTo>
                <a:cubicBezTo>
                  <a:pt x="1632188" y="415242"/>
                  <a:pt x="1641888" y="417480"/>
                  <a:pt x="1648233" y="421954"/>
                </a:cubicBezTo>
                <a:cubicBezTo>
                  <a:pt x="1654580" y="426428"/>
                  <a:pt x="1657752" y="435375"/>
                  <a:pt x="1657752" y="448793"/>
                </a:cubicBezTo>
                <a:cubicBezTo>
                  <a:pt x="1657752" y="462209"/>
                  <a:pt x="1653717" y="471833"/>
                  <a:pt x="1645647" y="477665"/>
                </a:cubicBezTo>
                <a:cubicBezTo>
                  <a:pt x="1637577" y="483496"/>
                  <a:pt x="1624559" y="486412"/>
                  <a:pt x="1606592" y="486412"/>
                </a:cubicBezTo>
                <a:cubicBezTo>
                  <a:pt x="1588626" y="486412"/>
                  <a:pt x="1576537" y="483710"/>
                  <a:pt x="1570325" y="478306"/>
                </a:cubicBezTo>
                <a:cubicBezTo>
                  <a:pt x="1564114" y="472902"/>
                  <a:pt x="1561008" y="462957"/>
                  <a:pt x="1561008" y="448472"/>
                </a:cubicBezTo>
                <a:cubicBezTo>
                  <a:pt x="1561008" y="439390"/>
                  <a:pt x="1564087" y="432093"/>
                  <a:pt x="1570245" y="426583"/>
                </a:cubicBezTo>
                <a:cubicBezTo>
                  <a:pt x="1572350" y="424628"/>
                  <a:pt x="1575626" y="422430"/>
                  <a:pt x="1580071" y="419990"/>
                </a:cubicBezTo>
                <a:cubicBezTo>
                  <a:pt x="1576783" y="418592"/>
                  <a:pt x="1575138" y="413658"/>
                  <a:pt x="1575138" y="405188"/>
                </a:cubicBezTo>
                <a:cubicBezTo>
                  <a:pt x="1575138" y="402814"/>
                  <a:pt x="1576906" y="397939"/>
                  <a:pt x="1580439" y="390564"/>
                </a:cubicBezTo>
                <a:lnTo>
                  <a:pt x="1581864" y="389107"/>
                </a:lnTo>
                <a:cubicBezTo>
                  <a:pt x="1569008" y="385092"/>
                  <a:pt x="1562580" y="373260"/>
                  <a:pt x="1562580" y="353610"/>
                </a:cubicBezTo>
                <a:cubicBezTo>
                  <a:pt x="1562580" y="327271"/>
                  <a:pt x="1576124" y="314101"/>
                  <a:pt x="1603214" y="314101"/>
                </a:cubicBezTo>
                <a:close/>
                <a:moveTo>
                  <a:pt x="1736844" y="313873"/>
                </a:moveTo>
                <a:lnTo>
                  <a:pt x="1736844" y="326103"/>
                </a:lnTo>
                <a:cubicBezTo>
                  <a:pt x="1729151" y="327674"/>
                  <a:pt x="1721709" y="329985"/>
                  <a:pt x="1714520" y="333036"/>
                </a:cubicBezTo>
                <a:cubicBezTo>
                  <a:pt x="1707331" y="336086"/>
                  <a:pt x="1702001" y="338704"/>
                  <a:pt x="1698529" y="340890"/>
                </a:cubicBezTo>
                <a:lnTo>
                  <a:pt x="1692439" y="344587"/>
                </a:lnTo>
                <a:lnTo>
                  <a:pt x="1692439" y="432816"/>
                </a:lnTo>
                <a:lnTo>
                  <a:pt x="1680019" y="432816"/>
                </a:lnTo>
                <a:lnTo>
                  <a:pt x="1680019" y="316344"/>
                </a:lnTo>
                <a:lnTo>
                  <a:pt x="1692439" y="316344"/>
                </a:lnTo>
                <a:lnTo>
                  <a:pt x="1692439" y="333607"/>
                </a:lnTo>
                <a:cubicBezTo>
                  <a:pt x="1694596" y="330374"/>
                  <a:pt x="1700182" y="326674"/>
                  <a:pt x="1709196" y="322509"/>
                </a:cubicBezTo>
                <a:cubicBezTo>
                  <a:pt x="1718211" y="318345"/>
                  <a:pt x="1727427" y="315466"/>
                  <a:pt x="1736844" y="313873"/>
                </a:cubicBezTo>
                <a:close/>
                <a:moveTo>
                  <a:pt x="1422520" y="313873"/>
                </a:moveTo>
                <a:lnTo>
                  <a:pt x="1422520" y="326103"/>
                </a:lnTo>
                <a:cubicBezTo>
                  <a:pt x="1414826" y="327674"/>
                  <a:pt x="1407384" y="329985"/>
                  <a:pt x="1400195" y="333036"/>
                </a:cubicBezTo>
                <a:cubicBezTo>
                  <a:pt x="1393006" y="336086"/>
                  <a:pt x="1387676" y="338704"/>
                  <a:pt x="1384204" y="340890"/>
                </a:cubicBezTo>
                <a:lnTo>
                  <a:pt x="1378114" y="344587"/>
                </a:lnTo>
                <a:lnTo>
                  <a:pt x="1378114" y="432816"/>
                </a:lnTo>
                <a:lnTo>
                  <a:pt x="1365695" y="432816"/>
                </a:lnTo>
                <a:lnTo>
                  <a:pt x="1365695" y="316344"/>
                </a:lnTo>
                <a:lnTo>
                  <a:pt x="1378114" y="316344"/>
                </a:lnTo>
                <a:lnTo>
                  <a:pt x="1378114" y="333607"/>
                </a:lnTo>
                <a:cubicBezTo>
                  <a:pt x="1380271" y="330374"/>
                  <a:pt x="1385857" y="326674"/>
                  <a:pt x="1394871" y="322509"/>
                </a:cubicBezTo>
                <a:cubicBezTo>
                  <a:pt x="1403886" y="318345"/>
                  <a:pt x="1413102" y="315466"/>
                  <a:pt x="1422520" y="313873"/>
                </a:cubicBezTo>
                <a:close/>
                <a:moveTo>
                  <a:pt x="946270" y="313873"/>
                </a:moveTo>
                <a:lnTo>
                  <a:pt x="946270" y="326103"/>
                </a:lnTo>
                <a:cubicBezTo>
                  <a:pt x="938576" y="327674"/>
                  <a:pt x="931134" y="329985"/>
                  <a:pt x="923946" y="333036"/>
                </a:cubicBezTo>
                <a:cubicBezTo>
                  <a:pt x="916756" y="336086"/>
                  <a:pt x="911426" y="338704"/>
                  <a:pt x="907954" y="340890"/>
                </a:cubicBezTo>
                <a:lnTo>
                  <a:pt x="901864" y="344587"/>
                </a:lnTo>
                <a:lnTo>
                  <a:pt x="901864" y="432816"/>
                </a:lnTo>
                <a:lnTo>
                  <a:pt x="889445" y="432816"/>
                </a:lnTo>
                <a:lnTo>
                  <a:pt x="889445" y="316344"/>
                </a:lnTo>
                <a:lnTo>
                  <a:pt x="901864" y="316344"/>
                </a:lnTo>
                <a:lnTo>
                  <a:pt x="901864" y="333607"/>
                </a:lnTo>
                <a:cubicBezTo>
                  <a:pt x="904022" y="330374"/>
                  <a:pt x="909607" y="326674"/>
                  <a:pt x="918622" y="322509"/>
                </a:cubicBezTo>
                <a:cubicBezTo>
                  <a:pt x="927636" y="318345"/>
                  <a:pt x="936852" y="315466"/>
                  <a:pt x="946270" y="313873"/>
                </a:cubicBezTo>
                <a:close/>
                <a:moveTo>
                  <a:pt x="1238379" y="283462"/>
                </a:moveTo>
                <a:lnTo>
                  <a:pt x="1238379" y="363215"/>
                </a:lnTo>
                <a:lnTo>
                  <a:pt x="1285206" y="363215"/>
                </a:lnTo>
                <a:cubicBezTo>
                  <a:pt x="1308949" y="363215"/>
                  <a:pt x="1320821" y="349399"/>
                  <a:pt x="1320821" y="321766"/>
                </a:cubicBezTo>
                <a:cubicBezTo>
                  <a:pt x="1320821" y="308612"/>
                  <a:pt x="1318039" y="298940"/>
                  <a:pt x="1312474" y="292749"/>
                </a:cubicBezTo>
                <a:cubicBezTo>
                  <a:pt x="1306909" y="286557"/>
                  <a:pt x="1297819" y="283462"/>
                  <a:pt x="1285206" y="283462"/>
                </a:cubicBezTo>
                <a:close/>
                <a:moveTo>
                  <a:pt x="1225734" y="271492"/>
                </a:moveTo>
                <a:lnTo>
                  <a:pt x="1285206" y="271492"/>
                </a:lnTo>
                <a:cubicBezTo>
                  <a:pt x="1302025" y="271492"/>
                  <a:pt x="1314347" y="275643"/>
                  <a:pt x="1322173" y="283946"/>
                </a:cubicBezTo>
                <a:cubicBezTo>
                  <a:pt x="1329999" y="292248"/>
                  <a:pt x="1333912" y="304855"/>
                  <a:pt x="1333912" y="321766"/>
                </a:cubicBezTo>
                <a:cubicBezTo>
                  <a:pt x="1333912" y="357378"/>
                  <a:pt x="1317677" y="375184"/>
                  <a:pt x="1285206" y="375184"/>
                </a:cubicBezTo>
                <a:lnTo>
                  <a:pt x="1238379" y="375184"/>
                </a:lnTo>
                <a:lnTo>
                  <a:pt x="1238379" y="432816"/>
                </a:lnTo>
                <a:lnTo>
                  <a:pt x="1225734" y="432816"/>
                </a:lnTo>
                <a:close/>
                <a:moveTo>
                  <a:pt x="473259" y="271492"/>
                </a:moveTo>
                <a:lnTo>
                  <a:pt x="485904" y="271492"/>
                </a:lnTo>
                <a:lnTo>
                  <a:pt x="485904" y="432816"/>
                </a:lnTo>
                <a:lnTo>
                  <a:pt x="473259" y="432816"/>
                </a:lnTo>
                <a:close/>
                <a:moveTo>
                  <a:pt x="311334" y="271492"/>
                </a:moveTo>
                <a:lnTo>
                  <a:pt x="405835" y="271492"/>
                </a:lnTo>
                <a:lnTo>
                  <a:pt x="405835" y="283462"/>
                </a:lnTo>
                <a:lnTo>
                  <a:pt x="323979" y="283462"/>
                </a:lnTo>
                <a:lnTo>
                  <a:pt x="323979" y="349984"/>
                </a:lnTo>
                <a:lnTo>
                  <a:pt x="394398" y="349984"/>
                </a:lnTo>
                <a:lnTo>
                  <a:pt x="394398" y="361950"/>
                </a:lnTo>
                <a:lnTo>
                  <a:pt x="323979" y="361950"/>
                </a:lnTo>
                <a:lnTo>
                  <a:pt x="323979" y="432816"/>
                </a:lnTo>
                <a:lnTo>
                  <a:pt x="311334" y="432816"/>
                </a:lnTo>
                <a:close/>
                <a:moveTo>
                  <a:pt x="16059" y="271492"/>
                </a:moveTo>
                <a:lnTo>
                  <a:pt x="38866" y="271492"/>
                </a:lnTo>
                <a:lnTo>
                  <a:pt x="113543" y="420847"/>
                </a:lnTo>
                <a:lnTo>
                  <a:pt x="115854" y="420847"/>
                </a:lnTo>
                <a:lnTo>
                  <a:pt x="115854" y="271492"/>
                </a:lnTo>
                <a:lnTo>
                  <a:pt x="128498" y="271492"/>
                </a:lnTo>
                <a:lnTo>
                  <a:pt x="128498" y="432816"/>
                </a:lnTo>
                <a:lnTo>
                  <a:pt x="105710" y="432816"/>
                </a:lnTo>
                <a:lnTo>
                  <a:pt x="30808" y="283462"/>
                </a:lnTo>
                <a:lnTo>
                  <a:pt x="28704" y="283462"/>
                </a:lnTo>
                <a:lnTo>
                  <a:pt x="28704" y="432816"/>
                </a:lnTo>
                <a:lnTo>
                  <a:pt x="16059" y="432816"/>
                </a:lnTo>
                <a:close/>
                <a:moveTo>
                  <a:pt x="697230" y="269474"/>
                </a:moveTo>
                <a:cubicBezTo>
                  <a:pt x="710453" y="269474"/>
                  <a:pt x="725044" y="271046"/>
                  <a:pt x="741004" y="274189"/>
                </a:cubicBezTo>
                <a:lnTo>
                  <a:pt x="740071" y="285926"/>
                </a:lnTo>
                <a:cubicBezTo>
                  <a:pt x="724150" y="282938"/>
                  <a:pt x="711059" y="281444"/>
                  <a:pt x="700797" y="281444"/>
                </a:cubicBezTo>
                <a:cubicBezTo>
                  <a:pt x="690535" y="281444"/>
                  <a:pt x="682621" y="282585"/>
                  <a:pt x="677054" y="284869"/>
                </a:cubicBezTo>
                <a:cubicBezTo>
                  <a:pt x="671488" y="287153"/>
                  <a:pt x="667147" y="290061"/>
                  <a:pt x="664030" y="293595"/>
                </a:cubicBezTo>
                <a:cubicBezTo>
                  <a:pt x="660913" y="297129"/>
                  <a:pt x="658450" y="302114"/>
                  <a:pt x="656643" y="308551"/>
                </a:cubicBezTo>
                <a:cubicBezTo>
                  <a:pt x="654836" y="314987"/>
                  <a:pt x="653643" y="321456"/>
                  <a:pt x="653064" y="327958"/>
                </a:cubicBezTo>
                <a:cubicBezTo>
                  <a:pt x="652485" y="334460"/>
                  <a:pt x="652196" y="342719"/>
                  <a:pt x="652196" y="352733"/>
                </a:cubicBezTo>
                <a:cubicBezTo>
                  <a:pt x="652196" y="362747"/>
                  <a:pt x="652486" y="371010"/>
                  <a:pt x="653066" y="377520"/>
                </a:cubicBezTo>
                <a:cubicBezTo>
                  <a:pt x="653646" y="384030"/>
                  <a:pt x="654879" y="390407"/>
                  <a:pt x="656766" y="396651"/>
                </a:cubicBezTo>
                <a:cubicBezTo>
                  <a:pt x="658653" y="402895"/>
                  <a:pt x="661391" y="408969"/>
                  <a:pt x="664980" y="414875"/>
                </a:cubicBezTo>
                <a:cubicBezTo>
                  <a:pt x="671759" y="420201"/>
                  <a:pt x="682509" y="422865"/>
                  <a:pt x="697230" y="422865"/>
                </a:cubicBezTo>
                <a:cubicBezTo>
                  <a:pt x="708806" y="422865"/>
                  <a:pt x="723092" y="421294"/>
                  <a:pt x="740089" y="418154"/>
                </a:cubicBezTo>
                <a:lnTo>
                  <a:pt x="741004" y="429912"/>
                </a:lnTo>
                <a:cubicBezTo>
                  <a:pt x="724694" y="433194"/>
                  <a:pt x="710389" y="434834"/>
                  <a:pt x="698087" y="434834"/>
                </a:cubicBezTo>
                <a:cubicBezTo>
                  <a:pt x="685786" y="434834"/>
                  <a:pt x="675747" y="432988"/>
                  <a:pt x="667969" y="429294"/>
                </a:cubicBezTo>
                <a:cubicBezTo>
                  <a:pt x="660192" y="425601"/>
                  <a:pt x="654195" y="419927"/>
                  <a:pt x="649976" y="412273"/>
                </a:cubicBezTo>
                <a:cubicBezTo>
                  <a:pt x="645758" y="404618"/>
                  <a:pt x="642891" y="396170"/>
                  <a:pt x="641377" y="386928"/>
                </a:cubicBezTo>
                <a:cubicBezTo>
                  <a:pt x="639862" y="377687"/>
                  <a:pt x="639105" y="366988"/>
                  <a:pt x="639105" y="354831"/>
                </a:cubicBezTo>
                <a:cubicBezTo>
                  <a:pt x="639105" y="342675"/>
                  <a:pt x="639518" y="332762"/>
                  <a:pt x="640345" y="325092"/>
                </a:cubicBezTo>
                <a:cubicBezTo>
                  <a:pt x="641171" y="317422"/>
                  <a:pt x="642778" y="309892"/>
                  <a:pt x="645165" y="302502"/>
                </a:cubicBezTo>
                <a:cubicBezTo>
                  <a:pt x="647552" y="295111"/>
                  <a:pt x="650892" y="289111"/>
                  <a:pt x="655186" y="284501"/>
                </a:cubicBezTo>
                <a:cubicBezTo>
                  <a:pt x="664577" y="274483"/>
                  <a:pt x="678592" y="269474"/>
                  <a:pt x="697230" y="269474"/>
                </a:cubicBezTo>
                <a:close/>
                <a:moveTo>
                  <a:pt x="220636" y="269028"/>
                </a:moveTo>
                <a:cubicBezTo>
                  <a:pt x="230945" y="269028"/>
                  <a:pt x="243437" y="269935"/>
                  <a:pt x="258112" y="271750"/>
                </a:cubicBezTo>
                <a:lnTo>
                  <a:pt x="267549" y="272918"/>
                </a:lnTo>
                <a:lnTo>
                  <a:pt x="266356" y="284808"/>
                </a:lnTo>
                <a:cubicBezTo>
                  <a:pt x="244356" y="282265"/>
                  <a:pt x="229116" y="280994"/>
                  <a:pt x="220636" y="280994"/>
                </a:cubicBezTo>
                <a:cubicBezTo>
                  <a:pt x="195550" y="280994"/>
                  <a:pt x="183006" y="290697"/>
                  <a:pt x="183006" y="310104"/>
                </a:cubicBezTo>
                <a:cubicBezTo>
                  <a:pt x="183006" y="319120"/>
                  <a:pt x="184576" y="325807"/>
                  <a:pt x="187714" y="330168"/>
                </a:cubicBezTo>
                <a:cubicBezTo>
                  <a:pt x="189060" y="331687"/>
                  <a:pt x="190635" y="333176"/>
                  <a:pt x="192440" y="334634"/>
                </a:cubicBezTo>
                <a:cubicBezTo>
                  <a:pt x="194245" y="336093"/>
                  <a:pt x="196689" y="337246"/>
                  <a:pt x="199773" y="338094"/>
                </a:cubicBezTo>
                <a:cubicBezTo>
                  <a:pt x="206033" y="340065"/>
                  <a:pt x="214497" y="341924"/>
                  <a:pt x="225165" y="343669"/>
                </a:cubicBezTo>
                <a:cubicBezTo>
                  <a:pt x="240589" y="346022"/>
                  <a:pt x="252069" y="350015"/>
                  <a:pt x="259607" y="355649"/>
                </a:cubicBezTo>
                <a:cubicBezTo>
                  <a:pt x="267145" y="361283"/>
                  <a:pt x="270914" y="371069"/>
                  <a:pt x="270914" y="385007"/>
                </a:cubicBezTo>
                <a:cubicBezTo>
                  <a:pt x="270914" y="402580"/>
                  <a:pt x="266762" y="415203"/>
                  <a:pt x="258457" y="422876"/>
                </a:cubicBezTo>
                <a:cubicBezTo>
                  <a:pt x="250152" y="430548"/>
                  <a:pt x="237695" y="434384"/>
                  <a:pt x="221086" y="434384"/>
                </a:cubicBezTo>
                <a:cubicBezTo>
                  <a:pt x="211052" y="434384"/>
                  <a:pt x="197737" y="433488"/>
                  <a:pt x="181142" y="431695"/>
                </a:cubicBezTo>
                <a:lnTo>
                  <a:pt x="170809" y="430548"/>
                </a:lnTo>
                <a:lnTo>
                  <a:pt x="171944" y="418379"/>
                </a:lnTo>
                <a:cubicBezTo>
                  <a:pt x="193940" y="421072"/>
                  <a:pt x="210918" y="422418"/>
                  <a:pt x="222879" y="422418"/>
                </a:cubicBezTo>
                <a:cubicBezTo>
                  <a:pt x="246173" y="422418"/>
                  <a:pt x="257819" y="410172"/>
                  <a:pt x="257819" y="385678"/>
                </a:cubicBezTo>
                <a:cubicBezTo>
                  <a:pt x="257819" y="375546"/>
                  <a:pt x="255213" y="368559"/>
                  <a:pt x="250001" y="364718"/>
                </a:cubicBezTo>
                <a:cubicBezTo>
                  <a:pt x="244788" y="360877"/>
                  <a:pt x="236314" y="358071"/>
                  <a:pt x="224579" y="356299"/>
                </a:cubicBezTo>
                <a:cubicBezTo>
                  <a:pt x="212845" y="354528"/>
                  <a:pt x="204373" y="352904"/>
                  <a:pt x="199166" y="351427"/>
                </a:cubicBezTo>
                <a:cubicBezTo>
                  <a:pt x="193958" y="349951"/>
                  <a:pt x="188860" y="347629"/>
                  <a:pt x="183873" y="344462"/>
                </a:cubicBezTo>
                <a:cubicBezTo>
                  <a:pt x="178885" y="341295"/>
                  <a:pt x="175311" y="336952"/>
                  <a:pt x="173152" y="331434"/>
                </a:cubicBezTo>
                <a:cubicBezTo>
                  <a:pt x="170992" y="325915"/>
                  <a:pt x="169912" y="318955"/>
                  <a:pt x="169912" y="310554"/>
                </a:cubicBezTo>
                <a:cubicBezTo>
                  <a:pt x="169912" y="282870"/>
                  <a:pt x="186820" y="269028"/>
                  <a:pt x="220636" y="269028"/>
                </a:cubicBezTo>
                <a:close/>
                <a:moveTo>
                  <a:pt x="295809" y="158191"/>
                </a:moveTo>
                <a:cubicBezTo>
                  <a:pt x="292456" y="160934"/>
                  <a:pt x="290094" y="163487"/>
                  <a:pt x="288722" y="165849"/>
                </a:cubicBezTo>
                <a:cubicBezTo>
                  <a:pt x="287350" y="168212"/>
                  <a:pt x="286665" y="171069"/>
                  <a:pt x="286665" y="174422"/>
                </a:cubicBezTo>
                <a:cubicBezTo>
                  <a:pt x="286665" y="179756"/>
                  <a:pt x="288798" y="183566"/>
                  <a:pt x="293065" y="185852"/>
                </a:cubicBezTo>
                <a:cubicBezTo>
                  <a:pt x="297333" y="188138"/>
                  <a:pt x="304648" y="189281"/>
                  <a:pt x="315011" y="189281"/>
                </a:cubicBezTo>
                <a:cubicBezTo>
                  <a:pt x="333451" y="189281"/>
                  <a:pt x="342672" y="184023"/>
                  <a:pt x="342672" y="173507"/>
                </a:cubicBezTo>
                <a:cubicBezTo>
                  <a:pt x="342672" y="167564"/>
                  <a:pt x="341033" y="163792"/>
                  <a:pt x="337757" y="162192"/>
                </a:cubicBezTo>
                <a:cubicBezTo>
                  <a:pt x="334480" y="160592"/>
                  <a:pt x="327965" y="159715"/>
                  <a:pt x="318211" y="159563"/>
                </a:cubicBezTo>
                <a:close/>
                <a:moveTo>
                  <a:pt x="1247622" y="123673"/>
                </a:moveTo>
                <a:lnTo>
                  <a:pt x="1274369" y="123673"/>
                </a:lnTo>
                <a:lnTo>
                  <a:pt x="1274369" y="156591"/>
                </a:lnTo>
                <a:lnTo>
                  <a:pt x="1247622" y="156591"/>
                </a:lnTo>
                <a:close/>
                <a:moveTo>
                  <a:pt x="309525" y="59436"/>
                </a:moveTo>
                <a:cubicBezTo>
                  <a:pt x="295504" y="59436"/>
                  <a:pt x="288493" y="66218"/>
                  <a:pt x="288493" y="79781"/>
                </a:cubicBezTo>
                <a:cubicBezTo>
                  <a:pt x="288493" y="86792"/>
                  <a:pt x="290170" y="91935"/>
                  <a:pt x="293523" y="95212"/>
                </a:cubicBezTo>
                <a:cubicBezTo>
                  <a:pt x="296875" y="98489"/>
                  <a:pt x="302286" y="100127"/>
                  <a:pt x="309753" y="100127"/>
                </a:cubicBezTo>
                <a:cubicBezTo>
                  <a:pt x="317221" y="100127"/>
                  <a:pt x="322593" y="98489"/>
                  <a:pt x="325870" y="95212"/>
                </a:cubicBezTo>
                <a:cubicBezTo>
                  <a:pt x="329146" y="91935"/>
                  <a:pt x="330784" y="86792"/>
                  <a:pt x="330784" y="79781"/>
                </a:cubicBezTo>
                <a:cubicBezTo>
                  <a:pt x="330784" y="72771"/>
                  <a:pt x="329108" y="67628"/>
                  <a:pt x="325755" y="64351"/>
                </a:cubicBezTo>
                <a:cubicBezTo>
                  <a:pt x="322402" y="61074"/>
                  <a:pt x="316992" y="59436"/>
                  <a:pt x="309525" y="59436"/>
                </a:cubicBezTo>
                <a:close/>
                <a:moveTo>
                  <a:pt x="1247622" y="54407"/>
                </a:moveTo>
                <a:lnTo>
                  <a:pt x="1274369" y="54407"/>
                </a:lnTo>
                <a:lnTo>
                  <a:pt x="1274369" y="87325"/>
                </a:lnTo>
                <a:lnTo>
                  <a:pt x="1247622" y="87325"/>
                </a:lnTo>
                <a:close/>
                <a:moveTo>
                  <a:pt x="390373" y="42291"/>
                </a:moveTo>
                <a:lnTo>
                  <a:pt x="415290" y="42291"/>
                </a:lnTo>
                <a:lnTo>
                  <a:pt x="415290" y="102184"/>
                </a:lnTo>
                <a:cubicBezTo>
                  <a:pt x="415290" y="115900"/>
                  <a:pt x="416433" y="125120"/>
                  <a:pt x="418719" y="129845"/>
                </a:cubicBezTo>
                <a:cubicBezTo>
                  <a:pt x="421005" y="134569"/>
                  <a:pt x="426339" y="136931"/>
                  <a:pt x="434721" y="136931"/>
                </a:cubicBezTo>
                <a:cubicBezTo>
                  <a:pt x="442951" y="136931"/>
                  <a:pt x="450495" y="135407"/>
                  <a:pt x="457353" y="132359"/>
                </a:cubicBezTo>
                <a:lnTo>
                  <a:pt x="460782" y="130988"/>
                </a:lnTo>
                <a:lnTo>
                  <a:pt x="460782" y="42291"/>
                </a:lnTo>
                <a:lnTo>
                  <a:pt x="485470" y="42291"/>
                </a:lnTo>
                <a:lnTo>
                  <a:pt x="485470" y="156591"/>
                </a:lnTo>
                <a:lnTo>
                  <a:pt x="460782" y="156591"/>
                </a:lnTo>
                <a:lnTo>
                  <a:pt x="460782" y="149504"/>
                </a:lnTo>
                <a:cubicBezTo>
                  <a:pt x="449656" y="155905"/>
                  <a:pt x="439369" y="159106"/>
                  <a:pt x="429921" y="159106"/>
                </a:cubicBezTo>
                <a:cubicBezTo>
                  <a:pt x="414223" y="159106"/>
                  <a:pt x="403708" y="154877"/>
                  <a:pt x="398374" y="146418"/>
                </a:cubicBezTo>
                <a:cubicBezTo>
                  <a:pt x="393040" y="137960"/>
                  <a:pt x="390373" y="123139"/>
                  <a:pt x="390373" y="101956"/>
                </a:cubicBezTo>
                <a:close/>
                <a:moveTo>
                  <a:pt x="142723" y="42291"/>
                </a:moveTo>
                <a:lnTo>
                  <a:pt x="167640" y="42291"/>
                </a:lnTo>
                <a:lnTo>
                  <a:pt x="167640" y="102184"/>
                </a:lnTo>
                <a:cubicBezTo>
                  <a:pt x="167640" y="115900"/>
                  <a:pt x="168783" y="125120"/>
                  <a:pt x="171069" y="129845"/>
                </a:cubicBezTo>
                <a:cubicBezTo>
                  <a:pt x="173355" y="134569"/>
                  <a:pt x="178689" y="136931"/>
                  <a:pt x="187071" y="136931"/>
                </a:cubicBezTo>
                <a:cubicBezTo>
                  <a:pt x="195301" y="136931"/>
                  <a:pt x="202845" y="135407"/>
                  <a:pt x="209703" y="132359"/>
                </a:cubicBezTo>
                <a:lnTo>
                  <a:pt x="213132" y="130988"/>
                </a:lnTo>
                <a:lnTo>
                  <a:pt x="213132" y="42291"/>
                </a:lnTo>
                <a:lnTo>
                  <a:pt x="237820" y="42291"/>
                </a:lnTo>
                <a:lnTo>
                  <a:pt x="237820" y="156591"/>
                </a:lnTo>
                <a:lnTo>
                  <a:pt x="213132" y="156591"/>
                </a:lnTo>
                <a:lnTo>
                  <a:pt x="213132" y="149504"/>
                </a:lnTo>
                <a:cubicBezTo>
                  <a:pt x="202006" y="155905"/>
                  <a:pt x="191719" y="159106"/>
                  <a:pt x="182271" y="159106"/>
                </a:cubicBezTo>
                <a:cubicBezTo>
                  <a:pt x="166573" y="159106"/>
                  <a:pt x="156058" y="154877"/>
                  <a:pt x="150724" y="146418"/>
                </a:cubicBezTo>
                <a:cubicBezTo>
                  <a:pt x="145390" y="137960"/>
                  <a:pt x="142723" y="123139"/>
                  <a:pt x="142723" y="101956"/>
                </a:cubicBezTo>
                <a:close/>
                <a:moveTo>
                  <a:pt x="552145" y="40005"/>
                </a:moveTo>
                <a:cubicBezTo>
                  <a:pt x="561899" y="40005"/>
                  <a:pt x="573862" y="41224"/>
                  <a:pt x="588036" y="43663"/>
                </a:cubicBezTo>
                <a:lnTo>
                  <a:pt x="595122" y="45034"/>
                </a:lnTo>
                <a:lnTo>
                  <a:pt x="594665" y="65837"/>
                </a:lnTo>
                <a:cubicBezTo>
                  <a:pt x="576682" y="63398"/>
                  <a:pt x="563652" y="62179"/>
                  <a:pt x="555574" y="62179"/>
                </a:cubicBezTo>
                <a:cubicBezTo>
                  <a:pt x="547497" y="62179"/>
                  <a:pt x="541897" y="63132"/>
                  <a:pt x="538772" y="65037"/>
                </a:cubicBezTo>
                <a:cubicBezTo>
                  <a:pt x="535648" y="66942"/>
                  <a:pt x="534086" y="69952"/>
                  <a:pt x="534086" y="74066"/>
                </a:cubicBezTo>
                <a:cubicBezTo>
                  <a:pt x="534086" y="78181"/>
                  <a:pt x="535801" y="81077"/>
                  <a:pt x="539230" y="82753"/>
                </a:cubicBezTo>
                <a:cubicBezTo>
                  <a:pt x="542659" y="84430"/>
                  <a:pt x="550736" y="86373"/>
                  <a:pt x="563461" y="88583"/>
                </a:cubicBezTo>
                <a:cubicBezTo>
                  <a:pt x="576187" y="90792"/>
                  <a:pt x="585216" y="94259"/>
                  <a:pt x="590550" y="98984"/>
                </a:cubicBezTo>
                <a:cubicBezTo>
                  <a:pt x="595884" y="103708"/>
                  <a:pt x="598551" y="112090"/>
                  <a:pt x="598551" y="124130"/>
                </a:cubicBezTo>
                <a:cubicBezTo>
                  <a:pt x="598551" y="136169"/>
                  <a:pt x="594703" y="145009"/>
                  <a:pt x="587007" y="150647"/>
                </a:cubicBezTo>
                <a:cubicBezTo>
                  <a:pt x="579311" y="156286"/>
                  <a:pt x="568071" y="159106"/>
                  <a:pt x="553288" y="159106"/>
                </a:cubicBezTo>
                <a:cubicBezTo>
                  <a:pt x="543992" y="159106"/>
                  <a:pt x="532257" y="157810"/>
                  <a:pt x="518084" y="155219"/>
                </a:cubicBezTo>
                <a:lnTo>
                  <a:pt x="510997" y="154076"/>
                </a:lnTo>
                <a:lnTo>
                  <a:pt x="511912" y="133274"/>
                </a:lnTo>
                <a:cubicBezTo>
                  <a:pt x="530200" y="135712"/>
                  <a:pt x="543382" y="136931"/>
                  <a:pt x="551460" y="136931"/>
                </a:cubicBezTo>
                <a:cubicBezTo>
                  <a:pt x="559537" y="136931"/>
                  <a:pt x="565290" y="135941"/>
                  <a:pt x="568719" y="133960"/>
                </a:cubicBezTo>
                <a:cubicBezTo>
                  <a:pt x="572148" y="131978"/>
                  <a:pt x="573862" y="128702"/>
                  <a:pt x="573862" y="124130"/>
                </a:cubicBezTo>
                <a:cubicBezTo>
                  <a:pt x="573862" y="119558"/>
                  <a:pt x="572224" y="116396"/>
                  <a:pt x="568948" y="114643"/>
                </a:cubicBezTo>
                <a:cubicBezTo>
                  <a:pt x="565671" y="112890"/>
                  <a:pt x="557822" y="110985"/>
                  <a:pt x="545402" y="108928"/>
                </a:cubicBezTo>
                <a:cubicBezTo>
                  <a:pt x="532981" y="106871"/>
                  <a:pt x="523875" y="103632"/>
                  <a:pt x="518084" y="99212"/>
                </a:cubicBezTo>
                <a:cubicBezTo>
                  <a:pt x="512293" y="94793"/>
                  <a:pt x="509397" y="86716"/>
                  <a:pt x="509397" y="74981"/>
                </a:cubicBezTo>
                <a:cubicBezTo>
                  <a:pt x="509397" y="63246"/>
                  <a:pt x="513398" y="54483"/>
                  <a:pt x="521399" y="48692"/>
                </a:cubicBezTo>
                <a:cubicBezTo>
                  <a:pt x="529400" y="42901"/>
                  <a:pt x="539649" y="40005"/>
                  <a:pt x="552145" y="40005"/>
                </a:cubicBezTo>
                <a:close/>
                <a:moveTo>
                  <a:pt x="309525" y="40005"/>
                </a:moveTo>
                <a:cubicBezTo>
                  <a:pt x="316230" y="40005"/>
                  <a:pt x="322860" y="40767"/>
                  <a:pt x="329413" y="42291"/>
                </a:cubicBezTo>
                <a:lnTo>
                  <a:pt x="332842" y="42977"/>
                </a:lnTo>
                <a:lnTo>
                  <a:pt x="368275" y="42062"/>
                </a:lnTo>
                <a:lnTo>
                  <a:pt x="368275" y="62179"/>
                </a:lnTo>
                <a:lnTo>
                  <a:pt x="349301" y="61036"/>
                </a:lnTo>
                <a:cubicBezTo>
                  <a:pt x="353416" y="66370"/>
                  <a:pt x="355473" y="72619"/>
                  <a:pt x="355473" y="79781"/>
                </a:cubicBezTo>
                <a:cubicBezTo>
                  <a:pt x="355473" y="94717"/>
                  <a:pt x="351701" y="105042"/>
                  <a:pt x="344158" y="110757"/>
                </a:cubicBezTo>
                <a:cubicBezTo>
                  <a:pt x="336614" y="116472"/>
                  <a:pt x="324841" y="119329"/>
                  <a:pt x="308839" y="119329"/>
                </a:cubicBezTo>
                <a:cubicBezTo>
                  <a:pt x="304876" y="119329"/>
                  <a:pt x="301524" y="119024"/>
                  <a:pt x="298780" y="118415"/>
                </a:cubicBezTo>
                <a:cubicBezTo>
                  <a:pt x="296647" y="123596"/>
                  <a:pt x="295580" y="127597"/>
                  <a:pt x="295580" y="130416"/>
                </a:cubicBezTo>
                <a:cubicBezTo>
                  <a:pt x="295580" y="133236"/>
                  <a:pt x="296990" y="135179"/>
                  <a:pt x="299809" y="136246"/>
                </a:cubicBezTo>
                <a:cubicBezTo>
                  <a:pt x="302629" y="137312"/>
                  <a:pt x="309448" y="137922"/>
                  <a:pt x="320269" y="138074"/>
                </a:cubicBezTo>
                <a:cubicBezTo>
                  <a:pt x="338404" y="138227"/>
                  <a:pt x="350825" y="140665"/>
                  <a:pt x="357531" y="145390"/>
                </a:cubicBezTo>
                <a:cubicBezTo>
                  <a:pt x="364236" y="150114"/>
                  <a:pt x="367589" y="159029"/>
                  <a:pt x="367589" y="172136"/>
                </a:cubicBezTo>
                <a:cubicBezTo>
                  <a:pt x="367589" y="197129"/>
                  <a:pt x="349530" y="209626"/>
                  <a:pt x="313411" y="209626"/>
                </a:cubicBezTo>
                <a:cubicBezTo>
                  <a:pt x="296037" y="209626"/>
                  <a:pt x="283159" y="207264"/>
                  <a:pt x="274777" y="202540"/>
                </a:cubicBezTo>
                <a:cubicBezTo>
                  <a:pt x="266395" y="197815"/>
                  <a:pt x="262204" y="189205"/>
                  <a:pt x="262204" y="176708"/>
                </a:cubicBezTo>
                <a:cubicBezTo>
                  <a:pt x="262204" y="171069"/>
                  <a:pt x="263576" y="166230"/>
                  <a:pt x="266319" y="162192"/>
                </a:cubicBezTo>
                <a:cubicBezTo>
                  <a:pt x="269062" y="158153"/>
                  <a:pt x="273482" y="153772"/>
                  <a:pt x="279578" y="149047"/>
                </a:cubicBezTo>
                <a:cubicBezTo>
                  <a:pt x="274549" y="145694"/>
                  <a:pt x="272034" y="140132"/>
                  <a:pt x="272034" y="132359"/>
                </a:cubicBezTo>
                <a:cubicBezTo>
                  <a:pt x="272034" y="129311"/>
                  <a:pt x="274092" y="124358"/>
                  <a:pt x="278206" y="117500"/>
                </a:cubicBezTo>
                <a:lnTo>
                  <a:pt x="280264" y="114071"/>
                </a:lnTo>
                <a:cubicBezTo>
                  <a:pt x="269291" y="107518"/>
                  <a:pt x="263805" y="96088"/>
                  <a:pt x="263805" y="79781"/>
                </a:cubicBezTo>
                <a:cubicBezTo>
                  <a:pt x="263805" y="66065"/>
                  <a:pt x="267919" y="56007"/>
                  <a:pt x="276149" y="49606"/>
                </a:cubicBezTo>
                <a:cubicBezTo>
                  <a:pt x="284379" y="43205"/>
                  <a:pt x="295504" y="40005"/>
                  <a:pt x="309525" y="40005"/>
                </a:cubicBezTo>
                <a:close/>
                <a:moveTo>
                  <a:pt x="926211" y="25375"/>
                </a:moveTo>
                <a:cubicBezTo>
                  <a:pt x="915238" y="25375"/>
                  <a:pt x="907352" y="29528"/>
                  <a:pt x="902551" y="37833"/>
                </a:cubicBezTo>
                <a:cubicBezTo>
                  <a:pt x="897751" y="46139"/>
                  <a:pt x="895350" y="60731"/>
                  <a:pt x="895350" y="81610"/>
                </a:cubicBezTo>
                <a:cubicBezTo>
                  <a:pt x="895350" y="102489"/>
                  <a:pt x="897827" y="116929"/>
                  <a:pt x="902780" y="124930"/>
                </a:cubicBezTo>
                <a:cubicBezTo>
                  <a:pt x="907733" y="132931"/>
                  <a:pt x="915581" y="136931"/>
                  <a:pt x="926326" y="136931"/>
                </a:cubicBezTo>
                <a:cubicBezTo>
                  <a:pt x="937070" y="136931"/>
                  <a:pt x="944842" y="132931"/>
                  <a:pt x="949643" y="124930"/>
                </a:cubicBezTo>
                <a:cubicBezTo>
                  <a:pt x="954443" y="116929"/>
                  <a:pt x="956844" y="102489"/>
                  <a:pt x="956844" y="81610"/>
                </a:cubicBezTo>
                <a:cubicBezTo>
                  <a:pt x="956844" y="60731"/>
                  <a:pt x="954481" y="46139"/>
                  <a:pt x="949757" y="37833"/>
                </a:cubicBezTo>
                <a:cubicBezTo>
                  <a:pt x="945033" y="29528"/>
                  <a:pt x="937184" y="25375"/>
                  <a:pt x="926211" y="25375"/>
                </a:cubicBezTo>
                <a:close/>
                <a:moveTo>
                  <a:pt x="58293" y="21260"/>
                </a:moveTo>
                <a:lnTo>
                  <a:pt x="38862" y="100584"/>
                </a:lnTo>
                <a:lnTo>
                  <a:pt x="88926" y="100584"/>
                </a:lnTo>
                <a:lnTo>
                  <a:pt x="69723" y="21260"/>
                </a:lnTo>
                <a:close/>
                <a:moveTo>
                  <a:pt x="625374" y="9144"/>
                </a:moveTo>
                <a:lnTo>
                  <a:pt x="650062" y="9144"/>
                </a:lnTo>
                <a:lnTo>
                  <a:pt x="650062" y="42291"/>
                </a:lnTo>
                <a:lnTo>
                  <a:pt x="681609" y="42291"/>
                </a:lnTo>
                <a:lnTo>
                  <a:pt x="681609" y="63551"/>
                </a:lnTo>
                <a:lnTo>
                  <a:pt x="650062" y="63551"/>
                </a:lnTo>
                <a:lnTo>
                  <a:pt x="650062" y="113843"/>
                </a:lnTo>
                <a:cubicBezTo>
                  <a:pt x="650062" y="123139"/>
                  <a:pt x="650748" y="129311"/>
                  <a:pt x="652120" y="132359"/>
                </a:cubicBezTo>
                <a:cubicBezTo>
                  <a:pt x="653491" y="135407"/>
                  <a:pt x="656997" y="136931"/>
                  <a:pt x="662635" y="136931"/>
                </a:cubicBezTo>
                <a:lnTo>
                  <a:pt x="681381" y="136246"/>
                </a:lnTo>
                <a:lnTo>
                  <a:pt x="682524" y="156134"/>
                </a:lnTo>
                <a:cubicBezTo>
                  <a:pt x="672313" y="158115"/>
                  <a:pt x="664540" y="159106"/>
                  <a:pt x="659206" y="159106"/>
                </a:cubicBezTo>
                <a:cubicBezTo>
                  <a:pt x="646252" y="159106"/>
                  <a:pt x="637375" y="156134"/>
                  <a:pt x="632574" y="150190"/>
                </a:cubicBezTo>
                <a:cubicBezTo>
                  <a:pt x="627774" y="144247"/>
                  <a:pt x="625374" y="133045"/>
                  <a:pt x="625374" y="116586"/>
                </a:cubicBezTo>
                <a:lnTo>
                  <a:pt x="625374" y="63551"/>
                </a:lnTo>
                <a:lnTo>
                  <a:pt x="610743" y="63551"/>
                </a:lnTo>
                <a:lnTo>
                  <a:pt x="610743" y="42291"/>
                </a:lnTo>
                <a:lnTo>
                  <a:pt x="625374" y="42291"/>
                </a:lnTo>
                <a:close/>
                <a:moveTo>
                  <a:pt x="1158774" y="5715"/>
                </a:moveTo>
                <a:lnTo>
                  <a:pt x="1186891" y="5715"/>
                </a:lnTo>
                <a:lnTo>
                  <a:pt x="1144829" y="107442"/>
                </a:lnTo>
                <a:lnTo>
                  <a:pt x="1186891" y="107442"/>
                </a:lnTo>
                <a:lnTo>
                  <a:pt x="1186891" y="63094"/>
                </a:lnTo>
                <a:lnTo>
                  <a:pt x="1212494" y="63094"/>
                </a:lnTo>
                <a:lnTo>
                  <a:pt x="1212494" y="107442"/>
                </a:lnTo>
                <a:lnTo>
                  <a:pt x="1228954" y="107442"/>
                </a:lnTo>
                <a:lnTo>
                  <a:pt x="1228954" y="129616"/>
                </a:lnTo>
                <a:lnTo>
                  <a:pt x="1212494" y="129616"/>
                </a:lnTo>
                <a:lnTo>
                  <a:pt x="1212494" y="156591"/>
                </a:lnTo>
                <a:lnTo>
                  <a:pt x="1186891" y="156591"/>
                </a:lnTo>
                <a:lnTo>
                  <a:pt x="1186891" y="129616"/>
                </a:lnTo>
                <a:lnTo>
                  <a:pt x="1118997" y="129616"/>
                </a:lnTo>
                <a:lnTo>
                  <a:pt x="1118997" y="110185"/>
                </a:lnTo>
                <a:close/>
                <a:moveTo>
                  <a:pt x="1055294" y="5715"/>
                </a:moveTo>
                <a:lnTo>
                  <a:pt x="1078611" y="5715"/>
                </a:lnTo>
                <a:lnTo>
                  <a:pt x="1078611" y="156591"/>
                </a:lnTo>
                <a:lnTo>
                  <a:pt x="1053237" y="156591"/>
                </a:lnTo>
                <a:lnTo>
                  <a:pt x="1053237" y="34519"/>
                </a:lnTo>
                <a:lnTo>
                  <a:pt x="1017804" y="57379"/>
                </a:lnTo>
                <a:lnTo>
                  <a:pt x="1006145" y="38405"/>
                </a:lnTo>
                <a:close/>
                <a:moveTo>
                  <a:pt x="926211" y="3200"/>
                </a:moveTo>
                <a:cubicBezTo>
                  <a:pt x="945261" y="3200"/>
                  <a:pt x="959511" y="9296"/>
                  <a:pt x="968959" y="21488"/>
                </a:cubicBezTo>
                <a:cubicBezTo>
                  <a:pt x="978408" y="33680"/>
                  <a:pt x="983133" y="53835"/>
                  <a:pt x="983133" y="81953"/>
                </a:cubicBezTo>
                <a:cubicBezTo>
                  <a:pt x="983133" y="110071"/>
                  <a:pt x="978370" y="129959"/>
                  <a:pt x="968845" y="141618"/>
                </a:cubicBezTo>
                <a:cubicBezTo>
                  <a:pt x="959320" y="153276"/>
                  <a:pt x="945071" y="159106"/>
                  <a:pt x="926097" y="159106"/>
                </a:cubicBezTo>
                <a:cubicBezTo>
                  <a:pt x="907123" y="159106"/>
                  <a:pt x="892874" y="153314"/>
                  <a:pt x="883349" y="141732"/>
                </a:cubicBezTo>
                <a:cubicBezTo>
                  <a:pt x="873824" y="130150"/>
                  <a:pt x="869061" y="110300"/>
                  <a:pt x="869061" y="82182"/>
                </a:cubicBezTo>
                <a:cubicBezTo>
                  <a:pt x="869061" y="54064"/>
                  <a:pt x="873824" y="33871"/>
                  <a:pt x="883349" y="21603"/>
                </a:cubicBezTo>
                <a:cubicBezTo>
                  <a:pt x="892874" y="9335"/>
                  <a:pt x="907161" y="3200"/>
                  <a:pt x="926211" y="3200"/>
                </a:cubicBezTo>
                <a:close/>
                <a:moveTo>
                  <a:pt x="800557" y="3200"/>
                </a:moveTo>
                <a:cubicBezTo>
                  <a:pt x="832104" y="3200"/>
                  <a:pt x="847878" y="17221"/>
                  <a:pt x="847878" y="45263"/>
                </a:cubicBezTo>
                <a:cubicBezTo>
                  <a:pt x="847878" y="56236"/>
                  <a:pt x="845477" y="65761"/>
                  <a:pt x="840677" y="73838"/>
                </a:cubicBezTo>
                <a:cubicBezTo>
                  <a:pt x="835876" y="81915"/>
                  <a:pt x="827304" y="91669"/>
                  <a:pt x="814959" y="103099"/>
                </a:cubicBezTo>
                <a:lnTo>
                  <a:pt x="782727" y="134417"/>
                </a:lnTo>
                <a:lnTo>
                  <a:pt x="850849" y="134417"/>
                </a:lnTo>
                <a:lnTo>
                  <a:pt x="850849" y="156591"/>
                </a:lnTo>
                <a:lnTo>
                  <a:pt x="753694" y="156591"/>
                </a:lnTo>
                <a:lnTo>
                  <a:pt x="753694" y="134874"/>
                </a:lnTo>
                <a:lnTo>
                  <a:pt x="790956" y="96469"/>
                </a:lnTo>
                <a:cubicBezTo>
                  <a:pt x="802234" y="84887"/>
                  <a:pt x="810159" y="75819"/>
                  <a:pt x="814731" y="69266"/>
                </a:cubicBezTo>
                <a:cubicBezTo>
                  <a:pt x="819303" y="62713"/>
                  <a:pt x="821589" y="55512"/>
                  <a:pt x="821589" y="47663"/>
                </a:cubicBezTo>
                <a:cubicBezTo>
                  <a:pt x="821589" y="39815"/>
                  <a:pt x="819379" y="34214"/>
                  <a:pt x="814959" y="30861"/>
                </a:cubicBezTo>
                <a:cubicBezTo>
                  <a:pt x="810540" y="27508"/>
                  <a:pt x="803301" y="25832"/>
                  <a:pt x="793242" y="25832"/>
                </a:cubicBezTo>
                <a:cubicBezTo>
                  <a:pt x="783793" y="25832"/>
                  <a:pt x="773354" y="26899"/>
                  <a:pt x="761924" y="29032"/>
                </a:cubicBezTo>
                <a:lnTo>
                  <a:pt x="756209" y="29947"/>
                </a:lnTo>
                <a:lnTo>
                  <a:pt x="754609" y="9830"/>
                </a:lnTo>
                <a:cubicBezTo>
                  <a:pt x="769392" y="5410"/>
                  <a:pt x="784708" y="3200"/>
                  <a:pt x="800557" y="3200"/>
                </a:cubicBezTo>
                <a:close/>
                <a:moveTo>
                  <a:pt x="38634" y="0"/>
                </a:moveTo>
                <a:lnTo>
                  <a:pt x="89154" y="0"/>
                </a:lnTo>
                <a:lnTo>
                  <a:pt x="128016" y="156591"/>
                </a:lnTo>
                <a:lnTo>
                  <a:pt x="102413" y="156591"/>
                </a:lnTo>
                <a:lnTo>
                  <a:pt x="93955" y="122987"/>
                </a:lnTo>
                <a:lnTo>
                  <a:pt x="33833" y="122987"/>
                </a:lnTo>
                <a:lnTo>
                  <a:pt x="25375" y="156591"/>
                </a:lnTo>
                <a:lnTo>
                  <a:pt x="0" y="15659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 To Outline"/>
          <p:cNvSpPr/>
          <p:nvPr/>
        </p:nvSpPr>
        <p:spPr>
          <a:xfrm>
            <a:off x="9500367" y="2858034"/>
            <a:ext cx="2486712" cy="765877"/>
          </a:xfrm>
          <a:custGeom>
            <a:avLst/>
            <a:gdLst/>
            <a:ahLst/>
            <a:cxnLst/>
            <a:rect l="l" t="t" r="r" b="b"/>
            <a:pathLst>
              <a:path w="2486712" h="765877">
                <a:moveTo>
                  <a:pt x="2353084" y="607329"/>
                </a:moveTo>
                <a:cubicBezTo>
                  <a:pt x="2329939" y="607329"/>
                  <a:pt x="2318366" y="621504"/>
                  <a:pt x="2318366" y="649855"/>
                </a:cubicBezTo>
                <a:lnTo>
                  <a:pt x="2385109" y="649855"/>
                </a:lnTo>
                <a:cubicBezTo>
                  <a:pt x="2385109" y="634854"/>
                  <a:pt x="2382572" y="624015"/>
                  <a:pt x="2377496" y="617341"/>
                </a:cubicBezTo>
                <a:cubicBezTo>
                  <a:pt x="2372421" y="610666"/>
                  <a:pt x="2364283" y="607329"/>
                  <a:pt x="2353084" y="607329"/>
                </a:cubicBezTo>
                <a:close/>
                <a:moveTo>
                  <a:pt x="2019709" y="607329"/>
                </a:moveTo>
                <a:cubicBezTo>
                  <a:pt x="1996564" y="607329"/>
                  <a:pt x="1984991" y="621504"/>
                  <a:pt x="1984991" y="649855"/>
                </a:cubicBezTo>
                <a:lnTo>
                  <a:pt x="2051735" y="649855"/>
                </a:lnTo>
                <a:cubicBezTo>
                  <a:pt x="2051735" y="634854"/>
                  <a:pt x="2049197" y="624015"/>
                  <a:pt x="2044121" y="617341"/>
                </a:cubicBezTo>
                <a:cubicBezTo>
                  <a:pt x="2039046" y="610666"/>
                  <a:pt x="2030908" y="607329"/>
                  <a:pt x="2019709" y="607329"/>
                </a:cubicBezTo>
                <a:close/>
                <a:moveTo>
                  <a:pt x="1829209" y="607329"/>
                </a:moveTo>
                <a:cubicBezTo>
                  <a:pt x="1806064" y="607329"/>
                  <a:pt x="1794491" y="621504"/>
                  <a:pt x="1794491" y="649855"/>
                </a:cubicBezTo>
                <a:lnTo>
                  <a:pt x="1861235" y="649855"/>
                </a:lnTo>
                <a:cubicBezTo>
                  <a:pt x="1861235" y="634854"/>
                  <a:pt x="1858697" y="624015"/>
                  <a:pt x="1853621" y="617341"/>
                </a:cubicBezTo>
                <a:cubicBezTo>
                  <a:pt x="1848546" y="610666"/>
                  <a:pt x="1840408" y="607329"/>
                  <a:pt x="1829209" y="607329"/>
                </a:cubicBezTo>
                <a:close/>
                <a:moveTo>
                  <a:pt x="1506013" y="607329"/>
                </a:moveTo>
                <a:cubicBezTo>
                  <a:pt x="1492411" y="607329"/>
                  <a:pt x="1483191" y="610509"/>
                  <a:pt x="1478351" y="616869"/>
                </a:cubicBezTo>
                <a:cubicBezTo>
                  <a:pt x="1473511" y="623229"/>
                  <a:pt x="1471091" y="635583"/>
                  <a:pt x="1471091" y="653931"/>
                </a:cubicBezTo>
                <a:cubicBezTo>
                  <a:pt x="1471091" y="664563"/>
                  <a:pt x="1471453" y="672737"/>
                  <a:pt x="1472177" y="678452"/>
                </a:cubicBezTo>
                <a:cubicBezTo>
                  <a:pt x="1472901" y="684167"/>
                  <a:pt x="1474471" y="689200"/>
                  <a:pt x="1476888" y="693550"/>
                </a:cubicBezTo>
                <a:cubicBezTo>
                  <a:pt x="1479305" y="697901"/>
                  <a:pt x="1482736" y="700863"/>
                  <a:pt x="1487182" y="702437"/>
                </a:cubicBezTo>
                <a:cubicBezTo>
                  <a:pt x="1491630" y="704011"/>
                  <a:pt x="1497907" y="704798"/>
                  <a:pt x="1506011" y="704798"/>
                </a:cubicBezTo>
                <a:cubicBezTo>
                  <a:pt x="1514116" y="704798"/>
                  <a:pt x="1520392" y="704011"/>
                  <a:pt x="1524840" y="702437"/>
                </a:cubicBezTo>
                <a:cubicBezTo>
                  <a:pt x="1529289" y="700863"/>
                  <a:pt x="1532721" y="697900"/>
                  <a:pt x="1535138" y="693548"/>
                </a:cubicBezTo>
                <a:cubicBezTo>
                  <a:pt x="1537555" y="689197"/>
                  <a:pt x="1539131" y="684117"/>
                  <a:pt x="1539867" y="678311"/>
                </a:cubicBezTo>
                <a:cubicBezTo>
                  <a:pt x="1540603" y="672504"/>
                  <a:pt x="1540971" y="664377"/>
                  <a:pt x="1540971" y="653931"/>
                </a:cubicBezTo>
                <a:cubicBezTo>
                  <a:pt x="1540971" y="635614"/>
                  <a:pt x="1538545" y="623268"/>
                  <a:pt x="1533693" y="616892"/>
                </a:cubicBezTo>
                <a:cubicBezTo>
                  <a:pt x="1528841" y="610517"/>
                  <a:pt x="1519615" y="607329"/>
                  <a:pt x="1506013" y="607329"/>
                </a:cubicBezTo>
                <a:close/>
                <a:moveTo>
                  <a:pt x="181384" y="607329"/>
                </a:moveTo>
                <a:cubicBezTo>
                  <a:pt x="158239" y="607329"/>
                  <a:pt x="146666" y="621504"/>
                  <a:pt x="146666" y="649855"/>
                </a:cubicBezTo>
                <a:lnTo>
                  <a:pt x="213410" y="649855"/>
                </a:lnTo>
                <a:cubicBezTo>
                  <a:pt x="213410" y="634854"/>
                  <a:pt x="210872" y="624015"/>
                  <a:pt x="205796" y="617341"/>
                </a:cubicBezTo>
                <a:cubicBezTo>
                  <a:pt x="200721" y="610666"/>
                  <a:pt x="192583" y="607329"/>
                  <a:pt x="181384" y="607329"/>
                </a:cubicBezTo>
                <a:close/>
                <a:moveTo>
                  <a:pt x="508742" y="597827"/>
                </a:moveTo>
                <a:lnTo>
                  <a:pt x="521051" y="597827"/>
                </a:lnTo>
                <a:lnTo>
                  <a:pt x="554019" y="702780"/>
                </a:lnTo>
                <a:lnTo>
                  <a:pt x="559730" y="702780"/>
                </a:lnTo>
                <a:lnTo>
                  <a:pt x="592920" y="597827"/>
                </a:lnTo>
                <a:lnTo>
                  <a:pt x="605261" y="597827"/>
                </a:lnTo>
                <a:lnTo>
                  <a:pt x="553305" y="765877"/>
                </a:lnTo>
                <a:lnTo>
                  <a:pt x="541035" y="765877"/>
                </a:lnTo>
                <a:lnTo>
                  <a:pt x="557184" y="714299"/>
                </a:lnTo>
                <a:lnTo>
                  <a:pt x="544075" y="714299"/>
                </a:lnTo>
                <a:close/>
                <a:moveTo>
                  <a:pt x="2353084" y="595809"/>
                </a:moveTo>
                <a:cubicBezTo>
                  <a:pt x="2368024" y="595809"/>
                  <a:pt x="2379241" y="600306"/>
                  <a:pt x="2386737" y="609299"/>
                </a:cubicBezTo>
                <a:cubicBezTo>
                  <a:pt x="2394232" y="618291"/>
                  <a:pt x="2397979" y="632421"/>
                  <a:pt x="2397979" y="651688"/>
                </a:cubicBezTo>
                <a:lnTo>
                  <a:pt x="2397979" y="661375"/>
                </a:lnTo>
                <a:lnTo>
                  <a:pt x="2318366" y="661375"/>
                </a:lnTo>
                <a:cubicBezTo>
                  <a:pt x="2318366" y="675674"/>
                  <a:pt x="2320738" y="686486"/>
                  <a:pt x="2325483" y="693811"/>
                </a:cubicBezTo>
                <a:cubicBezTo>
                  <a:pt x="2330227" y="701136"/>
                  <a:pt x="2338317" y="704798"/>
                  <a:pt x="2349753" y="704798"/>
                </a:cubicBezTo>
                <a:cubicBezTo>
                  <a:pt x="2361189" y="704798"/>
                  <a:pt x="2372579" y="704288"/>
                  <a:pt x="2383924" y="703269"/>
                </a:cubicBezTo>
                <a:lnTo>
                  <a:pt x="2393103" y="702551"/>
                </a:lnTo>
                <a:lnTo>
                  <a:pt x="2393718" y="714121"/>
                </a:lnTo>
                <a:cubicBezTo>
                  <a:pt x="2375568" y="715585"/>
                  <a:pt x="2360965" y="716317"/>
                  <a:pt x="2349909" y="716317"/>
                </a:cubicBezTo>
                <a:cubicBezTo>
                  <a:pt x="2333240" y="716160"/>
                  <a:pt x="2321671" y="711072"/>
                  <a:pt x="2315201" y="701053"/>
                </a:cubicBezTo>
                <a:cubicBezTo>
                  <a:pt x="2308731" y="691034"/>
                  <a:pt x="2305496" y="675999"/>
                  <a:pt x="2305496" y="655949"/>
                </a:cubicBezTo>
                <a:cubicBezTo>
                  <a:pt x="2305496" y="615856"/>
                  <a:pt x="2321359" y="595809"/>
                  <a:pt x="2353084" y="595809"/>
                </a:cubicBezTo>
                <a:close/>
                <a:moveTo>
                  <a:pt x="2249224" y="595809"/>
                </a:moveTo>
                <a:lnTo>
                  <a:pt x="2278627" y="598267"/>
                </a:lnTo>
                <a:lnTo>
                  <a:pt x="2277992" y="609572"/>
                </a:lnTo>
                <a:cubicBezTo>
                  <a:pt x="2264442" y="608076"/>
                  <a:pt x="2254922" y="607329"/>
                  <a:pt x="2249431" y="607329"/>
                </a:cubicBezTo>
                <a:cubicBezTo>
                  <a:pt x="2235965" y="607329"/>
                  <a:pt x="2226700" y="610658"/>
                  <a:pt x="2221636" y="617317"/>
                </a:cubicBezTo>
                <a:cubicBezTo>
                  <a:pt x="2216573" y="623977"/>
                  <a:pt x="2214041" y="636635"/>
                  <a:pt x="2214041" y="655292"/>
                </a:cubicBezTo>
                <a:cubicBezTo>
                  <a:pt x="2214041" y="673949"/>
                  <a:pt x="2216339" y="686864"/>
                  <a:pt x="2220936" y="694038"/>
                </a:cubicBezTo>
                <a:cubicBezTo>
                  <a:pt x="2225533" y="701211"/>
                  <a:pt x="2235115" y="704798"/>
                  <a:pt x="2249681" y="704798"/>
                </a:cubicBezTo>
                <a:lnTo>
                  <a:pt x="2278459" y="702551"/>
                </a:lnTo>
                <a:lnTo>
                  <a:pt x="2279074" y="714067"/>
                </a:lnTo>
                <a:cubicBezTo>
                  <a:pt x="2265127" y="715567"/>
                  <a:pt x="2255246" y="716317"/>
                  <a:pt x="2249431" y="716317"/>
                </a:cubicBezTo>
                <a:cubicBezTo>
                  <a:pt x="2230400" y="716317"/>
                  <a:pt x="2217599" y="711765"/>
                  <a:pt x="2211028" y="702660"/>
                </a:cubicBezTo>
                <a:cubicBezTo>
                  <a:pt x="2204457" y="693555"/>
                  <a:pt x="2201171" y="677805"/>
                  <a:pt x="2201171" y="655408"/>
                </a:cubicBezTo>
                <a:cubicBezTo>
                  <a:pt x="2201171" y="633011"/>
                  <a:pt x="2204796" y="617479"/>
                  <a:pt x="2212046" y="608811"/>
                </a:cubicBezTo>
                <a:cubicBezTo>
                  <a:pt x="2219296" y="600143"/>
                  <a:pt x="2231688" y="595809"/>
                  <a:pt x="2249224" y="595809"/>
                </a:cubicBezTo>
                <a:close/>
                <a:moveTo>
                  <a:pt x="2142419" y="595809"/>
                </a:moveTo>
                <a:cubicBezTo>
                  <a:pt x="2156977" y="595809"/>
                  <a:pt x="2166809" y="599839"/>
                  <a:pt x="2171916" y="607898"/>
                </a:cubicBezTo>
                <a:cubicBezTo>
                  <a:pt x="2177023" y="615958"/>
                  <a:pt x="2179576" y="631227"/>
                  <a:pt x="2179576" y="653706"/>
                </a:cubicBezTo>
                <a:lnTo>
                  <a:pt x="2179576" y="714299"/>
                </a:lnTo>
                <a:lnTo>
                  <a:pt x="2167157" y="714299"/>
                </a:lnTo>
                <a:lnTo>
                  <a:pt x="2167157" y="654156"/>
                </a:lnTo>
                <a:cubicBezTo>
                  <a:pt x="2167157" y="634856"/>
                  <a:pt x="2165512" y="622226"/>
                  <a:pt x="2162223" y="616267"/>
                </a:cubicBezTo>
                <a:cubicBezTo>
                  <a:pt x="2158935" y="610308"/>
                  <a:pt x="2151698" y="607329"/>
                  <a:pt x="2140514" y="607329"/>
                </a:cubicBezTo>
                <a:cubicBezTo>
                  <a:pt x="2134770" y="607329"/>
                  <a:pt x="2128731" y="608239"/>
                  <a:pt x="2122397" y="610059"/>
                </a:cubicBezTo>
                <a:cubicBezTo>
                  <a:pt x="2116063" y="611880"/>
                  <a:pt x="2111171" y="613652"/>
                  <a:pt x="2107720" y="615376"/>
                </a:cubicBezTo>
                <a:lnTo>
                  <a:pt x="2103552" y="617634"/>
                </a:lnTo>
                <a:lnTo>
                  <a:pt x="2103552" y="714299"/>
                </a:lnTo>
                <a:lnTo>
                  <a:pt x="2091133" y="714299"/>
                </a:lnTo>
                <a:lnTo>
                  <a:pt x="2091133" y="597827"/>
                </a:lnTo>
                <a:lnTo>
                  <a:pt x="2103552" y="597827"/>
                </a:lnTo>
                <a:lnTo>
                  <a:pt x="2103552" y="606568"/>
                </a:lnTo>
                <a:cubicBezTo>
                  <a:pt x="2114906" y="599396"/>
                  <a:pt x="2127861" y="595809"/>
                  <a:pt x="2142419" y="595809"/>
                </a:cubicBezTo>
                <a:close/>
                <a:moveTo>
                  <a:pt x="2019709" y="595809"/>
                </a:moveTo>
                <a:cubicBezTo>
                  <a:pt x="2034649" y="595809"/>
                  <a:pt x="2045867" y="600306"/>
                  <a:pt x="2053362" y="609299"/>
                </a:cubicBezTo>
                <a:cubicBezTo>
                  <a:pt x="2060857" y="618291"/>
                  <a:pt x="2064604" y="632421"/>
                  <a:pt x="2064604" y="651688"/>
                </a:cubicBezTo>
                <a:lnTo>
                  <a:pt x="2064604" y="661375"/>
                </a:lnTo>
                <a:lnTo>
                  <a:pt x="1984991" y="661375"/>
                </a:lnTo>
                <a:cubicBezTo>
                  <a:pt x="1984991" y="675674"/>
                  <a:pt x="1987363" y="686486"/>
                  <a:pt x="1992108" y="693811"/>
                </a:cubicBezTo>
                <a:cubicBezTo>
                  <a:pt x="1996852" y="701136"/>
                  <a:pt x="2004943" y="704798"/>
                  <a:pt x="2016379" y="704798"/>
                </a:cubicBezTo>
                <a:cubicBezTo>
                  <a:pt x="2027815" y="704798"/>
                  <a:pt x="2039205" y="704288"/>
                  <a:pt x="2050549" y="703269"/>
                </a:cubicBezTo>
                <a:lnTo>
                  <a:pt x="2059729" y="702551"/>
                </a:lnTo>
                <a:lnTo>
                  <a:pt x="2060343" y="714121"/>
                </a:lnTo>
                <a:cubicBezTo>
                  <a:pt x="2042193" y="715585"/>
                  <a:pt x="2027590" y="716317"/>
                  <a:pt x="2016534" y="716317"/>
                </a:cubicBezTo>
                <a:cubicBezTo>
                  <a:pt x="1999865" y="716160"/>
                  <a:pt x="1988296" y="711072"/>
                  <a:pt x="1981826" y="701053"/>
                </a:cubicBezTo>
                <a:cubicBezTo>
                  <a:pt x="1975356" y="691034"/>
                  <a:pt x="1972121" y="675999"/>
                  <a:pt x="1972121" y="655949"/>
                </a:cubicBezTo>
                <a:cubicBezTo>
                  <a:pt x="1972121" y="615856"/>
                  <a:pt x="1987984" y="595809"/>
                  <a:pt x="2019709" y="595809"/>
                </a:cubicBezTo>
                <a:close/>
                <a:moveTo>
                  <a:pt x="1829209" y="595809"/>
                </a:moveTo>
                <a:cubicBezTo>
                  <a:pt x="1844149" y="595809"/>
                  <a:pt x="1855367" y="600306"/>
                  <a:pt x="1862862" y="609299"/>
                </a:cubicBezTo>
                <a:cubicBezTo>
                  <a:pt x="1870357" y="618291"/>
                  <a:pt x="1874104" y="632421"/>
                  <a:pt x="1874104" y="651688"/>
                </a:cubicBezTo>
                <a:lnTo>
                  <a:pt x="1874104" y="661375"/>
                </a:lnTo>
                <a:lnTo>
                  <a:pt x="1794491" y="661375"/>
                </a:lnTo>
                <a:cubicBezTo>
                  <a:pt x="1794491" y="675674"/>
                  <a:pt x="1796863" y="686486"/>
                  <a:pt x="1801608" y="693811"/>
                </a:cubicBezTo>
                <a:cubicBezTo>
                  <a:pt x="1806352" y="701136"/>
                  <a:pt x="1814443" y="704798"/>
                  <a:pt x="1825879" y="704798"/>
                </a:cubicBezTo>
                <a:cubicBezTo>
                  <a:pt x="1837315" y="704798"/>
                  <a:pt x="1848705" y="704288"/>
                  <a:pt x="1860049" y="703269"/>
                </a:cubicBezTo>
                <a:lnTo>
                  <a:pt x="1869229" y="702551"/>
                </a:lnTo>
                <a:lnTo>
                  <a:pt x="1869843" y="714121"/>
                </a:lnTo>
                <a:cubicBezTo>
                  <a:pt x="1851693" y="715585"/>
                  <a:pt x="1837090" y="716317"/>
                  <a:pt x="1826034" y="716317"/>
                </a:cubicBezTo>
                <a:cubicBezTo>
                  <a:pt x="1809365" y="716160"/>
                  <a:pt x="1797796" y="711072"/>
                  <a:pt x="1791326" y="701053"/>
                </a:cubicBezTo>
                <a:cubicBezTo>
                  <a:pt x="1784856" y="691034"/>
                  <a:pt x="1781621" y="675999"/>
                  <a:pt x="1781621" y="655949"/>
                </a:cubicBezTo>
                <a:cubicBezTo>
                  <a:pt x="1781621" y="615856"/>
                  <a:pt x="1797484" y="595809"/>
                  <a:pt x="1829209" y="595809"/>
                </a:cubicBezTo>
                <a:close/>
                <a:moveTo>
                  <a:pt x="1637594" y="595809"/>
                </a:moveTo>
                <a:cubicBezTo>
                  <a:pt x="1652152" y="595809"/>
                  <a:pt x="1661984" y="599839"/>
                  <a:pt x="1667091" y="607898"/>
                </a:cubicBezTo>
                <a:cubicBezTo>
                  <a:pt x="1672197" y="615958"/>
                  <a:pt x="1674751" y="631227"/>
                  <a:pt x="1674751" y="653706"/>
                </a:cubicBezTo>
                <a:lnTo>
                  <a:pt x="1674751" y="714299"/>
                </a:lnTo>
                <a:lnTo>
                  <a:pt x="1662331" y="714299"/>
                </a:lnTo>
                <a:lnTo>
                  <a:pt x="1662331" y="654156"/>
                </a:lnTo>
                <a:cubicBezTo>
                  <a:pt x="1662331" y="634856"/>
                  <a:pt x="1660687" y="622226"/>
                  <a:pt x="1657399" y="616267"/>
                </a:cubicBezTo>
                <a:cubicBezTo>
                  <a:pt x="1654110" y="610308"/>
                  <a:pt x="1646873" y="607329"/>
                  <a:pt x="1635689" y="607329"/>
                </a:cubicBezTo>
                <a:cubicBezTo>
                  <a:pt x="1629945" y="607329"/>
                  <a:pt x="1623906" y="608239"/>
                  <a:pt x="1617572" y="610059"/>
                </a:cubicBezTo>
                <a:cubicBezTo>
                  <a:pt x="1611238" y="611880"/>
                  <a:pt x="1606346" y="613652"/>
                  <a:pt x="1602895" y="615376"/>
                </a:cubicBezTo>
                <a:lnTo>
                  <a:pt x="1598727" y="617634"/>
                </a:lnTo>
                <a:lnTo>
                  <a:pt x="1598727" y="714299"/>
                </a:lnTo>
                <a:lnTo>
                  <a:pt x="1586308" y="714299"/>
                </a:lnTo>
                <a:lnTo>
                  <a:pt x="1586308" y="597827"/>
                </a:lnTo>
                <a:lnTo>
                  <a:pt x="1598727" y="597827"/>
                </a:lnTo>
                <a:lnTo>
                  <a:pt x="1598727" y="606568"/>
                </a:lnTo>
                <a:cubicBezTo>
                  <a:pt x="1610081" y="599396"/>
                  <a:pt x="1623037" y="595809"/>
                  <a:pt x="1637594" y="595809"/>
                </a:cubicBezTo>
                <a:close/>
                <a:moveTo>
                  <a:pt x="1506013" y="595809"/>
                </a:moveTo>
                <a:cubicBezTo>
                  <a:pt x="1523365" y="595809"/>
                  <a:pt x="1535675" y="600233"/>
                  <a:pt x="1542941" y="609079"/>
                </a:cubicBezTo>
                <a:cubicBezTo>
                  <a:pt x="1550207" y="617925"/>
                  <a:pt x="1553840" y="633487"/>
                  <a:pt x="1553840" y="655763"/>
                </a:cubicBezTo>
                <a:cubicBezTo>
                  <a:pt x="1553840" y="678040"/>
                  <a:pt x="1550587" y="693701"/>
                  <a:pt x="1544080" y="702748"/>
                </a:cubicBezTo>
                <a:cubicBezTo>
                  <a:pt x="1537573" y="711794"/>
                  <a:pt x="1524884" y="716317"/>
                  <a:pt x="1506013" y="716317"/>
                </a:cubicBezTo>
                <a:cubicBezTo>
                  <a:pt x="1487141" y="716317"/>
                  <a:pt x="1474458" y="711802"/>
                  <a:pt x="1467964" y="702773"/>
                </a:cubicBezTo>
                <a:cubicBezTo>
                  <a:pt x="1461469" y="693743"/>
                  <a:pt x="1458221" y="678074"/>
                  <a:pt x="1458221" y="655767"/>
                </a:cubicBezTo>
                <a:cubicBezTo>
                  <a:pt x="1458221" y="633459"/>
                  <a:pt x="1461848" y="617890"/>
                  <a:pt x="1469101" y="609057"/>
                </a:cubicBezTo>
                <a:cubicBezTo>
                  <a:pt x="1476357" y="600225"/>
                  <a:pt x="1488661" y="595809"/>
                  <a:pt x="1506013" y="595809"/>
                </a:cubicBezTo>
                <a:close/>
                <a:moveTo>
                  <a:pt x="657290" y="595809"/>
                </a:moveTo>
                <a:cubicBezTo>
                  <a:pt x="669477" y="595809"/>
                  <a:pt x="680948" y="596643"/>
                  <a:pt x="691702" y="598310"/>
                </a:cubicBezTo>
                <a:lnTo>
                  <a:pt x="699495" y="599521"/>
                </a:lnTo>
                <a:lnTo>
                  <a:pt x="698856" y="610918"/>
                </a:lnTo>
                <a:cubicBezTo>
                  <a:pt x="681966" y="608525"/>
                  <a:pt x="668559" y="607329"/>
                  <a:pt x="658637" y="607329"/>
                </a:cubicBezTo>
                <a:cubicBezTo>
                  <a:pt x="640127" y="607329"/>
                  <a:pt x="630873" y="614041"/>
                  <a:pt x="630873" y="627467"/>
                </a:cubicBezTo>
                <a:cubicBezTo>
                  <a:pt x="630873" y="633844"/>
                  <a:pt x="632737" y="638331"/>
                  <a:pt x="636464" y="640928"/>
                </a:cubicBezTo>
                <a:cubicBezTo>
                  <a:pt x="640192" y="643524"/>
                  <a:pt x="649230" y="645944"/>
                  <a:pt x="663578" y="648186"/>
                </a:cubicBezTo>
                <a:cubicBezTo>
                  <a:pt x="677927" y="650428"/>
                  <a:pt x="688173" y="653570"/>
                  <a:pt x="694316" y="657612"/>
                </a:cubicBezTo>
                <a:cubicBezTo>
                  <a:pt x="700460" y="661654"/>
                  <a:pt x="703532" y="669683"/>
                  <a:pt x="703532" y="681699"/>
                </a:cubicBezTo>
                <a:cubicBezTo>
                  <a:pt x="703532" y="693714"/>
                  <a:pt x="699684" y="702488"/>
                  <a:pt x="691987" y="708020"/>
                </a:cubicBezTo>
                <a:cubicBezTo>
                  <a:pt x="684291" y="713551"/>
                  <a:pt x="673174" y="716317"/>
                  <a:pt x="658637" y="716317"/>
                </a:cubicBezTo>
                <a:cubicBezTo>
                  <a:pt x="650798" y="716317"/>
                  <a:pt x="640524" y="715421"/>
                  <a:pt x="627815" y="713628"/>
                </a:cubicBezTo>
                <a:lnTo>
                  <a:pt x="619350" y="712424"/>
                </a:lnTo>
                <a:lnTo>
                  <a:pt x="620507" y="700758"/>
                </a:lnTo>
                <a:cubicBezTo>
                  <a:pt x="638078" y="703451"/>
                  <a:pt x="651513" y="704798"/>
                  <a:pt x="660810" y="704798"/>
                </a:cubicBezTo>
                <a:cubicBezTo>
                  <a:pt x="670108" y="704798"/>
                  <a:pt x="677408" y="703099"/>
                  <a:pt x="682709" y="699701"/>
                </a:cubicBezTo>
                <a:cubicBezTo>
                  <a:pt x="688011" y="696303"/>
                  <a:pt x="690662" y="690508"/>
                  <a:pt x="690662" y="682317"/>
                </a:cubicBezTo>
                <a:cubicBezTo>
                  <a:pt x="690662" y="674125"/>
                  <a:pt x="688628" y="668762"/>
                  <a:pt x="684558" y="666227"/>
                </a:cubicBezTo>
                <a:cubicBezTo>
                  <a:pt x="680488" y="663692"/>
                  <a:pt x="671381" y="661340"/>
                  <a:pt x="657237" y="659169"/>
                </a:cubicBezTo>
                <a:cubicBezTo>
                  <a:pt x="643092" y="656999"/>
                  <a:pt x="633017" y="653926"/>
                  <a:pt x="627011" y="649950"/>
                </a:cubicBezTo>
                <a:cubicBezTo>
                  <a:pt x="621006" y="645975"/>
                  <a:pt x="618003" y="639324"/>
                  <a:pt x="618003" y="629999"/>
                </a:cubicBezTo>
                <a:cubicBezTo>
                  <a:pt x="618003" y="620674"/>
                  <a:pt x="620171" y="613482"/>
                  <a:pt x="624507" y="608422"/>
                </a:cubicBezTo>
                <a:cubicBezTo>
                  <a:pt x="628844" y="603361"/>
                  <a:pt x="633883" y="599994"/>
                  <a:pt x="639625" y="598320"/>
                </a:cubicBezTo>
                <a:cubicBezTo>
                  <a:pt x="645368" y="596646"/>
                  <a:pt x="651256" y="595809"/>
                  <a:pt x="657290" y="595809"/>
                </a:cubicBezTo>
                <a:close/>
                <a:moveTo>
                  <a:pt x="313619" y="595809"/>
                </a:moveTo>
                <a:cubicBezTo>
                  <a:pt x="328177" y="595809"/>
                  <a:pt x="338009" y="599839"/>
                  <a:pt x="343116" y="607898"/>
                </a:cubicBezTo>
                <a:cubicBezTo>
                  <a:pt x="348222" y="615958"/>
                  <a:pt x="350776" y="631227"/>
                  <a:pt x="350776" y="653706"/>
                </a:cubicBezTo>
                <a:lnTo>
                  <a:pt x="350776" y="714299"/>
                </a:lnTo>
                <a:lnTo>
                  <a:pt x="338356" y="714299"/>
                </a:lnTo>
                <a:lnTo>
                  <a:pt x="338356" y="654156"/>
                </a:lnTo>
                <a:cubicBezTo>
                  <a:pt x="338356" y="634856"/>
                  <a:pt x="336712" y="622226"/>
                  <a:pt x="333424" y="616267"/>
                </a:cubicBezTo>
                <a:cubicBezTo>
                  <a:pt x="330135" y="610308"/>
                  <a:pt x="322898" y="607329"/>
                  <a:pt x="311714" y="607329"/>
                </a:cubicBezTo>
                <a:cubicBezTo>
                  <a:pt x="305970" y="607329"/>
                  <a:pt x="299931" y="608239"/>
                  <a:pt x="293597" y="610059"/>
                </a:cubicBezTo>
                <a:cubicBezTo>
                  <a:pt x="287263" y="611880"/>
                  <a:pt x="282371" y="613652"/>
                  <a:pt x="278920" y="615376"/>
                </a:cubicBezTo>
                <a:lnTo>
                  <a:pt x="274752" y="617634"/>
                </a:lnTo>
                <a:lnTo>
                  <a:pt x="274752" y="714299"/>
                </a:lnTo>
                <a:lnTo>
                  <a:pt x="262333" y="714299"/>
                </a:lnTo>
                <a:lnTo>
                  <a:pt x="262333" y="597827"/>
                </a:lnTo>
                <a:lnTo>
                  <a:pt x="274752" y="597827"/>
                </a:lnTo>
                <a:lnTo>
                  <a:pt x="274752" y="606568"/>
                </a:lnTo>
                <a:cubicBezTo>
                  <a:pt x="286106" y="599396"/>
                  <a:pt x="299062" y="595809"/>
                  <a:pt x="313619" y="595809"/>
                </a:cubicBezTo>
                <a:close/>
                <a:moveTo>
                  <a:pt x="181384" y="595809"/>
                </a:moveTo>
                <a:cubicBezTo>
                  <a:pt x="196324" y="595809"/>
                  <a:pt x="207542" y="600306"/>
                  <a:pt x="215037" y="609299"/>
                </a:cubicBezTo>
                <a:cubicBezTo>
                  <a:pt x="222532" y="618291"/>
                  <a:pt x="226279" y="632421"/>
                  <a:pt x="226279" y="651688"/>
                </a:cubicBezTo>
                <a:lnTo>
                  <a:pt x="226279" y="661375"/>
                </a:lnTo>
                <a:lnTo>
                  <a:pt x="146666" y="661375"/>
                </a:lnTo>
                <a:cubicBezTo>
                  <a:pt x="146666" y="675674"/>
                  <a:pt x="149038" y="686486"/>
                  <a:pt x="153783" y="693811"/>
                </a:cubicBezTo>
                <a:cubicBezTo>
                  <a:pt x="158527" y="701136"/>
                  <a:pt x="166618" y="704798"/>
                  <a:pt x="178054" y="704798"/>
                </a:cubicBezTo>
                <a:cubicBezTo>
                  <a:pt x="189489" y="704798"/>
                  <a:pt x="200880" y="704288"/>
                  <a:pt x="212224" y="703269"/>
                </a:cubicBezTo>
                <a:lnTo>
                  <a:pt x="221404" y="702551"/>
                </a:lnTo>
                <a:lnTo>
                  <a:pt x="222018" y="714121"/>
                </a:lnTo>
                <a:cubicBezTo>
                  <a:pt x="203868" y="715585"/>
                  <a:pt x="189265" y="716317"/>
                  <a:pt x="178209" y="716317"/>
                </a:cubicBezTo>
                <a:cubicBezTo>
                  <a:pt x="161540" y="716160"/>
                  <a:pt x="149971" y="711072"/>
                  <a:pt x="143501" y="701053"/>
                </a:cubicBezTo>
                <a:cubicBezTo>
                  <a:pt x="137031" y="691034"/>
                  <a:pt x="133796" y="675999"/>
                  <a:pt x="133796" y="655949"/>
                </a:cubicBezTo>
                <a:cubicBezTo>
                  <a:pt x="133796" y="615856"/>
                  <a:pt x="149659" y="595809"/>
                  <a:pt x="181384" y="595809"/>
                </a:cubicBezTo>
                <a:close/>
                <a:moveTo>
                  <a:pt x="1957458" y="595356"/>
                </a:moveTo>
                <a:lnTo>
                  <a:pt x="1957458" y="607586"/>
                </a:lnTo>
                <a:cubicBezTo>
                  <a:pt x="1949764" y="609157"/>
                  <a:pt x="1942322" y="611468"/>
                  <a:pt x="1935133" y="614519"/>
                </a:cubicBezTo>
                <a:cubicBezTo>
                  <a:pt x="1927944" y="617569"/>
                  <a:pt x="1922614" y="620187"/>
                  <a:pt x="1919142" y="622373"/>
                </a:cubicBezTo>
                <a:lnTo>
                  <a:pt x="1913052" y="626070"/>
                </a:lnTo>
                <a:lnTo>
                  <a:pt x="1913052" y="714299"/>
                </a:lnTo>
                <a:lnTo>
                  <a:pt x="1900633" y="714299"/>
                </a:lnTo>
                <a:lnTo>
                  <a:pt x="1900633" y="597827"/>
                </a:lnTo>
                <a:lnTo>
                  <a:pt x="1913052" y="597827"/>
                </a:lnTo>
                <a:lnTo>
                  <a:pt x="1913052" y="615090"/>
                </a:lnTo>
                <a:cubicBezTo>
                  <a:pt x="1915209" y="611857"/>
                  <a:pt x="1920795" y="608157"/>
                  <a:pt x="1929809" y="603992"/>
                </a:cubicBezTo>
                <a:cubicBezTo>
                  <a:pt x="1938823" y="599828"/>
                  <a:pt x="1948040" y="596949"/>
                  <a:pt x="1957458" y="595356"/>
                </a:cubicBezTo>
                <a:close/>
                <a:moveTo>
                  <a:pt x="947740" y="571671"/>
                </a:moveTo>
                <a:cubicBezTo>
                  <a:pt x="938102" y="571671"/>
                  <a:pt x="929692" y="573615"/>
                  <a:pt x="922510" y="577503"/>
                </a:cubicBezTo>
                <a:cubicBezTo>
                  <a:pt x="912085" y="584907"/>
                  <a:pt x="906873" y="606271"/>
                  <a:pt x="906873" y="641597"/>
                </a:cubicBezTo>
                <a:cubicBezTo>
                  <a:pt x="906873" y="666710"/>
                  <a:pt x="910581" y="683687"/>
                  <a:pt x="917999" y="692529"/>
                </a:cubicBezTo>
                <a:cubicBezTo>
                  <a:pt x="921707" y="696953"/>
                  <a:pt x="925877" y="700029"/>
                  <a:pt x="930509" y="701756"/>
                </a:cubicBezTo>
                <a:cubicBezTo>
                  <a:pt x="935142" y="703484"/>
                  <a:pt x="941481" y="704348"/>
                  <a:pt x="949526" y="704348"/>
                </a:cubicBezTo>
                <a:cubicBezTo>
                  <a:pt x="957571" y="704348"/>
                  <a:pt x="964362" y="702791"/>
                  <a:pt x="969898" y="699676"/>
                </a:cubicBezTo>
                <a:cubicBezTo>
                  <a:pt x="975435" y="696561"/>
                  <a:pt x="979943" y="690256"/>
                  <a:pt x="983421" y="680761"/>
                </a:cubicBezTo>
                <a:cubicBezTo>
                  <a:pt x="986901" y="671266"/>
                  <a:pt x="988640" y="657655"/>
                  <a:pt x="988640" y="639927"/>
                </a:cubicBezTo>
                <a:cubicBezTo>
                  <a:pt x="988640" y="622200"/>
                  <a:pt x="987048" y="608199"/>
                  <a:pt x="983864" y="597924"/>
                </a:cubicBezTo>
                <a:cubicBezTo>
                  <a:pt x="980681" y="587649"/>
                  <a:pt x="976274" y="580705"/>
                  <a:pt x="970643" y="577091"/>
                </a:cubicBezTo>
                <a:cubicBezTo>
                  <a:pt x="965013" y="573477"/>
                  <a:pt x="957378" y="571671"/>
                  <a:pt x="947740" y="571671"/>
                </a:cubicBezTo>
                <a:close/>
                <a:moveTo>
                  <a:pt x="1205116" y="561948"/>
                </a:moveTo>
                <a:lnTo>
                  <a:pt x="1217753" y="561948"/>
                </a:lnTo>
                <a:lnTo>
                  <a:pt x="1172676" y="670487"/>
                </a:lnTo>
                <a:lnTo>
                  <a:pt x="1236277" y="670487"/>
                </a:lnTo>
                <a:lnTo>
                  <a:pt x="1236277" y="621373"/>
                </a:lnTo>
                <a:lnTo>
                  <a:pt x="1248925" y="621373"/>
                </a:lnTo>
                <a:lnTo>
                  <a:pt x="1248925" y="670487"/>
                </a:lnTo>
                <a:lnTo>
                  <a:pt x="1270899" y="670487"/>
                </a:lnTo>
                <a:lnTo>
                  <a:pt x="1270899" y="682456"/>
                </a:lnTo>
                <a:lnTo>
                  <a:pt x="1248925" y="682456"/>
                </a:lnTo>
                <a:lnTo>
                  <a:pt x="1248925" y="714299"/>
                </a:lnTo>
                <a:lnTo>
                  <a:pt x="1236277" y="714299"/>
                </a:lnTo>
                <a:lnTo>
                  <a:pt x="1236277" y="682456"/>
                </a:lnTo>
                <a:lnTo>
                  <a:pt x="1158460" y="682456"/>
                </a:lnTo>
                <a:lnTo>
                  <a:pt x="1158460" y="673008"/>
                </a:lnTo>
                <a:close/>
                <a:moveTo>
                  <a:pt x="1092351" y="561948"/>
                </a:moveTo>
                <a:lnTo>
                  <a:pt x="1103463" y="561948"/>
                </a:lnTo>
                <a:lnTo>
                  <a:pt x="1103463" y="714299"/>
                </a:lnTo>
                <a:lnTo>
                  <a:pt x="1090818" y="714299"/>
                </a:lnTo>
                <a:lnTo>
                  <a:pt x="1090818" y="575035"/>
                </a:lnTo>
                <a:lnTo>
                  <a:pt x="1050403" y="603292"/>
                </a:lnTo>
                <a:lnTo>
                  <a:pt x="1045070" y="593952"/>
                </a:lnTo>
                <a:close/>
                <a:moveTo>
                  <a:pt x="812195" y="559930"/>
                </a:moveTo>
                <a:cubicBezTo>
                  <a:pt x="827138" y="559930"/>
                  <a:pt x="838706" y="563032"/>
                  <a:pt x="846900" y="569236"/>
                </a:cubicBezTo>
                <a:cubicBezTo>
                  <a:pt x="855093" y="575441"/>
                  <a:pt x="859190" y="585657"/>
                  <a:pt x="859190" y="599885"/>
                </a:cubicBezTo>
                <a:cubicBezTo>
                  <a:pt x="859190" y="610319"/>
                  <a:pt x="856871" y="619363"/>
                  <a:pt x="852232" y="627015"/>
                </a:cubicBezTo>
                <a:cubicBezTo>
                  <a:pt x="847594" y="634667"/>
                  <a:pt x="840120" y="643552"/>
                  <a:pt x="829812" y="653670"/>
                </a:cubicBezTo>
                <a:lnTo>
                  <a:pt x="781149" y="702780"/>
                </a:lnTo>
                <a:lnTo>
                  <a:pt x="863898" y="702780"/>
                </a:lnTo>
                <a:lnTo>
                  <a:pt x="863898" y="714299"/>
                </a:lnTo>
                <a:lnTo>
                  <a:pt x="765586" y="714299"/>
                </a:lnTo>
                <a:lnTo>
                  <a:pt x="765586" y="704326"/>
                </a:lnTo>
                <a:lnTo>
                  <a:pt x="817099" y="649409"/>
                </a:lnTo>
                <a:cubicBezTo>
                  <a:pt x="824312" y="641756"/>
                  <a:pt x="829606" y="635948"/>
                  <a:pt x="832980" y="631987"/>
                </a:cubicBezTo>
                <a:cubicBezTo>
                  <a:pt x="836354" y="628026"/>
                  <a:pt x="839384" y="623143"/>
                  <a:pt x="842069" y="617339"/>
                </a:cubicBezTo>
                <a:cubicBezTo>
                  <a:pt x="844753" y="611535"/>
                  <a:pt x="846096" y="605716"/>
                  <a:pt x="846096" y="599885"/>
                </a:cubicBezTo>
                <a:cubicBezTo>
                  <a:pt x="846096" y="589765"/>
                  <a:pt x="843238" y="582570"/>
                  <a:pt x="837523" y="578300"/>
                </a:cubicBezTo>
                <a:cubicBezTo>
                  <a:pt x="831809" y="574030"/>
                  <a:pt x="822869" y="571896"/>
                  <a:pt x="810706" y="571896"/>
                </a:cubicBezTo>
                <a:cubicBezTo>
                  <a:pt x="800769" y="571896"/>
                  <a:pt x="789685" y="573279"/>
                  <a:pt x="777455" y="576046"/>
                </a:cubicBezTo>
                <a:lnTo>
                  <a:pt x="768422" y="577729"/>
                </a:lnTo>
                <a:lnTo>
                  <a:pt x="766932" y="566388"/>
                </a:lnTo>
                <a:cubicBezTo>
                  <a:pt x="782165" y="562083"/>
                  <a:pt x="797253" y="559930"/>
                  <a:pt x="812195" y="559930"/>
                </a:cubicBezTo>
                <a:close/>
                <a:moveTo>
                  <a:pt x="947829" y="559705"/>
                </a:moveTo>
                <a:cubicBezTo>
                  <a:pt x="956770" y="559705"/>
                  <a:pt x="964455" y="560935"/>
                  <a:pt x="970884" y="563395"/>
                </a:cubicBezTo>
                <a:cubicBezTo>
                  <a:pt x="977313" y="565854"/>
                  <a:pt x="983112" y="570342"/>
                  <a:pt x="988279" y="576857"/>
                </a:cubicBezTo>
                <a:cubicBezTo>
                  <a:pt x="997249" y="587906"/>
                  <a:pt x="1001734" y="609336"/>
                  <a:pt x="1001734" y="641147"/>
                </a:cubicBezTo>
                <a:cubicBezTo>
                  <a:pt x="1001734" y="669513"/>
                  <a:pt x="996909" y="689300"/>
                  <a:pt x="987258" y="700508"/>
                </a:cubicBezTo>
                <a:cubicBezTo>
                  <a:pt x="982379" y="706176"/>
                  <a:pt x="976755" y="710227"/>
                  <a:pt x="970388" y="712663"/>
                </a:cubicBezTo>
                <a:cubicBezTo>
                  <a:pt x="964020" y="715099"/>
                  <a:pt x="956494" y="716317"/>
                  <a:pt x="947808" y="716317"/>
                </a:cubicBezTo>
                <a:cubicBezTo>
                  <a:pt x="939123" y="716317"/>
                  <a:pt x="931623" y="715148"/>
                  <a:pt x="925311" y="712810"/>
                </a:cubicBezTo>
                <a:cubicBezTo>
                  <a:pt x="918998" y="710471"/>
                  <a:pt x="913388" y="706531"/>
                  <a:pt x="908480" y="700990"/>
                </a:cubicBezTo>
                <a:cubicBezTo>
                  <a:pt x="898679" y="689946"/>
                  <a:pt x="893778" y="670073"/>
                  <a:pt x="893778" y="641372"/>
                </a:cubicBezTo>
                <a:cubicBezTo>
                  <a:pt x="893778" y="609683"/>
                  <a:pt x="898505" y="587950"/>
                  <a:pt x="907959" y="576175"/>
                </a:cubicBezTo>
                <a:cubicBezTo>
                  <a:pt x="912942" y="570098"/>
                  <a:pt x="918599" y="565834"/>
                  <a:pt x="924927" y="563382"/>
                </a:cubicBezTo>
                <a:cubicBezTo>
                  <a:pt x="931255" y="560931"/>
                  <a:pt x="938889" y="559705"/>
                  <a:pt x="947829" y="559705"/>
                </a:cubicBezTo>
                <a:close/>
                <a:moveTo>
                  <a:pt x="1384568" y="550957"/>
                </a:moveTo>
                <a:cubicBezTo>
                  <a:pt x="1397791" y="550957"/>
                  <a:pt x="1412382" y="552529"/>
                  <a:pt x="1428341" y="555672"/>
                </a:cubicBezTo>
                <a:lnTo>
                  <a:pt x="1427409" y="567409"/>
                </a:lnTo>
                <a:cubicBezTo>
                  <a:pt x="1411488" y="564421"/>
                  <a:pt x="1398397" y="562927"/>
                  <a:pt x="1388135" y="562927"/>
                </a:cubicBezTo>
                <a:cubicBezTo>
                  <a:pt x="1377873" y="562927"/>
                  <a:pt x="1369959" y="564068"/>
                  <a:pt x="1364392" y="566352"/>
                </a:cubicBezTo>
                <a:cubicBezTo>
                  <a:pt x="1358826" y="568636"/>
                  <a:pt x="1354485" y="571544"/>
                  <a:pt x="1351367" y="575078"/>
                </a:cubicBezTo>
                <a:cubicBezTo>
                  <a:pt x="1348251" y="578612"/>
                  <a:pt x="1345788" y="583597"/>
                  <a:pt x="1343981" y="590034"/>
                </a:cubicBezTo>
                <a:cubicBezTo>
                  <a:pt x="1342173" y="596470"/>
                  <a:pt x="1340980" y="602939"/>
                  <a:pt x="1340402" y="609441"/>
                </a:cubicBezTo>
                <a:cubicBezTo>
                  <a:pt x="1339823" y="615943"/>
                  <a:pt x="1339534" y="624202"/>
                  <a:pt x="1339534" y="634216"/>
                </a:cubicBezTo>
                <a:cubicBezTo>
                  <a:pt x="1339534" y="644230"/>
                  <a:pt x="1339824" y="652493"/>
                  <a:pt x="1340403" y="659003"/>
                </a:cubicBezTo>
                <a:cubicBezTo>
                  <a:pt x="1340983" y="665513"/>
                  <a:pt x="1342217" y="671890"/>
                  <a:pt x="1344104" y="678134"/>
                </a:cubicBezTo>
                <a:cubicBezTo>
                  <a:pt x="1345991" y="684378"/>
                  <a:pt x="1348729" y="690452"/>
                  <a:pt x="1352318" y="696358"/>
                </a:cubicBezTo>
                <a:cubicBezTo>
                  <a:pt x="1359097" y="701684"/>
                  <a:pt x="1369847" y="704348"/>
                  <a:pt x="1384568" y="704348"/>
                </a:cubicBezTo>
                <a:cubicBezTo>
                  <a:pt x="1396143" y="704348"/>
                  <a:pt x="1410430" y="702778"/>
                  <a:pt x="1427427" y="699637"/>
                </a:cubicBezTo>
                <a:lnTo>
                  <a:pt x="1428341" y="711395"/>
                </a:lnTo>
                <a:cubicBezTo>
                  <a:pt x="1412032" y="714677"/>
                  <a:pt x="1397727" y="716317"/>
                  <a:pt x="1385425" y="716317"/>
                </a:cubicBezTo>
                <a:cubicBezTo>
                  <a:pt x="1373124" y="716317"/>
                  <a:pt x="1363084" y="714471"/>
                  <a:pt x="1355307" y="710777"/>
                </a:cubicBezTo>
                <a:cubicBezTo>
                  <a:pt x="1347530" y="707084"/>
                  <a:pt x="1341532" y="701410"/>
                  <a:pt x="1337314" y="693756"/>
                </a:cubicBezTo>
                <a:cubicBezTo>
                  <a:pt x="1333095" y="686101"/>
                  <a:pt x="1330229" y="677653"/>
                  <a:pt x="1328715" y="668411"/>
                </a:cubicBezTo>
                <a:cubicBezTo>
                  <a:pt x="1327200" y="659170"/>
                  <a:pt x="1326443" y="648471"/>
                  <a:pt x="1326443" y="636314"/>
                </a:cubicBezTo>
                <a:cubicBezTo>
                  <a:pt x="1326443" y="624158"/>
                  <a:pt x="1326856" y="614245"/>
                  <a:pt x="1327682" y="606575"/>
                </a:cubicBezTo>
                <a:cubicBezTo>
                  <a:pt x="1328509" y="598905"/>
                  <a:pt x="1330115" y="591375"/>
                  <a:pt x="1332503" y="583985"/>
                </a:cubicBezTo>
                <a:cubicBezTo>
                  <a:pt x="1334890" y="576594"/>
                  <a:pt x="1338230" y="570594"/>
                  <a:pt x="1342523" y="565984"/>
                </a:cubicBezTo>
                <a:cubicBezTo>
                  <a:pt x="1351915" y="555966"/>
                  <a:pt x="1365930" y="550957"/>
                  <a:pt x="1384568" y="550957"/>
                </a:cubicBezTo>
                <a:close/>
                <a:moveTo>
                  <a:pt x="441249" y="550511"/>
                </a:moveTo>
                <a:cubicBezTo>
                  <a:pt x="451557" y="550511"/>
                  <a:pt x="464049" y="551418"/>
                  <a:pt x="478725" y="553233"/>
                </a:cubicBezTo>
                <a:lnTo>
                  <a:pt x="488162" y="554401"/>
                </a:lnTo>
                <a:lnTo>
                  <a:pt x="486969" y="566291"/>
                </a:lnTo>
                <a:cubicBezTo>
                  <a:pt x="464969" y="563748"/>
                  <a:pt x="449729" y="562477"/>
                  <a:pt x="441249" y="562477"/>
                </a:cubicBezTo>
                <a:cubicBezTo>
                  <a:pt x="416162" y="562477"/>
                  <a:pt x="403619" y="572180"/>
                  <a:pt x="403619" y="591587"/>
                </a:cubicBezTo>
                <a:cubicBezTo>
                  <a:pt x="403619" y="600603"/>
                  <a:pt x="405188" y="607291"/>
                  <a:pt x="408327" y="611651"/>
                </a:cubicBezTo>
                <a:cubicBezTo>
                  <a:pt x="409672" y="613170"/>
                  <a:pt x="411248" y="614659"/>
                  <a:pt x="413053" y="616117"/>
                </a:cubicBezTo>
                <a:cubicBezTo>
                  <a:pt x="414858" y="617576"/>
                  <a:pt x="417302" y="618729"/>
                  <a:pt x="420386" y="619577"/>
                </a:cubicBezTo>
                <a:cubicBezTo>
                  <a:pt x="426646" y="621548"/>
                  <a:pt x="435110" y="623407"/>
                  <a:pt x="445778" y="625152"/>
                </a:cubicBezTo>
                <a:cubicBezTo>
                  <a:pt x="461201" y="627505"/>
                  <a:pt x="472682" y="631498"/>
                  <a:pt x="480220" y="637132"/>
                </a:cubicBezTo>
                <a:cubicBezTo>
                  <a:pt x="487758" y="642766"/>
                  <a:pt x="491527" y="652552"/>
                  <a:pt x="491527" y="666490"/>
                </a:cubicBezTo>
                <a:cubicBezTo>
                  <a:pt x="491527" y="684063"/>
                  <a:pt x="487374" y="696686"/>
                  <a:pt x="479070" y="704359"/>
                </a:cubicBezTo>
                <a:cubicBezTo>
                  <a:pt x="470765" y="712031"/>
                  <a:pt x="458308" y="715867"/>
                  <a:pt x="441699" y="715867"/>
                </a:cubicBezTo>
                <a:cubicBezTo>
                  <a:pt x="431664" y="715867"/>
                  <a:pt x="418350" y="714971"/>
                  <a:pt x="401755" y="713178"/>
                </a:cubicBezTo>
                <a:lnTo>
                  <a:pt x="391421" y="712031"/>
                </a:lnTo>
                <a:lnTo>
                  <a:pt x="392557" y="699862"/>
                </a:lnTo>
                <a:cubicBezTo>
                  <a:pt x="414553" y="702555"/>
                  <a:pt x="431531" y="703901"/>
                  <a:pt x="443492" y="703901"/>
                </a:cubicBezTo>
                <a:cubicBezTo>
                  <a:pt x="466785" y="703901"/>
                  <a:pt x="478432" y="691655"/>
                  <a:pt x="478432" y="667161"/>
                </a:cubicBezTo>
                <a:cubicBezTo>
                  <a:pt x="478432" y="657029"/>
                  <a:pt x="475826" y="650042"/>
                  <a:pt x="470613" y="646201"/>
                </a:cubicBezTo>
                <a:cubicBezTo>
                  <a:pt x="465401" y="642360"/>
                  <a:pt x="456927" y="639554"/>
                  <a:pt x="445192" y="637782"/>
                </a:cubicBezTo>
                <a:cubicBezTo>
                  <a:pt x="433457" y="636011"/>
                  <a:pt x="424986" y="634387"/>
                  <a:pt x="419778" y="632910"/>
                </a:cubicBezTo>
                <a:cubicBezTo>
                  <a:pt x="414571" y="631434"/>
                  <a:pt x="409473" y="629112"/>
                  <a:pt x="404485" y="625945"/>
                </a:cubicBezTo>
                <a:cubicBezTo>
                  <a:pt x="399498" y="622778"/>
                  <a:pt x="395924" y="618435"/>
                  <a:pt x="393764" y="612917"/>
                </a:cubicBezTo>
                <a:cubicBezTo>
                  <a:pt x="391605" y="607398"/>
                  <a:pt x="390525" y="600438"/>
                  <a:pt x="390525" y="592037"/>
                </a:cubicBezTo>
                <a:cubicBezTo>
                  <a:pt x="390525" y="564353"/>
                  <a:pt x="407433" y="550511"/>
                  <a:pt x="441249" y="550511"/>
                </a:cubicBezTo>
                <a:close/>
                <a:moveTo>
                  <a:pt x="50724" y="550511"/>
                </a:moveTo>
                <a:cubicBezTo>
                  <a:pt x="61032" y="550511"/>
                  <a:pt x="73524" y="551418"/>
                  <a:pt x="88200" y="553233"/>
                </a:cubicBezTo>
                <a:lnTo>
                  <a:pt x="97637" y="554401"/>
                </a:lnTo>
                <a:lnTo>
                  <a:pt x="96444" y="566291"/>
                </a:lnTo>
                <a:cubicBezTo>
                  <a:pt x="74444" y="563748"/>
                  <a:pt x="59204" y="562477"/>
                  <a:pt x="50724" y="562477"/>
                </a:cubicBezTo>
                <a:cubicBezTo>
                  <a:pt x="25637" y="562477"/>
                  <a:pt x="13094" y="572180"/>
                  <a:pt x="13094" y="591587"/>
                </a:cubicBezTo>
                <a:cubicBezTo>
                  <a:pt x="13094" y="600603"/>
                  <a:pt x="14663" y="607291"/>
                  <a:pt x="17802" y="611651"/>
                </a:cubicBezTo>
                <a:cubicBezTo>
                  <a:pt x="19147" y="613170"/>
                  <a:pt x="20723" y="614659"/>
                  <a:pt x="22528" y="616117"/>
                </a:cubicBezTo>
                <a:cubicBezTo>
                  <a:pt x="24333" y="617576"/>
                  <a:pt x="26777" y="618729"/>
                  <a:pt x="29861" y="619577"/>
                </a:cubicBezTo>
                <a:cubicBezTo>
                  <a:pt x="36121" y="621548"/>
                  <a:pt x="44585" y="623407"/>
                  <a:pt x="55253" y="625152"/>
                </a:cubicBezTo>
                <a:cubicBezTo>
                  <a:pt x="70676" y="627505"/>
                  <a:pt x="82157" y="631498"/>
                  <a:pt x="89695" y="637132"/>
                </a:cubicBezTo>
                <a:cubicBezTo>
                  <a:pt x="97233" y="642766"/>
                  <a:pt x="101002" y="652552"/>
                  <a:pt x="101002" y="666490"/>
                </a:cubicBezTo>
                <a:cubicBezTo>
                  <a:pt x="101002" y="684063"/>
                  <a:pt x="96849" y="696686"/>
                  <a:pt x="88545" y="704359"/>
                </a:cubicBezTo>
                <a:cubicBezTo>
                  <a:pt x="80240" y="712031"/>
                  <a:pt x="67783" y="715867"/>
                  <a:pt x="51174" y="715867"/>
                </a:cubicBezTo>
                <a:cubicBezTo>
                  <a:pt x="41139" y="715867"/>
                  <a:pt x="27825" y="714971"/>
                  <a:pt x="11230" y="713178"/>
                </a:cubicBezTo>
                <a:lnTo>
                  <a:pt x="896" y="712031"/>
                </a:lnTo>
                <a:lnTo>
                  <a:pt x="2032" y="699862"/>
                </a:lnTo>
                <a:cubicBezTo>
                  <a:pt x="24028" y="702555"/>
                  <a:pt x="41006" y="703901"/>
                  <a:pt x="52967" y="703901"/>
                </a:cubicBezTo>
                <a:cubicBezTo>
                  <a:pt x="76260" y="703901"/>
                  <a:pt x="87907" y="691655"/>
                  <a:pt x="87907" y="667161"/>
                </a:cubicBezTo>
                <a:cubicBezTo>
                  <a:pt x="87907" y="657029"/>
                  <a:pt x="85301" y="650042"/>
                  <a:pt x="80088" y="646201"/>
                </a:cubicBezTo>
                <a:cubicBezTo>
                  <a:pt x="74876" y="642360"/>
                  <a:pt x="66402" y="639554"/>
                  <a:pt x="54667" y="637782"/>
                </a:cubicBezTo>
                <a:cubicBezTo>
                  <a:pt x="42933" y="636011"/>
                  <a:pt x="34461" y="634387"/>
                  <a:pt x="29253" y="632910"/>
                </a:cubicBezTo>
                <a:cubicBezTo>
                  <a:pt x="24046" y="631434"/>
                  <a:pt x="18948" y="629112"/>
                  <a:pt x="13960" y="625945"/>
                </a:cubicBezTo>
                <a:cubicBezTo>
                  <a:pt x="8973" y="622778"/>
                  <a:pt x="5399" y="618435"/>
                  <a:pt x="3239" y="612917"/>
                </a:cubicBezTo>
                <a:cubicBezTo>
                  <a:pt x="1080" y="607398"/>
                  <a:pt x="0" y="600438"/>
                  <a:pt x="0" y="592037"/>
                </a:cubicBezTo>
                <a:cubicBezTo>
                  <a:pt x="0" y="564353"/>
                  <a:pt x="16908" y="550511"/>
                  <a:pt x="50724" y="550511"/>
                </a:cubicBezTo>
                <a:close/>
                <a:moveTo>
                  <a:pt x="1744240" y="544231"/>
                </a:moveTo>
                <a:lnTo>
                  <a:pt x="1768079" y="545007"/>
                </a:lnTo>
                <a:lnTo>
                  <a:pt x="1768079" y="556197"/>
                </a:lnTo>
                <a:cubicBezTo>
                  <a:pt x="1756909" y="555900"/>
                  <a:pt x="1749268" y="555751"/>
                  <a:pt x="1745158" y="555751"/>
                </a:cubicBezTo>
                <a:cubicBezTo>
                  <a:pt x="1738057" y="555751"/>
                  <a:pt x="1733225" y="557690"/>
                  <a:pt x="1730660" y="561569"/>
                </a:cubicBezTo>
                <a:cubicBezTo>
                  <a:pt x="1728096" y="565448"/>
                  <a:pt x="1726813" y="573735"/>
                  <a:pt x="1726813" y="586430"/>
                </a:cubicBezTo>
                <a:lnTo>
                  <a:pt x="1726813" y="597827"/>
                </a:lnTo>
                <a:lnTo>
                  <a:pt x="1763143" y="597827"/>
                </a:lnTo>
                <a:lnTo>
                  <a:pt x="1763143" y="609347"/>
                </a:lnTo>
                <a:lnTo>
                  <a:pt x="1726813" y="609347"/>
                </a:lnTo>
                <a:lnTo>
                  <a:pt x="1726813" y="714299"/>
                </a:lnTo>
                <a:lnTo>
                  <a:pt x="1714394" y="714299"/>
                </a:lnTo>
                <a:lnTo>
                  <a:pt x="1714394" y="609347"/>
                </a:lnTo>
                <a:lnTo>
                  <a:pt x="1698921" y="609347"/>
                </a:lnTo>
                <a:lnTo>
                  <a:pt x="1698921" y="597827"/>
                </a:lnTo>
                <a:lnTo>
                  <a:pt x="1714394" y="597827"/>
                </a:lnTo>
                <a:lnTo>
                  <a:pt x="1714394" y="586205"/>
                </a:lnTo>
                <a:cubicBezTo>
                  <a:pt x="1714394" y="570095"/>
                  <a:pt x="1716671" y="559073"/>
                  <a:pt x="1721227" y="553136"/>
                </a:cubicBezTo>
                <a:cubicBezTo>
                  <a:pt x="1725782" y="547200"/>
                  <a:pt x="1733453" y="544231"/>
                  <a:pt x="1744240" y="544231"/>
                </a:cubicBezTo>
                <a:close/>
                <a:moveTo>
                  <a:pt x="2367287" y="377749"/>
                </a:moveTo>
                <a:lnTo>
                  <a:pt x="2328075" y="382010"/>
                </a:lnTo>
                <a:cubicBezTo>
                  <a:pt x="2320139" y="382846"/>
                  <a:pt x="2314575" y="385059"/>
                  <a:pt x="2311386" y="388648"/>
                </a:cubicBezTo>
                <a:cubicBezTo>
                  <a:pt x="2308196" y="392238"/>
                  <a:pt x="2306601" y="397821"/>
                  <a:pt x="2306601" y="405397"/>
                </a:cubicBezTo>
                <a:cubicBezTo>
                  <a:pt x="2306601" y="412973"/>
                  <a:pt x="2308237" y="418729"/>
                  <a:pt x="2311507" y="422667"/>
                </a:cubicBezTo>
                <a:cubicBezTo>
                  <a:pt x="2314778" y="426604"/>
                  <a:pt x="2319483" y="428573"/>
                  <a:pt x="2325625" y="428573"/>
                </a:cubicBezTo>
                <a:cubicBezTo>
                  <a:pt x="2331766" y="428573"/>
                  <a:pt x="2338406" y="427808"/>
                  <a:pt x="2345545" y="426278"/>
                </a:cubicBezTo>
                <a:cubicBezTo>
                  <a:pt x="2352684" y="424748"/>
                  <a:pt x="2358339" y="423239"/>
                  <a:pt x="2362508" y="421751"/>
                </a:cubicBezTo>
                <a:lnTo>
                  <a:pt x="2367287" y="420043"/>
                </a:lnTo>
                <a:close/>
                <a:moveTo>
                  <a:pt x="1887013" y="331104"/>
                </a:moveTo>
                <a:cubicBezTo>
                  <a:pt x="1873411" y="331104"/>
                  <a:pt x="1864191" y="334284"/>
                  <a:pt x="1859351" y="340644"/>
                </a:cubicBezTo>
                <a:cubicBezTo>
                  <a:pt x="1854511" y="347004"/>
                  <a:pt x="1852091" y="359358"/>
                  <a:pt x="1852091" y="377706"/>
                </a:cubicBezTo>
                <a:cubicBezTo>
                  <a:pt x="1852091" y="388338"/>
                  <a:pt x="1852453" y="396512"/>
                  <a:pt x="1853177" y="402227"/>
                </a:cubicBezTo>
                <a:cubicBezTo>
                  <a:pt x="1853901" y="407942"/>
                  <a:pt x="1855471" y="412975"/>
                  <a:pt x="1857888" y="417325"/>
                </a:cubicBezTo>
                <a:cubicBezTo>
                  <a:pt x="1860305" y="421676"/>
                  <a:pt x="1863736" y="424638"/>
                  <a:pt x="1868182" y="426212"/>
                </a:cubicBezTo>
                <a:cubicBezTo>
                  <a:pt x="1872630" y="427786"/>
                  <a:pt x="1878907" y="428573"/>
                  <a:pt x="1887011" y="428573"/>
                </a:cubicBezTo>
                <a:cubicBezTo>
                  <a:pt x="1895116" y="428573"/>
                  <a:pt x="1901392" y="427786"/>
                  <a:pt x="1905840" y="426212"/>
                </a:cubicBezTo>
                <a:cubicBezTo>
                  <a:pt x="1910289" y="424638"/>
                  <a:pt x="1913721" y="421675"/>
                  <a:pt x="1916138" y="417323"/>
                </a:cubicBezTo>
                <a:cubicBezTo>
                  <a:pt x="1918555" y="412972"/>
                  <a:pt x="1920131" y="407892"/>
                  <a:pt x="1920867" y="402086"/>
                </a:cubicBezTo>
                <a:cubicBezTo>
                  <a:pt x="1921603" y="396279"/>
                  <a:pt x="1921971" y="388152"/>
                  <a:pt x="1921971" y="377706"/>
                </a:cubicBezTo>
                <a:cubicBezTo>
                  <a:pt x="1921971" y="359389"/>
                  <a:pt x="1919545" y="347043"/>
                  <a:pt x="1914693" y="340667"/>
                </a:cubicBezTo>
                <a:cubicBezTo>
                  <a:pt x="1909841" y="334292"/>
                  <a:pt x="1900615" y="331104"/>
                  <a:pt x="1887013" y="331104"/>
                </a:cubicBezTo>
                <a:close/>
                <a:moveTo>
                  <a:pt x="1486309" y="331104"/>
                </a:moveTo>
                <a:cubicBezTo>
                  <a:pt x="1463164" y="331104"/>
                  <a:pt x="1451591" y="345279"/>
                  <a:pt x="1451591" y="373630"/>
                </a:cubicBezTo>
                <a:lnTo>
                  <a:pt x="1518335" y="373630"/>
                </a:lnTo>
                <a:cubicBezTo>
                  <a:pt x="1518335" y="358629"/>
                  <a:pt x="1515797" y="347790"/>
                  <a:pt x="1510721" y="341116"/>
                </a:cubicBezTo>
                <a:cubicBezTo>
                  <a:pt x="1505646" y="334441"/>
                  <a:pt x="1497508" y="331104"/>
                  <a:pt x="1486309" y="331104"/>
                </a:cubicBezTo>
                <a:close/>
                <a:moveTo>
                  <a:pt x="1368089" y="331104"/>
                </a:moveTo>
                <a:cubicBezTo>
                  <a:pt x="1362340" y="331104"/>
                  <a:pt x="1356302" y="331839"/>
                  <a:pt x="1349974" y="333311"/>
                </a:cubicBezTo>
                <a:cubicBezTo>
                  <a:pt x="1343646" y="334783"/>
                  <a:pt x="1338845" y="336230"/>
                  <a:pt x="1335570" y="337654"/>
                </a:cubicBezTo>
                <a:lnTo>
                  <a:pt x="1331805" y="339290"/>
                </a:lnTo>
                <a:lnTo>
                  <a:pt x="1331805" y="427423"/>
                </a:lnTo>
                <a:cubicBezTo>
                  <a:pt x="1341757" y="428190"/>
                  <a:pt x="1350343" y="428573"/>
                  <a:pt x="1357564" y="428573"/>
                </a:cubicBezTo>
                <a:cubicBezTo>
                  <a:pt x="1364785" y="428573"/>
                  <a:pt x="1371067" y="427671"/>
                  <a:pt x="1376411" y="425867"/>
                </a:cubicBezTo>
                <a:cubicBezTo>
                  <a:pt x="1381755" y="424063"/>
                  <a:pt x="1385817" y="420938"/>
                  <a:pt x="1388597" y="416491"/>
                </a:cubicBezTo>
                <a:cubicBezTo>
                  <a:pt x="1391377" y="412044"/>
                  <a:pt x="1393244" y="406918"/>
                  <a:pt x="1394199" y="401112"/>
                </a:cubicBezTo>
                <a:cubicBezTo>
                  <a:pt x="1395154" y="395307"/>
                  <a:pt x="1395631" y="387580"/>
                  <a:pt x="1395631" y="377931"/>
                </a:cubicBezTo>
                <a:cubicBezTo>
                  <a:pt x="1395631" y="360714"/>
                  <a:pt x="1393759" y="348606"/>
                  <a:pt x="1390015" y="341605"/>
                </a:cubicBezTo>
                <a:cubicBezTo>
                  <a:pt x="1386270" y="334604"/>
                  <a:pt x="1378961" y="331104"/>
                  <a:pt x="1368089" y="331104"/>
                </a:cubicBezTo>
                <a:close/>
                <a:moveTo>
                  <a:pt x="1201213" y="331104"/>
                </a:moveTo>
                <a:cubicBezTo>
                  <a:pt x="1187611" y="331104"/>
                  <a:pt x="1178391" y="334284"/>
                  <a:pt x="1173551" y="340644"/>
                </a:cubicBezTo>
                <a:cubicBezTo>
                  <a:pt x="1168711" y="347004"/>
                  <a:pt x="1166291" y="359358"/>
                  <a:pt x="1166291" y="377706"/>
                </a:cubicBezTo>
                <a:cubicBezTo>
                  <a:pt x="1166291" y="388338"/>
                  <a:pt x="1166653" y="396512"/>
                  <a:pt x="1167377" y="402227"/>
                </a:cubicBezTo>
                <a:cubicBezTo>
                  <a:pt x="1168101" y="407942"/>
                  <a:pt x="1169671" y="412975"/>
                  <a:pt x="1172088" y="417325"/>
                </a:cubicBezTo>
                <a:cubicBezTo>
                  <a:pt x="1174505" y="421676"/>
                  <a:pt x="1177936" y="424638"/>
                  <a:pt x="1182382" y="426212"/>
                </a:cubicBezTo>
                <a:cubicBezTo>
                  <a:pt x="1186830" y="427786"/>
                  <a:pt x="1193107" y="428573"/>
                  <a:pt x="1201211" y="428573"/>
                </a:cubicBezTo>
                <a:cubicBezTo>
                  <a:pt x="1209316" y="428573"/>
                  <a:pt x="1215592" y="427786"/>
                  <a:pt x="1220040" y="426212"/>
                </a:cubicBezTo>
                <a:cubicBezTo>
                  <a:pt x="1224489" y="424638"/>
                  <a:pt x="1227921" y="421675"/>
                  <a:pt x="1230338" y="417323"/>
                </a:cubicBezTo>
                <a:cubicBezTo>
                  <a:pt x="1232755" y="412972"/>
                  <a:pt x="1234331" y="407892"/>
                  <a:pt x="1235067" y="402086"/>
                </a:cubicBezTo>
                <a:cubicBezTo>
                  <a:pt x="1235803" y="396279"/>
                  <a:pt x="1236171" y="388152"/>
                  <a:pt x="1236171" y="377706"/>
                </a:cubicBezTo>
                <a:cubicBezTo>
                  <a:pt x="1236171" y="359389"/>
                  <a:pt x="1233745" y="347043"/>
                  <a:pt x="1228893" y="340667"/>
                </a:cubicBezTo>
                <a:cubicBezTo>
                  <a:pt x="1224041" y="334292"/>
                  <a:pt x="1214815" y="331104"/>
                  <a:pt x="1201213" y="331104"/>
                </a:cubicBezTo>
                <a:close/>
                <a:moveTo>
                  <a:pt x="963088" y="331104"/>
                </a:moveTo>
                <a:cubicBezTo>
                  <a:pt x="949486" y="331104"/>
                  <a:pt x="940265" y="334284"/>
                  <a:pt x="935426" y="340644"/>
                </a:cubicBezTo>
                <a:cubicBezTo>
                  <a:pt x="930586" y="347004"/>
                  <a:pt x="928166" y="359358"/>
                  <a:pt x="928166" y="377706"/>
                </a:cubicBezTo>
                <a:cubicBezTo>
                  <a:pt x="928166" y="388338"/>
                  <a:pt x="928528" y="396512"/>
                  <a:pt x="929252" y="402227"/>
                </a:cubicBezTo>
                <a:cubicBezTo>
                  <a:pt x="929975" y="407942"/>
                  <a:pt x="931546" y="412975"/>
                  <a:pt x="933963" y="417325"/>
                </a:cubicBezTo>
                <a:cubicBezTo>
                  <a:pt x="936380" y="421676"/>
                  <a:pt x="939811" y="424638"/>
                  <a:pt x="944257" y="426212"/>
                </a:cubicBezTo>
                <a:cubicBezTo>
                  <a:pt x="948705" y="427786"/>
                  <a:pt x="954982" y="428573"/>
                  <a:pt x="963086" y="428573"/>
                </a:cubicBezTo>
                <a:cubicBezTo>
                  <a:pt x="971191" y="428573"/>
                  <a:pt x="977467" y="427786"/>
                  <a:pt x="981915" y="426212"/>
                </a:cubicBezTo>
                <a:cubicBezTo>
                  <a:pt x="986364" y="424638"/>
                  <a:pt x="989796" y="421675"/>
                  <a:pt x="992213" y="417323"/>
                </a:cubicBezTo>
                <a:cubicBezTo>
                  <a:pt x="994630" y="412972"/>
                  <a:pt x="996207" y="407892"/>
                  <a:pt x="996942" y="402086"/>
                </a:cubicBezTo>
                <a:cubicBezTo>
                  <a:pt x="997678" y="396279"/>
                  <a:pt x="998046" y="388152"/>
                  <a:pt x="998046" y="377706"/>
                </a:cubicBezTo>
                <a:cubicBezTo>
                  <a:pt x="998046" y="359389"/>
                  <a:pt x="995620" y="347043"/>
                  <a:pt x="990768" y="340667"/>
                </a:cubicBezTo>
                <a:cubicBezTo>
                  <a:pt x="985916" y="334292"/>
                  <a:pt x="976690" y="331104"/>
                  <a:pt x="963088" y="331104"/>
                </a:cubicBezTo>
                <a:close/>
                <a:moveTo>
                  <a:pt x="657634" y="331104"/>
                </a:moveTo>
                <a:cubicBezTo>
                  <a:pt x="634489" y="331104"/>
                  <a:pt x="622916" y="345279"/>
                  <a:pt x="622916" y="373630"/>
                </a:cubicBezTo>
                <a:lnTo>
                  <a:pt x="689660" y="373630"/>
                </a:lnTo>
                <a:cubicBezTo>
                  <a:pt x="689660" y="358629"/>
                  <a:pt x="687122" y="347790"/>
                  <a:pt x="682046" y="341116"/>
                </a:cubicBezTo>
                <a:cubicBezTo>
                  <a:pt x="676971" y="334441"/>
                  <a:pt x="668833" y="331104"/>
                  <a:pt x="657634" y="331104"/>
                </a:cubicBezTo>
                <a:close/>
                <a:moveTo>
                  <a:pt x="343309" y="331104"/>
                </a:moveTo>
                <a:cubicBezTo>
                  <a:pt x="320164" y="331104"/>
                  <a:pt x="308591" y="345279"/>
                  <a:pt x="308591" y="373630"/>
                </a:cubicBezTo>
                <a:lnTo>
                  <a:pt x="375335" y="373630"/>
                </a:lnTo>
                <a:cubicBezTo>
                  <a:pt x="375335" y="358629"/>
                  <a:pt x="372797" y="347790"/>
                  <a:pt x="367721" y="341116"/>
                </a:cubicBezTo>
                <a:cubicBezTo>
                  <a:pt x="362646" y="334441"/>
                  <a:pt x="354508" y="331104"/>
                  <a:pt x="343309" y="331104"/>
                </a:cubicBezTo>
                <a:close/>
                <a:moveTo>
                  <a:pt x="1957663" y="321602"/>
                </a:moveTo>
                <a:lnTo>
                  <a:pt x="1970008" y="321602"/>
                </a:lnTo>
                <a:lnTo>
                  <a:pt x="1998030" y="424860"/>
                </a:lnTo>
                <a:lnTo>
                  <a:pt x="2030673" y="323846"/>
                </a:lnTo>
                <a:lnTo>
                  <a:pt x="2042581" y="323846"/>
                </a:lnTo>
                <a:lnTo>
                  <a:pt x="2075225" y="424866"/>
                </a:lnTo>
                <a:lnTo>
                  <a:pt x="2103246" y="321602"/>
                </a:lnTo>
                <a:lnTo>
                  <a:pt x="2115626" y="321602"/>
                </a:lnTo>
                <a:lnTo>
                  <a:pt x="2084793" y="438074"/>
                </a:lnTo>
                <a:lnTo>
                  <a:pt x="2066102" y="438074"/>
                </a:lnTo>
                <a:lnTo>
                  <a:pt x="2036627" y="337608"/>
                </a:lnTo>
                <a:lnTo>
                  <a:pt x="2007152" y="438074"/>
                </a:lnTo>
                <a:lnTo>
                  <a:pt x="1988464" y="438074"/>
                </a:lnTo>
                <a:close/>
                <a:moveTo>
                  <a:pt x="175367" y="321602"/>
                </a:moveTo>
                <a:lnTo>
                  <a:pt x="188579" y="321602"/>
                </a:lnTo>
                <a:lnTo>
                  <a:pt x="220201" y="426555"/>
                </a:lnTo>
                <a:lnTo>
                  <a:pt x="226577" y="426555"/>
                </a:lnTo>
                <a:lnTo>
                  <a:pt x="259095" y="321602"/>
                </a:lnTo>
                <a:lnTo>
                  <a:pt x="271436" y="321602"/>
                </a:lnTo>
                <a:lnTo>
                  <a:pt x="236074" y="438074"/>
                </a:lnTo>
                <a:lnTo>
                  <a:pt x="210700" y="438074"/>
                </a:lnTo>
                <a:close/>
                <a:moveTo>
                  <a:pt x="128983" y="321602"/>
                </a:moveTo>
                <a:lnTo>
                  <a:pt x="141402" y="321602"/>
                </a:lnTo>
                <a:lnTo>
                  <a:pt x="141402" y="438074"/>
                </a:lnTo>
                <a:lnTo>
                  <a:pt x="128983" y="438074"/>
                </a:lnTo>
                <a:close/>
                <a:moveTo>
                  <a:pt x="2344681" y="319584"/>
                </a:moveTo>
                <a:cubicBezTo>
                  <a:pt x="2368031" y="319584"/>
                  <a:pt x="2379707" y="331931"/>
                  <a:pt x="2379707" y="356625"/>
                </a:cubicBezTo>
                <a:lnTo>
                  <a:pt x="2379707" y="421308"/>
                </a:lnTo>
                <a:cubicBezTo>
                  <a:pt x="2380159" y="425382"/>
                  <a:pt x="2385765" y="427876"/>
                  <a:pt x="2396527" y="428791"/>
                </a:cubicBezTo>
                <a:lnTo>
                  <a:pt x="2395905" y="439867"/>
                </a:lnTo>
                <a:cubicBezTo>
                  <a:pt x="2382763" y="439867"/>
                  <a:pt x="2374077" y="436728"/>
                  <a:pt x="2369848" y="430448"/>
                </a:cubicBezTo>
                <a:cubicBezTo>
                  <a:pt x="2355451" y="436878"/>
                  <a:pt x="2340633" y="440092"/>
                  <a:pt x="2325393" y="440092"/>
                </a:cubicBezTo>
                <a:cubicBezTo>
                  <a:pt x="2315449" y="440092"/>
                  <a:pt x="2307686" y="437098"/>
                  <a:pt x="2302104" y="431111"/>
                </a:cubicBezTo>
                <a:cubicBezTo>
                  <a:pt x="2296523" y="425123"/>
                  <a:pt x="2293732" y="416730"/>
                  <a:pt x="2293732" y="405931"/>
                </a:cubicBezTo>
                <a:cubicBezTo>
                  <a:pt x="2293732" y="395132"/>
                  <a:pt x="2296377" y="386845"/>
                  <a:pt x="2301669" y="381071"/>
                </a:cubicBezTo>
                <a:cubicBezTo>
                  <a:pt x="2306959" y="375296"/>
                  <a:pt x="2315308" y="371855"/>
                  <a:pt x="2326715" y="370748"/>
                </a:cubicBezTo>
                <a:lnTo>
                  <a:pt x="2367287" y="366476"/>
                </a:lnTo>
                <a:lnTo>
                  <a:pt x="2367287" y="356625"/>
                </a:lnTo>
                <a:cubicBezTo>
                  <a:pt x="2367287" y="347702"/>
                  <a:pt x="2365440" y="341293"/>
                  <a:pt x="2361745" y="337397"/>
                </a:cubicBezTo>
                <a:cubicBezTo>
                  <a:pt x="2358051" y="333502"/>
                  <a:pt x="2352363" y="331554"/>
                  <a:pt x="2344681" y="331554"/>
                </a:cubicBezTo>
                <a:cubicBezTo>
                  <a:pt x="2336349" y="331554"/>
                  <a:pt x="2324633" y="332525"/>
                  <a:pt x="2309534" y="334468"/>
                </a:cubicBezTo>
                <a:lnTo>
                  <a:pt x="2300229" y="335365"/>
                </a:lnTo>
                <a:lnTo>
                  <a:pt x="2299336" y="323985"/>
                </a:lnTo>
                <a:cubicBezTo>
                  <a:pt x="2317471" y="321051"/>
                  <a:pt x="2332587" y="319584"/>
                  <a:pt x="2344681" y="319584"/>
                </a:cubicBezTo>
                <a:close/>
                <a:moveTo>
                  <a:pt x="2190044" y="319584"/>
                </a:moveTo>
                <a:cubicBezTo>
                  <a:pt x="2204602" y="319584"/>
                  <a:pt x="2214434" y="323614"/>
                  <a:pt x="2219541" y="331673"/>
                </a:cubicBezTo>
                <a:cubicBezTo>
                  <a:pt x="2224647" y="339733"/>
                  <a:pt x="2227201" y="355002"/>
                  <a:pt x="2227201" y="377481"/>
                </a:cubicBezTo>
                <a:lnTo>
                  <a:pt x="2227201" y="438074"/>
                </a:lnTo>
                <a:lnTo>
                  <a:pt x="2214781" y="438074"/>
                </a:lnTo>
                <a:lnTo>
                  <a:pt x="2214781" y="377931"/>
                </a:lnTo>
                <a:cubicBezTo>
                  <a:pt x="2214781" y="358631"/>
                  <a:pt x="2213137" y="346001"/>
                  <a:pt x="2209849" y="340042"/>
                </a:cubicBezTo>
                <a:cubicBezTo>
                  <a:pt x="2206560" y="334083"/>
                  <a:pt x="2199323" y="331104"/>
                  <a:pt x="2188139" y="331104"/>
                </a:cubicBezTo>
                <a:cubicBezTo>
                  <a:pt x="2182395" y="331104"/>
                  <a:pt x="2176357" y="332014"/>
                  <a:pt x="2170022" y="333834"/>
                </a:cubicBezTo>
                <a:cubicBezTo>
                  <a:pt x="2163688" y="335655"/>
                  <a:pt x="2158796" y="337427"/>
                  <a:pt x="2155345" y="339151"/>
                </a:cubicBezTo>
                <a:lnTo>
                  <a:pt x="2151177" y="341408"/>
                </a:lnTo>
                <a:lnTo>
                  <a:pt x="2151177" y="438074"/>
                </a:lnTo>
                <a:lnTo>
                  <a:pt x="2138757" y="438074"/>
                </a:lnTo>
                <a:lnTo>
                  <a:pt x="2138757" y="321602"/>
                </a:lnTo>
                <a:lnTo>
                  <a:pt x="2151177" y="321602"/>
                </a:lnTo>
                <a:lnTo>
                  <a:pt x="2151177" y="330343"/>
                </a:lnTo>
                <a:cubicBezTo>
                  <a:pt x="2162531" y="323171"/>
                  <a:pt x="2175487" y="319584"/>
                  <a:pt x="2190044" y="319584"/>
                </a:cubicBezTo>
                <a:close/>
                <a:moveTo>
                  <a:pt x="1887013" y="319584"/>
                </a:moveTo>
                <a:cubicBezTo>
                  <a:pt x="1904365" y="319584"/>
                  <a:pt x="1916674" y="324008"/>
                  <a:pt x="1923941" y="332854"/>
                </a:cubicBezTo>
                <a:cubicBezTo>
                  <a:pt x="1931207" y="341700"/>
                  <a:pt x="1934841" y="357262"/>
                  <a:pt x="1934841" y="379538"/>
                </a:cubicBezTo>
                <a:cubicBezTo>
                  <a:pt x="1934841" y="401815"/>
                  <a:pt x="1931587" y="417476"/>
                  <a:pt x="1925080" y="426523"/>
                </a:cubicBezTo>
                <a:cubicBezTo>
                  <a:pt x="1918573" y="435569"/>
                  <a:pt x="1905884" y="440092"/>
                  <a:pt x="1887013" y="440092"/>
                </a:cubicBezTo>
                <a:cubicBezTo>
                  <a:pt x="1868141" y="440092"/>
                  <a:pt x="1855458" y="435577"/>
                  <a:pt x="1848964" y="426548"/>
                </a:cubicBezTo>
                <a:cubicBezTo>
                  <a:pt x="1842469" y="417518"/>
                  <a:pt x="1839221" y="401849"/>
                  <a:pt x="1839221" y="379542"/>
                </a:cubicBezTo>
                <a:cubicBezTo>
                  <a:pt x="1839221" y="357234"/>
                  <a:pt x="1842848" y="341664"/>
                  <a:pt x="1850101" y="332832"/>
                </a:cubicBezTo>
                <a:cubicBezTo>
                  <a:pt x="1857357" y="324000"/>
                  <a:pt x="1869661" y="319584"/>
                  <a:pt x="1887013" y="319584"/>
                </a:cubicBezTo>
                <a:close/>
                <a:moveTo>
                  <a:pt x="1638365" y="319584"/>
                </a:moveTo>
                <a:cubicBezTo>
                  <a:pt x="1650553" y="319584"/>
                  <a:pt x="1662023" y="320418"/>
                  <a:pt x="1672777" y="322085"/>
                </a:cubicBezTo>
                <a:lnTo>
                  <a:pt x="1680571" y="323295"/>
                </a:lnTo>
                <a:lnTo>
                  <a:pt x="1679931" y="334693"/>
                </a:lnTo>
                <a:cubicBezTo>
                  <a:pt x="1663041" y="332300"/>
                  <a:pt x="1649635" y="331104"/>
                  <a:pt x="1639712" y="331104"/>
                </a:cubicBezTo>
                <a:cubicBezTo>
                  <a:pt x="1621202" y="331104"/>
                  <a:pt x="1611948" y="337816"/>
                  <a:pt x="1611948" y="351242"/>
                </a:cubicBezTo>
                <a:cubicBezTo>
                  <a:pt x="1611948" y="357619"/>
                  <a:pt x="1613812" y="362106"/>
                  <a:pt x="1617539" y="364702"/>
                </a:cubicBezTo>
                <a:cubicBezTo>
                  <a:pt x="1621267" y="367299"/>
                  <a:pt x="1630305" y="369719"/>
                  <a:pt x="1644654" y="371961"/>
                </a:cubicBezTo>
                <a:cubicBezTo>
                  <a:pt x="1659002" y="374202"/>
                  <a:pt x="1669248" y="377345"/>
                  <a:pt x="1675391" y="381387"/>
                </a:cubicBezTo>
                <a:cubicBezTo>
                  <a:pt x="1681535" y="385429"/>
                  <a:pt x="1684607" y="393458"/>
                  <a:pt x="1684607" y="405474"/>
                </a:cubicBezTo>
                <a:cubicBezTo>
                  <a:pt x="1684607" y="417489"/>
                  <a:pt x="1680759" y="426263"/>
                  <a:pt x="1673063" y="431795"/>
                </a:cubicBezTo>
                <a:cubicBezTo>
                  <a:pt x="1665366" y="437326"/>
                  <a:pt x="1654249" y="440092"/>
                  <a:pt x="1639712" y="440092"/>
                </a:cubicBezTo>
                <a:cubicBezTo>
                  <a:pt x="1631873" y="440092"/>
                  <a:pt x="1621599" y="439196"/>
                  <a:pt x="1608890" y="437403"/>
                </a:cubicBezTo>
                <a:lnTo>
                  <a:pt x="1600425" y="436199"/>
                </a:lnTo>
                <a:lnTo>
                  <a:pt x="1601582" y="424533"/>
                </a:lnTo>
                <a:cubicBezTo>
                  <a:pt x="1619153" y="427226"/>
                  <a:pt x="1632588" y="428573"/>
                  <a:pt x="1641885" y="428573"/>
                </a:cubicBezTo>
                <a:cubicBezTo>
                  <a:pt x="1651183" y="428573"/>
                  <a:pt x="1658483" y="426874"/>
                  <a:pt x="1663785" y="423476"/>
                </a:cubicBezTo>
                <a:cubicBezTo>
                  <a:pt x="1669086" y="420078"/>
                  <a:pt x="1671737" y="414283"/>
                  <a:pt x="1671737" y="406092"/>
                </a:cubicBezTo>
                <a:cubicBezTo>
                  <a:pt x="1671737" y="397900"/>
                  <a:pt x="1669703" y="392537"/>
                  <a:pt x="1665633" y="390002"/>
                </a:cubicBezTo>
                <a:cubicBezTo>
                  <a:pt x="1661563" y="387467"/>
                  <a:pt x="1652456" y="385115"/>
                  <a:pt x="1638312" y="382944"/>
                </a:cubicBezTo>
                <a:cubicBezTo>
                  <a:pt x="1624167" y="380774"/>
                  <a:pt x="1614092" y="377701"/>
                  <a:pt x="1608087" y="373725"/>
                </a:cubicBezTo>
                <a:cubicBezTo>
                  <a:pt x="1602081" y="369750"/>
                  <a:pt x="1599078" y="363099"/>
                  <a:pt x="1599078" y="353774"/>
                </a:cubicBezTo>
                <a:cubicBezTo>
                  <a:pt x="1599078" y="344449"/>
                  <a:pt x="1601246" y="337257"/>
                  <a:pt x="1605583" y="332197"/>
                </a:cubicBezTo>
                <a:cubicBezTo>
                  <a:pt x="1609919" y="327136"/>
                  <a:pt x="1614958" y="323769"/>
                  <a:pt x="1620701" y="322095"/>
                </a:cubicBezTo>
                <a:cubicBezTo>
                  <a:pt x="1626443" y="320421"/>
                  <a:pt x="1632331" y="319584"/>
                  <a:pt x="1638365" y="319584"/>
                </a:cubicBezTo>
                <a:close/>
                <a:moveTo>
                  <a:pt x="1486309" y="319584"/>
                </a:moveTo>
                <a:cubicBezTo>
                  <a:pt x="1501249" y="319584"/>
                  <a:pt x="1512467" y="324081"/>
                  <a:pt x="1519962" y="333074"/>
                </a:cubicBezTo>
                <a:cubicBezTo>
                  <a:pt x="1527457" y="342066"/>
                  <a:pt x="1531204" y="356196"/>
                  <a:pt x="1531204" y="375463"/>
                </a:cubicBezTo>
                <a:lnTo>
                  <a:pt x="1531204" y="385150"/>
                </a:lnTo>
                <a:lnTo>
                  <a:pt x="1451591" y="385150"/>
                </a:lnTo>
                <a:cubicBezTo>
                  <a:pt x="1451591" y="399449"/>
                  <a:pt x="1453963" y="410261"/>
                  <a:pt x="1458708" y="417586"/>
                </a:cubicBezTo>
                <a:cubicBezTo>
                  <a:pt x="1463452" y="424911"/>
                  <a:pt x="1471543" y="428573"/>
                  <a:pt x="1482979" y="428573"/>
                </a:cubicBezTo>
                <a:cubicBezTo>
                  <a:pt x="1494415" y="428573"/>
                  <a:pt x="1505805" y="428063"/>
                  <a:pt x="1517149" y="427044"/>
                </a:cubicBezTo>
                <a:lnTo>
                  <a:pt x="1526329" y="426326"/>
                </a:lnTo>
                <a:lnTo>
                  <a:pt x="1526943" y="437896"/>
                </a:lnTo>
                <a:cubicBezTo>
                  <a:pt x="1508793" y="439360"/>
                  <a:pt x="1494190" y="440092"/>
                  <a:pt x="1483134" y="440092"/>
                </a:cubicBezTo>
                <a:cubicBezTo>
                  <a:pt x="1466465" y="439935"/>
                  <a:pt x="1454896" y="434847"/>
                  <a:pt x="1448426" y="424828"/>
                </a:cubicBezTo>
                <a:cubicBezTo>
                  <a:pt x="1441956" y="414809"/>
                  <a:pt x="1438721" y="399774"/>
                  <a:pt x="1438721" y="379724"/>
                </a:cubicBezTo>
                <a:cubicBezTo>
                  <a:pt x="1438721" y="339631"/>
                  <a:pt x="1454584" y="319584"/>
                  <a:pt x="1486309" y="319584"/>
                </a:cubicBezTo>
                <a:close/>
                <a:moveTo>
                  <a:pt x="1201213" y="319584"/>
                </a:moveTo>
                <a:cubicBezTo>
                  <a:pt x="1218565" y="319584"/>
                  <a:pt x="1230875" y="324008"/>
                  <a:pt x="1238141" y="332854"/>
                </a:cubicBezTo>
                <a:cubicBezTo>
                  <a:pt x="1245407" y="341700"/>
                  <a:pt x="1249040" y="357262"/>
                  <a:pt x="1249040" y="379538"/>
                </a:cubicBezTo>
                <a:cubicBezTo>
                  <a:pt x="1249040" y="401815"/>
                  <a:pt x="1245787" y="417476"/>
                  <a:pt x="1239280" y="426523"/>
                </a:cubicBezTo>
                <a:cubicBezTo>
                  <a:pt x="1232773" y="435569"/>
                  <a:pt x="1220084" y="440092"/>
                  <a:pt x="1201213" y="440092"/>
                </a:cubicBezTo>
                <a:cubicBezTo>
                  <a:pt x="1182342" y="440092"/>
                  <a:pt x="1169658" y="435577"/>
                  <a:pt x="1163163" y="426548"/>
                </a:cubicBezTo>
                <a:cubicBezTo>
                  <a:pt x="1156669" y="417518"/>
                  <a:pt x="1153421" y="401849"/>
                  <a:pt x="1153421" y="379542"/>
                </a:cubicBezTo>
                <a:cubicBezTo>
                  <a:pt x="1153421" y="357234"/>
                  <a:pt x="1157048" y="341664"/>
                  <a:pt x="1164301" y="332832"/>
                </a:cubicBezTo>
                <a:cubicBezTo>
                  <a:pt x="1171557" y="324000"/>
                  <a:pt x="1183861" y="319584"/>
                  <a:pt x="1201213" y="319584"/>
                </a:cubicBezTo>
                <a:close/>
                <a:moveTo>
                  <a:pt x="963088" y="319584"/>
                </a:moveTo>
                <a:cubicBezTo>
                  <a:pt x="980440" y="319584"/>
                  <a:pt x="992749" y="324008"/>
                  <a:pt x="1000016" y="332854"/>
                </a:cubicBezTo>
                <a:cubicBezTo>
                  <a:pt x="1007282" y="341700"/>
                  <a:pt x="1010915" y="357262"/>
                  <a:pt x="1010915" y="379538"/>
                </a:cubicBezTo>
                <a:cubicBezTo>
                  <a:pt x="1010915" y="401815"/>
                  <a:pt x="1007662" y="417476"/>
                  <a:pt x="1001155" y="426523"/>
                </a:cubicBezTo>
                <a:cubicBezTo>
                  <a:pt x="994649" y="435569"/>
                  <a:pt x="981959" y="440092"/>
                  <a:pt x="963088" y="440092"/>
                </a:cubicBezTo>
                <a:cubicBezTo>
                  <a:pt x="944216" y="440092"/>
                  <a:pt x="931533" y="435577"/>
                  <a:pt x="925039" y="426548"/>
                </a:cubicBezTo>
                <a:cubicBezTo>
                  <a:pt x="918544" y="417518"/>
                  <a:pt x="915296" y="401849"/>
                  <a:pt x="915296" y="379542"/>
                </a:cubicBezTo>
                <a:cubicBezTo>
                  <a:pt x="915296" y="357234"/>
                  <a:pt x="918923" y="341664"/>
                  <a:pt x="926176" y="332832"/>
                </a:cubicBezTo>
                <a:cubicBezTo>
                  <a:pt x="933432" y="324000"/>
                  <a:pt x="945736" y="319584"/>
                  <a:pt x="963088" y="319584"/>
                </a:cubicBezTo>
                <a:close/>
                <a:moveTo>
                  <a:pt x="777764" y="319584"/>
                </a:moveTo>
                <a:cubicBezTo>
                  <a:pt x="792399" y="319584"/>
                  <a:pt x="802079" y="323544"/>
                  <a:pt x="806803" y="331464"/>
                </a:cubicBezTo>
                <a:cubicBezTo>
                  <a:pt x="810989" y="328605"/>
                  <a:pt x="817070" y="325910"/>
                  <a:pt x="825046" y="323379"/>
                </a:cubicBezTo>
                <a:cubicBezTo>
                  <a:pt x="833022" y="320849"/>
                  <a:pt x="840435" y="319584"/>
                  <a:pt x="847283" y="319584"/>
                </a:cubicBezTo>
                <a:cubicBezTo>
                  <a:pt x="863114" y="319584"/>
                  <a:pt x="873582" y="323614"/>
                  <a:pt x="878689" y="331673"/>
                </a:cubicBezTo>
                <a:cubicBezTo>
                  <a:pt x="883795" y="339733"/>
                  <a:pt x="886349" y="355002"/>
                  <a:pt x="886349" y="377481"/>
                </a:cubicBezTo>
                <a:lnTo>
                  <a:pt x="886349" y="438074"/>
                </a:lnTo>
                <a:lnTo>
                  <a:pt x="873926" y="438074"/>
                </a:lnTo>
                <a:lnTo>
                  <a:pt x="873926" y="377931"/>
                </a:lnTo>
                <a:cubicBezTo>
                  <a:pt x="873926" y="358631"/>
                  <a:pt x="872282" y="346001"/>
                  <a:pt x="868995" y="340042"/>
                </a:cubicBezTo>
                <a:cubicBezTo>
                  <a:pt x="865707" y="334083"/>
                  <a:pt x="858470" y="331104"/>
                  <a:pt x="847283" y="331104"/>
                </a:cubicBezTo>
                <a:cubicBezTo>
                  <a:pt x="841097" y="331104"/>
                  <a:pt x="834873" y="332014"/>
                  <a:pt x="828611" y="333834"/>
                </a:cubicBezTo>
                <a:cubicBezTo>
                  <a:pt x="822350" y="335655"/>
                  <a:pt x="817541" y="337510"/>
                  <a:pt x="814186" y="339401"/>
                </a:cubicBezTo>
                <a:lnTo>
                  <a:pt x="810996" y="340898"/>
                </a:lnTo>
                <a:cubicBezTo>
                  <a:pt x="813690" y="347282"/>
                  <a:pt x="815036" y="359476"/>
                  <a:pt x="815036" y="377481"/>
                </a:cubicBezTo>
                <a:lnTo>
                  <a:pt x="815036" y="438074"/>
                </a:lnTo>
                <a:lnTo>
                  <a:pt x="802613" y="438074"/>
                </a:lnTo>
                <a:lnTo>
                  <a:pt x="802613" y="377931"/>
                </a:lnTo>
                <a:cubicBezTo>
                  <a:pt x="802613" y="358631"/>
                  <a:pt x="800969" y="346001"/>
                  <a:pt x="797680" y="340042"/>
                </a:cubicBezTo>
                <a:cubicBezTo>
                  <a:pt x="794392" y="334083"/>
                  <a:pt x="787155" y="331104"/>
                  <a:pt x="775971" y="331104"/>
                </a:cubicBezTo>
                <a:cubicBezTo>
                  <a:pt x="770263" y="331104"/>
                  <a:pt x="764416" y="332016"/>
                  <a:pt x="758429" y="333841"/>
                </a:cubicBezTo>
                <a:cubicBezTo>
                  <a:pt x="752443" y="335667"/>
                  <a:pt x="748018" y="337397"/>
                  <a:pt x="745156" y="339033"/>
                </a:cubicBezTo>
                <a:lnTo>
                  <a:pt x="741477" y="341308"/>
                </a:lnTo>
                <a:lnTo>
                  <a:pt x="741477" y="438074"/>
                </a:lnTo>
                <a:lnTo>
                  <a:pt x="729058" y="438074"/>
                </a:lnTo>
                <a:lnTo>
                  <a:pt x="729058" y="321602"/>
                </a:lnTo>
                <a:lnTo>
                  <a:pt x="741477" y="321602"/>
                </a:lnTo>
                <a:lnTo>
                  <a:pt x="741477" y="330343"/>
                </a:lnTo>
                <a:cubicBezTo>
                  <a:pt x="740536" y="329940"/>
                  <a:pt x="741219" y="329086"/>
                  <a:pt x="743524" y="327780"/>
                </a:cubicBezTo>
                <a:cubicBezTo>
                  <a:pt x="745829" y="326474"/>
                  <a:pt x="750331" y="324781"/>
                  <a:pt x="757031" y="322703"/>
                </a:cubicBezTo>
                <a:cubicBezTo>
                  <a:pt x="763730" y="320624"/>
                  <a:pt x="770641" y="319584"/>
                  <a:pt x="777764" y="319584"/>
                </a:cubicBezTo>
                <a:close/>
                <a:moveTo>
                  <a:pt x="657634" y="319584"/>
                </a:moveTo>
                <a:cubicBezTo>
                  <a:pt x="672574" y="319584"/>
                  <a:pt x="683792" y="324081"/>
                  <a:pt x="691287" y="333074"/>
                </a:cubicBezTo>
                <a:cubicBezTo>
                  <a:pt x="698782" y="342066"/>
                  <a:pt x="702529" y="356196"/>
                  <a:pt x="702529" y="375463"/>
                </a:cubicBezTo>
                <a:lnTo>
                  <a:pt x="702529" y="385150"/>
                </a:lnTo>
                <a:lnTo>
                  <a:pt x="622916" y="385150"/>
                </a:lnTo>
                <a:cubicBezTo>
                  <a:pt x="622916" y="399449"/>
                  <a:pt x="625288" y="410261"/>
                  <a:pt x="630033" y="417586"/>
                </a:cubicBezTo>
                <a:cubicBezTo>
                  <a:pt x="634777" y="424911"/>
                  <a:pt x="642868" y="428573"/>
                  <a:pt x="654304" y="428573"/>
                </a:cubicBezTo>
                <a:cubicBezTo>
                  <a:pt x="665739" y="428573"/>
                  <a:pt x="677130" y="428063"/>
                  <a:pt x="688474" y="427044"/>
                </a:cubicBezTo>
                <a:lnTo>
                  <a:pt x="697654" y="426326"/>
                </a:lnTo>
                <a:lnTo>
                  <a:pt x="698268" y="437896"/>
                </a:lnTo>
                <a:cubicBezTo>
                  <a:pt x="680118" y="439360"/>
                  <a:pt x="665515" y="440092"/>
                  <a:pt x="654459" y="440092"/>
                </a:cubicBezTo>
                <a:cubicBezTo>
                  <a:pt x="637790" y="439935"/>
                  <a:pt x="626221" y="434847"/>
                  <a:pt x="619751" y="424828"/>
                </a:cubicBezTo>
                <a:cubicBezTo>
                  <a:pt x="613281" y="414809"/>
                  <a:pt x="610046" y="399774"/>
                  <a:pt x="610046" y="379724"/>
                </a:cubicBezTo>
                <a:cubicBezTo>
                  <a:pt x="610046" y="339631"/>
                  <a:pt x="625909" y="319584"/>
                  <a:pt x="657634" y="319584"/>
                </a:cubicBezTo>
                <a:close/>
                <a:moveTo>
                  <a:pt x="343309" y="319584"/>
                </a:moveTo>
                <a:cubicBezTo>
                  <a:pt x="358249" y="319584"/>
                  <a:pt x="369467" y="324081"/>
                  <a:pt x="376962" y="333074"/>
                </a:cubicBezTo>
                <a:cubicBezTo>
                  <a:pt x="384457" y="342066"/>
                  <a:pt x="388204" y="356196"/>
                  <a:pt x="388204" y="375463"/>
                </a:cubicBezTo>
                <a:lnTo>
                  <a:pt x="388204" y="385150"/>
                </a:lnTo>
                <a:lnTo>
                  <a:pt x="308591" y="385150"/>
                </a:lnTo>
                <a:cubicBezTo>
                  <a:pt x="308591" y="399449"/>
                  <a:pt x="310963" y="410261"/>
                  <a:pt x="315708" y="417586"/>
                </a:cubicBezTo>
                <a:cubicBezTo>
                  <a:pt x="320452" y="424911"/>
                  <a:pt x="328543" y="428573"/>
                  <a:pt x="339979" y="428573"/>
                </a:cubicBezTo>
                <a:cubicBezTo>
                  <a:pt x="351414" y="428573"/>
                  <a:pt x="362805" y="428063"/>
                  <a:pt x="374149" y="427044"/>
                </a:cubicBezTo>
                <a:lnTo>
                  <a:pt x="383329" y="426326"/>
                </a:lnTo>
                <a:lnTo>
                  <a:pt x="383943" y="437896"/>
                </a:lnTo>
                <a:cubicBezTo>
                  <a:pt x="365793" y="439360"/>
                  <a:pt x="351190" y="440092"/>
                  <a:pt x="340134" y="440092"/>
                </a:cubicBezTo>
                <a:cubicBezTo>
                  <a:pt x="323465" y="439935"/>
                  <a:pt x="311896" y="434847"/>
                  <a:pt x="305426" y="424828"/>
                </a:cubicBezTo>
                <a:cubicBezTo>
                  <a:pt x="298956" y="414809"/>
                  <a:pt x="295721" y="399774"/>
                  <a:pt x="295721" y="379724"/>
                </a:cubicBezTo>
                <a:cubicBezTo>
                  <a:pt x="295721" y="339631"/>
                  <a:pt x="311584" y="319584"/>
                  <a:pt x="343309" y="319584"/>
                </a:cubicBezTo>
                <a:close/>
                <a:moveTo>
                  <a:pt x="468392" y="288720"/>
                </a:moveTo>
                <a:lnTo>
                  <a:pt x="468392" y="426105"/>
                </a:lnTo>
                <a:lnTo>
                  <a:pt x="516340" y="426105"/>
                </a:lnTo>
                <a:cubicBezTo>
                  <a:pt x="523887" y="426105"/>
                  <a:pt x="530424" y="424075"/>
                  <a:pt x="535954" y="420017"/>
                </a:cubicBezTo>
                <a:cubicBezTo>
                  <a:pt x="541483" y="415958"/>
                  <a:pt x="545806" y="410412"/>
                  <a:pt x="548923" y="403381"/>
                </a:cubicBezTo>
                <a:cubicBezTo>
                  <a:pt x="552040" y="396346"/>
                  <a:pt x="554334" y="388825"/>
                  <a:pt x="555804" y="380815"/>
                </a:cubicBezTo>
                <a:cubicBezTo>
                  <a:pt x="557275" y="372806"/>
                  <a:pt x="558010" y="363592"/>
                  <a:pt x="558010" y="353172"/>
                </a:cubicBezTo>
                <a:cubicBezTo>
                  <a:pt x="558010" y="342753"/>
                  <a:pt x="556806" y="332763"/>
                  <a:pt x="554397" y="323203"/>
                </a:cubicBezTo>
                <a:cubicBezTo>
                  <a:pt x="551988" y="313642"/>
                  <a:pt x="547533" y="305505"/>
                  <a:pt x="541031" y="298791"/>
                </a:cubicBezTo>
                <a:cubicBezTo>
                  <a:pt x="534529" y="292077"/>
                  <a:pt x="526299" y="288720"/>
                  <a:pt x="516340" y="288720"/>
                </a:cubicBezTo>
                <a:close/>
                <a:moveTo>
                  <a:pt x="2431012" y="285048"/>
                </a:moveTo>
                <a:lnTo>
                  <a:pt x="2443431" y="285048"/>
                </a:lnTo>
                <a:lnTo>
                  <a:pt x="2443431" y="321602"/>
                </a:lnTo>
                <a:lnTo>
                  <a:pt x="2484247" y="321602"/>
                </a:lnTo>
                <a:lnTo>
                  <a:pt x="2484247" y="333122"/>
                </a:lnTo>
                <a:lnTo>
                  <a:pt x="2443431" y="333122"/>
                </a:lnTo>
                <a:lnTo>
                  <a:pt x="2443431" y="389590"/>
                </a:lnTo>
                <a:cubicBezTo>
                  <a:pt x="2443431" y="406554"/>
                  <a:pt x="2444529" y="417329"/>
                  <a:pt x="2446723" y="421917"/>
                </a:cubicBezTo>
                <a:cubicBezTo>
                  <a:pt x="2448917" y="426504"/>
                  <a:pt x="2453995" y="428798"/>
                  <a:pt x="2461955" y="428798"/>
                </a:cubicBezTo>
                <a:lnTo>
                  <a:pt x="2485811" y="426773"/>
                </a:lnTo>
                <a:lnTo>
                  <a:pt x="2486712" y="438256"/>
                </a:lnTo>
                <a:cubicBezTo>
                  <a:pt x="2475479" y="439630"/>
                  <a:pt x="2467167" y="440317"/>
                  <a:pt x="2461776" y="440317"/>
                </a:cubicBezTo>
                <a:cubicBezTo>
                  <a:pt x="2450406" y="440317"/>
                  <a:pt x="2442436" y="437339"/>
                  <a:pt x="2437866" y="431382"/>
                </a:cubicBezTo>
                <a:cubicBezTo>
                  <a:pt x="2433297" y="425426"/>
                  <a:pt x="2431012" y="414335"/>
                  <a:pt x="2431012" y="398112"/>
                </a:cubicBezTo>
                <a:lnTo>
                  <a:pt x="2431012" y="333122"/>
                </a:lnTo>
                <a:lnTo>
                  <a:pt x="2413295" y="333122"/>
                </a:lnTo>
                <a:lnTo>
                  <a:pt x="2413295" y="321602"/>
                </a:lnTo>
                <a:lnTo>
                  <a:pt x="2431012" y="321602"/>
                </a:lnTo>
                <a:close/>
                <a:moveTo>
                  <a:pt x="1078462" y="285048"/>
                </a:moveTo>
                <a:lnTo>
                  <a:pt x="1090881" y="285048"/>
                </a:lnTo>
                <a:lnTo>
                  <a:pt x="1090881" y="321602"/>
                </a:lnTo>
                <a:lnTo>
                  <a:pt x="1131697" y="321602"/>
                </a:lnTo>
                <a:lnTo>
                  <a:pt x="1131697" y="333122"/>
                </a:lnTo>
                <a:lnTo>
                  <a:pt x="1090881" y="333122"/>
                </a:lnTo>
                <a:lnTo>
                  <a:pt x="1090881" y="389590"/>
                </a:lnTo>
                <a:cubicBezTo>
                  <a:pt x="1090881" y="406554"/>
                  <a:pt x="1091979" y="417329"/>
                  <a:pt x="1094173" y="421917"/>
                </a:cubicBezTo>
                <a:cubicBezTo>
                  <a:pt x="1096367" y="426504"/>
                  <a:pt x="1101445" y="428798"/>
                  <a:pt x="1109405" y="428798"/>
                </a:cubicBezTo>
                <a:lnTo>
                  <a:pt x="1133262" y="426773"/>
                </a:lnTo>
                <a:lnTo>
                  <a:pt x="1134162" y="438256"/>
                </a:lnTo>
                <a:cubicBezTo>
                  <a:pt x="1122929" y="439630"/>
                  <a:pt x="1114618" y="440317"/>
                  <a:pt x="1109226" y="440317"/>
                </a:cubicBezTo>
                <a:cubicBezTo>
                  <a:pt x="1097856" y="440317"/>
                  <a:pt x="1089886" y="437339"/>
                  <a:pt x="1085316" y="431382"/>
                </a:cubicBezTo>
                <a:cubicBezTo>
                  <a:pt x="1080747" y="425426"/>
                  <a:pt x="1078462" y="414335"/>
                  <a:pt x="1078462" y="398112"/>
                </a:cubicBezTo>
                <a:lnTo>
                  <a:pt x="1078462" y="333122"/>
                </a:lnTo>
                <a:lnTo>
                  <a:pt x="1060745" y="333122"/>
                </a:lnTo>
                <a:lnTo>
                  <a:pt x="1060745" y="321602"/>
                </a:lnTo>
                <a:lnTo>
                  <a:pt x="1078462" y="321602"/>
                </a:lnTo>
                <a:close/>
                <a:moveTo>
                  <a:pt x="455747" y="276750"/>
                </a:moveTo>
                <a:lnTo>
                  <a:pt x="516340" y="276750"/>
                </a:lnTo>
                <a:cubicBezTo>
                  <a:pt x="526339" y="276750"/>
                  <a:pt x="535003" y="278957"/>
                  <a:pt x="542333" y="283371"/>
                </a:cubicBezTo>
                <a:cubicBezTo>
                  <a:pt x="549663" y="287785"/>
                  <a:pt x="555371" y="293808"/>
                  <a:pt x="559458" y="301441"/>
                </a:cubicBezTo>
                <a:cubicBezTo>
                  <a:pt x="563546" y="309074"/>
                  <a:pt x="566508" y="317370"/>
                  <a:pt x="568345" y="326330"/>
                </a:cubicBezTo>
                <a:cubicBezTo>
                  <a:pt x="570182" y="335289"/>
                  <a:pt x="571101" y="345027"/>
                  <a:pt x="571101" y="355542"/>
                </a:cubicBezTo>
                <a:cubicBezTo>
                  <a:pt x="571101" y="366058"/>
                  <a:pt x="570142" y="375994"/>
                  <a:pt x="568225" y="385351"/>
                </a:cubicBezTo>
                <a:cubicBezTo>
                  <a:pt x="566309" y="394709"/>
                  <a:pt x="563345" y="403435"/>
                  <a:pt x="559335" y="411532"/>
                </a:cubicBezTo>
                <a:cubicBezTo>
                  <a:pt x="555325" y="419628"/>
                  <a:pt x="549622" y="426076"/>
                  <a:pt x="542226" y="430875"/>
                </a:cubicBezTo>
                <a:cubicBezTo>
                  <a:pt x="534830" y="435674"/>
                  <a:pt x="526201" y="438074"/>
                  <a:pt x="516340" y="438074"/>
                </a:cubicBezTo>
                <a:lnTo>
                  <a:pt x="455747" y="438074"/>
                </a:lnTo>
                <a:close/>
                <a:moveTo>
                  <a:pt x="128983" y="276750"/>
                </a:moveTo>
                <a:lnTo>
                  <a:pt x="141402" y="276750"/>
                </a:lnTo>
                <a:lnTo>
                  <a:pt x="141402" y="293427"/>
                </a:lnTo>
                <a:lnTo>
                  <a:pt x="128983" y="293427"/>
                </a:lnTo>
                <a:close/>
                <a:moveTo>
                  <a:pt x="8072" y="276750"/>
                </a:moveTo>
                <a:lnTo>
                  <a:pt x="20717" y="276750"/>
                </a:lnTo>
                <a:lnTo>
                  <a:pt x="20717" y="426105"/>
                </a:lnTo>
                <a:lnTo>
                  <a:pt x="97190" y="426105"/>
                </a:lnTo>
                <a:lnTo>
                  <a:pt x="97190" y="438074"/>
                </a:lnTo>
                <a:lnTo>
                  <a:pt x="8072" y="438074"/>
                </a:lnTo>
                <a:close/>
                <a:moveTo>
                  <a:pt x="1719658" y="270025"/>
                </a:moveTo>
                <a:lnTo>
                  <a:pt x="1732077" y="270025"/>
                </a:lnTo>
                <a:lnTo>
                  <a:pt x="1732077" y="328103"/>
                </a:lnTo>
                <a:cubicBezTo>
                  <a:pt x="1743381" y="322424"/>
                  <a:pt x="1756287" y="319584"/>
                  <a:pt x="1770794" y="319584"/>
                </a:cubicBezTo>
                <a:cubicBezTo>
                  <a:pt x="1785302" y="319584"/>
                  <a:pt x="1795109" y="323614"/>
                  <a:pt x="1800216" y="331673"/>
                </a:cubicBezTo>
                <a:cubicBezTo>
                  <a:pt x="1805322" y="339733"/>
                  <a:pt x="1807876" y="355002"/>
                  <a:pt x="1807876" y="377481"/>
                </a:cubicBezTo>
                <a:lnTo>
                  <a:pt x="1807876" y="438074"/>
                </a:lnTo>
                <a:lnTo>
                  <a:pt x="1795456" y="438074"/>
                </a:lnTo>
                <a:lnTo>
                  <a:pt x="1795456" y="377931"/>
                </a:lnTo>
                <a:cubicBezTo>
                  <a:pt x="1795456" y="358631"/>
                  <a:pt x="1793812" y="346001"/>
                  <a:pt x="1790524" y="340042"/>
                </a:cubicBezTo>
                <a:cubicBezTo>
                  <a:pt x="1787235" y="334083"/>
                  <a:pt x="1779999" y="331104"/>
                  <a:pt x="1768814" y="331104"/>
                </a:cubicBezTo>
                <a:cubicBezTo>
                  <a:pt x="1763063" y="331104"/>
                  <a:pt x="1756984" y="331841"/>
                  <a:pt x="1750576" y="333315"/>
                </a:cubicBezTo>
                <a:cubicBezTo>
                  <a:pt x="1744168" y="334789"/>
                  <a:pt x="1738935" y="336295"/>
                  <a:pt x="1734877" y="337833"/>
                </a:cubicBezTo>
                <a:lnTo>
                  <a:pt x="1732077" y="339337"/>
                </a:lnTo>
                <a:lnTo>
                  <a:pt x="1732077" y="438074"/>
                </a:lnTo>
                <a:lnTo>
                  <a:pt x="1719658" y="438074"/>
                </a:lnTo>
                <a:close/>
                <a:moveTo>
                  <a:pt x="1319383" y="270025"/>
                </a:moveTo>
                <a:lnTo>
                  <a:pt x="1331805" y="270025"/>
                </a:lnTo>
                <a:lnTo>
                  <a:pt x="1331805" y="328325"/>
                </a:lnTo>
                <a:cubicBezTo>
                  <a:pt x="1342335" y="322498"/>
                  <a:pt x="1354896" y="319584"/>
                  <a:pt x="1369489" y="319584"/>
                </a:cubicBezTo>
                <a:cubicBezTo>
                  <a:pt x="1384081" y="319584"/>
                  <a:pt x="1394231" y="324183"/>
                  <a:pt x="1399939" y="333379"/>
                </a:cubicBezTo>
                <a:cubicBezTo>
                  <a:pt x="1405647" y="342575"/>
                  <a:pt x="1408501" y="357925"/>
                  <a:pt x="1408501" y="379429"/>
                </a:cubicBezTo>
                <a:cubicBezTo>
                  <a:pt x="1408501" y="400933"/>
                  <a:pt x="1404792" y="416420"/>
                  <a:pt x="1397375" y="425889"/>
                </a:cubicBezTo>
                <a:cubicBezTo>
                  <a:pt x="1389957" y="435358"/>
                  <a:pt x="1375860" y="440092"/>
                  <a:pt x="1355083" y="440092"/>
                </a:cubicBezTo>
                <a:cubicBezTo>
                  <a:pt x="1344427" y="440092"/>
                  <a:pt x="1334786" y="439562"/>
                  <a:pt x="1326158" y="438503"/>
                </a:cubicBezTo>
                <a:lnTo>
                  <a:pt x="1319383" y="437885"/>
                </a:lnTo>
                <a:close/>
                <a:moveTo>
                  <a:pt x="1563486" y="128931"/>
                </a:moveTo>
                <a:lnTo>
                  <a:pt x="1590232" y="128931"/>
                </a:lnTo>
                <a:lnTo>
                  <a:pt x="1590232" y="161849"/>
                </a:lnTo>
                <a:lnTo>
                  <a:pt x="1563486" y="161849"/>
                </a:lnTo>
                <a:close/>
                <a:moveTo>
                  <a:pt x="748146" y="67209"/>
                </a:moveTo>
                <a:cubicBezTo>
                  <a:pt x="740830" y="67209"/>
                  <a:pt x="733515" y="68352"/>
                  <a:pt x="726200" y="70638"/>
                </a:cubicBezTo>
                <a:lnTo>
                  <a:pt x="722542" y="71781"/>
                </a:lnTo>
                <a:lnTo>
                  <a:pt x="722542" y="141275"/>
                </a:lnTo>
                <a:cubicBezTo>
                  <a:pt x="730924" y="141885"/>
                  <a:pt x="736639" y="142190"/>
                  <a:pt x="739687" y="142190"/>
                </a:cubicBezTo>
                <a:cubicBezTo>
                  <a:pt x="751879" y="142190"/>
                  <a:pt x="759995" y="139332"/>
                  <a:pt x="764033" y="133617"/>
                </a:cubicBezTo>
                <a:cubicBezTo>
                  <a:pt x="768072" y="127902"/>
                  <a:pt x="770091" y="118187"/>
                  <a:pt x="770091" y="104471"/>
                </a:cubicBezTo>
                <a:cubicBezTo>
                  <a:pt x="770091" y="90755"/>
                  <a:pt x="768377" y="81115"/>
                  <a:pt x="764948" y="75553"/>
                </a:cubicBezTo>
                <a:cubicBezTo>
                  <a:pt x="761519" y="69990"/>
                  <a:pt x="755918" y="67209"/>
                  <a:pt x="748146" y="67209"/>
                </a:cubicBezTo>
                <a:close/>
                <a:moveTo>
                  <a:pt x="200420" y="66066"/>
                </a:moveTo>
                <a:cubicBezTo>
                  <a:pt x="190666" y="66066"/>
                  <a:pt x="183923" y="68961"/>
                  <a:pt x="180189" y="74753"/>
                </a:cubicBezTo>
                <a:cubicBezTo>
                  <a:pt x="176455" y="80544"/>
                  <a:pt x="174588" y="90374"/>
                  <a:pt x="174588" y="104242"/>
                </a:cubicBezTo>
                <a:cubicBezTo>
                  <a:pt x="174588" y="118110"/>
                  <a:pt x="176341" y="128093"/>
                  <a:pt x="179846" y="134189"/>
                </a:cubicBezTo>
                <a:cubicBezTo>
                  <a:pt x="183351" y="140285"/>
                  <a:pt x="190209" y="143333"/>
                  <a:pt x="200420" y="143333"/>
                </a:cubicBezTo>
                <a:cubicBezTo>
                  <a:pt x="210631" y="143333"/>
                  <a:pt x="217489" y="140285"/>
                  <a:pt x="220994" y="134189"/>
                </a:cubicBezTo>
                <a:cubicBezTo>
                  <a:pt x="224499" y="128093"/>
                  <a:pt x="226252" y="118110"/>
                  <a:pt x="226252" y="104242"/>
                </a:cubicBezTo>
                <a:cubicBezTo>
                  <a:pt x="226252" y="90374"/>
                  <a:pt x="224385" y="80544"/>
                  <a:pt x="220651" y="74753"/>
                </a:cubicBezTo>
                <a:cubicBezTo>
                  <a:pt x="216917" y="68961"/>
                  <a:pt x="210174" y="66066"/>
                  <a:pt x="200420" y="66066"/>
                </a:cubicBezTo>
                <a:close/>
                <a:moveTo>
                  <a:pt x="865798" y="65609"/>
                </a:moveTo>
                <a:cubicBezTo>
                  <a:pt x="857264" y="65609"/>
                  <a:pt x="851054" y="67971"/>
                  <a:pt x="847167" y="72695"/>
                </a:cubicBezTo>
                <a:cubicBezTo>
                  <a:pt x="843281" y="77420"/>
                  <a:pt x="841262" y="85192"/>
                  <a:pt x="841110" y="96012"/>
                </a:cubicBezTo>
                <a:lnTo>
                  <a:pt x="889344" y="96012"/>
                </a:lnTo>
                <a:cubicBezTo>
                  <a:pt x="889344" y="84735"/>
                  <a:pt x="887553" y="76848"/>
                  <a:pt x="883972" y="72352"/>
                </a:cubicBezTo>
                <a:cubicBezTo>
                  <a:pt x="880391" y="67856"/>
                  <a:pt x="874333" y="65609"/>
                  <a:pt x="865798" y="65609"/>
                </a:cubicBezTo>
                <a:close/>
                <a:moveTo>
                  <a:pt x="437173" y="65609"/>
                </a:moveTo>
                <a:cubicBezTo>
                  <a:pt x="428639" y="65609"/>
                  <a:pt x="422429" y="67971"/>
                  <a:pt x="418543" y="72695"/>
                </a:cubicBezTo>
                <a:cubicBezTo>
                  <a:pt x="414656" y="77420"/>
                  <a:pt x="412637" y="85192"/>
                  <a:pt x="412485" y="96012"/>
                </a:cubicBezTo>
                <a:lnTo>
                  <a:pt x="460719" y="96012"/>
                </a:lnTo>
                <a:cubicBezTo>
                  <a:pt x="460719" y="84735"/>
                  <a:pt x="458929" y="76848"/>
                  <a:pt x="455347" y="72352"/>
                </a:cubicBezTo>
                <a:cubicBezTo>
                  <a:pt x="451766" y="67856"/>
                  <a:pt x="445708" y="65609"/>
                  <a:pt x="437173" y="65609"/>
                </a:cubicBezTo>
                <a:close/>
                <a:moveTo>
                  <a:pt x="1563486" y="59665"/>
                </a:moveTo>
                <a:lnTo>
                  <a:pt x="1590232" y="59665"/>
                </a:lnTo>
                <a:lnTo>
                  <a:pt x="1590232" y="92583"/>
                </a:lnTo>
                <a:lnTo>
                  <a:pt x="1563486" y="92583"/>
                </a:lnTo>
                <a:close/>
                <a:moveTo>
                  <a:pt x="268009" y="47549"/>
                </a:moveTo>
                <a:lnTo>
                  <a:pt x="294070" y="47549"/>
                </a:lnTo>
                <a:lnTo>
                  <a:pt x="316015" y="140589"/>
                </a:lnTo>
                <a:lnTo>
                  <a:pt x="323331" y="140589"/>
                </a:lnTo>
                <a:lnTo>
                  <a:pt x="346191" y="47549"/>
                </a:lnTo>
                <a:lnTo>
                  <a:pt x="371565" y="47549"/>
                </a:lnTo>
                <a:lnTo>
                  <a:pt x="341847" y="161849"/>
                </a:lnTo>
                <a:lnTo>
                  <a:pt x="297499" y="161849"/>
                </a:lnTo>
                <a:close/>
                <a:moveTo>
                  <a:pt x="999529" y="45035"/>
                </a:moveTo>
                <a:lnTo>
                  <a:pt x="999529" y="69952"/>
                </a:lnTo>
                <a:cubicBezTo>
                  <a:pt x="986423" y="72543"/>
                  <a:pt x="975222" y="75896"/>
                  <a:pt x="965925" y="80010"/>
                </a:cubicBezTo>
                <a:lnTo>
                  <a:pt x="960896" y="82068"/>
                </a:lnTo>
                <a:lnTo>
                  <a:pt x="960896" y="161849"/>
                </a:lnTo>
                <a:lnTo>
                  <a:pt x="935979" y="161849"/>
                </a:lnTo>
                <a:lnTo>
                  <a:pt x="935979" y="47549"/>
                </a:lnTo>
                <a:lnTo>
                  <a:pt x="960667" y="47549"/>
                </a:lnTo>
                <a:lnTo>
                  <a:pt x="960667" y="61265"/>
                </a:lnTo>
                <a:cubicBezTo>
                  <a:pt x="973621" y="52883"/>
                  <a:pt x="986575" y="47473"/>
                  <a:pt x="999529" y="45035"/>
                </a:cubicBezTo>
                <a:close/>
                <a:moveTo>
                  <a:pt x="865798" y="45035"/>
                </a:moveTo>
                <a:cubicBezTo>
                  <a:pt x="897802" y="45035"/>
                  <a:pt x="913804" y="62484"/>
                  <a:pt x="913804" y="97384"/>
                </a:cubicBezTo>
                <a:lnTo>
                  <a:pt x="912204" y="115215"/>
                </a:lnTo>
                <a:lnTo>
                  <a:pt x="841338" y="115215"/>
                </a:lnTo>
                <a:cubicBezTo>
                  <a:pt x="841491" y="124664"/>
                  <a:pt x="843548" y="131598"/>
                  <a:pt x="847510" y="136017"/>
                </a:cubicBezTo>
                <a:cubicBezTo>
                  <a:pt x="851473" y="140437"/>
                  <a:pt x="858864" y="142647"/>
                  <a:pt x="869685" y="142647"/>
                </a:cubicBezTo>
                <a:cubicBezTo>
                  <a:pt x="880505" y="142647"/>
                  <a:pt x="891630" y="142190"/>
                  <a:pt x="903060" y="141275"/>
                </a:cubicBezTo>
                <a:lnTo>
                  <a:pt x="909461" y="140589"/>
                </a:lnTo>
                <a:lnTo>
                  <a:pt x="909918" y="159106"/>
                </a:lnTo>
                <a:cubicBezTo>
                  <a:pt x="892545" y="162611"/>
                  <a:pt x="877152" y="164364"/>
                  <a:pt x="863741" y="164364"/>
                </a:cubicBezTo>
                <a:cubicBezTo>
                  <a:pt x="846825" y="164364"/>
                  <a:pt x="834671" y="159716"/>
                  <a:pt x="827279" y="150419"/>
                </a:cubicBezTo>
                <a:cubicBezTo>
                  <a:pt x="819888" y="141123"/>
                  <a:pt x="816192" y="126264"/>
                  <a:pt x="816192" y="105842"/>
                </a:cubicBezTo>
                <a:cubicBezTo>
                  <a:pt x="816192" y="65304"/>
                  <a:pt x="832728" y="45035"/>
                  <a:pt x="865798" y="45035"/>
                </a:cubicBezTo>
                <a:close/>
                <a:moveTo>
                  <a:pt x="561760" y="45035"/>
                </a:moveTo>
                <a:cubicBezTo>
                  <a:pt x="575019" y="45035"/>
                  <a:pt x="584697" y="48768"/>
                  <a:pt x="590793" y="56236"/>
                </a:cubicBezTo>
                <a:cubicBezTo>
                  <a:pt x="604661" y="48768"/>
                  <a:pt x="618453" y="45035"/>
                  <a:pt x="632169" y="45035"/>
                </a:cubicBezTo>
                <a:cubicBezTo>
                  <a:pt x="645885" y="45035"/>
                  <a:pt x="655563" y="49264"/>
                  <a:pt x="661201" y="57722"/>
                </a:cubicBezTo>
                <a:cubicBezTo>
                  <a:pt x="666840" y="66180"/>
                  <a:pt x="669660" y="80468"/>
                  <a:pt x="669660" y="100584"/>
                </a:cubicBezTo>
                <a:lnTo>
                  <a:pt x="669660" y="161849"/>
                </a:lnTo>
                <a:lnTo>
                  <a:pt x="644971" y="161849"/>
                </a:lnTo>
                <a:lnTo>
                  <a:pt x="644971" y="101270"/>
                </a:lnTo>
                <a:cubicBezTo>
                  <a:pt x="644971" y="88926"/>
                  <a:pt x="643713" y="80163"/>
                  <a:pt x="641199" y="74981"/>
                </a:cubicBezTo>
                <a:cubicBezTo>
                  <a:pt x="638684" y="69800"/>
                  <a:pt x="633465" y="67209"/>
                  <a:pt x="625540" y="67209"/>
                </a:cubicBezTo>
                <a:cubicBezTo>
                  <a:pt x="618682" y="67209"/>
                  <a:pt x="611290" y="68733"/>
                  <a:pt x="603366" y="71781"/>
                </a:cubicBezTo>
                <a:lnTo>
                  <a:pt x="599479" y="73381"/>
                </a:lnTo>
                <a:cubicBezTo>
                  <a:pt x="600699" y="76429"/>
                  <a:pt x="601308" y="86183"/>
                  <a:pt x="601308" y="102642"/>
                </a:cubicBezTo>
                <a:lnTo>
                  <a:pt x="601308" y="161849"/>
                </a:lnTo>
                <a:lnTo>
                  <a:pt x="576619" y="161849"/>
                </a:lnTo>
                <a:lnTo>
                  <a:pt x="576619" y="103099"/>
                </a:lnTo>
                <a:cubicBezTo>
                  <a:pt x="576619" y="89535"/>
                  <a:pt x="575400" y="80163"/>
                  <a:pt x="572962" y="74981"/>
                </a:cubicBezTo>
                <a:cubicBezTo>
                  <a:pt x="570523" y="69800"/>
                  <a:pt x="565189" y="67209"/>
                  <a:pt x="556960" y="67209"/>
                </a:cubicBezTo>
                <a:cubicBezTo>
                  <a:pt x="549340" y="67209"/>
                  <a:pt x="542253" y="68733"/>
                  <a:pt x="535700" y="71781"/>
                </a:cubicBezTo>
                <a:lnTo>
                  <a:pt x="532271" y="73152"/>
                </a:lnTo>
                <a:lnTo>
                  <a:pt x="532271" y="161849"/>
                </a:lnTo>
                <a:lnTo>
                  <a:pt x="507354" y="161849"/>
                </a:lnTo>
                <a:lnTo>
                  <a:pt x="507354" y="47549"/>
                </a:lnTo>
                <a:lnTo>
                  <a:pt x="532042" y="47549"/>
                </a:lnTo>
                <a:lnTo>
                  <a:pt x="532042" y="54636"/>
                </a:lnTo>
                <a:cubicBezTo>
                  <a:pt x="542863" y="48235"/>
                  <a:pt x="552769" y="45035"/>
                  <a:pt x="561760" y="45035"/>
                </a:cubicBezTo>
                <a:close/>
                <a:moveTo>
                  <a:pt x="437173" y="45035"/>
                </a:moveTo>
                <a:cubicBezTo>
                  <a:pt x="469177" y="45035"/>
                  <a:pt x="485179" y="62484"/>
                  <a:pt x="485179" y="97384"/>
                </a:cubicBezTo>
                <a:lnTo>
                  <a:pt x="483579" y="115215"/>
                </a:lnTo>
                <a:lnTo>
                  <a:pt x="412713" y="115215"/>
                </a:lnTo>
                <a:cubicBezTo>
                  <a:pt x="412866" y="124664"/>
                  <a:pt x="414923" y="131598"/>
                  <a:pt x="418885" y="136017"/>
                </a:cubicBezTo>
                <a:cubicBezTo>
                  <a:pt x="422848" y="140437"/>
                  <a:pt x="430239" y="142647"/>
                  <a:pt x="441060" y="142647"/>
                </a:cubicBezTo>
                <a:cubicBezTo>
                  <a:pt x="451880" y="142647"/>
                  <a:pt x="463005" y="142190"/>
                  <a:pt x="474435" y="141275"/>
                </a:cubicBezTo>
                <a:lnTo>
                  <a:pt x="480836" y="140589"/>
                </a:lnTo>
                <a:lnTo>
                  <a:pt x="481293" y="159106"/>
                </a:lnTo>
                <a:cubicBezTo>
                  <a:pt x="463920" y="162611"/>
                  <a:pt x="448527" y="164364"/>
                  <a:pt x="435116" y="164364"/>
                </a:cubicBezTo>
                <a:cubicBezTo>
                  <a:pt x="418200" y="164364"/>
                  <a:pt x="406046" y="159716"/>
                  <a:pt x="398654" y="150419"/>
                </a:cubicBezTo>
                <a:cubicBezTo>
                  <a:pt x="391263" y="141123"/>
                  <a:pt x="387567" y="126264"/>
                  <a:pt x="387567" y="105842"/>
                </a:cubicBezTo>
                <a:cubicBezTo>
                  <a:pt x="387567" y="65304"/>
                  <a:pt x="404103" y="45035"/>
                  <a:pt x="437173" y="45035"/>
                </a:cubicBezTo>
                <a:close/>
                <a:moveTo>
                  <a:pt x="200420" y="45035"/>
                </a:moveTo>
                <a:cubicBezTo>
                  <a:pt x="218708" y="45035"/>
                  <a:pt x="231776" y="49988"/>
                  <a:pt x="239625" y="59894"/>
                </a:cubicBezTo>
                <a:cubicBezTo>
                  <a:pt x="247473" y="69800"/>
                  <a:pt x="251398" y="84659"/>
                  <a:pt x="251398" y="104471"/>
                </a:cubicBezTo>
                <a:cubicBezTo>
                  <a:pt x="251398" y="124283"/>
                  <a:pt x="247588" y="139218"/>
                  <a:pt x="239968" y="149276"/>
                </a:cubicBezTo>
                <a:cubicBezTo>
                  <a:pt x="232348" y="159335"/>
                  <a:pt x="219165" y="164364"/>
                  <a:pt x="200420" y="164364"/>
                </a:cubicBezTo>
                <a:cubicBezTo>
                  <a:pt x="181675" y="164364"/>
                  <a:pt x="168492" y="159335"/>
                  <a:pt x="160872" y="149276"/>
                </a:cubicBezTo>
                <a:cubicBezTo>
                  <a:pt x="153252" y="139218"/>
                  <a:pt x="149442" y="124283"/>
                  <a:pt x="149442" y="104471"/>
                </a:cubicBezTo>
                <a:cubicBezTo>
                  <a:pt x="149442" y="84659"/>
                  <a:pt x="153367" y="69800"/>
                  <a:pt x="161215" y="59894"/>
                </a:cubicBezTo>
                <a:cubicBezTo>
                  <a:pt x="169064" y="49988"/>
                  <a:pt x="182132" y="45035"/>
                  <a:pt x="200420" y="45035"/>
                </a:cubicBezTo>
                <a:close/>
                <a:moveTo>
                  <a:pt x="1242074" y="30633"/>
                </a:moveTo>
                <a:cubicBezTo>
                  <a:pt x="1231101" y="30633"/>
                  <a:pt x="1223215" y="34786"/>
                  <a:pt x="1218414" y="43091"/>
                </a:cubicBezTo>
                <a:cubicBezTo>
                  <a:pt x="1213613" y="51397"/>
                  <a:pt x="1211213" y="65990"/>
                  <a:pt x="1211213" y="86868"/>
                </a:cubicBezTo>
                <a:cubicBezTo>
                  <a:pt x="1211213" y="107747"/>
                  <a:pt x="1213689" y="122187"/>
                  <a:pt x="1218643" y="130188"/>
                </a:cubicBezTo>
                <a:cubicBezTo>
                  <a:pt x="1223595" y="138189"/>
                  <a:pt x="1231444" y="142190"/>
                  <a:pt x="1242189" y="142190"/>
                </a:cubicBezTo>
                <a:cubicBezTo>
                  <a:pt x="1252933" y="142190"/>
                  <a:pt x="1260705" y="138189"/>
                  <a:pt x="1265506" y="130188"/>
                </a:cubicBezTo>
                <a:cubicBezTo>
                  <a:pt x="1270306" y="122187"/>
                  <a:pt x="1272707" y="107747"/>
                  <a:pt x="1272707" y="86868"/>
                </a:cubicBezTo>
                <a:cubicBezTo>
                  <a:pt x="1272707" y="65990"/>
                  <a:pt x="1270344" y="51397"/>
                  <a:pt x="1265620" y="43091"/>
                </a:cubicBezTo>
                <a:cubicBezTo>
                  <a:pt x="1260895" y="34786"/>
                  <a:pt x="1253047" y="30633"/>
                  <a:pt x="1242074" y="30633"/>
                </a:cubicBezTo>
                <a:close/>
                <a:moveTo>
                  <a:pt x="1474637" y="10973"/>
                </a:moveTo>
                <a:lnTo>
                  <a:pt x="1502754" y="10973"/>
                </a:lnTo>
                <a:lnTo>
                  <a:pt x="1460692" y="112700"/>
                </a:lnTo>
                <a:lnTo>
                  <a:pt x="1502754" y="112700"/>
                </a:lnTo>
                <a:lnTo>
                  <a:pt x="1502754" y="68352"/>
                </a:lnTo>
                <a:lnTo>
                  <a:pt x="1528357" y="68352"/>
                </a:lnTo>
                <a:lnTo>
                  <a:pt x="1528357" y="112700"/>
                </a:lnTo>
                <a:lnTo>
                  <a:pt x="1544817" y="112700"/>
                </a:lnTo>
                <a:lnTo>
                  <a:pt x="1544817" y="134874"/>
                </a:lnTo>
                <a:lnTo>
                  <a:pt x="1528357" y="134874"/>
                </a:lnTo>
                <a:lnTo>
                  <a:pt x="1528357" y="161849"/>
                </a:lnTo>
                <a:lnTo>
                  <a:pt x="1502754" y="161849"/>
                </a:lnTo>
                <a:lnTo>
                  <a:pt x="1502754" y="134874"/>
                </a:lnTo>
                <a:lnTo>
                  <a:pt x="1434860" y="134874"/>
                </a:lnTo>
                <a:lnTo>
                  <a:pt x="1434860" y="115443"/>
                </a:lnTo>
                <a:close/>
                <a:moveTo>
                  <a:pt x="1371157" y="10973"/>
                </a:moveTo>
                <a:lnTo>
                  <a:pt x="1394474" y="10973"/>
                </a:lnTo>
                <a:lnTo>
                  <a:pt x="1394474" y="161849"/>
                </a:lnTo>
                <a:lnTo>
                  <a:pt x="1369099" y="161849"/>
                </a:lnTo>
                <a:lnTo>
                  <a:pt x="1369099" y="39777"/>
                </a:lnTo>
                <a:lnTo>
                  <a:pt x="1333667" y="62637"/>
                </a:lnTo>
                <a:lnTo>
                  <a:pt x="1322008" y="43663"/>
                </a:lnTo>
                <a:close/>
                <a:moveTo>
                  <a:pt x="1242074" y="8459"/>
                </a:moveTo>
                <a:cubicBezTo>
                  <a:pt x="1261124" y="8459"/>
                  <a:pt x="1275373" y="14555"/>
                  <a:pt x="1284822" y="26747"/>
                </a:cubicBezTo>
                <a:cubicBezTo>
                  <a:pt x="1294271" y="38939"/>
                  <a:pt x="1298995" y="59093"/>
                  <a:pt x="1298995" y="87211"/>
                </a:cubicBezTo>
                <a:cubicBezTo>
                  <a:pt x="1298995" y="115329"/>
                  <a:pt x="1294233" y="135217"/>
                  <a:pt x="1284708" y="146876"/>
                </a:cubicBezTo>
                <a:cubicBezTo>
                  <a:pt x="1275183" y="158534"/>
                  <a:pt x="1260933" y="164364"/>
                  <a:pt x="1241960" y="164364"/>
                </a:cubicBezTo>
                <a:cubicBezTo>
                  <a:pt x="1222986" y="164364"/>
                  <a:pt x="1208737" y="158573"/>
                  <a:pt x="1199212" y="146990"/>
                </a:cubicBezTo>
                <a:cubicBezTo>
                  <a:pt x="1189686" y="135408"/>
                  <a:pt x="1184924" y="115558"/>
                  <a:pt x="1184924" y="87440"/>
                </a:cubicBezTo>
                <a:cubicBezTo>
                  <a:pt x="1184924" y="59322"/>
                  <a:pt x="1189686" y="39129"/>
                  <a:pt x="1199212" y="26861"/>
                </a:cubicBezTo>
                <a:cubicBezTo>
                  <a:pt x="1208737" y="14593"/>
                  <a:pt x="1223024" y="8459"/>
                  <a:pt x="1242074" y="8459"/>
                </a:cubicBezTo>
                <a:close/>
                <a:moveTo>
                  <a:pt x="1116420" y="8459"/>
                </a:moveTo>
                <a:cubicBezTo>
                  <a:pt x="1147967" y="8459"/>
                  <a:pt x="1163740" y="22479"/>
                  <a:pt x="1163740" y="50521"/>
                </a:cubicBezTo>
                <a:cubicBezTo>
                  <a:pt x="1163740" y="61494"/>
                  <a:pt x="1161340" y="71019"/>
                  <a:pt x="1156539" y="79096"/>
                </a:cubicBezTo>
                <a:cubicBezTo>
                  <a:pt x="1151739" y="87173"/>
                  <a:pt x="1143167" y="96927"/>
                  <a:pt x="1130822" y="108357"/>
                </a:cubicBezTo>
                <a:lnTo>
                  <a:pt x="1098589" y="139675"/>
                </a:lnTo>
                <a:lnTo>
                  <a:pt x="1166712" y="139675"/>
                </a:lnTo>
                <a:lnTo>
                  <a:pt x="1166712" y="161849"/>
                </a:lnTo>
                <a:lnTo>
                  <a:pt x="1069557" y="161849"/>
                </a:lnTo>
                <a:lnTo>
                  <a:pt x="1069557" y="140132"/>
                </a:lnTo>
                <a:lnTo>
                  <a:pt x="1106819" y="101727"/>
                </a:lnTo>
                <a:cubicBezTo>
                  <a:pt x="1118097" y="90145"/>
                  <a:pt x="1126021" y="81077"/>
                  <a:pt x="1130593" y="74524"/>
                </a:cubicBezTo>
                <a:cubicBezTo>
                  <a:pt x="1135165" y="67971"/>
                  <a:pt x="1137451" y="60770"/>
                  <a:pt x="1137451" y="52921"/>
                </a:cubicBezTo>
                <a:cubicBezTo>
                  <a:pt x="1137451" y="45073"/>
                  <a:pt x="1135242" y="39472"/>
                  <a:pt x="1130822" y="36119"/>
                </a:cubicBezTo>
                <a:cubicBezTo>
                  <a:pt x="1126403" y="32766"/>
                  <a:pt x="1119163" y="31090"/>
                  <a:pt x="1109105" y="31090"/>
                </a:cubicBezTo>
                <a:cubicBezTo>
                  <a:pt x="1099656" y="31090"/>
                  <a:pt x="1089217" y="32157"/>
                  <a:pt x="1077787" y="34290"/>
                </a:cubicBezTo>
                <a:lnTo>
                  <a:pt x="1072072" y="35205"/>
                </a:lnTo>
                <a:lnTo>
                  <a:pt x="1070471" y="15088"/>
                </a:lnTo>
                <a:cubicBezTo>
                  <a:pt x="1085254" y="10668"/>
                  <a:pt x="1100571" y="8459"/>
                  <a:pt x="1116420" y="8459"/>
                </a:cubicBezTo>
                <a:close/>
                <a:moveTo>
                  <a:pt x="5500" y="5258"/>
                </a:moveTo>
                <a:lnTo>
                  <a:pt x="49849" y="5258"/>
                </a:lnTo>
                <a:lnTo>
                  <a:pt x="97398" y="139446"/>
                </a:lnTo>
                <a:lnTo>
                  <a:pt x="100827" y="139446"/>
                </a:lnTo>
                <a:lnTo>
                  <a:pt x="100827" y="5258"/>
                </a:lnTo>
                <a:lnTo>
                  <a:pt x="126201" y="5258"/>
                </a:lnTo>
                <a:lnTo>
                  <a:pt x="126201" y="161849"/>
                </a:lnTo>
                <a:lnTo>
                  <a:pt x="82767" y="161849"/>
                </a:lnTo>
                <a:lnTo>
                  <a:pt x="34075" y="27432"/>
                </a:lnTo>
                <a:lnTo>
                  <a:pt x="30875" y="27432"/>
                </a:lnTo>
                <a:lnTo>
                  <a:pt x="30875" y="161849"/>
                </a:lnTo>
                <a:lnTo>
                  <a:pt x="5500" y="161849"/>
                </a:lnTo>
                <a:close/>
                <a:moveTo>
                  <a:pt x="697854" y="0"/>
                </a:moveTo>
                <a:lnTo>
                  <a:pt x="722542" y="0"/>
                </a:lnTo>
                <a:lnTo>
                  <a:pt x="722542" y="51893"/>
                </a:lnTo>
                <a:cubicBezTo>
                  <a:pt x="733058" y="47321"/>
                  <a:pt x="742583" y="45035"/>
                  <a:pt x="751117" y="45035"/>
                </a:cubicBezTo>
                <a:cubicBezTo>
                  <a:pt x="766815" y="45035"/>
                  <a:pt x="778130" y="49416"/>
                  <a:pt x="785065" y="58179"/>
                </a:cubicBezTo>
                <a:cubicBezTo>
                  <a:pt x="791999" y="66942"/>
                  <a:pt x="795466" y="82449"/>
                  <a:pt x="795466" y="104699"/>
                </a:cubicBezTo>
                <a:cubicBezTo>
                  <a:pt x="795466" y="126950"/>
                  <a:pt x="791351" y="142456"/>
                  <a:pt x="783121" y="151219"/>
                </a:cubicBezTo>
                <a:cubicBezTo>
                  <a:pt x="774892" y="159982"/>
                  <a:pt x="760414" y="164364"/>
                  <a:pt x="739687" y="164364"/>
                </a:cubicBezTo>
                <a:cubicBezTo>
                  <a:pt x="732525" y="164364"/>
                  <a:pt x="721171" y="163678"/>
                  <a:pt x="705626" y="162306"/>
                </a:cubicBezTo>
                <a:lnTo>
                  <a:pt x="697854" y="16162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To Outline"/>
          <p:cNvSpPr/>
          <p:nvPr/>
        </p:nvSpPr>
        <p:spPr>
          <a:xfrm>
            <a:off x="1024564" y="5596912"/>
            <a:ext cx="1817626" cy="716542"/>
          </a:xfrm>
          <a:custGeom>
            <a:avLst/>
            <a:gdLst/>
            <a:ahLst/>
            <a:cxnLst/>
            <a:rect l="l" t="t" r="r" b="b"/>
            <a:pathLst>
              <a:path w="1817626" h="716542">
                <a:moveTo>
                  <a:pt x="1443363" y="653974"/>
                </a:moveTo>
                <a:lnTo>
                  <a:pt x="1404150" y="658235"/>
                </a:lnTo>
                <a:cubicBezTo>
                  <a:pt x="1396214" y="659071"/>
                  <a:pt x="1390651" y="661284"/>
                  <a:pt x="1387461" y="664873"/>
                </a:cubicBezTo>
                <a:cubicBezTo>
                  <a:pt x="1384271" y="668463"/>
                  <a:pt x="1382676" y="674046"/>
                  <a:pt x="1382676" y="681622"/>
                </a:cubicBezTo>
                <a:cubicBezTo>
                  <a:pt x="1382676" y="689198"/>
                  <a:pt x="1384312" y="694955"/>
                  <a:pt x="1387582" y="698892"/>
                </a:cubicBezTo>
                <a:cubicBezTo>
                  <a:pt x="1390853" y="702829"/>
                  <a:pt x="1395559" y="704798"/>
                  <a:pt x="1401700" y="704798"/>
                </a:cubicBezTo>
                <a:cubicBezTo>
                  <a:pt x="1407841" y="704798"/>
                  <a:pt x="1414482" y="704033"/>
                  <a:pt x="1421621" y="702503"/>
                </a:cubicBezTo>
                <a:cubicBezTo>
                  <a:pt x="1428759" y="700973"/>
                  <a:pt x="1434414" y="699464"/>
                  <a:pt x="1438583" y="697976"/>
                </a:cubicBezTo>
                <a:lnTo>
                  <a:pt x="1443363" y="696268"/>
                </a:lnTo>
                <a:close/>
                <a:moveTo>
                  <a:pt x="1648888" y="607329"/>
                </a:moveTo>
                <a:cubicBezTo>
                  <a:pt x="1635286" y="607329"/>
                  <a:pt x="1626066" y="610509"/>
                  <a:pt x="1621226" y="616869"/>
                </a:cubicBezTo>
                <a:cubicBezTo>
                  <a:pt x="1616386" y="623230"/>
                  <a:pt x="1613966" y="635583"/>
                  <a:pt x="1613966" y="653931"/>
                </a:cubicBezTo>
                <a:cubicBezTo>
                  <a:pt x="1613966" y="664563"/>
                  <a:pt x="1614328" y="672737"/>
                  <a:pt x="1615052" y="678452"/>
                </a:cubicBezTo>
                <a:cubicBezTo>
                  <a:pt x="1615776" y="684167"/>
                  <a:pt x="1617346" y="689200"/>
                  <a:pt x="1619763" y="693550"/>
                </a:cubicBezTo>
                <a:cubicBezTo>
                  <a:pt x="1622180" y="697901"/>
                  <a:pt x="1625611" y="700863"/>
                  <a:pt x="1630057" y="702437"/>
                </a:cubicBezTo>
                <a:cubicBezTo>
                  <a:pt x="1634506" y="704011"/>
                  <a:pt x="1640782" y="704798"/>
                  <a:pt x="1648886" y="704798"/>
                </a:cubicBezTo>
                <a:cubicBezTo>
                  <a:pt x="1656991" y="704798"/>
                  <a:pt x="1663267" y="704011"/>
                  <a:pt x="1667716" y="702437"/>
                </a:cubicBezTo>
                <a:cubicBezTo>
                  <a:pt x="1672164" y="700863"/>
                  <a:pt x="1675596" y="697900"/>
                  <a:pt x="1678013" y="693548"/>
                </a:cubicBezTo>
                <a:cubicBezTo>
                  <a:pt x="1680430" y="689197"/>
                  <a:pt x="1682007" y="684117"/>
                  <a:pt x="1682742" y="678311"/>
                </a:cubicBezTo>
                <a:cubicBezTo>
                  <a:pt x="1683478" y="672504"/>
                  <a:pt x="1683846" y="664378"/>
                  <a:pt x="1683846" y="653931"/>
                </a:cubicBezTo>
                <a:cubicBezTo>
                  <a:pt x="1683846" y="635614"/>
                  <a:pt x="1681420" y="623268"/>
                  <a:pt x="1676568" y="616892"/>
                </a:cubicBezTo>
                <a:cubicBezTo>
                  <a:pt x="1671717" y="610517"/>
                  <a:pt x="1662490" y="607329"/>
                  <a:pt x="1648888" y="607329"/>
                </a:cubicBezTo>
                <a:close/>
                <a:moveTo>
                  <a:pt x="1152934" y="607329"/>
                </a:moveTo>
                <a:cubicBezTo>
                  <a:pt x="1129789" y="607329"/>
                  <a:pt x="1118216" y="621504"/>
                  <a:pt x="1118216" y="649855"/>
                </a:cubicBezTo>
                <a:lnTo>
                  <a:pt x="1184960" y="649855"/>
                </a:lnTo>
                <a:cubicBezTo>
                  <a:pt x="1184960" y="634854"/>
                  <a:pt x="1182422" y="624015"/>
                  <a:pt x="1177347" y="617341"/>
                </a:cubicBezTo>
                <a:cubicBezTo>
                  <a:pt x="1172271" y="610666"/>
                  <a:pt x="1164134" y="607329"/>
                  <a:pt x="1152934" y="607329"/>
                </a:cubicBezTo>
                <a:close/>
                <a:moveTo>
                  <a:pt x="764427" y="607329"/>
                </a:moveTo>
                <a:cubicBezTo>
                  <a:pt x="750147" y="607329"/>
                  <a:pt x="740454" y="611314"/>
                  <a:pt x="735349" y="619286"/>
                </a:cubicBezTo>
                <a:cubicBezTo>
                  <a:pt x="730243" y="627257"/>
                  <a:pt x="727691" y="640076"/>
                  <a:pt x="727691" y="657742"/>
                </a:cubicBezTo>
                <a:cubicBezTo>
                  <a:pt x="727691" y="678721"/>
                  <a:pt x="730881" y="692121"/>
                  <a:pt x="737260" y="697944"/>
                </a:cubicBezTo>
                <a:cubicBezTo>
                  <a:pt x="740382" y="700782"/>
                  <a:pt x="743241" y="702634"/>
                  <a:pt x="745838" y="703500"/>
                </a:cubicBezTo>
                <a:cubicBezTo>
                  <a:pt x="748434" y="704365"/>
                  <a:pt x="752010" y="704798"/>
                  <a:pt x="756566" y="704798"/>
                </a:cubicBezTo>
                <a:cubicBezTo>
                  <a:pt x="761121" y="704798"/>
                  <a:pt x="766547" y="703857"/>
                  <a:pt x="772845" y="701976"/>
                </a:cubicBezTo>
                <a:cubicBezTo>
                  <a:pt x="779142" y="700095"/>
                  <a:pt x="784041" y="698206"/>
                  <a:pt x="787541" y="696308"/>
                </a:cubicBezTo>
                <a:lnTo>
                  <a:pt x="791742" y="694032"/>
                </a:lnTo>
                <a:lnTo>
                  <a:pt x="791742" y="609722"/>
                </a:lnTo>
                <a:cubicBezTo>
                  <a:pt x="781371" y="608126"/>
                  <a:pt x="772267" y="607329"/>
                  <a:pt x="764427" y="607329"/>
                </a:cubicBezTo>
                <a:close/>
                <a:moveTo>
                  <a:pt x="48688" y="607329"/>
                </a:moveTo>
                <a:cubicBezTo>
                  <a:pt x="35086" y="607329"/>
                  <a:pt x="25866" y="610509"/>
                  <a:pt x="21026" y="616869"/>
                </a:cubicBezTo>
                <a:cubicBezTo>
                  <a:pt x="16186" y="623230"/>
                  <a:pt x="13766" y="635583"/>
                  <a:pt x="13766" y="653931"/>
                </a:cubicBezTo>
                <a:cubicBezTo>
                  <a:pt x="13766" y="664563"/>
                  <a:pt x="14128" y="672737"/>
                  <a:pt x="14852" y="678452"/>
                </a:cubicBezTo>
                <a:cubicBezTo>
                  <a:pt x="15576" y="684167"/>
                  <a:pt x="17146" y="689200"/>
                  <a:pt x="19563" y="693550"/>
                </a:cubicBezTo>
                <a:cubicBezTo>
                  <a:pt x="21980" y="697901"/>
                  <a:pt x="25411" y="700863"/>
                  <a:pt x="29857" y="702437"/>
                </a:cubicBezTo>
                <a:cubicBezTo>
                  <a:pt x="34305" y="704011"/>
                  <a:pt x="40582" y="704798"/>
                  <a:pt x="48686" y="704798"/>
                </a:cubicBezTo>
                <a:cubicBezTo>
                  <a:pt x="56791" y="704798"/>
                  <a:pt x="63067" y="704011"/>
                  <a:pt x="67515" y="702437"/>
                </a:cubicBezTo>
                <a:cubicBezTo>
                  <a:pt x="71964" y="700863"/>
                  <a:pt x="75396" y="697900"/>
                  <a:pt x="77813" y="693548"/>
                </a:cubicBezTo>
                <a:cubicBezTo>
                  <a:pt x="80230" y="689197"/>
                  <a:pt x="81806" y="684117"/>
                  <a:pt x="82542" y="678311"/>
                </a:cubicBezTo>
                <a:cubicBezTo>
                  <a:pt x="83278" y="672504"/>
                  <a:pt x="83646" y="664378"/>
                  <a:pt x="83646" y="653931"/>
                </a:cubicBezTo>
                <a:cubicBezTo>
                  <a:pt x="83646" y="635614"/>
                  <a:pt x="81220" y="623268"/>
                  <a:pt x="76368" y="616892"/>
                </a:cubicBezTo>
                <a:cubicBezTo>
                  <a:pt x="71516" y="610517"/>
                  <a:pt x="62290" y="607329"/>
                  <a:pt x="48688" y="607329"/>
                </a:cubicBezTo>
                <a:close/>
                <a:moveTo>
                  <a:pt x="1567258" y="597828"/>
                </a:moveTo>
                <a:lnTo>
                  <a:pt x="1579677" y="597828"/>
                </a:lnTo>
                <a:lnTo>
                  <a:pt x="1579677" y="714299"/>
                </a:lnTo>
                <a:lnTo>
                  <a:pt x="1567258" y="714299"/>
                </a:lnTo>
                <a:close/>
                <a:moveTo>
                  <a:pt x="843358" y="597828"/>
                </a:moveTo>
                <a:lnTo>
                  <a:pt x="855777" y="597828"/>
                </a:lnTo>
                <a:lnTo>
                  <a:pt x="855777" y="714299"/>
                </a:lnTo>
                <a:lnTo>
                  <a:pt x="843358" y="714299"/>
                </a:lnTo>
                <a:close/>
                <a:moveTo>
                  <a:pt x="1780469" y="595809"/>
                </a:moveTo>
                <a:cubicBezTo>
                  <a:pt x="1795027" y="595809"/>
                  <a:pt x="1804860" y="599839"/>
                  <a:pt x="1809966" y="607898"/>
                </a:cubicBezTo>
                <a:cubicBezTo>
                  <a:pt x="1815073" y="615958"/>
                  <a:pt x="1817626" y="631227"/>
                  <a:pt x="1817626" y="653706"/>
                </a:cubicBezTo>
                <a:lnTo>
                  <a:pt x="1817626" y="714299"/>
                </a:lnTo>
                <a:lnTo>
                  <a:pt x="1805206" y="714299"/>
                </a:lnTo>
                <a:lnTo>
                  <a:pt x="1805206" y="654156"/>
                </a:lnTo>
                <a:cubicBezTo>
                  <a:pt x="1805206" y="634856"/>
                  <a:pt x="1803562" y="622226"/>
                  <a:pt x="1800274" y="616267"/>
                </a:cubicBezTo>
                <a:cubicBezTo>
                  <a:pt x="1796985" y="610308"/>
                  <a:pt x="1789749" y="607329"/>
                  <a:pt x="1778564" y="607329"/>
                </a:cubicBezTo>
                <a:cubicBezTo>
                  <a:pt x="1772820" y="607329"/>
                  <a:pt x="1766781" y="608239"/>
                  <a:pt x="1760447" y="610059"/>
                </a:cubicBezTo>
                <a:cubicBezTo>
                  <a:pt x="1754113" y="611880"/>
                  <a:pt x="1749221" y="613652"/>
                  <a:pt x="1745771" y="615376"/>
                </a:cubicBezTo>
                <a:lnTo>
                  <a:pt x="1741602" y="617634"/>
                </a:lnTo>
                <a:lnTo>
                  <a:pt x="1741602" y="714299"/>
                </a:lnTo>
                <a:lnTo>
                  <a:pt x="1729183" y="714299"/>
                </a:lnTo>
                <a:lnTo>
                  <a:pt x="1729183" y="597828"/>
                </a:lnTo>
                <a:lnTo>
                  <a:pt x="1741602" y="597828"/>
                </a:lnTo>
                <a:lnTo>
                  <a:pt x="1741602" y="606568"/>
                </a:lnTo>
                <a:cubicBezTo>
                  <a:pt x="1752956" y="599396"/>
                  <a:pt x="1765912" y="595809"/>
                  <a:pt x="1780469" y="595809"/>
                </a:cubicBezTo>
                <a:close/>
                <a:moveTo>
                  <a:pt x="1648888" y="595809"/>
                </a:moveTo>
                <a:cubicBezTo>
                  <a:pt x="1666240" y="595809"/>
                  <a:pt x="1678550" y="600233"/>
                  <a:pt x="1685816" y="609079"/>
                </a:cubicBezTo>
                <a:cubicBezTo>
                  <a:pt x="1693082" y="617925"/>
                  <a:pt x="1696716" y="633487"/>
                  <a:pt x="1696716" y="655763"/>
                </a:cubicBezTo>
                <a:cubicBezTo>
                  <a:pt x="1696716" y="678040"/>
                  <a:pt x="1693462" y="693701"/>
                  <a:pt x="1686955" y="702748"/>
                </a:cubicBezTo>
                <a:cubicBezTo>
                  <a:pt x="1680449" y="711794"/>
                  <a:pt x="1667760" y="716317"/>
                  <a:pt x="1648888" y="716317"/>
                </a:cubicBezTo>
                <a:cubicBezTo>
                  <a:pt x="1630017" y="716317"/>
                  <a:pt x="1617334" y="711802"/>
                  <a:pt x="1610839" y="702773"/>
                </a:cubicBezTo>
                <a:cubicBezTo>
                  <a:pt x="1604344" y="693743"/>
                  <a:pt x="1601097" y="678074"/>
                  <a:pt x="1601097" y="655767"/>
                </a:cubicBezTo>
                <a:cubicBezTo>
                  <a:pt x="1601097" y="633459"/>
                  <a:pt x="1604723" y="617890"/>
                  <a:pt x="1611976" y="609057"/>
                </a:cubicBezTo>
                <a:cubicBezTo>
                  <a:pt x="1619232" y="600225"/>
                  <a:pt x="1631536" y="595809"/>
                  <a:pt x="1648888" y="595809"/>
                </a:cubicBezTo>
                <a:close/>
                <a:moveTo>
                  <a:pt x="1420756" y="595809"/>
                </a:moveTo>
                <a:cubicBezTo>
                  <a:pt x="1444107" y="595809"/>
                  <a:pt x="1455782" y="608156"/>
                  <a:pt x="1455782" y="632850"/>
                </a:cubicBezTo>
                <a:lnTo>
                  <a:pt x="1455782" y="697533"/>
                </a:lnTo>
                <a:cubicBezTo>
                  <a:pt x="1456234" y="701607"/>
                  <a:pt x="1461841" y="704102"/>
                  <a:pt x="1472602" y="705016"/>
                </a:cubicBezTo>
                <a:lnTo>
                  <a:pt x="1471980" y="716092"/>
                </a:lnTo>
                <a:cubicBezTo>
                  <a:pt x="1458838" y="716092"/>
                  <a:pt x="1450153" y="712953"/>
                  <a:pt x="1445924" y="706673"/>
                </a:cubicBezTo>
                <a:cubicBezTo>
                  <a:pt x="1431527" y="713103"/>
                  <a:pt x="1416708" y="716317"/>
                  <a:pt x="1401468" y="716317"/>
                </a:cubicBezTo>
                <a:cubicBezTo>
                  <a:pt x="1391524" y="716317"/>
                  <a:pt x="1383761" y="713324"/>
                  <a:pt x="1378179" y="707336"/>
                </a:cubicBezTo>
                <a:cubicBezTo>
                  <a:pt x="1372598" y="701348"/>
                  <a:pt x="1369807" y="692955"/>
                  <a:pt x="1369807" y="682156"/>
                </a:cubicBezTo>
                <a:cubicBezTo>
                  <a:pt x="1369807" y="671357"/>
                  <a:pt x="1372452" y="663070"/>
                  <a:pt x="1377744" y="657296"/>
                </a:cubicBezTo>
                <a:cubicBezTo>
                  <a:pt x="1383035" y="651521"/>
                  <a:pt x="1391383" y="648080"/>
                  <a:pt x="1402790" y="646973"/>
                </a:cubicBezTo>
                <a:lnTo>
                  <a:pt x="1443363" y="642701"/>
                </a:lnTo>
                <a:lnTo>
                  <a:pt x="1443363" y="632850"/>
                </a:lnTo>
                <a:cubicBezTo>
                  <a:pt x="1443363" y="623927"/>
                  <a:pt x="1441515" y="617518"/>
                  <a:pt x="1437821" y="613622"/>
                </a:cubicBezTo>
                <a:cubicBezTo>
                  <a:pt x="1434126" y="609727"/>
                  <a:pt x="1428438" y="607779"/>
                  <a:pt x="1420756" y="607779"/>
                </a:cubicBezTo>
                <a:cubicBezTo>
                  <a:pt x="1412424" y="607779"/>
                  <a:pt x="1400708" y="608750"/>
                  <a:pt x="1385609" y="610693"/>
                </a:cubicBezTo>
                <a:lnTo>
                  <a:pt x="1376304" y="611590"/>
                </a:lnTo>
                <a:lnTo>
                  <a:pt x="1375411" y="600210"/>
                </a:lnTo>
                <a:cubicBezTo>
                  <a:pt x="1393547" y="597276"/>
                  <a:pt x="1408662" y="595809"/>
                  <a:pt x="1420756" y="595809"/>
                </a:cubicBezTo>
                <a:close/>
                <a:moveTo>
                  <a:pt x="1152934" y="595809"/>
                </a:moveTo>
                <a:cubicBezTo>
                  <a:pt x="1167874" y="595809"/>
                  <a:pt x="1179092" y="600306"/>
                  <a:pt x="1186587" y="609299"/>
                </a:cubicBezTo>
                <a:cubicBezTo>
                  <a:pt x="1194082" y="618291"/>
                  <a:pt x="1197829" y="632421"/>
                  <a:pt x="1197829" y="651688"/>
                </a:cubicBezTo>
                <a:lnTo>
                  <a:pt x="1197829" y="661375"/>
                </a:lnTo>
                <a:lnTo>
                  <a:pt x="1118216" y="661375"/>
                </a:lnTo>
                <a:cubicBezTo>
                  <a:pt x="1118216" y="675674"/>
                  <a:pt x="1120588" y="686486"/>
                  <a:pt x="1125333" y="693811"/>
                </a:cubicBezTo>
                <a:cubicBezTo>
                  <a:pt x="1130077" y="701136"/>
                  <a:pt x="1138168" y="704798"/>
                  <a:pt x="1149604" y="704798"/>
                </a:cubicBezTo>
                <a:cubicBezTo>
                  <a:pt x="1161040" y="704798"/>
                  <a:pt x="1172430" y="704288"/>
                  <a:pt x="1183774" y="703269"/>
                </a:cubicBezTo>
                <a:lnTo>
                  <a:pt x="1192954" y="702551"/>
                </a:lnTo>
                <a:lnTo>
                  <a:pt x="1193568" y="714121"/>
                </a:lnTo>
                <a:cubicBezTo>
                  <a:pt x="1175418" y="715585"/>
                  <a:pt x="1160815" y="716317"/>
                  <a:pt x="1149759" y="716317"/>
                </a:cubicBezTo>
                <a:cubicBezTo>
                  <a:pt x="1133090" y="716160"/>
                  <a:pt x="1121521" y="711072"/>
                  <a:pt x="1115051" y="701053"/>
                </a:cubicBezTo>
                <a:cubicBezTo>
                  <a:pt x="1108581" y="691034"/>
                  <a:pt x="1105346" y="675999"/>
                  <a:pt x="1105346" y="655949"/>
                </a:cubicBezTo>
                <a:cubicBezTo>
                  <a:pt x="1105346" y="615856"/>
                  <a:pt x="1121209" y="595809"/>
                  <a:pt x="1152934" y="595809"/>
                </a:cubicBezTo>
                <a:close/>
                <a:moveTo>
                  <a:pt x="1038290" y="595809"/>
                </a:moveTo>
                <a:cubicBezTo>
                  <a:pt x="1050477" y="595809"/>
                  <a:pt x="1061948" y="596643"/>
                  <a:pt x="1072702" y="598310"/>
                </a:cubicBezTo>
                <a:lnTo>
                  <a:pt x="1080496" y="599521"/>
                </a:lnTo>
                <a:lnTo>
                  <a:pt x="1079856" y="610918"/>
                </a:lnTo>
                <a:cubicBezTo>
                  <a:pt x="1062966" y="608525"/>
                  <a:pt x="1049560" y="607329"/>
                  <a:pt x="1039637" y="607329"/>
                </a:cubicBezTo>
                <a:cubicBezTo>
                  <a:pt x="1021127" y="607329"/>
                  <a:pt x="1011873" y="614041"/>
                  <a:pt x="1011873" y="627467"/>
                </a:cubicBezTo>
                <a:cubicBezTo>
                  <a:pt x="1011873" y="633844"/>
                  <a:pt x="1013737" y="638331"/>
                  <a:pt x="1017464" y="640928"/>
                </a:cubicBezTo>
                <a:cubicBezTo>
                  <a:pt x="1021192" y="643524"/>
                  <a:pt x="1030230" y="645944"/>
                  <a:pt x="1044579" y="648186"/>
                </a:cubicBezTo>
                <a:cubicBezTo>
                  <a:pt x="1058927" y="650428"/>
                  <a:pt x="1069173" y="653570"/>
                  <a:pt x="1075316" y="657612"/>
                </a:cubicBezTo>
                <a:cubicBezTo>
                  <a:pt x="1081460" y="661654"/>
                  <a:pt x="1084532" y="669683"/>
                  <a:pt x="1084532" y="681699"/>
                </a:cubicBezTo>
                <a:cubicBezTo>
                  <a:pt x="1084532" y="693715"/>
                  <a:pt x="1080684" y="702488"/>
                  <a:pt x="1072988" y="708020"/>
                </a:cubicBezTo>
                <a:cubicBezTo>
                  <a:pt x="1065291" y="713551"/>
                  <a:pt x="1054174" y="716317"/>
                  <a:pt x="1039637" y="716317"/>
                </a:cubicBezTo>
                <a:cubicBezTo>
                  <a:pt x="1031798" y="716317"/>
                  <a:pt x="1021524" y="715421"/>
                  <a:pt x="1008815" y="713628"/>
                </a:cubicBezTo>
                <a:lnTo>
                  <a:pt x="1000350" y="712424"/>
                </a:lnTo>
                <a:lnTo>
                  <a:pt x="1001507" y="700758"/>
                </a:lnTo>
                <a:cubicBezTo>
                  <a:pt x="1019078" y="703451"/>
                  <a:pt x="1032513" y="704798"/>
                  <a:pt x="1041810" y="704798"/>
                </a:cubicBezTo>
                <a:cubicBezTo>
                  <a:pt x="1051108" y="704798"/>
                  <a:pt x="1058408" y="703099"/>
                  <a:pt x="1063710" y="699701"/>
                </a:cubicBezTo>
                <a:cubicBezTo>
                  <a:pt x="1069011" y="696303"/>
                  <a:pt x="1071662" y="690508"/>
                  <a:pt x="1071662" y="682317"/>
                </a:cubicBezTo>
                <a:cubicBezTo>
                  <a:pt x="1071662" y="674125"/>
                  <a:pt x="1069628" y="668762"/>
                  <a:pt x="1065558" y="666227"/>
                </a:cubicBezTo>
                <a:cubicBezTo>
                  <a:pt x="1061488" y="663692"/>
                  <a:pt x="1052381" y="661340"/>
                  <a:pt x="1038237" y="659169"/>
                </a:cubicBezTo>
                <a:cubicBezTo>
                  <a:pt x="1024092" y="656999"/>
                  <a:pt x="1014017" y="653926"/>
                  <a:pt x="1008011" y="649950"/>
                </a:cubicBezTo>
                <a:cubicBezTo>
                  <a:pt x="1002006" y="645975"/>
                  <a:pt x="999003" y="639324"/>
                  <a:pt x="999003" y="629999"/>
                </a:cubicBezTo>
                <a:cubicBezTo>
                  <a:pt x="999003" y="620674"/>
                  <a:pt x="1001171" y="613482"/>
                  <a:pt x="1005508" y="608422"/>
                </a:cubicBezTo>
                <a:cubicBezTo>
                  <a:pt x="1009844" y="603362"/>
                  <a:pt x="1014883" y="599994"/>
                  <a:pt x="1020626" y="598320"/>
                </a:cubicBezTo>
                <a:cubicBezTo>
                  <a:pt x="1026368" y="596646"/>
                  <a:pt x="1032256" y="595809"/>
                  <a:pt x="1038290" y="595809"/>
                </a:cubicBezTo>
                <a:close/>
                <a:moveTo>
                  <a:pt x="923990" y="595809"/>
                </a:moveTo>
                <a:cubicBezTo>
                  <a:pt x="936178" y="595809"/>
                  <a:pt x="947648" y="596643"/>
                  <a:pt x="958402" y="598310"/>
                </a:cubicBezTo>
                <a:lnTo>
                  <a:pt x="966196" y="599521"/>
                </a:lnTo>
                <a:lnTo>
                  <a:pt x="965556" y="610918"/>
                </a:lnTo>
                <a:cubicBezTo>
                  <a:pt x="948666" y="608525"/>
                  <a:pt x="935260" y="607329"/>
                  <a:pt x="925337" y="607329"/>
                </a:cubicBezTo>
                <a:cubicBezTo>
                  <a:pt x="906827" y="607329"/>
                  <a:pt x="897573" y="614041"/>
                  <a:pt x="897573" y="627467"/>
                </a:cubicBezTo>
                <a:cubicBezTo>
                  <a:pt x="897573" y="633844"/>
                  <a:pt x="899437" y="638331"/>
                  <a:pt x="903165" y="640928"/>
                </a:cubicBezTo>
                <a:cubicBezTo>
                  <a:pt x="906892" y="643524"/>
                  <a:pt x="915930" y="645944"/>
                  <a:pt x="930279" y="648186"/>
                </a:cubicBezTo>
                <a:cubicBezTo>
                  <a:pt x="944627" y="650428"/>
                  <a:pt x="954873" y="653570"/>
                  <a:pt x="961016" y="657612"/>
                </a:cubicBezTo>
                <a:cubicBezTo>
                  <a:pt x="967160" y="661654"/>
                  <a:pt x="970232" y="669683"/>
                  <a:pt x="970232" y="681699"/>
                </a:cubicBezTo>
                <a:cubicBezTo>
                  <a:pt x="970232" y="693715"/>
                  <a:pt x="966384" y="702488"/>
                  <a:pt x="958687" y="708020"/>
                </a:cubicBezTo>
                <a:cubicBezTo>
                  <a:pt x="950991" y="713551"/>
                  <a:pt x="939874" y="716317"/>
                  <a:pt x="925337" y="716317"/>
                </a:cubicBezTo>
                <a:cubicBezTo>
                  <a:pt x="917498" y="716317"/>
                  <a:pt x="907224" y="715421"/>
                  <a:pt x="894515" y="713628"/>
                </a:cubicBezTo>
                <a:lnTo>
                  <a:pt x="886050" y="712424"/>
                </a:lnTo>
                <a:lnTo>
                  <a:pt x="887207" y="700758"/>
                </a:lnTo>
                <a:cubicBezTo>
                  <a:pt x="904778" y="703451"/>
                  <a:pt x="918213" y="704798"/>
                  <a:pt x="927510" y="704798"/>
                </a:cubicBezTo>
                <a:cubicBezTo>
                  <a:pt x="936808" y="704798"/>
                  <a:pt x="944108" y="703099"/>
                  <a:pt x="949410" y="699701"/>
                </a:cubicBezTo>
                <a:cubicBezTo>
                  <a:pt x="954711" y="696303"/>
                  <a:pt x="957362" y="690508"/>
                  <a:pt x="957362" y="682317"/>
                </a:cubicBezTo>
                <a:cubicBezTo>
                  <a:pt x="957362" y="674125"/>
                  <a:pt x="955328" y="668762"/>
                  <a:pt x="951258" y="666227"/>
                </a:cubicBezTo>
                <a:cubicBezTo>
                  <a:pt x="947188" y="663692"/>
                  <a:pt x="938081" y="661340"/>
                  <a:pt x="923937" y="659169"/>
                </a:cubicBezTo>
                <a:cubicBezTo>
                  <a:pt x="909792" y="656999"/>
                  <a:pt x="899717" y="653926"/>
                  <a:pt x="893711" y="649950"/>
                </a:cubicBezTo>
                <a:cubicBezTo>
                  <a:pt x="887706" y="645975"/>
                  <a:pt x="884703" y="639324"/>
                  <a:pt x="884703" y="629999"/>
                </a:cubicBezTo>
                <a:cubicBezTo>
                  <a:pt x="884703" y="620674"/>
                  <a:pt x="886871" y="613482"/>
                  <a:pt x="891208" y="608422"/>
                </a:cubicBezTo>
                <a:cubicBezTo>
                  <a:pt x="895544" y="603362"/>
                  <a:pt x="900583" y="599994"/>
                  <a:pt x="906326" y="598320"/>
                </a:cubicBezTo>
                <a:cubicBezTo>
                  <a:pt x="912068" y="596646"/>
                  <a:pt x="917956" y="595809"/>
                  <a:pt x="923990" y="595809"/>
                </a:cubicBezTo>
                <a:close/>
                <a:moveTo>
                  <a:pt x="48688" y="595809"/>
                </a:moveTo>
                <a:cubicBezTo>
                  <a:pt x="66040" y="595809"/>
                  <a:pt x="78349" y="600233"/>
                  <a:pt x="85616" y="609079"/>
                </a:cubicBezTo>
                <a:cubicBezTo>
                  <a:pt x="92882" y="617925"/>
                  <a:pt x="96515" y="633487"/>
                  <a:pt x="96515" y="655763"/>
                </a:cubicBezTo>
                <a:cubicBezTo>
                  <a:pt x="96515" y="678040"/>
                  <a:pt x="93262" y="693701"/>
                  <a:pt x="86755" y="702748"/>
                </a:cubicBezTo>
                <a:cubicBezTo>
                  <a:pt x="80249" y="711794"/>
                  <a:pt x="67559" y="716317"/>
                  <a:pt x="48688" y="716317"/>
                </a:cubicBezTo>
                <a:cubicBezTo>
                  <a:pt x="29817" y="716317"/>
                  <a:pt x="17134" y="711802"/>
                  <a:pt x="10639" y="702773"/>
                </a:cubicBezTo>
                <a:cubicBezTo>
                  <a:pt x="4144" y="693743"/>
                  <a:pt x="896" y="678074"/>
                  <a:pt x="896" y="655767"/>
                </a:cubicBezTo>
                <a:cubicBezTo>
                  <a:pt x="896" y="633459"/>
                  <a:pt x="4523" y="617890"/>
                  <a:pt x="11776" y="609057"/>
                </a:cubicBezTo>
                <a:cubicBezTo>
                  <a:pt x="19032" y="600225"/>
                  <a:pt x="31336" y="595809"/>
                  <a:pt x="48688" y="595809"/>
                </a:cubicBezTo>
                <a:close/>
                <a:moveTo>
                  <a:pt x="1281183" y="595356"/>
                </a:moveTo>
                <a:lnTo>
                  <a:pt x="1281183" y="607586"/>
                </a:lnTo>
                <a:cubicBezTo>
                  <a:pt x="1273489" y="609157"/>
                  <a:pt x="1266048" y="611469"/>
                  <a:pt x="1258859" y="614519"/>
                </a:cubicBezTo>
                <a:cubicBezTo>
                  <a:pt x="1251669" y="617569"/>
                  <a:pt x="1246339" y="620187"/>
                  <a:pt x="1242867" y="622373"/>
                </a:cubicBezTo>
                <a:lnTo>
                  <a:pt x="1236777" y="626070"/>
                </a:lnTo>
                <a:lnTo>
                  <a:pt x="1236777" y="714299"/>
                </a:lnTo>
                <a:lnTo>
                  <a:pt x="1224358" y="714299"/>
                </a:lnTo>
                <a:lnTo>
                  <a:pt x="1224358" y="597828"/>
                </a:lnTo>
                <a:lnTo>
                  <a:pt x="1236777" y="597828"/>
                </a:lnTo>
                <a:lnTo>
                  <a:pt x="1236777" y="615090"/>
                </a:lnTo>
                <a:cubicBezTo>
                  <a:pt x="1238935" y="611857"/>
                  <a:pt x="1244520" y="608157"/>
                  <a:pt x="1253535" y="603993"/>
                </a:cubicBezTo>
                <a:cubicBezTo>
                  <a:pt x="1262549" y="599828"/>
                  <a:pt x="1271765" y="596949"/>
                  <a:pt x="1281183" y="595356"/>
                </a:cubicBezTo>
                <a:close/>
                <a:moveTo>
                  <a:pt x="544592" y="564945"/>
                </a:moveTo>
                <a:lnTo>
                  <a:pt x="544592" y="702330"/>
                </a:lnTo>
                <a:lnTo>
                  <a:pt x="592541" y="702330"/>
                </a:lnTo>
                <a:cubicBezTo>
                  <a:pt x="600087" y="702330"/>
                  <a:pt x="606624" y="700300"/>
                  <a:pt x="612154" y="696242"/>
                </a:cubicBezTo>
                <a:cubicBezTo>
                  <a:pt x="617683" y="692183"/>
                  <a:pt x="622006" y="686637"/>
                  <a:pt x="625123" y="679606"/>
                </a:cubicBezTo>
                <a:cubicBezTo>
                  <a:pt x="628240" y="672571"/>
                  <a:pt x="630534" y="665050"/>
                  <a:pt x="632004" y="657040"/>
                </a:cubicBezTo>
                <a:cubicBezTo>
                  <a:pt x="633475" y="649031"/>
                  <a:pt x="634210" y="639817"/>
                  <a:pt x="634210" y="629398"/>
                </a:cubicBezTo>
                <a:cubicBezTo>
                  <a:pt x="634210" y="618978"/>
                  <a:pt x="633006" y="608988"/>
                  <a:pt x="630597" y="599428"/>
                </a:cubicBezTo>
                <a:cubicBezTo>
                  <a:pt x="628188" y="589867"/>
                  <a:pt x="623733" y="581730"/>
                  <a:pt x="617231" y="575016"/>
                </a:cubicBezTo>
                <a:cubicBezTo>
                  <a:pt x="610729" y="568302"/>
                  <a:pt x="602499" y="564945"/>
                  <a:pt x="592541" y="564945"/>
                </a:cubicBezTo>
                <a:close/>
                <a:moveTo>
                  <a:pt x="277892" y="564945"/>
                </a:moveTo>
                <a:lnTo>
                  <a:pt x="277892" y="644698"/>
                </a:lnTo>
                <a:lnTo>
                  <a:pt x="324719" y="644698"/>
                </a:lnTo>
                <a:cubicBezTo>
                  <a:pt x="348462" y="644698"/>
                  <a:pt x="360334" y="630882"/>
                  <a:pt x="360334" y="603250"/>
                </a:cubicBezTo>
                <a:cubicBezTo>
                  <a:pt x="360334" y="590096"/>
                  <a:pt x="357552" y="580423"/>
                  <a:pt x="351987" y="574232"/>
                </a:cubicBezTo>
                <a:cubicBezTo>
                  <a:pt x="346422" y="568040"/>
                  <a:pt x="337332" y="564945"/>
                  <a:pt x="324719" y="564945"/>
                </a:cubicBezTo>
                <a:close/>
                <a:moveTo>
                  <a:pt x="1497562" y="561273"/>
                </a:moveTo>
                <a:lnTo>
                  <a:pt x="1509982" y="561273"/>
                </a:lnTo>
                <a:lnTo>
                  <a:pt x="1509982" y="597828"/>
                </a:lnTo>
                <a:lnTo>
                  <a:pt x="1550797" y="597828"/>
                </a:lnTo>
                <a:lnTo>
                  <a:pt x="1550797" y="609347"/>
                </a:lnTo>
                <a:lnTo>
                  <a:pt x="1509982" y="609347"/>
                </a:lnTo>
                <a:lnTo>
                  <a:pt x="1509982" y="665815"/>
                </a:lnTo>
                <a:cubicBezTo>
                  <a:pt x="1509982" y="682779"/>
                  <a:pt x="1511079" y="693554"/>
                  <a:pt x="1513273" y="698142"/>
                </a:cubicBezTo>
                <a:cubicBezTo>
                  <a:pt x="1515467" y="702729"/>
                  <a:pt x="1520545" y="705023"/>
                  <a:pt x="1528505" y="705023"/>
                </a:cubicBezTo>
                <a:lnTo>
                  <a:pt x="1552362" y="702998"/>
                </a:lnTo>
                <a:lnTo>
                  <a:pt x="1553262" y="714481"/>
                </a:lnTo>
                <a:cubicBezTo>
                  <a:pt x="1542030" y="715855"/>
                  <a:pt x="1533718" y="716542"/>
                  <a:pt x="1528327" y="716542"/>
                </a:cubicBezTo>
                <a:cubicBezTo>
                  <a:pt x="1516956" y="716542"/>
                  <a:pt x="1508986" y="713564"/>
                  <a:pt x="1504417" y="707607"/>
                </a:cubicBezTo>
                <a:cubicBezTo>
                  <a:pt x="1499847" y="701651"/>
                  <a:pt x="1497562" y="690561"/>
                  <a:pt x="1497562" y="674337"/>
                </a:cubicBezTo>
                <a:lnTo>
                  <a:pt x="1497562" y="609347"/>
                </a:lnTo>
                <a:lnTo>
                  <a:pt x="1479846" y="609347"/>
                </a:lnTo>
                <a:lnTo>
                  <a:pt x="1479846" y="597828"/>
                </a:lnTo>
                <a:lnTo>
                  <a:pt x="1497562" y="597828"/>
                </a:lnTo>
                <a:close/>
                <a:moveTo>
                  <a:pt x="1307062" y="561273"/>
                </a:moveTo>
                <a:lnTo>
                  <a:pt x="1319481" y="561273"/>
                </a:lnTo>
                <a:lnTo>
                  <a:pt x="1319481" y="597828"/>
                </a:lnTo>
                <a:lnTo>
                  <a:pt x="1360297" y="597828"/>
                </a:lnTo>
                <a:lnTo>
                  <a:pt x="1360297" y="609347"/>
                </a:lnTo>
                <a:lnTo>
                  <a:pt x="1319481" y="609347"/>
                </a:lnTo>
                <a:lnTo>
                  <a:pt x="1319481" y="665815"/>
                </a:lnTo>
                <a:cubicBezTo>
                  <a:pt x="1319481" y="682779"/>
                  <a:pt x="1320579" y="693554"/>
                  <a:pt x="1322773" y="698142"/>
                </a:cubicBezTo>
                <a:cubicBezTo>
                  <a:pt x="1324967" y="702729"/>
                  <a:pt x="1330045" y="705023"/>
                  <a:pt x="1338005" y="705023"/>
                </a:cubicBezTo>
                <a:lnTo>
                  <a:pt x="1361862" y="702998"/>
                </a:lnTo>
                <a:lnTo>
                  <a:pt x="1362762" y="714481"/>
                </a:lnTo>
                <a:cubicBezTo>
                  <a:pt x="1351530" y="715855"/>
                  <a:pt x="1343218" y="716542"/>
                  <a:pt x="1337827" y="716542"/>
                </a:cubicBezTo>
                <a:cubicBezTo>
                  <a:pt x="1326456" y="716542"/>
                  <a:pt x="1318486" y="713564"/>
                  <a:pt x="1313917" y="707607"/>
                </a:cubicBezTo>
                <a:cubicBezTo>
                  <a:pt x="1309347" y="701651"/>
                  <a:pt x="1307062" y="690561"/>
                  <a:pt x="1307062" y="674337"/>
                </a:cubicBezTo>
                <a:lnTo>
                  <a:pt x="1307062" y="609347"/>
                </a:lnTo>
                <a:lnTo>
                  <a:pt x="1289346" y="609347"/>
                </a:lnTo>
                <a:lnTo>
                  <a:pt x="1289346" y="597828"/>
                </a:lnTo>
                <a:lnTo>
                  <a:pt x="1307062" y="597828"/>
                </a:lnTo>
                <a:close/>
                <a:moveTo>
                  <a:pt x="1567258" y="552976"/>
                </a:moveTo>
                <a:lnTo>
                  <a:pt x="1579677" y="552976"/>
                </a:lnTo>
                <a:lnTo>
                  <a:pt x="1579677" y="569653"/>
                </a:lnTo>
                <a:lnTo>
                  <a:pt x="1567258" y="569653"/>
                </a:lnTo>
                <a:close/>
                <a:moveTo>
                  <a:pt x="843358" y="552976"/>
                </a:moveTo>
                <a:lnTo>
                  <a:pt x="855777" y="552976"/>
                </a:lnTo>
                <a:lnTo>
                  <a:pt x="855777" y="569653"/>
                </a:lnTo>
                <a:lnTo>
                  <a:pt x="843358" y="569653"/>
                </a:lnTo>
                <a:close/>
                <a:moveTo>
                  <a:pt x="531947" y="552976"/>
                </a:moveTo>
                <a:lnTo>
                  <a:pt x="592541" y="552976"/>
                </a:lnTo>
                <a:cubicBezTo>
                  <a:pt x="602539" y="552976"/>
                  <a:pt x="611204" y="555182"/>
                  <a:pt x="618533" y="559596"/>
                </a:cubicBezTo>
                <a:cubicBezTo>
                  <a:pt x="625863" y="564010"/>
                  <a:pt x="631571" y="570033"/>
                  <a:pt x="635658" y="577666"/>
                </a:cubicBezTo>
                <a:cubicBezTo>
                  <a:pt x="639746" y="585299"/>
                  <a:pt x="642708" y="593595"/>
                  <a:pt x="644545" y="602555"/>
                </a:cubicBezTo>
                <a:cubicBezTo>
                  <a:pt x="646382" y="611514"/>
                  <a:pt x="647301" y="621252"/>
                  <a:pt x="647301" y="631767"/>
                </a:cubicBezTo>
                <a:cubicBezTo>
                  <a:pt x="647301" y="642283"/>
                  <a:pt x="646342" y="652219"/>
                  <a:pt x="644426" y="661577"/>
                </a:cubicBezTo>
                <a:cubicBezTo>
                  <a:pt x="642509" y="670934"/>
                  <a:pt x="639545" y="679660"/>
                  <a:pt x="635535" y="687757"/>
                </a:cubicBezTo>
                <a:cubicBezTo>
                  <a:pt x="631525" y="695853"/>
                  <a:pt x="625822" y="702301"/>
                  <a:pt x="618426" y="707100"/>
                </a:cubicBezTo>
                <a:cubicBezTo>
                  <a:pt x="611030" y="711900"/>
                  <a:pt x="602401" y="714299"/>
                  <a:pt x="592541" y="714299"/>
                </a:cubicBezTo>
                <a:lnTo>
                  <a:pt x="531947" y="714299"/>
                </a:lnTo>
                <a:close/>
                <a:moveTo>
                  <a:pt x="265247" y="552976"/>
                </a:moveTo>
                <a:lnTo>
                  <a:pt x="324719" y="552976"/>
                </a:lnTo>
                <a:cubicBezTo>
                  <a:pt x="341538" y="552976"/>
                  <a:pt x="353860" y="557127"/>
                  <a:pt x="361686" y="565429"/>
                </a:cubicBezTo>
                <a:cubicBezTo>
                  <a:pt x="369512" y="573731"/>
                  <a:pt x="373425" y="586338"/>
                  <a:pt x="373425" y="603250"/>
                </a:cubicBezTo>
                <a:cubicBezTo>
                  <a:pt x="373425" y="638861"/>
                  <a:pt x="357190" y="656667"/>
                  <a:pt x="324719" y="656667"/>
                </a:cubicBezTo>
                <a:lnTo>
                  <a:pt x="277892" y="656667"/>
                </a:lnTo>
                <a:lnTo>
                  <a:pt x="277892" y="714299"/>
                </a:lnTo>
                <a:lnTo>
                  <a:pt x="265247" y="714299"/>
                </a:lnTo>
                <a:close/>
                <a:moveTo>
                  <a:pt x="791742" y="546250"/>
                </a:moveTo>
                <a:lnTo>
                  <a:pt x="804165" y="546250"/>
                </a:lnTo>
                <a:lnTo>
                  <a:pt x="804165" y="714299"/>
                </a:lnTo>
                <a:lnTo>
                  <a:pt x="791742" y="714299"/>
                </a:lnTo>
                <a:lnTo>
                  <a:pt x="791742" y="704880"/>
                </a:lnTo>
                <a:cubicBezTo>
                  <a:pt x="789572" y="707609"/>
                  <a:pt x="784508" y="710198"/>
                  <a:pt x="776549" y="712645"/>
                </a:cubicBezTo>
                <a:cubicBezTo>
                  <a:pt x="768589" y="715093"/>
                  <a:pt x="762053" y="716317"/>
                  <a:pt x="756939" y="716317"/>
                </a:cubicBezTo>
                <a:cubicBezTo>
                  <a:pt x="751825" y="716317"/>
                  <a:pt x="747906" y="716123"/>
                  <a:pt x="745182" y="715733"/>
                </a:cubicBezTo>
                <a:cubicBezTo>
                  <a:pt x="742458" y="715344"/>
                  <a:pt x="738995" y="714058"/>
                  <a:pt x="734793" y="711876"/>
                </a:cubicBezTo>
                <a:cubicBezTo>
                  <a:pt x="730592" y="709693"/>
                  <a:pt x="727169" y="706598"/>
                  <a:pt x="724524" y="702591"/>
                </a:cubicBezTo>
                <a:cubicBezTo>
                  <a:pt x="721880" y="698583"/>
                  <a:pt x="719602" y="692757"/>
                  <a:pt x="717689" y="685112"/>
                </a:cubicBezTo>
                <a:cubicBezTo>
                  <a:pt x="715777" y="677467"/>
                  <a:pt x="714821" y="668343"/>
                  <a:pt x="714821" y="657742"/>
                </a:cubicBezTo>
                <a:cubicBezTo>
                  <a:pt x="714821" y="636987"/>
                  <a:pt x="718466" y="621476"/>
                  <a:pt x="725755" y="611210"/>
                </a:cubicBezTo>
                <a:cubicBezTo>
                  <a:pt x="733044" y="600943"/>
                  <a:pt x="745935" y="595809"/>
                  <a:pt x="764427" y="595809"/>
                </a:cubicBezTo>
                <a:cubicBezTo>
                  <a:pt x="773055" y="595809"/>
                  <a:pt x="782159" y="596630"/>
                  <a:pt x="791742" y="598270"/>
                </a:cubicBezTo>
                <a:close/>
                <a:moveTo>
                  <a:pt x="405208" y="546250"/>
                </a:moveTo>
                <a:lnTo>
                  <a:pt x="417627" y="546250"/>
                </a:lnTo>
                <a:lnTo>
                  <a:pt x="417627" y="604328"/>
                </a:lnTo>
                <a:cubicBezTo>
                  <a:pt x="428931" y="598649"/>
                  <a:pt x="441837" y="595809"/>
                  <a:pt x="456344" y="595809"/>
                </a:cubicBezTo>
                <a:cubicBezTo>
                  <a:pt x="470852" y="595809"/>
                  <a:pt x="480659" y="599839"/>
                  <a:pt x="485766" y="607898"/>
                </a:cubicBezTo>
                <a:cubicBezTo>
                  <a:pt x="490873" y="615958"/>
                  <a:pt x="493426" y="631227"/>
                  <a:pt x="493426" y="653706"/>
                </a:cubicBezTo>
                <a:lnTo>
                  <a:pt x="493426" y="714299"/>
                </a:lnTo>
                <a:lnTo>
                  <a:pt x="481006" y="714299"/>
                </a:lnTo>
                <a:lnTo>
                  <a:pt x="481006" y="654156"/>
                </a:lnTo>
                <a:cubicBezTo>
                  <a:pt x="481006" y="634856"/>
                  <a:pt x="479362" y="622226"/>
                  <a:pt x="476074" y="616267"/>
                </a:cubicBezTo>
                <a:cubicBezTo>
                  <a:pt x="472785" y="610308"/>
                  <a:pt x="465548" y="607329"/>
                  <a:pt x="454364" y="607329"/>
                </a:cubicBezTo>
                <a:cubicBezTo>
                  <a:pt x="448613" y="607329"/>
                  <a:pt x="442534" y="608066"/>
                  <a:pt x="436126" y="609540"/>
                </a:cubicBezTo>
                <a:cubicBezTo>
                  <a:pt x="429718" y="611014"/>
                  <a:pt x="424485" y="612520"/>
                  <a:pt x="420427" y="614058"/>
                </a:cubicBezTo>
                <a:lnTo>
                  <a:pt x="417627" y="615562"/>
                </a:lnTo>
                <a:lnTo>
                  <a:pt x="417627" y="714299"/>
                </a:lnTo>
                <a:lnTo>
                  <a:pt x="405208" y="714299"/>
                </a:lnTo>
                <a:close/>
                <a:moveTo>
                  <a:pt x="172615" y="544232"/>
                </a:moveTo>
                <a:lnTo>
                  <a:pt x="196454" y="545007"/>
                </a:lnTo>
                <a:lnTo>
                  <a:pt x="196454" y="556197"/>
                </a:lnTo>
                <a:cubicBezTo>
                  <a:pt x="185284" y="555900"/>
                  <a:pt x="177643" y="555751"/>
                  <a:pt x="173533" y="555751"/>
                </a:cubicBezTo>
                <a:cubicBezTo>
                  <a:pt x="166433" y="555751"/>
                  <a:pt x="161600" y="557690"/>
                  <a:pt x="159035" y="561569"/>
                </a:cubicBezTo>
                <a:cubicBezTo>
                  <a:pt x="156471" y="565448"/>
                  <a:pt x="155188" y="573735"/>
                  <a:pt x="155188" y="586430"/>
                </a:cubicBezTo>
                <a:lnTo>
                  <a:pt x="155188" y="597828"/>
                </a:lnTo>
                <a:lnTo>
                  <a:pt x="191518" y="597828"/>
                </a:lnTo>
                <a:lnTo>
                  <a:pt x="191518" y="609347"/>
                </a:lnTo>
                <a:lnTo>
                  <a:pt x="155188" y="609347"/>
                </a:lnTo>
                <a:lnTo>
                  <a:pt x="155188" y="714299"/>
                </a:lnTo>
                <a:lnTo>
                  <a:pt x="142769" y="714299"/>
                </a:lnTo>
                <a:lnTo>
                  <a:pt x="142769" y="609347"/>
                </a:lnTo>
                <a:lnTo>
                  <a:pt x="127295" y="609347"/>
                </a:lnTo>
                <a:lnTo>
                  <a:pt x="127295" y="597828"/>
                </a:lnTo>
                <a:lnTo>
                  <a:pt x="142769" y="597828"/>
                </a:lnTo>
                <a:lnTo>
                  <a:pt x="142769" y="586205"/>
                </a:lnTo>
                <a:cubicBezTo>
                  <a:pt x="142769" y="570095"/>
                  <a:pt x="145047" y="559073"/>
                  <a:pt x="149602" y="553136"/>
                </a:cubicBezTo>
                <a:cubicBezTo>
                  <a:pt x="154157" y="547200"/>
                  <a:pt x="161828" y="544232"/>
                  <a:pt x="172615" y="544232"/>
                </a:cubicBezTo>
                <a:close/>
                <a:moveTo>
                  <a:pt x="1772059" y="331104"/>
                </a:moveTo>
                <a:cubicBezTo>
                  <a:pt x="1748914" y="331104"/>
                  <a:pt x="1737341" y="345279"/>
                  <a:pt x="1737341" y="373630"/>
                </a:cubicBezTo>
                <a:lnTo>
                  <a:pt x="1804085" y="373630"/>
                </a:lnTo>
                <a:cubicBezTo>
                  <a:pt x="1804085" y="358629"/>
                  <a:pt x="1801547" y="347790"/>
                  <a:pt x="1796472" y="341116"/>
                </a:cubicBezTo>
                <a:cubicBezTo>
                  <a:pt x="1791396" y="334441"/>
                  <a:pt x="1783259" y="331104"/>
                  <a:pt x="1772059" y="331104"/>
                </a:cubicBezTo>
                <a:close/>
                <a:moveTo>
                  <a:pt x="1429159" y="331104"/>
                </a:moveTo>
                <a:cubicBezTo>
                  <a:pt x="1406014" y="331104"/>
                  <a:pt x="1394441" y="345279"/>
                  <a:pt x="1394441" y="373630"/>
                </a:cubicBezTo>
                <a:lnTo>
                  <a:pt x="1461185" y="373630"/>
                </a:lnTo>
                <a:cubicBezTo>
                  <a:pt x="1461185" y="358629"/>
                  <a:pt x="1458647" y="347790"/>
                  <a:pt x="1453572" y="341116"/>
                </a:cubicBezTo>
                <a:cubicBezTo>
                  <a:pt x="1448496" y="334441"/>
                  <a:pt x="1440359" y="331104"/>
                  <a:pt x="1429159" y="331104"/>
                </a:cubicBezTo>
                <a:close/>
                <a:moveTo>
                  <a:pt x="1238660" y="331104"/>
                </a:moveTo>
                <a:cubicBezTo>
                  <a:pt x="1215514" y="331104"/>
                  <a:pt x="1203941" y="345279"/>
                  <a:pt x="1203941" y="373630"/>
                </a:cubicBezTo>
                <a:lnTo>
                  <a:pt x="1270685" y="373630"/>
                </a:lnTo>
                <a:cubicBezTo>
                  <a:pt x="1270685" y="358629"/>
                  <a:pt x="1268147" y="347790"/>
                  <a:pt x="1263072" y="341116"/>
                </a:cubicBezTo>
                <a:cubicBezTo>
                  <a:pt x="1257996" y="334441"/>
                  <a:pt x="1249859" y="331104"/>
                  <a:pt x="1238660" y="331104"/>
                </a:cubicBezTo>
                <a:close/>
                <a:moveTo>
                  <a:pt x="1116853" y="331104"/>
                </a:moveTo>
                <a:cubicBezTo>
                  <a:pt x="1102572" y="331104"/>
                  <a:pt x="1092879" y="335089"/>
                  <a:pt x="1087774" y="343061"/>
                </a:cubicBezTo>
                <a:cubicBezTo>
                  <a:pt x="1082669" y="351032"/>
                  <a:pt x="1080116" y="363851"/>
                  <a:pt x="1080116" y="381517"/>
                </a:cubicBezTo>
                <a:cubicBezTo>
                  <a:pt x="1080116" y="402496"/>
                  <a:pt x="1083305" y="415896"/>
                  <a:pt x="1089685" y="421719"/>
                </a:cubicBezTo>
                <a:cubicBezTo>
                  <a:pt x="1092807" y="424557"/>
                  <a:pt x="1095666" y="426409"/>
                  <a:pt x="1098263" y="427275"/>
                </a:cubicBezTo>
                <a:cubicBezTo>
                  <a:pt x="1100859" y="428140"/>
                  <a:pt x="1104436" y="428573"/>
                  <a:pt x="1108991" y="428573"/>
                </a:cubicBezTo>
                <a:cubicBezTo>
                  <a:pt x="1113546" y="428573"/>
                  <a:pt x="1118972" y="427632"/>
                  <a:pt x="1125270" y="425751"/>
                </a:cubicBezTo>
                <a:cubicBezTo>
                  <a:pt x="1131567" y="423870"/>
                  <a:pt x="1136466" y="421981"/>
                  <a:pt x="1139966" y="420083"/>
                </a:cubicBezTo>
                <a:lnTo>
                  <a:pt x="1144167" y="417807"/>
                </a:lnTo>
                <a:lnTo>
                  <a:pt x="1144167" y="333497"/>
                </a:lnTo>
                <a:cubicBezTo>
                  <a:pt x="1133796" y="331901"/>
                  <a:pt x="1124692" y="331104"/>
                  <a:pt x="1116853" y="331104"/>
                </a:cubicBezTo>
                <a:close/>
                <a:moveTo>
                  <a:pt x="514759" y="331104"/>
                </a:moveTo>
                <a:cubicBezTo>
                  <a:pt x="491614" y="331104"/>
                  <a:pt x="480041" y="345279"/>
                  <a:pt x="480041" y="373630"/>
                </a:cubicBezTo>
                <a:lnTo>
                  <a:pt x="546785" y="373630"/>
                </a:lnTo>
                <a:cubicBezTo>
                  <a:pt x="546785" y="358629"/>
                  <a:pt x="544247" y="347790"/>
                  <a:pt x="539171" y="341116"/>
                </a:cubicBezTo>
                <a:cubicBezTo>
                  <a:pt x="534096" y="334441"/>
                  <a:pt x="525958" y="331104"/>
                  <a:pt x="514759" y="331104"/>
                </a:cubicBezTo>
                <a:close/>
                <a:moveTo>
                  <a:pt x="870811" y="321603"/>
                </a:moveTo>
                <a:lnTo>
                  <a:pt x="883230" y="321603"/>
                </a:lnTo>
                <a:lnTo>
                  <a:pt x="883230" y="381517"/>
                </a:lnTo>
                <a:cubicBezTo>
                  <a:pt x="883230" y="400955"/>
                  <a:pt x="884876" y="413657"/>
                  <a:pt x="888169" y="419624"/>
                </a:cubicBezTo>
                <a:cubicBezTo>
                  <a:pt x="891461" y="425590"/>
                  <a:pt x="898697" y="428573"/>
                  <a:pt x="909877" y="428573"/>
                </a:cubicBezTo>
                <a:cubicBezTo>
                  <a:pt x="915615" y="428573"/>
                  <a:pt x="921451" y="427669"/>
                  <a:pt x="927382" y="425860"/>
                </a:cubicBezTo>
                <a:cubicBezTo>
                  <a:pt x="933314" y="424052"/>
                  <a:pt x="937715" y="422328"/>
                  <a:pt x="940584" y="420690"/>
                </a:cubicBezTo>
                <a:lnTo>
                  <a:pt x="944367" y="418347"/>
                </a:lnTo>
                <a:lnTo>
                  <a:pt x="944367" y="321603"/>
                </a:lnTo>
                <a:lnTo>
                  <a:pt x="956790" y="321603"/>
                </a:lnTo>
                <a:lnTo>
                  <a:pt x="956790" y="438074"/>
                </a:lnTo>
                <a:lnTo>
                  <a:pt x="944367" y="438074"/>
                </a:lnTo>
                <a:lnTo>
                  <a:pt x="944367" y="429105"/>
                </a:lnTo>
                <a:cubicBezTo>
                  <a:pt x="945283" y="429662"/>
                  <a:pt x="944576" y="430602"/>
                  <a:pt x="942245" y="431923"/>
                </a:cubicBezTo>
                <a:cubicBezTo>
                  <a:pt x="939914" y="433245"/>
                  <a:pt x="935425" y="434937"/>
                  <a:pt x="928779" y="436999"/>
                </a:cubicBezTo>
                <a:cubicBezTo>
                  <a:pt x="922133" y="439061"/>
                  <a:pt x="915832" y="440092"/>
                  <a:pt x="909877" y="440092"/>
                </a:cubicBezTo>
                <a:cubicBezTo>
                  <a:pt x="894053" y="440092"/>
                  <a:pt x="883586" y="436060"/>
                  <a:pt x="878476" y="427996"/>
                </a:cubicBezTo>
                <a:cubicBezTo>
                  <a:pt x="873366" y="419932"/>
                  <a:pt x="870811" y="404589"/>
                  <a:pt x="870811" y="381967"/>
                </a:cubicBezTo>
                <a:close/>
                <a:moveTo>
                  <a:pt x="137386" y="321603"/>
                </a:moveTo>
                <a:lnTo>
                  <a:pt x="149805" y="321603"/>
                </a:lnTo>
                <a:lnTo>
                  <a:pt x="149805" y="381517"/>
                </a:lnTo>
                <a:cubicBezTo>
                  <a:pt x="149805" y="400955"/>
                  <a:pt x="151451" y="413657"/>
                  <a:pt x="154744" y="419624"/>
                </a:cubicBezTo>
                <a:cubicBezTo>
                  <a:pt x="158036" y="425590"/>
                  <a:pt x="165272" y="428573"/>
                  <a:pt x="176452" y="428573"/>
                </a:cubicBezTo>
                <a:cubicBezTo>
                  <a:pt x="182190" y="428573"/>
                  <a:pt x="188026" y="427669"/>
                  <a:pt x="193957" y="425860"/>
                </a:cubicBezTo>
                <a:cubicBezTo>
                  <a:pt x="199889" y="424052"/>
                  <a:pt x="204290" y="422328"/>
                  <a:pt x="207159" y="420690"/>
                </a:cubicBezTo>
                <a:lnTo>
                  <a:pt x="210942" y="418347"/>
                </a:lnTo>
                <a:lnTo>
                  <a:pt x="210942" y="321603"/>
                </a:lnTo>
                <a:lnTo>
                  <a:pt x="223365" y="321603"/>
                </a:lnTo>
                <a:lnTo>
                  <a:pt x="223365" y="438074"/>
                </a:lnTo>
                <a:lnTo>
                  <a:pt x="210942" y="438074"/>
                </a:lnTo>
                <a:lnTo>
                  <a:pt x="210942" y="429105"/>
                </a:lnTo>
                <a:cubicBezTo>
                  <a:pt x="211858" y="429662"/>
                  <a:pt x="211151" y="430602"/>
                  <a:pt x="208820" y="431923"/>
                </a:cubicBezTo>
                <a:cubicBezTo>
                  <a:pt x="206489" y="433245"/>
                  <a:pt x="202000" y="434937"/>
                  <a:pt x="195354" y="436999"/>
                </a:cubicBezTo>
                <a:cubicBezTo>
                  <a:pt x="188708" y="439061"/>
                  <a:pt x="182407" y="440092"/>
                  <a:pt x="176452" y="440092"/>
                </a:cubicBezTo>
                <a:cubicBezTo>
                  <a:pt x="160628" y="440092"/>
                  <a:pt x="150161" y="436060"/>
                  <a:pt x="145051" y="427996"/>
                </a:cubicBezTo>
                <a:cubicBezTo>
                  <a:pt x="139941" y="419932"/>
                  <a:pt x="137386" y="404589"/>
                  <a:pt x="137386" y="381967"/>
                </a:cubicBezTo>
                <a:close/>
                <a:moveTo>
                  <a:pt x="1772059" y="319584"/>
                </a:moveTo>
                <a:cubicBezTo>
                  <a:pt x="1787000" y="319584"/>
                  <a:pt x="1798217" y="324081"/>
                  <a:pt x="1805712" y="333074"/>
                </a:cubicBezTo>
                <a:cubicBezTo>
                  <a:pt x="1813207" y="342066"/>
                  <a:pt x="1816954" y="356196"/>
                  <a:pt x="1816954" y="375463"/>
                </a:cubicBezTo>
                <a:lnTo>
                  <a:pt x="1816954" y="385150"/>
                </a:lnTo>
                <a:lnTo>
                  <a:pt x="1737341" y="385150"/>
                </a:lnTo>
                <a:cubicBezTo>
                  <a:pt x="1737341" y="399449"/>
                  <a:pt x="1739713" y="410261"/>
                  <a:pt x="1744458" y="417586"/>
                </a:cubicBezTo>
                <a:cubicBezTo>
                  <a:pt x="1749202" y="424911"/>
                  <a:pt x="1757293" y="428573"/>
                  <a:pt x="1768729" y="428573"/>
                </a:cubicBezTo>
                <a:cubicBezTo>
                  <a:pt x="1780165" y="428573"/>
                  <a:pt x="1791555" y="428063"/>
                  <a:pt x="1802899" y="427044"/>
                </a:cubicBezTo>
                <a:lnTo>
                  <a:pt x="1812079" y="426326"/>
                </a:lnTo>
                <a:lnTo>
                  <a:pt x="1812693" y="437896"/>
                </a:lnTo>
                <a:cubicBezTo>
                  <a:pt x="1794543" y="439360"/>
                  <a:pt x="1779940" y="440092"/>
                  <a:pt x="1768884" y="440092"/>
                </a:cubicBezTo>
                <a:cubicBezTo>
                  <a:pt x="1752215" y="439935"/>
                  <a:pt x="1740646" y="434847"/>
                  <a:pt x="1734176" y="424828"/>
                </a:cubicBezTo>
                <a:cubicBezTo>
                  <a:pt x="1727706" y="414809"/>
                  <a:pt x="1724471" y="399774"/>
                  <a:pt x="1724471" y="379724"/>
                </a:cubicBezTo>
                <a:cubicBezTo>
                  <a:pt x="1724471" y="339631"/>
                  <a:pt x="1740334" y="319584"/>
                  <a:pt x="1772059" y="319584"/>
                </a:cubicBezTo>
                <a:close/>
                <a:moveTo>
                  <a:pt x="1657415" y="319584"/>
                </a:moveTo>
                <a:cubicBezTo>
                  <a:pt x="1669603" y="319584"/>
                  <a:pt x="1681073" y="320418"/>
                  <a:pt x="1691827" y="322085"/>
                </a:cubicBezTo>
                <a:lnTo>
                  <a:pt x="1699621" y="323296"/>
                </a:lnTo>
                <a:lnTo>
                  <a:pt x="1698981" y="334693"/>
                </a:lnTo>
                <a:cubicBezTo>
                  <a:pt x="1682091" y="332300"/>
                  <a:pt x="1668685" y="331104"/>
                  <a:pt x="1658762" y="331104"/>
                </a:cubicBezTo>
                <a:cubicBezTo>
                  <a:pt x="1640253" y="331104"/>
                  <a:pt x="1630998" y="337816"/>
                  <a:pt x="1630998" y="351242"/>
                </a:cubicBezTo>
                <a:cubicBezTo>
                  <a:pt x="1630998" y="357619"/>
                  <a:pt x="1632862" y="362106"/>
                  <a:pt x="1636590" y="364703"/>
                </a:cubicBezTo>
                <a:cubicBezTo>
                  <a:pt x="1640318" y="367299"/>
                  <a:pt x="1649356" y="369719"/>
                  <a:pt x="1663704" y="371961"/>
                </a:cubicBezTo>
                <a:cubicBezTo>
                  <a:pt x="1678052" y="374203"/>
                  <a:pt x="1688298" y="377345"/>
                  <a:pt x="1694442" y="381387"/>
                </a:cubicBezTo>
                <a:cubicBezTo>
                  <a:pt x="1700585" y="385429"/>
                  <a:pt x="1703657" y="393458"/>
                  <a:pt x="1703657" y="405474"/>
                </a:cubicBezTo>
                <a:cubicBezTo>
                  <a:pt x="1703657" y="417490"/>
                  <a:pt x="1699809" y="426263"/>
                  <a:pt x="1692113" y="431795"/>
                </a:cubicBezTo>
                <a:cubicBezTo>
                  <a:pt x="1684416" y="437327"/>
                  <a:pt x="1673300" y="440092"/>
                  <a:pt x="1658762" y="440092"/>
                </a:cubicBezTo>
                <a:cubicBezTo>
                  <a:pt x="1650923" y="440092"/>
                  <a:pt x="1640649" y="439196"/>
                  <a:pt x="1627940" y="437403"/>
                </a:cubicBezTo>
                <a:lnTo>
                  <a:pt x="1619475" y="436199"/>
                </a:lnTo>
                <a:lnTo>
                  <a:pt x="1620632" y="424533"/>
                </a:lnTo>
                <a:cubicBezTo>
                  <a:pt x="1638203" y="427226"/>
                  <a:pt x="1651638" y="428573"/>
                  <a:pt x="1660936" y="428573"/>
                </a:cubicBezTo>
                <a:cubicBezTo>
                  <a:pt x="1670233" y="428573"/>
                  <a:pt x="1677533" y="426874"/>
                  <a:pt x="1682835" y="423476"/>
                </a:cubicBezTo>
                <a:cubicBezTo>
                  <a:pt x="1688137" y="420078"/>
                  <a:pt x="1690788" y="414283"/>
                  <a:pt x="1690788" y="406092"/>
                </a:cubicBezTo>
                <a:cubicBezTo>
                  <a:pt x="1690788" y="397900"/>
                  <a:pt x="1688753" y="392537"/>
                  <a:pt x="1684683" y="390002"/>
                </a:cubicBezTo>
                <a:cubicBezTo>
                  <a:pt x="1680614" y="387467"/>
                  <a:pt x="1671506" y="385115"/>
                  <a:pt x="1657362" y="382944"/>
                </a:cubicBezTo>
                <a:cubicBezTo>
                  <a:pt x="1643217" y="380774"/>
                  <a:pt x="1633142" y="377701"/>
                  <a:pt x="1627137" y="373725"/>
                </a:cubicBezTo>
                <a:cubicBezTo>
                  <a:pt x="1621131" y="369750"/>
                  <a:pt x="1618128" y="363099"/>
                  <a:pt x="1618128" y="353774"/>
                </a:cubicBezTo>
                <a:cubicBezTo>
                  <a:pt x="1618128" y="344449"/>
                  <a:pt x="1620297" y="337257"/>
                  <a:pt x="1624633" y="332197"/>
                </a:cubicBezTo>
                <a:cubicBezTo>
                  <a:pt x="1628969" y="327137"/>
                  <a:pt x="1634008" y="323769"/>
                  <a:pt x="1639751" y="322095"/>
                </a:cubicBezTo>
                <a:cubicBezTo>
                  <a:pt x="1645493" y="320421"/>
                  <a:pt x="1651381" y="319584"/>
                  <a:pt x="1657415" y="319584"/>
                </a:cubicBezTo>
                <a:close/>
                <a:moveTo>
                  <a:pt x="1551869" y="319584"/>
                </a:moveTo>
                <a:cubicBezTo>
                  <a:pt x="1566427" y="319584"/>
                  <a:pt x="1576260" y="323614"/>
                  <a:pt x="1581366" y="331673"/>
                </a:cubicBezTo>
                <a:cubicBezTo>
                  <a:pt x="1586473" y="339733"/>
                  <a:pt x="1589026" y="355002"/>
                  <a:pt x="1589026" y="377481"/>
                </a:cubicBezTo>
                <a:lnTo>
                  <a:pt x="1589026" y="438074"/>
                </a:lnTo>
                <a:lnTo>
                  <a:pt x="1576606" y="438074"/>
                </a:lnTo>
                <a:lnTo>
                  <a:pt x="1576606" y="377931"/>
                </a:lnTo>
                <a:cubicBezTo>
                  <a:pt x="1576606" y="358631"/>
                  <a:pt x="1574962" y="346001"/>
                  <a:pt x="1571674" y="340042"/>
                </a:cubicBezTo>
                <a:cubicBezTo>
                  <a:pt x="1568385" y="334083"/>
                  <a:pt x="1561149" y="331104"/>
                  <a:pt x="1549964" y="331104"/>
                </a:cubicBezTo>
                <a:cubicBezTo>
                  <a:pt x="1544220" y="331104"/>
                  <a:pt x="1538181" y="332014"/>
                  <a:pt x="1531847" y="333834"/>
                </a:cubicBezTo>
                <a:cubicBezTo>
                  <a:pt x="1525513" y="335655"/>
                  <a:pt x="1520621" y="337427"/>
                  <a:pt x="1517171" y="339151"/>
                </a:cubicBezTo>
                <a:lnTo>
                  <a:pt x="1513002" y="341409"/>
                </a:lnTo>
                <a:lnTo>
                  <a:pt x="1513002" y="438074"/>
                </a:lnTo>
                <a:lnTo>
                  <a:pt x="1500583" y="438074"/>
                </a:lnTo>
                <a:lnTo>
                  <a:pt x="1500583" y="321603"/>
                </a:lnTo>
                <a:lnTo>
                  <a:pt x="1513002" y="321603"/>
                </a:lnTo>
                <a:lnTo>
                  <a:pt x="1513002" y="330343"/>
                </a:lnTo>
                <a:cubicBezTo>
                  <a:pt x="1524356" y="323171"/>
                  <a:pt x="1537312" y="319584"/>
                  <a:pt x="1551869" y="319584"/>
                </a:cubicBezTo>
                <a:close/>
                <a:moveTo>
                  <a:pt x="1429159" y="319584"/>
                </a:moveTo>
                <a:cubicBezTo>
                  <a:pt x="1444100" y="319584"/>
                  <a:pt x="1455317" y="324081"/>
                  <a:pt x="1462812" y="333074"/>
                </a:cubicBezTo>
                <a:cubicBezTo>
                  <a:pt x="1470307" y="342066"/>
                  <a:pt x="1474054" y="356196"/>
                  <a:pt x="1474054" y="375463"/>
                </a:cubicBezTo>
                <a:lnTo>
                  <a:pt x="1474054" y="385150"/>
                </a:lnTo>
                <a:lnTo>
                  <a:pt x="1394441" y="385150"/>
                </a:lnTo>
                <a:cubicBezTo>
                  <a:pt x="1394441" y="399449"/>
                  <a:pt x="1396813" y="410261"/>
                  <a:pt x="1401558" y="417586"/>
                </a:cubicBezTo>
                <a:cubicBezTo>
                  <a:pt x="1406302" y="424911"/>
                  <a:pt x="1414393" y="428573"/>
                  <a:pt x="1425829" y="428573"/>
                </a:cubicBezTo>
                <a:cubicBezTo>
                  <a:pt x="1437265" y="428573"/>
                  <a:pt x="1448655" y="428063"/>
                  <a:pt x="1459999" y="427044"/>
                </a:cubicBezTo>
                <a:lnTo>
                  <a:pt x="1469179" y="426326"/>
                </a:lnTo>
                <a:lnTo>
                  <a:pt x="1469793" y="437896"/>
                </a:lnTo>
                <a:cubicBezTo>
                  <a:pt x="1451643" y="439360"/>
                  <a:pt x="1437040" y="440092"/>
                  <a:pt x="1425984" y="440092"/>
                </a:cubicBezTo>
                <a:cubicBezTo>
                  <a:pt x="1409315" y="439935"/>
                  <a:pt x="1397746" y="434847"/>
                  <a:pt x="1391276" y="424828"/>
                </a:cubicBezTo>
                <a:cubicBezTo>
                  <a:pt x="1384806" y="414809"/>
                  <a:pt x="1381571" y="399774"/>
                  <a:pt x="1381571" y="379724"/>
                </a:cubicBezTo>
                <a:cubicBezTo>
                  <a:pt x="1381571" y="339631"/>
                  <a:pt x="1397434" y="319584"/>
                  <a:pt x="1429159" y="319584"/>
                </a:cubicBezTo>
                <a:close/>
                <a:moveTo>
                  <a:pt x="1238660" y="319584"/>
                </a:moveTo>
                <a:cubicBezTo>
                  <a:pt x="1253599" y="319584"/>
                  <a:pt x="1264817" y="324081"/>
                  <a:pt x="1272312" y="333074"/>
                </a:cubicBezTo>
                <a:cubicBezTo>
                  <a:pt x="1279807" y="342066"/>
                  <a:pt x="1283554" y="356196"/>
                  <a:pt x="1283554" y="375463"/>
                </a:cubicBezTo>
                <a:lnTo>
                  <a:pt x="1283554" y="385150"/>
                </a:lnTo>
                <a:lnTo>
                  <a:pt x="1203941" y="385150"/>
                </a:lnTo>
                <a:cubicBezTo>
                  <a:pt x="1203941" y="399449"/>
                  <a:pt x="1206313" y="410261"/>
                  <a:pt x="1211058" y="417586"/>
                </a:cubicBezTo>
                <a:cubicBezTo>
                  <a:pt x="1215802" y="424911"/>
                  <a:pt x="1223893" y="428573"/>
                  <a:pt x="1235329" y="428573"/>
                </a:cubicBezTo>
                <a:cubicBezTo>
                  <a:pt x="1246765" y="428573"/>
                  <a:pt x="1258155" y="428063"/>
                  <a:pt x="1269499" y="427044"/>
                </a:cubicBezTo>
                <a:lnTo>
                  <a:pt x="1278679" y="426326"/>
                </a:lnTo>
                <a:lnTo>
                  <a:pt x="1279293" y="437896"/>
                </a:lnTo>
                <a:cubicBezTo>
                  <a:pt x="1261143" y="439360"/>
                  <a:pt x="1246540" y="440092"/>
                  <a:pt x="1235484" y="440092"/>
                </a:cubicBezTo>
                <a:cubicBezTo>
                  <a:pt x="1218815" y="439935"/>
                  <a:pt x="1207246" y="434847"/>
                  <a:pt x="1200776" y="424828"/>
                </a:cubicBezTo>
                <a:cubicBezTo>
                  <a:pt x="1194306" y="414809"/>
                  <a:pt x="1191071" y="399774"/>
                  <a:pt x="1191071" y="379724"/>
                </a:cubicBezTo>
                <a:cubicBezTo>
                  <a:pt x="1191071" y="339631"/>
                  <a:pt x="1206934" y="319584"/>
                  <a:pt x="1238660" y="319584"/>
                </a:cubicBezTo>
                <a:close/>
                <a:moveTo>
                  <a:pt x="723965" y="319584"/>
                </a:moveTo>
                <a:cubicBezTo>
                  <a:pt x="736153" y="319584"/>
                  <a:pt x="747623" y="320418"/>
                  <a:pt x="758377" y="322085"/>
                </a:cubicBezTo>
                <a:lnTo>
                  <a:pt x="766171" y="323296"/>
                </a:lnTo>
                <a:lnTo>
                  <a:pt x="765531" y="334693"/>
                </a:lnTo>
                <a:cubicBezTo>
                  <a:pt x="748641" y="332300"/>
                  <a:pt x="735235" y="331104"/>
                  <a:pt x="725312" y="331104"/>
                </a:cubicBezTo>
                <a:cubicBezTo>
                  <a:pt x="706802" y="331104"/>
                  <a:pt x="697548" y="337816"/>
                  <a:pt x="697548" y="351242"/>
                </a:cubicBezTo>
                <a:cubicBezTo>
                  <a:pt x="697548" y="357619"/>
                  <a:pt x="699412" y="362106"/>
                  <a:pt x="703140" y="364703"/>
                </a:cubicBezTo>
                <a:cubicBezTo>
                  <a:pt x="706867" y="367299"/>
                  <a:pt x="715905" y="369719"/>
                  <a:pt x="730254" y="371961"/>
                </a:cubicBezTo>
                <a:cubicBezTo>
                  <a:pt x="744602" y="374203"/>
                  <a:pt x="754848" y="377345"/>
                  <a:pt x="760991" y="381387"/>
                </a:cubicBezTo>
                <a:cubicBezTo>
                  <a:pt x="767135" y="385429"/>
                  <a:pt x="770207" y="393458"/>
                  <a:pt x="770207" y="405474"/>
                </a:cubicBezTo>
                <a:cubicBezTo>
                  <a:pt x="770207" y="417490"/>
                  <a:pt x="766359" y="426263"/>
                  <a:pt x="758663" y="431795"/>
                </a:cubicBezTo>
                <a:cubicBezTo>
                  <a:pt x="750966" y="437327"/>
                  <a:pt x="739849" y="440092"/>
                  <a:pt x="725312" y="440092"/>
                </a:cubicBezTo>
                <a:cubicBezTo>
                  <a:pt x="717473" y="440092"/>
                  <a:pt x="707199" y="439196"/>
                  <a:pt x="694490" y="437403"/>
                </a:cubicBezTo>
                <a:lnTo>
                  <a:pt x="686025" y="436199"/>
                </a:lnTo>
                <a:lnTo>
                  <a:pt x="687182" y="424533"/>
                </a:lnTo>
                <a:cubicBezTo>
                  <a:pt x="704753" y="427226"/>
                  <a:pt x="718188" y="428573"/>
                  <a:pt x="727485" y="428573"/>
                </a:cubicBezTo>
                <a:cubicBezTo>
                  <a:pt x="736783" y="428573"/>
                  <a:pt x="744083" y="426874"/>
                  <a:pt x="749385" y="423476"/>
                </a:cubicBezTo>
                <a:cubicBezTo>
                  <a:pt x="754686" y="420078"/>
                  <a:pt x="757337" y="414283"/>
                  <a:pt x="757337" y="406092"/>
                </a:cubicBezTo>
                <a:cubicBezTo>
                  <a:pt x="757337" y="397900"/>
                  <a:pt x="755302" y="392537"/>
                  <a:pt x="751233" y="390002"/>
                </a:cubicBezTo>
                <a:cubicBezTo>
                  <a:pt x="747163" y="387467"/>
                  <a:pt x="738056" y="385115"/>
                  <a:pt x="723912" y="382944"/>
                </a:cubicBezTo>
                <a:cubicBezTo>
                  <a:pt x="709767" y="380774"/>
                  <a:pt x="699692" y="377701"/>
                  <a:pt x="693686" y="373725"/>
                </a:cubicBezTo>
                <a:cubicBezTo>
                  <a:pt x="687681" y="369750"/>
                  <a:pt x="684678" y="363099"/>
                  <a:pt x="684678" y="353774"/>
                </a:cubicBezTo>
                <a:cubicBezTo>
                  <a:pt x="684678" y="344449"/>
                  <a:pt x="686846" y="337257"/>
                  <a:pt x="691183" y="332197"/>
                </a:cubicBezTo>
                <a:cubicBezTo>
                  <a:pt x="695519" y="327137"/>
                  <a:pt x="700558" y="323769"/>
                  <a:pt x="706301" y="322095"/>
                </a:cubicBezTo>
                <a:cubicBezTo>
                  <a:pt x="712043" y="320421"/>
                  <a:pt x="717931" y="319584"/>
                  <a:pt x="723965" y="319584"/>
                </a:cubicBezTo>
                <a:close/>
                <a:moveTo>
                  <a:pt x="619190" y="319584"/>
                </a:moveTo>
                <a:cubicBezTo>
                  <a:pt x="631378" y="319584"/>
                  <a:pt x="642848" y="320418"/>
                  <a:pt x="653602" y="322085"/>
                </a:cubicBezTo>
                <a:lnTo>
                  <a:pt x="661396" y="323296"/>
                </a:lnTo>
                <a:lnTo>
                  <a:pt x="660756" y="334693"/>
                </a:lnTo>
                <a:cubicBezTo>
                  <a:pt x="643866" y="332300"/>
                  <a:pt x="630460" y="331104"/>
                  <a:pt x="620537" y="331104"/>
                </a:cubicBezTo>
                <a:cubicBezTo>
                  <a:pt x="602027" y="331104"/>
                  <a:pt x="592773" y="337816"/>
                  <a:pt x="592773" y="351242"/>
                </a:cubicBezTo>
                <a:cubicBezTo>
                  <a:pt x="592773" y="357619"/>
                  <a:pt x="594637" y="362106"/>
                  <a:pt x="598364" y="364703"/>
                </a:cubicBezTo>
                <a:cubicBezTo>
                  <a:pt x="602092" y="367299"/>
                  <a:pt x="611130" y="369719"/>
                  <a:pt x="625479" y="371961"/>
                </a:cubicBezTo>
                <a:cubicBezTo>
                  <a:pt x="639827" y="374203"/>
                  <a:pt x="650073" y="377345"/>
                  <a:pt x="656216" y="381387"/>
                </a:cubicBezTo>
                <a:cubicBezTo>
                  <a:pt x="662360" y="385429"/>
                  <a:pt x="665432" y="393458"/>
                  <a:pt x="665432" y="405474"/>
                </a:cubicBezTo>
                <a:cubicBezTo>
                  <a:pt x="665432" y="417490"/>
                  <a:pt x="661584" y="426263"/>
                  <a:pt x="653887" y="431795"/>
                </a:cubicBezTo>
                <a:cubicBezTo>
                  <a:pt x="646191" y="437327"/>
                  <a:pt x="635074" y="440092"/>
                  <a:pt x="620537" y="440092"/>
                </a:cubicBezTo>
                <a:cubicBezTo>
                  <a:pt x="612698" y="440092"/>
                  <a:pt x="602424" y="439196"/>
                  <a:pt x="589715" y="437403"/>
                </a:cubicBezTo>
                <a:lnTo>
                  <a:pt x="581250" y="436199"/>
                </a:lnTo>
                <a:lnTo>
                  <a:pt x="582407" y="424533"/>
                </a:lnTo>
                <a:cubicBezTo>
                  <a:pt x="599978" y="427226"/>
                  <a:pt x="613413" y="428573"/>
                  <a:pt x="622710" y="428573"/>
                </a:cubicBezTo>
                <a:cubicBezTo>
                  <a:pt x="632008" y="428573"/>
                  <a:pt x="639308" y="426874"/>
                  <a:pt x="644610" y="423476"/>
                </a:cubicBezTo>
                <a:cubicBezTo>
                  <a:pt x="649911" y="420078"/>
                  <a:pt x="652562" y="414283"/>
                  <a:pt x="652562" y="406092"/>
                </a:cubicBezTo>
                <a:cubicBezTo>
                  <a:pt x="652562" y="397900"/>
                  <a:pt x="650527" y="392537"/>
                  <a:pt x="646458" y="390002"/>
                </a:cubicBezTo>
                <a:cubicBezTo>
                  <a:pt x="642388" y="387467"/>
                  <a:pt x="633281" y="385115"/>
                  <a:pt x="619137" y="382944"/>
                </a:cubicBezTo>
                <a:cubicBezTo>
                  <a:pt x="604992" y="380774"/>
                  <a:pt x="594917" y="377701"/>
                  <a:pt x="588912" y="373725"/>
                </a:cubicBezTo>
                <a:cubicBezTo>
                  <a:pt x="582906" y="369750"/>
                  <a:pt x="579903" y="363099"/>
                  <a:pt x="579903" y="353774"/>
                </a:cubicBezTo>
                <a:cubicBezTo>
                  <a:pt x="579903" y="344449"/>
                  <a:pt x="582071" y="337257"/>
                  <a:pt x="586408" y="332197"/>
                </a:cubicBezTo>
                <a:cubicBezTo>
                  <a:pt x="590744" y="327137"/>
                  <a:pt x="595783" y="323769"/>
                  <a:pt x="601526" y="322095"/>
                </a:cubicBezTo>
                <a:cubicBezTo>
                  <a:pt x="607268" y="320421"/>
                  <a:pt x="613156" y="319584"/>
                  <a:pt x="619190" y="319584"/>
                </a:cubicBezTo>
                <a:close/>
                <a:moveTo>
                  <a:pt x="514759" y="319584"/>
                </a:moveTo>
                <a:cubicBezTo>
                  <a:pt x="529699" y="319584"/>
                  <a:pt x="540917" y="324081"/>
                  <a:pt x="548412" y="333074"/>
                </a:cubicBezTo>
                <a:cubicBezTo>
                  <a:pt x="555907" y="342066"/>
                  <a:pt x="559654" y="356196"/>
                  <a:pt x="559654" y="375463"/>
                </a:cubicBezTo>
                <a:lnTo>
                  <a:pt x="559654" y="385150"/>
                </a:lnTo>
                <a:lnTo>
                  <a:pt x="480041" y="385150"/>
                </a:lnTo>
                <a:cubicBezTo>
                  <a:pt x="480041" y="399449"/>
                  <a:pt x="482413" y="410261"/>
                  <a:pt x="487158" y="417586"/>
                </a:cubicBezTo>
                <a:cubicBezTo>
                  <a:pt x="491902" y="424911"/>
                  <a:pt x="499993" y="428573"/>
                  <a:pt x="511429" y="428573"/>
                </a:cubicBezTo>
                <a:cubicBezTo>
                  <a:pt x="522865" y="428573"/>
                  <a:pt x="534255" y="428063"/>
                  <a:pt x="545599" y="427044"/>
                </a:cubicBezTo>
                <a:lnTo>
                  <a:pt x="554779" y="426326"/>
                </a:lnTo>
                <a:lnTo>
                  <a:pt x="555393" y="437896"/>
                </a:lnTo>
                <a:cubicBezTo>
                  <a:pt x="537243" y="439360"/>
                  <a:pt x="522640" y="440092"/>
                  <a:pt x="511584" y="440092"/>
                </a:cubicBezTo>
                <a:cubicBezTo>
                  <a:pt x="494915" y="439935"/>
                  <a:pt x="483346" y="434847"/>
                  <a:pt x="476876" y="424828"/>
                </a:cubicBezTo>
                <a:cubicBezTo>
                  <a:pt x="470406" y="414809"/>
                  <a:pt x="467171" y="399774"/>
                  <a:pt x="467171" y="379724"/>
                </a:cubicBezTo>
                <a:cubicBezTo>
                  <a:pt x="467171" y="339631"/>
                  <a:pt x="483034" y="319584"/>
                  <a:pt x="514759" y="319584"/>
                </a:cubicBezTo>
                <a:close/>
                <a:moveTo>
                  <a:pt x="410899" y="319584"/>
                </a:moveTo>
                <a:lnTo>
                  <a:pt x="440302" y="322042"/>
                </a:lnTo>
                <a:lnTo>
                  <a:pt x="439667" y="333347"/>
                </a:lnTo>
                <a:cubicBezTo>
                  <a:pt x="426117" y="331851"/>
                  <a:pt x="416597" y="331104"/>
                  <a:pt x="411106" y="331104"/>
                </a:cubicBezTo>
                <a:cubicBezTo>
                  <a:pt x="397640" y="331104"/>
                  <a:pt x="388375" y="334433"/>
                  <a:pt x="383311" y="341092"/>
                </a:cubicBezTo>
                <a:cubicBezTo>
                  <a:pt x="378248" y="347752"/>
                  <a:pt x="375716" y="360410"/>
                  <a:pt x="375716" y="379067"/>
                </a:cubicBezTo>
                <a:cubicBezTo>
                  <a:pt x="375716" y="397724"/>
                  <a:pt x="378014" y="410639"/>
                  <a:pt x="382611" y="417813"/>
                </a:cubicBezTo>
                <a:cubicBezTo>
                  <a:pt x="387208" y="424986"/>
                  <a:pt x="396790" y="428573"/>
                  <a:pt x="411356" y="428573"/>
                </a:cubicBezTo>
                <a:lnTo>
                  <a:pt x="440135" y="426326"/>
                </a:lnTo>
                <a:lnTo>
                  <a:pt x="440749" y="437842"/>
                </a:lnTo>
                <a:cubicBezTo>
                  <a:pt x="426802" y="439342"/>
                  <a:pt x="416921" y="440092"/>
                  <a:pt x="411106" y="440092"/>
                </a:cubicBezTo>
                <a:cubicBezTo>
                  <a:pt x="392075" y="440092"/>
                  <a:pt x="379274" y="435540"/>
                  <a:pt x="372703" y="426435"/>
                </a:cubicBezTo>
                <a:cubicBezTo>
                  <a:pt x="366132" y="417331"/>
                  <a:pt x="362846" y="401580"/>
                  <a:pt x="362846" y="379183"/>
                </a:cubicBezTo>
                <a:cubicBezTo>
                  <a:pt x="362846" y="356786"/>
                  <a:pt x="366471" y="341254"/>
                  <a:pt x="373721" y="332586"/>
                </a:cubicBezTo>
                <a:cubicBezTo>
                  <a:pt x="380971" y="323918"/>
                  <a:pt x="393363" y="319584"/>
                  <a:pt x="410899" y="319584"/>
                </a:cubicBezTo>
                <a:close/>
                <a:moveTo>
                  <a:pt x="306124" y="319584"/>
                </a:moveTo>
                <a:lnTo>
                  <a:pt x="335527" y="322042"/>
                </a:lnTo>
                <a:lnTo>
                  <a:pt x="334892" y="333347"/>
                </a:lnTo>
                <a:cubicBezTo>
                  <a:pt x="321342" y="331851"/>
                  <a:pt x="311822" y="331104"/>
                  <a:pt x="306331" y="331104"/>
                </a:cubicBezTo>
                <a:cubicBezTo>
                  <a:pt x="292865" y="331104"/>
                  <a:pt x="283600" y="334433"/>
                  <a:pt x="278536" y="341092"/>
                </a:cubicBezTo>
                <a:cubicBezTo>
                  <a:pt x="273473" y="347752"/>
                  <a:pt x="270941" y="360410"/>
                  <a:pt x="270941" y="379067"/>
                </a:cubicBezTo>
                <a:cubicBezTo>
                  <a:pt x="270941" y="397724"/>
                  <a:pt x="273239" y="410639"/>
                  <a:pt x="277836" y="417813"/>
                </a:cubicBezTo>
                <a:cubicBezTo>
                  <a:pt x="282433" y="424986"/>
                  <a:pt x="292015" y="428573"/>
                  <a:pt x="306581" y="428573"/>
                </a:cubicBezTo>
                <a:lnTo>
                  <a:pt x="335360" y="426326"/>
                </a:lnTo>
                <a:lnTo>
                  <a:pt x="335974" y="437842"/>
                </a:lnTo>
                <a:cubicBezTo>
                  <a:pt x="322027" y="439342"/>
                  <a:pt x="312146" y="440092"/>
                  <a:pt x="306331" y="440092"/>
                </a:cubicBezTo>
                <a:cubicBezTo>
                  <a:pt x="287300" y="440092"/>
                  <a:pt x="274499" y="435540"/>
                  <a:pt x="267928" y="426435"/>
                </a:cubicBezTo>
                <a:cubicBezTo>
                  <a:pt x="261357" y="417331"/>
                  <a:pt x="258071" y="401580"/>
                  <a:pt x="258071" y="379183"/>
                </a:cubicBezTo>
                <a:cubicBezTo>
                  <a:pt x="258071" y="356786"/>
                  <a:pt x="261696" y="341254"/>
                  <a:pt x="268946" y="332586"/>
                </a:cubicBezTo>
                <a:cubicBezTo>
                  <a:pt x="276196" y="323918"/>
                  <a:pt x="288588" y="319584"/>
                  <a:pt x="306124" y="319584"/>
                </a:cubicBezTo>
                <a:close/>
                <a:moveTo>
                  <a:pt x="50724" y="274286"/>
                </a:moveTo>
                <a:cubicBezTo>
                  <a:pt x="61032" y="274286"/>
                  <a:pt x="73524" y="275193"/>
                  <a:pt x="88200" y="277008"/>
                </a:cubicBezTo>
                <a:lnTo>
                  <a:pt x="97637" y="278176"/>
                </a:lnTo>
                <a:lnTo>
                  <a:pt x="96444" y="290066"/>
                </a:lnTo>
                <a:cubicBezTo>
                  <a:pt x="74444" y="287523"/>
                  <a:pt x="59204" y="286252"/>
                  <a:pt x="50724" y="286252"/>
                </a:cubicBezTo>
                <a:cubicBezTo>
                  <a:pt x="25638" y="286252"/>
                  <a:pt x="13094" y="295955"/>
                  <a:pt x="13094" y="315362"/>
                </a:cubicBezTo>
                <a:cubicBezTo>
                  <a:pt x="13094" y="324378"/>
                  <a:pt x="14664" y="331066"/>
                  <a:pt x="17802" y="335426"/>
                </a:cubicBezTo>
                <a:cubicBezTo>
                  <a:pt x="19147" y="336945"/>
                  <a:pt x="20723" y="338434"/>
                  <a:pt x="22528" y="339892"/>
                </a:cubicBezTo>
                <a:cubicBezTo>
                  <a:pt x="24333" y="341351"/>
                  <a:pt x="26777" y="342504"/>
                  <a:pt x="29861" y="343352"/>
                </a:cubicBezTo>
                <a:cubicBezTo>
                  <a:pt x="36121" y="345323"/>
                  <a:pt x="44585" y="347182"/>
                  <a:pt x="55253" y="348927"/>
                </a:cubicBezTo>
                <a:cubicBezTo>
                  <a:pt x="70676" y="351280"/>
                  <a:pt x="82157" y="355273"/>
                  <a:pt x="89695" y="360907"/>
                </a:cubicBezTo>
                <a:cubicBezTo>
                  <a:pt x="97233" y="366541"/>
                  <a:pt x="101002" y="376327"/>
                  <a:pt x="101002" y="390265"/>
                </a:cubicBezTo>
                <a:cubicBezTo>
                  <a:pt x="101002" y="407838"/>
                  <a:pt x="96849" y="420461"/>
                  <a:pt x="88545" y="428134"/>
                </a:cubicBezTo>
                <a:cubicBezTo>
                  <a:pt x="80240" y="435806"/>
                  <a:pt x="67783" y="439642"/>
                  <a:pt x="51174" y="439642"/>
                </a:cubicBezTo>
                <a:cubicBezTo>
                  <a:pt x="41139" y="439642"/>
                  <a:pt x="27825" y="438746"/>
                  <a:pt x="11230" y="436953"/>
                </a:cubicBezTo>
                <a:lnTo>
                  <a:pt x="896" y="435806"/>
                </a:lnTo>
                <a:lnTo>
                  <a:pt x="2032" y="423637"/>
                </a:lnTo>
                <a:cubicBezTo>
                  <a:pt x="24028" y="426330"/>
                  <a:pt x="41006" y="427676"/>
                  <a:pt x="52967" y="427676"/>
                </a:cubicBezTo>
                <a:cubicBezTo>
                  <a:pt x="76261" y="427676"/>
                  <a:pt x="87907" y="415430"/>
                  <a:pt x="87907" y="390936"/>
                </a:cubicBezTo>
                <a:cubicBezTo>
                  <a:pt x="87907" y="380804"/>
                  <a:pt x="85301" y="373817"/>
                  <a:pt x="80088" y="369976"/>
                </a:cubicBezTo>
                <a:cubicBezTo>
                  <a:pt x="74876" y="366135"/>
                  <a:pt x="66402" y="363329"/>
                  <a:pt x="54667" y="361558"/>
                </a:cubicBezTo>
                <a:cubicBezTo>
                  <a:pt x="42933" y="359786"/>
                  <a:pt x="34461" y="358162"/>
                  <a:pt x="29253" y="356685"/>
                </a:cubicBezTo>
                <a:cubicBezTo>
                  <a:pt x="24046" y="355209"/>
                  <a:pt x="18948" y="352887"/>
                  <a:pt x="13961" y="349720"/>
                </a:cubicBezTo>
                <a:cubicBezTo>
                  <a:pt x="8973" y="346553"/>
                  <a:pt x="5399" y="342210"/>
                  <a:pt x="3240" y="336692"/>
                </a:cubicBezTo>
                <a:cubicBezTo>
                  <a:pt x="1080" y="331173"/>
                  <a:pt x="0" y="324214"/>
                  <a:pt x="0" y="315813"/>
                </a:cubicBezTo>
                <a:cubicBezTo>
                  <a:pt x="0" y="288128"/>
                  <a:pt x="16908" y="274286"/>
                  <a:pt x="50724" y="274286"/>
                </a:cubicBezTo>
                <a:close/>
                <a:moveTo>
                  <a:pt x="1144167" y="270025"/>
                </a:moveTo>
                <a:lnTo>
                  <a:pt x="1156590" y="270025"/>
                </a:lnTo>
                <a:lnTo>
                  <a:pt x="1156590" y="438074"/>
                </a:lnTo>
                <a:lnTo>
                  <a:pt x="1144167" y="438074"/>
                </a:lnTo>
                <a:lnTo>
                  <a:pt x="1144167" y="428655"/>
                </a:lnTo>
                <a:cubicBezTo>
                  <a:pt x="1141998" y="431384"/>
                  <a:pt x="1136933" y="433973"/>
                  <a:pt x="1128974" y="436420"/>
                </a:cubicBezTo>
                <a:cubicBezTo>
                  <a:pt x="1121014" y="438868"/>
                  <a:pt x="1114478" y="440092"/>
                  <a:pt x="1109364" y="440092"/>
                </a:cubicBezTo>
                <a:cubicBezTo>
                  <a:pt x="1104250" y="440092"/>
                  <a:pt x="1100332" y="439898"/>
                  <a:pt x="1097607" y="439508"/>
                </a:cubicBezTo>
                <a:cubicBezTo>
                  <a:pt x="1094883" y="439119"/>
                  <a:pt x="1091420" y="437833"/>
                  <a:pt x="1087218" y="435651"/>
                </a:cubicBezTo>
                <a:cubicBezTo>
                  <a:pt x="1083017" y="433468"/>
                  <a:pt x="1079594" y="430373"/>
                  <a:pt x="1076949" y="426366"/>
                </a:cubicBezTo>
                <a:cubicBezTo>
                  <a:pt x="1074305" y="422358"/>
                  <a:pt x="1072027" y="416532"/>
                  <a:pt x="1070114" y="408887"/>
                </a:cubicBezTo>
                <a:cubicBezTo>
                  <a:pt x="1068202" y="401242"/>
                  <a:pt x="1067246" y="392118"/>
                  <a:pt x="1067246" y="381517"/>
                </a:cubicBezTo>
                <a:cubicBezTo>
                  <a:pt x="1067246" y="360762"/>
                  <a:pt x="1070891" y="345251"/>
                  <a:pt x="1078180" y="334985"/>
                </a:cubicBezTo>
                <a:cubicBezTo>
                  <a:pt x="1085469" y="324718"/>
                  <a:pt x="1098360" y="319584"/>
                  <a:pt x="1116853" y="319584"/>
                </a:cubicBezTo>
                <a:cubicBezTo>
                  <a:pt x="1125480" y="319584"/>
                  <a:pt x="1134585" y="320405"/>
                  <a:pt x="1144167" y="322045"/>
                </a:cubicBezTo>
                <a:close/>
                <a:moveTo>
                  <a:pt x="987579" y="270025"/>
                </a:moveTo>
                <a:lnTo>
                  <a:pt x="999999" y="270025"/>
                </a:lnTo>
                <a:lnTo>
                  <a:pt x="999999" y="438074"/>
                </a:lnTo>
                <a:lnTo>
                  <a:pt x="987579" y="438074"/>
                </a:lnTo>
                <a:close/>
                <a:moveTo>
                  <a:pt x="1344191" y="268007"/>
                </a:moveTo>
                <a:lnTo>
                  <a:pt x="1368029" y="268782"/>
                </a:lnTo>
                <a:lnTo>
                  <a:pt x="1368029" y="279972"/>
                </a:lnTo>
                <a:cubicBezTo>
                  <a:pt x="1356859" y="279675"/>
                  <a:pt x="1349219" y="279526"/>
                  <a:pt x="1345109" y="279526"/>
                </a:cubicBezTo>
                <a:cubicBezTo>
                  <a:pt x="1338008" y="279526"/>
                  <a:pt x="1333175" y="281465"/>
                  <a:pt x="1330610" y="285344"/>
                </a:cubicBezTo>
                <a:cubicBezTo>
                  <a:pt x="1328046" y="289224"/>
                  <a:pt x="1326763" y="297510"/>
                  <a:pt x="1326763" y="310205"/>
                </a:cubicBezTo>
                <a:lnTo>
                  <a:pt x="1326763" y="321603"/>
                </a:lnTo>
                <a:lnTo>
                  <a:pt x="1363093" y="321603"/>
                </a:lnTo>
                <a:lnTo>
                  <a:pt x="1363093" y="333122"/>
                </a:lnTo>
                <a:lnTo>
                  <a:pt x="1326763" y="333122"/>
                </a:lnTo>
                <a:lnTo>
                  <a:pt x="1326763" y="438074"/>
                </a:lnTo>
                <a:lnTo>
                  <a:pt x="1314344" y="438074"/>
                </a:lnTo>
                <a:lnTo>
                  <a:pt x="1314344" y="333122"/>
                </a:lnTo>
                <a:lnTo>
                  <a:pt x="1298871" y="333122"/>
                </a:lnTo>
                <a:lnTo>
                  <a:pt x="1298871" y="321603"/>
                </a:lnTo>
                <a:lnTo>
                  <a:pt x="1314344" y="321603"/>
                </a:lnTo>
                <a:lnTo>
                  <a:pt x="1314344" y="309980"/>
                </a:lnTo>
                <a:cubicBezTo>
                  <a:pt x="1314344" y="293870"/>
                  <a:pt x="1316622" y="282848"/>
                  <a:pt x="1321177" y="276911"/>
                </a:cubicBezTo>
                <a:cubicBezTo>
                  <a:pt x="1325732" y="270975"/>
                  <a:pt x="1333404" y="268007"/>
                  <a:pt x="1344191" y="268007"/>
                </a:cubicBezTo>
                <a:close/>
                <a:moveTo>
                  <a:pt x="829840" y="268007"/>
                </a:moveTo>
                <a:lnTo>
                  <a:pt x="853679" y="268782"/>
                </a:lnTo>
                <a:lnTo>
                  <a:pt x="853679" y="279972"/>
                </a:lnTo>
                <a:cubicBezTo>
                  <a:pt x="842509" y="279675"/>
                  <a:pt x="834868" y="279526"/>
                  <a:pt x="830758" y="279526"/>
                </a:cubicBezTo>
                <a:cubicBezTo>
                  <a:pt x="823657" y="279526"/>
                  <a:pt x="818825" y="281465"/>
                  <a:pt x="816260" y="285344"/>
                </a:cubicBezTo>
                <a:cubicBezTo>
                  <a:pt x="813696" y="289224"/>
                  <a:pt x="812413" y="297510"/>
                  <a:pt x="812413" y="310205"/>
                </a:cubicBezTo>
                <a:lnTo>
                  <a:pt x="812413" y="321603"/>
                </a:lnTo>
                <a:lnTo>
                  <a:pt x="848743" y="321603"/>
                </a:lnTo>
                <a:lnTo>
                  <a:pt x="848743" y="333122"/>
                </a:lnTo>
                <a:lnTo>
                  <a:pt x="812413" y="333122"/>
                </a:lnTo>
                <a:lnTo>
                  <a:pt x="812413" y="438074"/>
                </a:lnTo>
                <a:lnTo>
                  <a:pt x="799994" y="438074"/>
                </a:lnTo>
                <a:lnTo>
                  <a:pt x="799994" y="333122"/>
                </a:lnTo>
                <a:lnTo>
                  <a:pt x="784520" y="333122"/>
                </a:lnTo>
                <a:lnTo>
                  <a:pt x="784520" y="321603"/>
                </a:lnTo>
                <a:lnTo>
                  <a:pt x="799994" y="321603"/>
                </a:lnTo>
                <a:lnTo>
                  <a:pt x="799994" y="309980"/>
                </a:lnTo>
                <a:cubicBezTo>
                  <a:pt x="799994" y="293870"/>
                  <a:pt x="802272" y="282848"/>
                  <a:pt x="806827" y="276911"/>
                </a:cubicBezTo>
                <a:cubicBezTo>
                  <a:pt x="811382" y="270975"/>
                  <a:pt x="819053" y="268007"/>
                  <a:pt x="829840" y="268007"/>
                </a:cubicBezTo>
                <a:close/>
                <a:moveTo>
                  <a:pt x="1163436" y="128931"/>
                </a:moveTo>
                <a:lnTo>
                  <a:pt x="1190182" y="128931"/>
                </a:lnTo>
                <a:lnTo>
                  <a:pt x="1190182" y="161849"/>
                </a:lnTo>
                <a:lnTo>
                  <a:pt x="1163436" y="161849"/>
                </a:lnTo>
                <a:close/>
                <a:moveTo>
                  <a:pt x="252922" y="108585"/>
                </a:moveTo>
                <a:lnTo>
                  <a:pt x="226404" y="111100"/>
                </a:lnTo>
                <a:cubicBezTo>
                  <a:pt x="215889" y="112014"/>
                  <a:pt x="210631" y="117729"/>
                  <a:pt x="210631" y="128245"/>
                </a:cubicBezTo>
                <a:cubicBezTo>
                  <a:pt x="210631" y="138761"/>
                  <a:pt x="215279" y="144018"/>
                  <a:pt x="224575" y="144018"/>
                </a:cubicBezTo>
                <a:cubicBezTo>
                  <a:pt x="232195" y="144018"/>
                  <a:pt x="240273" y="142799"/>
                  <a:pt x="248807" y="140361"/>
                </a:cubicBezTo>
                <a:lnTo>
                  <a:pt x="252922" y="138989"/>
                </a:lnTo>
                <a:close/>
                <a:moveTo>
                  <a:pt x="1163436" y="59665"/>
                </a:moveTo>
                <a:lnTo>
                  <a:pt x="1190182" y="59665"/>
                </a:lnTo>
                <a:lnTo>
                  <a:pt x="1190182" y="92583"/>
                </a:lnTo>
                <a:lnTo>
                  <a:pt x="1163436" y="92583"/>
                </a:lnTo>
                <a:close/>
                <a:moveTo>
                  <a:pt x="435802" y="45035"/>
                </a:moveTo>
                <a:cubicBezTo>
                  <a:pt x="443879" y="45035"/>
                  <a:pt x="453404" y="46101"/>
                  <a:pt x="464377" y="48235"/>
                </a:cubicBezTo>
                <a:lnTo>
                  <a:pt x="470092" y="49378"/>
                </a:lnTo>
                <a:lnTo>
                  <a:pt x="469177" y="69038"/>
                </a:lnTo>
                <a:cubicBezTo>
                  <a:pt x="457138" y="67818"/>
                  <a:pt x="448222" y="67209"/>
                  <a:pt x="442431" y="67209"/>
                </a:cubicBezTo>
                <a:cubicBezTo>
                  <a:pt x="430849" y="67209"/>
                  <a:pt x="423077" y="69800"/>
                  <a:pt x="419114" y="74981"/>
                </a:cubicBezTo>
                <a:cubicBezTo>
                  <a:pt x="415152" y="80163"/>
                  <a:pt x="413170" y="89916"/>
                  <a:pt x="413170" y="104242"/>
                </a:cubicBezTo>
                <a:cubicBezTo>
                  <a:pt x="413170" y="118568"/>
                  <a:pt x="415075" y="128474"/>
                  <a:pt x="418885" y="133960"/>
                </a:cubicBezTo>
                <a:cubicBezTo>
                  <a:pt x="422696" y="139446"/>
                  <a:pt x="430620" y="142190"/>
                  <a:pt x="442660" y="142190"/>
                </a:cubicBezTo>
                <a:lnTo>
                  <a:pt x="469406" y="140361"/>
                </a:lnTo>
                <a:lnTo>
                  <a:pt x="470092" y="160249"/>
                </a:lnTo>
                <a:cubicBezTo>
                  <a:pt x="454699" y="162992"/>
                  <a:pt x="443117" y="164364"/>
                  <a:pt x="435345" y="164364"/>
                </a:cubicBezTo>
                <a:cubicBezTo>
                  <a:pt x="417971" y="164364"/>
                  <a:pt x="405741" y="159678"/>
                  <a:pt x="398654" y="150305"/>
                </a:cubicBezTo>
                <a:cubicBezTo>
                  <a:pt x="391568" y="140932"/>
                  <a:pt x="388024" y="125578"/>
                  <a:pt x="388024" y="104242"/>
                </a:cubicBezTo>
                <a:cubicBezTo>
                  <a:pt x="388024" y="82906"/>
                  <a:pt x="391758" y="67704"/>
                  <a:pt x="399226" y="58636"/>
                </a:cubicBezTo>
                <a:cubicBezTo>
                  <a:pt x="406693" y="49569"/>
                  <a:pt x="418885" y="45035"/>
                  <a:pt x="435802" y="45035"/>
                </a:cubicBezTo>
                <a:close/>
                <a:moveTo>
                  <a:pt x="370880" y="45035"/>
                </a:moveTo>
                <a:lnTo>
                  <a:pt x="370880" y="69952"/>
                </a:lnTo>
                <a:cubicBezTo>
                  <a:pt x="357773" y="72543"/>
                  <a:pt x="346572" y="75896"/>
                  <a:pt x="337275" y="80010"/>
                </a:cubicBezTo>
                <a:lnTo>
                  <a:pt x="332246" y="82068"/>
                </a:lnTo>
                <a:lnTo>
                  <a:pt x="332246" y="161849"/>
                </a:lnTo>
                <a:lnTo>
                  <a:pt x="307329" y="161849"/>
                </a:lnTo>
                <a:lnTo>
                  <a:pt x="307329" y="47549"/>
                </a:lnTo>
                <a:lnTo>
                  <a:pt x="332017" y="47549"/>
                </a:lnTo>
                <a:lnTo>
                  <a:pt x="332017" y="61265"/>
                </a:lnTo>
                <a:cubicBezTo>
                  <a:pt x="344971" y="52883"/>
                  <a:pt x="357925" y="47473"/>
                  <a:pt x="370880" y="45035"/>
                </a:cubicBezTo>
                <a:close/>
                <a:moveTo>
                  <a:pt x="238177" y="45035"/>
                </a:moveTo>
                <a:cubicBezTo>
                  <a:pt x="252122" y="45035"/>
                  <a:pt x="262180" y="48045"/>
                  <a:pt x="268352" y="54064"/>
                </a:cubicBezTo>
                <a:cubicBezTo>
                  <a:pt x="274525" y="60084"/>
                  <a:pt x="277611" y="69647"/>
                  <a:pt x="277611" y="82754"/>
                </a:cubicBezTo>
                <a:lnTo>
                  <a:pt x="277611" y="134874"/>
                </a:lnTo>
                <a:cubicBezTo>
                  <a:pt x="277763" y="138227"/>
                  <a:pt x="278639" y="140704"/>
                  <a:pt x="280240" y="142304"/>
                </a:cubicBezTo>
                <a:cubicBezTo>
                  <a:pt x="281840" y="143904"/>
                  <a:pt x="284316" y="144933"/>
                  <a:pt x="287669" y="145390"/>
                </a:cubicBezTo>
                <a:lnTo>
                  <a:pt x="286983" y="164364"/>
                </a:lnTo>
                <a:cubicBezTo>
                  <a:pt x="273877" y="164364"/>
                  <a:pt x="263742" y="161544"/>
                  <a:pt x="256580" y="155906"/>
                </a:cubicBezTo>
                <a:cubicBezTo>
                  <a:pt x="244387" y="161544"/>
                  <a:pt x="232119" y="164364"/>
                  <a:pt x="219775" y="164364"/>
                </a:cubicBezTo>
                <a:cubicBezTo>
                  <a:pt x="197067" y="164364"/>
                  <a:pt x="185713" y="152248"/>
                  <a:pt x="185713" y="128016"/>
                </a:cubicBezTo>
                <a:cubicBezTo>
                  <a:pt x="185713" y="116434"/>
                  <a:pt x="188800" y="108052"/>
                  <a:pt x="194972" y="102870"/>
                </a:cubicBezTo>
                <a:cubicBezTo>
                  <a:pt x="201144" y="97689"/>
                  <a:pt x="210631" y="94565"/>
                  <a:pt x="223433" y="93498"/>
                </a:cubicBezTo>
                <a:lnTo>
                  <a:pt x="252922" y="90983"/>
                </a:lnTo>
                <a:lnTo>
                  <a:pt x="252922" y="82754"/>
                </a:lnTo>
                <a:cubicBezTo>
                  <a:pt x="252922" y="76658"/>
                  <a:pt x="251588" y="72390"/>
                  <a:pt x="248921" y="69952"/>
                </a:cubicBezTo>
                <a:cubicBezTo>
                  <a:pt x="246254" y="67514"/>
                  <a:pt x="242330" y="66294"/>
                  <a:pt x="237148" y="66294"/>
                </a:cubicBezTo>
                <a:cubicBezTo>
                  <a:pt x="227395" y="66294"/>
                  <a:pt x="215203" y="66904"/>
                  <a:pt x="200572" y="68123"/>
                </a:cubicBezTo>
                <a:lnTo>
                  <a:pt x="193257" y="68580"/>
                </a:lnTo>
                <a:lnTo>
                  <a:pt x="192343" y="50978"/>
                </a:lnTo>
                <a:cubicBezTo>
                  <a:pt x="208955" y="47016"/>
                  <a:pt x="224233" y="45035"/>
                  <a:pt x="238177" y="45035"/>
                </a:cubicBezTo>
                <a:close/>
                <a:moveTo>
                  <a:pt x="842024" y="30633"/>
                </a:moveTo>
                <a:cubicBezTo>
                  <a:pt x="831051" y="30633"/>
                  <a:pt x="823165" y="34786"/>
                  <a:pt x="818364" y="43092"/>
                </a:cubicBezTo>
                <a:cubicBezTo>
                  <a:pt x="813563" y="51397"/>
                  <a:pt x="811163" y="65990"/>
                  <a:pt x="811163" y="86868"/>
                </a:cubicBezTo>
                <a:cubicBezTo>
                  <a:pt x="811163" y="107747"/>
                  <a:pt x="813640" y="122187"/>
                  <a:pt x="818593" y="130188"/>
                </a:cubicBezTo>
                <a:cubicBezTo>
                  <a:pt x="823546" y="138189"/>
                  <a:pt x="831394" y="142190"/>
                  <a:pt x="842138" y="142190"/>
                </a:cubicBezTo>
                <a:cubicBezTo>
                  <a:pt x="852883" y="142190"/>
                  <a:pt x="860655" y="138189"/>
                  <a:pt x="865456" y="130188"/>
                </a:cubicBezTo>
                <a:cubicBezTo>
                  <a:pt x="870256" y="122187"/>
                  <a:pt x="872656" y="107747"/>
                  <a:pt x="872656" y="86868"/>
                </a:cubicBezTo>
                <a:cubicBezTo>
                  <a:pt x="872656" y="65990"/>
                  <a:pt x="870294" y="51397"/>
                  <a:pt x="865570" y="43092"/>
                </a:cubicBezTo>
                <a:cubicBezTo>
                  <a:pt x="860845" y="34786"/>
                  <a:pt x="852997" y="30633"/>
                  <a:pt x="842024" y="30633"/>
                </a:cubicBezTo>
                <a:close/>
                <a:moveTo>
                  <a:pt x="1074587" y="10973"/>
                </a:moveTo>
                <a:lnTo>
                  <a:pt x="1102704" y="10973"/>
                </a:lnTo>
                <a:lnTo>
                  <a:pt x="1060642" y="112700"/>
                </a:lnTo>
                <a:lnTo>
                  <a:pt x="1102704" y="112700"/>
                </a:lnTo>
                <a:lnTo>
                  <a:pt x="1102704" y="68352"/>
                </a:lnTo>
                <a:lnTo>
                  <a:pt x="1128308" y="68352"/>
                </a:lnTo>
                <a:lnTo>
                  <a:pt x="1128308" y="112700"/>
                </a:lnTo>
                <a:lnTo>
                  <a:pt x="1144767" y="112700"/>
                </a:lnTo>
                <a:lnTo>
                  <a:pt x="1144767" y="134874"/>
                </a:lnTo>
                <a:lnTo>
                  <a:pt x="1128308" y="134874"/>
                </a:lnTo>
                <a:lnTo>
                  <a:pt x="1128308" y="161849"/>
                </a:lnTo>
                <a:lnTo>
                  <a:pt x="1102704" y="161849"/>
                </a:lnTo>
                <a:lnTo>
                  <a:pt x="1102704" y="134874"/>
                </a:lnTo>
                <a:lnTo>
                  <a:pt x="1034810" y="134874"/>
                </a:lnTo>
                <a:lnTo>
                  <a:pt x="1034810" y="115443"/>
                </a:lnTo>
                <a:close/>
                <a:moveTo>
                  <a:pt x="971107" y="10973"/>
                </a:moveTo>
                <a:lnTo>
                  <a:pt x="994424" y="10973"/>
                </a:lnTo>
                <a:lnTo>
                  <a:pt x="994424" y="161849"/>
                </a:lnTo>
                <a:lnTo>
                  <a:pt x="969049" y="161849"/>
                </a:lnTo>
                <a:lnTo>
                  <a:pt x="969049" y="39777"/>
                </a:lnTo>
                <a:lnTo>
                  <a:pt x="933616" y="62637"/>
                </a:lnTo>
                <a:lnTo>
                  <a:pt x="921958" y="43663"/>
                </a:lnTo>
                <a:close/>
                <a:moveTo>
                  <a:pt x="842024" y="8459"/>
                </a:moveTo>
                <a:cubicBezTo>
                  <a:pt x="861074" y="8459"/>
                  <a:pt x="875324" y="14555"/>
                  <a:pt x="884772" y="26747"/>
                </a:cubicBezTo>
                <a:cubicBezTo>
                  <a:pt x="894221" y="38939"/>
                  <a:pt x="898945" y="59094"/>
                  <a:pt x="898945" y="87211"/>
                </a:cubicBezTo>
                <a:cubicBezTo>
                  <a:pt x="898945" y="115329"/>
                  <a:pt x="894183" y="135217"/>
                  <a:pt x="884658" y="146876"/>
                </a:cubicBezTo>
                <a:cubicBezTo>
                  <a:pt x="875133" y="158535"/>
                  <a:pt x="860884" y="164364"/>
                  <a:pt x="841910" y="164364"/>
                </a:cubicBezTo>
                <a:cubicBezTo>
                  <a:pt x="822936" y="164364"/>
                  <a:pt x="808687" y="158573"/>
                  <a:pt x="799162" y="146990"/>
                </a:cubicBezTo>
                <a:cubicBezTo>
                  <a:pt x="789637" y="135408"/>
                  <a:pt x="784874" y="115558"/>
                  <a:pt x="784874" y="87440"/>
                </a:cubicBezTo>
                <a:cubicBezTo>
                  <a:pt x="784874" y="59322"/>
                  <a:pt x="789637" y="39129"/>
                  <a:pt x="799162" y="26861"/>
                </a:cubicBezTo>
                <a:cubicBezTo>
                  <a:pt x="808687" y="14593"/>
                  <a:pt x="822974" y="8459"/>
                  <a:pt x="842024" y="8459"/>
                </a:cubicBezTo>
                <a:close/>
                <a:moveTo>
                  <a:pt x="716370" y="8459"/>
                </a:moveTo>
                <a:cubicBezTo>
                  <a:pt x="747917" y="8459"/>
                  <a:pt x="763691" y="22479"/>
                  <a:pt x="763691" y="50521"/>
                </a:cubicBezTo>
                <a:cubicBezTo>
                  <a:pt x="763691" y="61494"/>
                  <a:pt x="761290" y="71019"/>
                  <a:pt x="756490" y="79096"/>
                </a:cubicBezTo>
                <a:cubicBezTo>
                  <a:pt x="751689" y="87173"/>
                  <a:pt x="743116" y="96927"/>
                  <a:pt x="730772" y="108357"/>
                </a:cubicBezTo>
                <a:lnTo>
                  <a:pt x="698539" y="139675"/>
                </a:lnTo>
                <a:lnTo>
                  <a:pt x="766662" y="139675"/>
                </a:lnTo>
                <a:lnTo>
                  <a:pt x="766662" y="161849"/>
                </a:lnTo>
                <a:lnTo>
                  <a:pt x="669507" y="161849"/>
                </a:lnTo>
                <a:lnTo>
                  <a:pt x="669507" y="140132"/>
                </a:lnTo>
                <a:lnTo>
                  <a:pt x="706769" y="101727"/>
                </a:lnTo>
                <a:cubicBezTo>
                  <a:pt x="718047" y="90145"/>
                  <a:pt x="725972" y="81077"/>
                  <a:pt x="730543" y="74524"/>
                </a:cubicBezTo>
                <a:cubicBezTo>
                  <a:pt x="735116" y="67971"/>
                  <a:pt x="737401" y="60770"/>
                  <a:pt x="737401" y="52921"/>
                </a:cubicBezTo>
                <a:cubicBezTo>
                  <a:pt x="737401" y="45073"/>
                  <a:pt x="735192" y="39472"/>
                  <a:pt x="730772" y="36119"/>
                </a:cubicBezTo>
                <a:cubicBezTo>
                  <a:pt x="726352" y="32766"/>
                  <a:pt x="719113" y="31090"/>
                  <a:pt x="709055" y="31090"/>
                </a:cubicBezTo>
                <a:cubicBezTo>
                  <a:pt x="699606" y="31090"/>
                  <a:pt x="689167" y="32157"/>
                  <a:pt x="677737" y="34290"/>
                </a:cubicBezTo>
                <a:lnTo>
                  <a:pt x="672022" y="35205"/>
                </a:lnTo>
                <a:lnTo>
                  <a:pt x="670422" y="15088"/>
                </a:lnTo>
                <a:cubicBezTo>
                  <a:pt x="685204" y="10668"/>
                  <a:pt x="700521" y="8459"/>
                  <a:pt x="716370" y="8459"/>
                </a:cubicBezTo>
                <a:close/>
                <a:moveTo>
                  <a:pt x="5500" y="5258"/>
                </a:moveTo>
                <a:lnTo>
                  <a:pt x="49620" y="5258"/>
                </a:lnTo>
                <a:lnTo>
                  <a:pt x="84596" y="127559"/>
                </a:lnTo>
                <a:lnTo>
                  <a:pt x="119572" y="5258"/>
                </a:lnTo>
                <a:lnTo>
                  <a:pt x="163920" y="5258"/>
                </a:lnTo>
                <a:lnTo>
                  <a:pt x="163920" y="161849"/>
                </a:lnTo>
                <a:lnTo>
                  <a:pt x="138317" y="161849"/>
                </a:lnTo>
                <a:lnTo>
                  <a:pt x="138317" y="33376"/>
                </a:lnTo>
                <a:lnTo>
                  <a:pt x="134888" y="33376"/>
                </a:lnTo>
                <a:lnTo>
                  <a:pt x="97855" y="155448"/>
                </a:lnTo>
                <a:lnTo>
                  <a:pt x="71337" y="155448"/>
                </a:lnTo>
                <a:lnTo>
                  <a:pt x="34304" y="33376"/>
                </a:lnTo>
                <a:lnTo>
                  <a:pt x="30875" y="33376"/>
                </a:lnTo>
                <a:lnTo>
                  <a:pt x="30875" y="161849"/>
                </a:lnTo>
                <a:lnTo>
                  <a:pt x="5500" y="161849"/>
                </a:lnTo>
                <a:close/>
                <a:moveTo>
                  <a:pt x="497829" y="0"/>
                </a:moveTo>
                <a:lnTo>
                  <a:pt x="522746" y="0"/>
                </a:lnTo>
                <a:lnTo>
                  <a:pt x="522746" y="53493"/>
                </a:lnTo>
                <a:cubicBezTo>
                  <a:pt x="534024" y="47854"/>
                  <a:pt x="544463" y="45035"/>
                  <a:pt x="554064" y="45035"/>
                </a:cubicBezTo>
                <a:cubicBezTo>
                  <a:pt x="569304" y="45035"/>
                  <a:pt x="579706" y="49340"/>
                  <a:pt x="585268" y="57951"/>
                </a:cubicBezTo>
                <a:cubicBezTo>
                  <a:pt x="590831" y="66561"/>
                  <a:pt x="593612" y="80772"/>
                  <a:pt x="593612" y="100584"/>
                </a:cubicBezTo>
                <a:lnTo>
                  <a:pt x="593612" y="161849"/>
                </a:lnTo>
                <a:lnTo>
                  <a:pt x="568695" y="161849"/>
                </a:lnTo>
                <a:lnTo>
                  <a:pt x="568695" y="101270"/>
                </a:lnTo>
                <a:cubicBezTo>
                  <a:pt x="568695" y="88926"/>
                  <a:pt x="567399" y="80163"/>
                  <a:pt x="564809" y="74981"/>
                </a:cubicBezTo>
                <a:cubicBezTo>
                  <a:pt x="562218" y="69800"/>
                  <a:pt x="556731" y="67209"/>
                  <a:pt x="548349" y="67209"/>
                </a:cubicBezTo>
                <a:cubicBezTo>
                  <a:pt x="541034" y="67209"/>
                  <a:pt x="533719" y="68428"/>
                  <a:pt x="526404" y="70866"/>
                </a:cubicBezTo>
                <a:lnTo>
                  <a:pt x="522746" y="72238"/>
                </a:lnTo>
                <a:lnTo>
                  <a:pt x="522746" y="161849"/>
                </a:lnTo>
                <a:lnTo>
                  <a:pt x="497829" y="161849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To Outline"/>
          <p:cNvSpPr/>
          <p:nvPr/>
        </p:nvSpPr>
        <p:spPr>
          <a:xfrm>
            <a:off x="3306425" y="5598919"/>
            <a:ext cx="2014323" cy="762637"/>
          </a:xfrm>
          <a:custGeom>
            <a:avLst/>
            <a:gdLst/>
            <a:ahLst/>
            <a:cxnLst/>
            <a:rect l="l" t="t" r="r" b="b"/>
            <a:pathLst>
              <a:path w="2014323" h="762637">
                <a:moveTo>
                  <a:pt x="1575388" y="702312"/>
                </a:moveTo>
                <a:cubicBezTo>
                  <a:pt x="1569280" y="706534"/>
                  <a:pt x="1565217" y="710092"/>
                  <a:pt x="1563197" y="712986"/>
                </a:cubicBezTo>
                <a:cubicBezTo>
                  <a:pt x="1561178" y="715881"/>
                  <a:pt x="1560168" y="719709"/>
                  <a:pt x="1560168" y="724472"/>
                </a:cubicBezTo>
                <a:cubicBezTo>
                  <a:pt x="1560168" y="734975"/>
                  <a:pt x="1562286" y="742042"/>
                  <a:pt x="1566521" y="745673"/>
                </a:cubicBezTo>
                <a:cubicBezTo>
                  <a:pt x="1570756" y="749303"/>
                  <a:pt x="1579815" y="751118"/>
                  <a:pt x="1593698" y="751118"/>
                </a:cubicBezTo>
                <a:cubicBezTo>
                  <a:pt x="1607580" y="751118"/>
                  <a:pt x="1617334" y="749164"/>
                  <a:pt x="1622958" y="745256"/>
                </a:cubicBezTo>
                <a:cubicBezTo>
                  <a:pt x="1628583" y="741349"/>
                  <a:pt x="1631395" y="734651"/>
                  <a:pt x="1631395" y="725163"/>
                </a:cubicBezTo>
                <a:cubicBezTo>
                  <a:pt x="1631395" y="715675"/>
                  <a:pt x="1629409" y="709607"/>
                  <a:pt x="1625435" y="706959"/>
                </a:cubicBezTo>
                <a:cubicBezTo>
                  <a:pt x="1621462" y="704311"/>
                  <a:pt x="1613571" y="702987"/>
                  <a:pt x="1601763" y="702987"/>
                </a:cubicBezTo>
                <a:close/>
                <a:moveTo>
                  <a:pt x="1809336" y="648716"/>
                </a:moveTo>
                <a:lnTo>
                  <a:pt x="1770124" y="652977"/>
                </a:lnTo>
                <a:cubicBezTo>
                  <a:pt x="1762188" y="653813"/>
                  <a:pt x="1756625" y="656026"/>
                  <a:pt x="1753435" y="659615"/>
                </a:cubicBezTo>
                <a:cubicBezTo>
                  <a:pt x="1750245" y="663205"/>
                  <a:pt x="1748650" y="668788"/>
                  <a:pt x="1748650" y="676364"/>
                </a:cubicBezTo>
                <a:cubicBezTo>
                  <a:pt x="1748650" y="683940"/>
                  <a:pt x="1750286" y="689697"/>
                  <a:pt x="1753556" y="693634"/>
                </a:cubicBezTo>
                <a:cubicBezTo>
                  <a:pt x="1756827" y="697571"/>
                  <a:pt x="1761533" y="699540"/>
                  <a:pt x="1767674" y="699540"/>
                </a:cubicBezTo>
                <a:cubicBezTo>
                  <a:pt x="1773815" y="699540"/>
                  <a:pt x="1780455" y="698775"/>
                  <a:pt x="1787594" y="697245"/>
                </a:cubicBezTo>
                <a:cubicBezTo>
                  <a:pt x="1794733" y="695715"/>
                  <a:pt x="1800388" y="694206"/>
                  <a:pt x="1804557" y="692718"/>
                </a:cubicBezTo>
                <a:lnTo>
                  <a:pt x="1809336" y="691010"/>
                </a:lnTo>
                <a:close/>
                <a:moveTo>
                  <a:pt x="513335" y="637868"/>
                </a:moveTo>
                <a:lnTo>
                  <a:pt x="586751" y="637868"/>
                </a:lnTo>
                <a:lnTo>
                  <a:pt x="586751" y="649837"/>
                </a:lnTo>
                <a:lnTo>
                  <a:pt x="513335" y="649837"/>
                </a:lnTo>
                <a:close/>
                <a:moveTo>
                  <a:pt x="1471937" y="602071"/>
                </a:moveTo>
                <a:cubicBezTo>
                  <a:pt x="1458335" y="602071"/>
                  <a:pt x="1449115" y="605251"/>
                  <a:pt x="1444275" y="611611"/>
                </a:cubicBezTo>
                <a:cubicBezTo>
                  <a:pt x="1439435" y="617972"/>
                  <a:pt x="1437015" y="630325"/>
                  <a:pt x="1437015" y="648673"/>
                </a:cubicBezTo>
                <a:cubicBezTo>
                  <a:pt x="1437015" y="659305"/>
                  <a:pt x="1437377" y="667479"/>
                  <a:pt x="1438101" y="673194"/>
                </a:cubicBezTo>
                <a:cubicBezTo>
                  <a:pt x="1438825" y="678909"/>
                  <a:pt x="1440395" y="683942"/>
                  <a:pt x="1442812" y="688292"/>
                </a:cubicBezTo>
                <a:cubicBezTo>
                  <a:pt x="1445229" y="692643"/>
                  <a:pt x="1448660" y="695605"/>
                  <a:pt x="1453106" y="697179"/>
                </a:cubicBezTo>
                <a:cubicBezTo>
                  <a:pt x="1457554" y="698753"/>
                  <a:pt x="1463831" y="699540"/>
                  <a:pt x="1471935" y="699540"/>
                </a:cubicBezTo>
                <a:cubicBezTo>
                  <a:pt x="1480040" y="699540"/>
                  <a:pt x="1486316" y="698753"/>
                  <a:pt x="1490765" y="697179"/>
                </a:cubicBezTo>
                <a:cubicBezTo>
                  <a:pt x="1495213" y="695605"/>
                  <a:pt x="1498645" y="692642"/>
                  <a:pt x="1501062" y="688290"/>
                </a:cubicBezTo>
                <a:cubicBezTo>
                  <a:pt x="1503479" y="683939"/>
                  <a:pt x="1505056" y="678859"/>
                  <a:pt x="1505791" y="673053"/>
                </a:cubicBezTo>
                <a:cubicBezTo>
                  <a:pt x="1506527" y="667246"/>
                  <a:pt x="1506895" y="659120"/>
                  <a:pt x="1506895" y="648673"/>
                </a:cubicBezTo>
                <a:cubicBezTo>
                  <a:pt x="1506895" y="630356"/>
                  <a:pt x="1504469" y="618010"/>
                  <a:pt x="1499617" y="611634"/>
                </a:cubicBezTo>
                <a:cubicBezTo>
                  <a:pt x="1494766" y="605259"/>
                  <a:pt x="1485539" y="602071"/>
                  <a:pt x="1471937" y="602071"/>
                </a:cubicBezTo>
                <a:close/>
                <a:moveTo>
                  <a:pt x="1001088" y="602071"/>
                </a:moveTo>
                <a:cubicBezTo>
                  <a:pt x="995682" y="602071"/>
                  <a:pt x="989804" y="603056"/>
                  <a:pt x="983453" y="605026"/>
                </a:cubicBezTo>
                <a:cubicBezTo>
                  <a:pt x="977103" y="606997"/>
                  <a:pt x="972200" y="608918"/>
                  <a:pt x="968744" y="610790"/>
                </a:cubicBezTo>
                <a:lnTo>
                  <a:pt x="964576" y="613051"/>
                </a:lnTo>
                <a:lnTo>
                  <a:pt x="964576" y="696808"/>
                </a:lnTo>
                <a:cubicBezTo>
                  <a:pt x="974592" y="698629"/>
                  <a:pt x="983698" y="699540"/>
                  <a:pt x="991894" y="699540"/>
                </a:cubicBezTo>
                <a:cubicBezTo>
                  <a:pt x="1005419" y="699540"/>
                  <a:pt x="1014960" y="695776"/>
                  <a:pt x="1020517" y="688249"/>
                </a:cubicBezTo>
                <a:cubicBezTo>
                  <a:pt x="1026074" y="680722"/>
                  <a:pt x="1028852" y="668032"/>
                  <a:pt x="1028852" y="650180"/>
                </a:cubicBezTo>
                <a:cubicBezTo>
                  <a:pt x="1028852" y="632328"/>
                  <a:pt x="1026517" y="619847"/>
                  <a:pt x="1021848" y="612736"/>
                </a:cubicBezTo>
                <a:cubicBezTo>
                  <a:pt x="1017178" y="605626"/>
                  <a:pt x="1010258" y="602071"/>
                  <a:pt x="1001088" y="602071"/>
                </a:cubicBezTo>
                <a:close/>
                <a:moveTo>
                  <a:pt x="795662" y="602071"/>
                </a:moveTo>
                <a:cubicBezTo>
                  <a:pt x="782060" y="602071"/>
                  <a:pt x="772840" y="605251"/>
                  <a:pt x="768000" y="611611"/>
                </a:cubicBezTo>
                <a:cubicBezTo>
                  <a:pt x="763160" y="617972"/>
                  <a:pt x="760740" y="630325"/>
                  <a:pt x="760740" y="648673"/>
                </a:cubicBezTo>
                <a:cubicBezTo>
                  <a:pt x="760740" y="659305"/>
                  <a:pt x="761102" y="667479"/>
                  <a:pt x="761826" y="673194"/>
                </a:cubicBezTo>
                <a:cubicBezTo>
                  <a:pt x="762550" y="678909"/>
                  <a:pt x="764120" y="683942"/>
                  <a:pt x="766537" y="688292"/>
                </a:cubicBezTo>
                <a:cubicBezTo>
                  <a:pt x="768954" y="692643"/>
                  <a:pt x="772385" y="695605"/>
                  <a:pt x="776831" y="697179"/>
                </a:cubicBezTo>
                <a:cubicBezTo>
                  <a:pt x="781279" y="698753"/>
                  <a:pt x="787556" y="699540"/>
                  <a:pt x="795660" y="699540"/>
                </a:cubicBezTo>
                <a:cubicBezTo>
                  <a:pt x="803765" y="699540"/>
                  <a:pt x="810041" y="698753"/>
                  <a:pt x="814489" y="697179"/>
                </a:cubicBezTo>
                <a:cubicBezTo>
                  <a:pt x="818938" y="695605"/>
                  <a:pt x="822370" y="692642"/>
                  <a:pt x="824787" y="688290"/>
                </a:cubicBezTo>
                <a:cubicBezTo>
                  <a:pt x="827204" y="683939"/>
                  <a:pt x="828781" y="678859"/>
                  <a:pt x="829516" y="673053"/>
                </a:cubicBezTo>
                <a:cubicBezTo>
                  <a:pt x="830252" y="667246"/>
                  <a:pt x="830620" y="659120"/>
                  <a:pt x="830620" y="648673"/>
                </a:cubicBezTo>
                <a:cubicBezTo>
                  <a:pt x="830620" y="630356"/>
                  <a:pt x="828194" y="618010"/>
                  <a:pt x="823342" y="611634"/>
                </a:cubicBezTo>
                <a:cubicBezTo>
                  <a:pt x="818491" y="605259"/>
                  <a:pt x="809264" y="602071"/>
                  <a:pt x="795662" y="602071"/>
                </a:cubicBezTo>
                <a:close/>
                <a:moveTo>
                  <a:pt x="1590260" y="601846"/>
                </a:moveTo>
                <a:cubicBezTo>
                  <a:pt x="1579602" y="601846"/>
                  <a:pt x="1572184" y="603901"/>
                  <a:pt x="1568005" y="608013"/>
                </a:cubicBezTo>
                <a:cubicBezTo>
                  <a:pt x="1563826" y="612124"/>
                  <a:pt x="1561736" y="619425"/>
                  <a:pt x="1561736" y="629917"/>
                </a:cubicBezTo>
                <a:cubicBezTo>
                  <a:pt x="1561736" y="640406"/>
                  <a:pt x="1563826" y="647606"/>
                  <a:pt x="1568005" y="651516"/>
                </a:cubicBezTo>
                <a:cubicBezTo>
                  <a:pt x="1572184" y="655426"/>
                  <a:pt x="1579609" y="657381"/>
                  <a:pt x="1590279" y="657381"/>
                </a:cubicBezTo>
                <a:cubicBezTo>
                  <a:pt x="1600950" y="657381"/>
                  <a:pt x="1608414" y="655455"/>
                  <a:pt x="1612673" y="651602"/>
                </a:cubicBezTo>
                <a:cubicBezTo>
                  <a:pt x="1616932" y="647749"/>
                  <a:pt x="1619061" y="640527"/>
                  <a:pt x="1619061" y="629935"/>
                </a:cubicBezTo>
                <a:cubicBezTo>
                  <a:pt x="1619061" y="619343"/>
                  <a:pt x="1616925" y="612014"/>
                  <a:pt x="1612653" y="607946"/>
                </a:cubicBezTo>
                <a:cubicBezTo>
                  <a:pt x="1608382" y="603879"/>
                  <a:pt x="1600917" y="601846"/>
                  <a:pt x="1590260" y="601846"/>
                </a:cubicBezTo>
                <a:close/>
                <a:moveTo>
                  <a:pt x="1905738" y="590551"/>
                </a:moveTo>
                <a:cubicBezTo>
                  <a:pt x="1920373" y="590551"/>
                  <a:pt x="1930053" y="594511"/>
                  <a:pt x="1934777" y="602431"/>
                </a:cubicBezTo>
                <a:cubicBezTo>
                  <a:pt x="1938963" y="599572"/>
                  <a:pt x="1945045" y="596877"/>
                  <a:pt x="1953021" y="594347"/>
                </a:cubicBezTo>
                <a:cubicBezTo>
                  <a:pt x="1960996" y="591816"/>
                  <a:pt x="1968409" y="590551"/>
                  <a:pt x="1975257" y="590551"/>
                </a:cubicBezTo>
                <a:cubicBezTo>
                  <a:pt x="1991088" y="590551"/>
                  <a:pt x="2001556" y="594581"/>
                  <a:pt x="2006663" y="602640"/>
                </a:cubicBezTo>
                <a:cubicBezTo>
                  <a:pt x="2011769" y="610700"/>
                  <a:pt x="2014323" y="625969"/>
                  <a:pt x="2014323" y="648448"/>
                </a:cubicBezTo>
                <a:lnTo>
                  <a:pt x="2014323" y="709041"/>
                </a:lnTo>
                <a:lnTo>
                  <a:pt x="2001900" y="709041"/>
                </a:lnTo>
                <a:lnTo>
                  <a:pt x="2001900" y="648898"/>
                </a:lnTo>
                <a:cubicBezTo>
                  <a:pt x="2001900" y="629598"/>
                  <a:pt x="2000256" y="616968"/>
                  <a:pt x="1996969" y="611009"/>
                </a:cubicBezTo>
                <a:cubicBezTo>
                  <a:pt x="1993681" y="605050"/>
                  <a:pt x="1986444" y="602071"/>
                  <a:pt x="1975257" y="602071"/>
                </a:cubicBezTo>
                <a:cubicBezTo>
                  <a:pt x="1969071" y="602071"/>
                  <a:pt x="1962847" y="602981"/>
                  <a:pt x="1956585" y="604801"/>
                </a:cubicBezTo>
                <a:cubicBezTo>
                  <a:pt x="1950324" y="606622"/>
                  <a:pt x="1945515" y="608477"/>
                  <a:pt x="1942160" y="610368"/>
                </a:cubicBezTo>
                <a:lnTo>
                  <a:pt x="1938970" y="611865"/>
                </a:lnTo>
                <a:cubicBezTo>
                  <a:pt x="1941664" y="618249"/>
                  <a:pt x="1943010" y="630443"/>
                  <a:pt x="1943010" y="648448"/>
                </a:cubicBezTo>
                <a:lnTo>
                  <a:pt x="1943010" y="709041"/>
                </a:lnTo>
                <a:lnTo>
                  <a:pt x="1930587" y="709041"/>
                </a:lnTo>
                <a:lnTo>
                  <a:pt x="1930587" y="648898"/>
                </a:lnTo>
                <a:cubicBezTo>
                  <a:pt x="1930587" y="629598"/>
                  <a:pt x="1928943" y="616968"/>
                  <a:pt x="1925655" y="611009"/>
                </a:cubicBezTo>
                <a:cubicBezTo>
                  <a:pt x="1922366" y="605050"/>
                  <a:pt x="1915130" y="602071"/>
                  <a:pt x="1903945" y="602071"/>
                </a:cubicBezTo>
                <a:cubicBezTo>
                  <a:pt x="1898237" y="602071"/>
                  <a:pt x="1892390" y="602983"/>
                  <a:pt x="1886403" y="604809"/>
                </a:cubicBezTo>
                <a:cubicBezTo>
                  <a:pt x="1880417" y="606634"/>
                  <a:pt x="1875993" y="608364"/>
                  <a:pt x="1873130" y="610000"/>
                </a:cubicBezTo>
                <a:lnTo>
                  <a:pt x="1869451" y="612276"/>
                </a:lnTo>
                <a:lnTo>
                  <a:pt x="1869451" y="709041"/>
                </a:lnTo>
                <a:lnTo>
                  <a:pt x="1857032" y="709041"/>
                </a:lnTo>
                <a:lnTo>
                  <a:pt x="1857032" y="592570"/>
                </a:lnTo>
                <a:lnTo>
                  <a:pt x="1869451" y="592570"/>
                </a:lnTo>
                <a:lnTo>
                  <a:pt x="1869451" y="601310"/>
                </a:lnTo>
                <a:cubicBezTo>
                  <a:pt x="1868511" y="600907"/>
                  <a:pt x="1869193" y="600053"/>
                  <a:pt x="1871498" y="598747"/>
                </a:cubicBezTo>
                <a:cubicBezTo>
                  <a:pt x="1873803" y="597441"/>
                  <a:pt x="1878305" y="595748"/>
                  <a:pt x="1885005" y="593670"/>
                </a:cubicBezTo>
                <a:cubicBezTo>
                  <a:pt x="1891704" y="591591"/>
                  <a:pt x="1898616" y="590551"/>
                  <a:pt x="1905738" y="590551"/>
                </a:cubicBezTo>
                <a:close/>
                <a:moveTo>
                  <a:pt x="1786730" y="590551"/>
                </a:moveTo>
                <a:cubicBezTo>
                  <a:pt x="1810081" y="590551"/>
                  <a:pt x="1821756" y="602898"/>
                  <a:pt x="1821756" y="627592"/>
                </a:cubicBezTo>
                <a:lnTo>
                  <a:pt x="1821756" y="692275"/>
                </a:lnTo>
                <a:cubicBezTo>
                  <a:pt x="1822208" y="696349"/>
                  <a:pt x="1827815" y="698844"/>
                  <a:pt x="1838576" y="699758"/>
                </a:cubicBezTo>
                <a:lnTo>
                  <a:pt x="1837954" y="710834"/>
                </a:lnTo>
                <a:cubicBezTo>
                  <a:pt x="1824812" y="710834"/>
                  <a:pt x="1816127" y="707695"/>
                  <a:pt x="1811897" y="701415"/>
                </a:cubicBezTo>
                <a:cubicBezTo>
                  <a:pt x="1797501" y="707845"/>
                  <a:pt x="1782682" y="711059"/>
                  <a:pt x="1767442" y="711059"/>
                </a:cubicBezTo>
                <a:cubicBezTo>
                  <a:pt x="1757498" y="711059"/>
                  <a:pt x="1749735" y="708066"/>
                  <a:pt x="1744153" y="702078"/>
                </a:cubicBezTo>
                <a:cubicBezTo>
                  <a:pt x="1738572" y="696090"/>
                  <a:pt x="1735781" y="687697"/>
                  <a:pt x="1735781" y="676898"/>
                </a:cubicBezTo>
                <a:cubicBezTo>
                  <a:pt x="1735781" y="666099"/>
                  <a:pt x="1738426" y="657812"/>
                  <a:pt x="1743718" y="652038"/>
                </a:cubicBezTo>
                <a:cubicBezTo>
                  <a:pt x="1749009" y="646263"/>
                  <a:pt x="1757357" y="642822"/>
                  <a:pt x="1768764" y="641715"/>
                </a:cubicBezTo>
                <a:lnTo>
                  <a:pt x="1809336" y="637443"/>
                </a:lnTo>
                <a:lnTo>
                  <a:pt x="1809336" y="627592"/>
                </a:lnTo>
                <a:cubicBezTo>
                  <a:pt x="1809336" y="618669"/>
                  <a:pt x="1807489" y="612260"/>
                  <a:pt x="1803795" y="608364"/>
                </a:cubicBezTo>
                <a:cubicBezTo>
                  <a:pt x="1800100" y="604469"/>
                  <a:pt x="1794412" y="602521"/>
                  <a:pt x="1786730" y="602521"/>
                </a:cubicBezTo>
                <a:cubicBezTo>
                  <a:pt x="1778398" y="602521"/>
                  <a:pt x="1766682" y="603492"/>
                  <a:pt x="1751583" y="605435"/>
                </a:cubicBezTo>
                <a:lnTo>
                  <a:pt x="1742278" y="606332"/>
                </a:lnTo>
                <a:lnTo>
                  <a:pt x="1741385" y="594952"/>
                </a:lnTo>
                <a:cubicBezTo>
                  <a:pt x="1759521" y="592018"/>
                  <a:pt x="1774636" y="590551"/>
                  <a:pt x="1786730" y="590551"/>
                </a:cubicBezTo>
                <a:close/>
                <a:moveTo>
                  <a:pt x="1471937" y="590551"/>
                </a:moveTo>
                <a:cubicBezTo>
                  <a:pt x="1489289" y="590551"/>
                  <a:pt x="1501599" y="594975"/>
                  <a:pt x="1508865" y="603821"/>
                </a:cubicBezTo>
                <a:cubicBezTo>
                  <a:pt x="1516131" y="612667"/>
                  <a:pt x="1519765" y="628229"/>
                  <a:pt x="1519765" y="650505"/>
                </a:cubicBezTo>
                <a:cubicBezTo>
                  <a:pt x="1519765" y="672782"/>
                  <a:pt x="1516511" y="688443"/>
                  <a:pt x="1510004" y="697490"/>
                </a:cubicBezTo>
                <a:cubicBezTo>
                  <a:pt x="1503498" y="706536"/>
                  <a:pt x="1490808" y="711059"/>
                  <a:pt x="1471937" y="711059"/>
                </a:cubicBezTo>
                <a:cubicBezTo>
                  <a:pt x="1453066" y="711059"/>
                  <a:pt x="1440383" y="706544"/>
                  <a:pt x="1433888" y="697515"/>
                </a:cubicBezTo>
                <a:cubicBezTo>
                  <a:pt x="1427393" y="688485"/>
                  <a:pt x="1424146" y="672816"/>
                  <a:pt x="1424146" y="650509"/>
                </a:cubicBezTo>
                <a:cubicBezTo>
                  <a:pt x="1424146" y="628201"/>
                  <a:pt x="1427772" y="612632"/>
                  <a:pt x="1435025" y="603799"/>
                </a:cubicBezTo>
                <a:cubicBezTo>
                  <a:pt x="1442281" y="594967"/>
                  <a:pt x="1454585" y="590551"/>
                  <a:pt x="1471937" y="590551"/>
                </a:cubicBezTo>
                <a:close/>
                <a:moveTo>
                  <a:pt x="1099464" y="590551"/>
                </a:moveTo>
                <a:cubicBezTo>
                  <a:pt x="1111652" y="590551"/>
                  <a:pt x="1123122" y="591385"/>
                  <a:pt x="1133876" y="593052"/>
                </a:cubicBezTo>
                <a:lnTo>
                  <a:pt x="1141670" y="594263"/>
                </a:lnTo>
                <a:lnTo>
                  <a:pt x="1141030" y="605660"/>
                </a:lnTo>
                <a:cubicBezTo>
                  <a:pt x="1124140" y="603267"/>
                  <a:pt x="1110734" y="602071"/>
                  <a:pt x="1100811" y="602071"/>
                </a:cubicBezTo>
                <a:cubicBezTo>
                  <a:pt x="1082302" y="602071"/>
                  <a:pt x="1073047" y="608783"/>
                  <a:pt x="1073047" y="622209"/>
                </a:cubicBezTo>
                <a:cubicBezTo>
                  <a:pt x="1073047" y="628586"/>
                  <a:pt x="1074911" y="633073"/>
                  <a:pt x="1078639" y="635670"/>
                </a:cubicBezTo>
                <a:cubicBezTo>
                  <a:pt x="1082366" y="638266"/>
                  <a:pt x="1091405" y="640686"/>
                  <a:pt x="1105753" y="642928"/>
                </a:cubicBezTo>
                <a:cubicBezTo>
                  <a:pt x="1120101" y="645170"/>
                  <a:pt x="1130347" y="648312"/>
                  <a:pt x="1136491" y="652354"/>
                </a:cubicBezTo>
                <a:cubicBezTo>
                  <a:pt x="1142634" y="656396"/>
                  <a:pt x="1145706" y="664425"/>
                  <a:pt x="1145706" y="676441"/>
                </a:cubicBezTo>
                <a:cubicBezTo>
                  <a:pt x="1145706" y="688457"/>
                  <a:pt x="1141858" y="697230"/>
                  <a:pt x="1134162" y="702762"/>
                </a:cubicBezTo>
                <a:cubicBezTo>
                  <a:pt x="1126465" y="708293"/>
                  <a:pt x="1115349" y="711059"/>
                  <a:pt x="1100811" y="711059"/>
                </a:cubicBezTo>
                <a:cubicBezTo>
                  <a:pt x="1092972" y="711059"/>
                  <a:pt x="1082698" y="710163"/>
                  <a:pt x="1069989" y="708370"/>
                </a:cubicBezTo>
                <a:lnTo>
                  <a:pt x="1061524" y="707166"/>
                </a:lnTo>
                <a:lnTo>
                  <a:pt x="1062681" y="695500"/>
                </a:lnTo>
                <a:cubicBezTo>
                  <a:pt x="1080252" y="698193"/>
                  <a:pt x="1093687" y="699540"/>
                  <a:pt x="1102985" y="699540"/>
                </a:cubicBezTo>
                <a:cubicBezTo>
                  <a:pt x="1112282" y="699540"/>
                  <a:pt x="1119582" y="697841"/>
                  <a:pt x="1124884" y="694443"/>
                </a:cubicBezTo>
                <a:cubicBezTo>
                  <a:pt x="1130185" y="691045"/>
                  <a:pt x="1132836" y="685250"/>
                  <a:pt x="1132836" y="677059"/>
                </a:cubicBezTo>
                <a:cubicBezTo>
                  <a:pt x="1132836" y="668867"/>
                  <a:pt x="1130802" y="663504"/>
                  <a:pt x="1126732" y="660969"/>
                </a:cubicBezTo>
                <a:cubicBezTo>
                  <a:pt x="1122662" y="658434"/>
                  <a:pt x="1113555" y="656082"/>
                  <a:pt x="1099411" y="653911"/>
                </a:cubicBezTo>
                <a:cubicBezTo>
                  <a:pt x="1085266" y="651741"/>
                  <a:pt x="1075191" y="648668"/>
                  <a:pt x="1069186" y="644692"/>
                </a:cubicBezTo>
                <a:cubicBezTo>
                  <a:pt x="1063180" y="640717"/>
                  <a:pt x="1060177" y="634066"/>
                  <a:pt x="1060177" y="624741"/>
                </a:cubicBezTo>
                <a:cubicBezTo>
                  <a:pt x="1060177" y="615416"/>
                  <a:pt x="1062346" y="608224"/>
                  <a:pt x="1066682" y="603164"/>
                </a:cubicBezTo>
                <a:cubicBezTo>
                  <a:pt x="1071018" y="598104"/>
                  <a:pt x="1076057" y="594736"/>
                  <a:pt x="1081800" y="593062"/>
                </a:cubicBezTo>
                <a:cubicBezTo>
                  <a:pt x="1087542" y="591388"/>
                  <a:pt x="1093430" y="590551"/>
                  <a:pt x="1099464" y="590551"/>
                </a:cubicBezTo>
                <a:close/>
                <a:moveTo>
                  <a:pt x="1001088" y="590551"/>
                </a:moveTo>
                <a:cubicBezTo>
                  <a:pt x="1015394" y="590551"/>
                  <a:pt x="1025743" y="595366"/>
                  <a:pt x="1032135" y="604994"/>
                </a:cubicBezTo>
                <a:cubicBezTo>
                  <a:pt x="1038526" y="614623"/>
                  <a:pt x="1041721" y="629747"/>
                  <a:pt x="1041721" y="650366"/>
                </a:cubicBezTo>
                <a:cubicBezTo>
                  <a:pt x="1041721" y="670985"/>
                  <a:pt x="1037903" y="686256"/>
                  <a:pt x="1030265" y="696177"/>
                </a:cubicBezTo>
                <a:cubicBezTo>
                  <a:pt x="1022627" y="706099"/>
                  <a:pt x="1009837" y="711059"/>
                  <a:pt x="991894" y="711059"/>
                </a:cubicBezTo>
                <a:cubicBezTo>
                  <a:pt x="981504" y="711059"/>
                  <a:pt x="972399" y="710013"/>
                  <a:pt x="964576" y="707920"/>
                </a:cubicBezTo>
                <a:lnTo>
                  <a:pt x="964576" y="760619"/>
                </a:lnTo>
                <a:lnTo>
                  <a:pt x="952157" y="760619"/>
                </a:lnTo>
                <a:lnTo>
                  <a:pt x="952157" y="592570"/>
                </a:lnTo>
                <a:lnTo>
                  <a:pt x="964576" y="592570"/>
                </a:lnTo>
                <a:lnTo>
                  <a:pt x="964576" y="601760"/>
                </a:lnTo>
                <a:cubicBezTo>
                  <a:pt x="966669" y="599219"/>
                  <a:pt x="971723" y="596716"/>
                  <a:pt x="979737" y="594250"/>
                </a:cubicBezTo>
                <a:cubicBezTo>
                  <a:pt x="987751" y="591784"/>
                  <a:pt x="994868" y="590551"/>
                  <a:pt x="1001088" y="590551"/>
                </a:cubicBezTo>
                <a:close/>
                <a:moveTo>
                  <a:pt x="795662" y="590551"/>
                </a:moveTo>
                <a:cubicBezTo>
                  <a:pt x="813014" y="590551"/>
                  <a:pt x="825324" y="594975"/>
                  <a:pt x="832590" y="603821"/>
                </a:cubicBezTo>
                <a:cubicBezTo>
                  <a:pt x="839856" y="612667"/>
                  <a:pt x="843490" y="628229"/>
                  <a:pt x="843490" y="650505"/>
                </a:cubicBezTo>
                <a:cubicBezTo>
                  <a:pt x="843490" y="672782"/>
                  <a:pt x="840236" y="688443"/>
                  <a:pt x="833729" y="697490"/>
                </a:cubicBezTo>
                <a:cubicBezTo>
                  <a:pt x="827223" y="706536"/>
                  <a:pt x="814534" y="711059"/>
                  <a:pt x="795662" y="711059"/>
                </a:cubicBezTo>
                <a:cubicBezTo>
                  <a:pt x="776791" y="711059"/>
                  <a:pt x="764108" y="706544"/>
                  <a:pt x="757613" y="697515"/>
                </a:cubicBezTo>
                <a:cubicBezTo>
                  <a:pt x="751118" y="688485"/>
                  <a:pt x="747870" y="672816"/>
                  <a:pt x="747870" y="650509"/>
                </a:cubicBezTo>
                <a:cubicBezTo>
                  <a:pt x="747870" y="628201"/>
                  <a:pt x="751497" y="612632"/>
                  <a:pt x="758750" y="603799"/>
                </a:cubicBezTo>
                <a:cubicBezTo>
                  <a:pt x="766006" y="594967"/>
                  <a:pt x="778310" y="590551"/>
                  <a:pt x="795662" y="590551"/>
                </a:cubicBezTo>
                <a:close/>
                <a:moveTo>
                  <a:pt x="1589726" y="590326"/>
                </a:moveTo>
                <a:cubicBezTo>
                  <a:pt x="1597686" y="590326"/>
                  <a:pt x="1604881" y="591130"/>
                  <a:pt x="1611310" y="592737"/>
                </a:cubicBezTo>
                <a:lnTo>
                  <a:pt x="1613775" y="593266"/>
                </a:lnTo>
                <a:lnTo>
                  <a:pt x="1647179" y="592341"/>
                </a:lnTo>
                <a:lnTo>
                  <a:pt x="1647179" y="604760"/>
                </a:lnTo>
                <a:lnTo>
                  <a:pt x="1622958" y="604760"/>
                </a:lnTo>
                <a:cubicBezTo>
                  <a:pt x="1628940" y="608244"/>
                  <a:pt x="1631931" y="616833"/>
                  <a:pt x="1631931" y="630528"/>
                </a:cubicBezTo>
                <a:cubicBezTo>
                  <a:pt x="1631931" y="644222"/>
                  <a:pt x="1628437" y="654041"/>
                  <a:pt x="1621449" y="659985"/>
                </a:cubicBezTo>
                <a:cubicBezTo>
                  <a:pt x="1614462" y="665929"/>
                  <a:pt x="1603588" y="668900"/>
                  <a:pt x="1588829" y="668900"/>
                </a:cubicBezTo>
                <a:cubicBezTo>
                  <a:pt x="1584081" y="668900"/>
                  <a:pt x="1580515" y="668602"/>
                  <a:pt x="1578131" y="668004"/>
                </a:cubicBezTo>
                <a:cubicBezTo>
                  <a:pt x="1575276" y="675279"/>
                  <a:pt x="1573849" y="679935"/>
                  <a:pt x="1573849" y="681974"/>
                </a:cubicBezTo>
                <a:cubicBezTo>
                  <a:pt x="1573849" y="684012"/>
                  <a:pt x="1573972" y="685522"/>
                  <a:pt x="1574218" y="686504"/>
                </a:cubicBezTo>
                <a:cubicBezTo>
                  <a:pt x="1574465" y="687487"/>
                  <a:pt x="1574882" y="688322"/>
                  <a:pt x="1575470" y="689010"/>
                </a:cubicBezTo>
                <a:cubicBezTo>
                  <a:pt x="1576058" y="689698"/>
                  <a:pt x="1577452" y="690172"/>
                  <a:pt x="1579649" y="690432"/>
                </a:cubicBezTo>
                <a:cubicBezTo>
                  <a:pt x="1583929" y="691122"/>
                  <a:pt x="1592595" y="691468"/>
                  <a:pt x="1605647" y="691468"/>
                </a:cubicBezTo>
                <a:cubicBezTo>
                  <a:pt x="1618700" y="691468"/>
                  <a:pt x="1628400" y="693705"/>
                  <a:pt x="1634746" y="698179"/>
                </a:cubicBezTo>
                <a:cubicBezTo>
                  <a:pt x="1641092" y="702653"/>
                  <a:pt x="1644265" y="711600"/>
                  <a:pt x="1644265" y="725018"/>
                </a:cubicBezTo>
                <a:cubicBezTo>
                  <a:pt x="1644265" y="738434"/>
                  <a:pt x="1640230" y="748058"/>
                  <a:pt x="1632160" y="753890"/>
                </a:cubicBezTo>
                <a:cubicBezTo>
                  <a:pt x="1624090" y="759721"/>
                  <a:pt x="1611071" y="762637"/>
                  <a:pt x="1593105" y="762637"/>
                </a:cubicBezTo>
                <a:cubicBezTo>
                  <a:pt x="1575138" y="762637"/>
                  <a:pt x="1563049" y="759935"/>
                  <a:pt x="1556838" y="754531"/>
                </a:cubicBezTo>
                <a:cubicBezTo>
                  <a:pt x="1550626" y="749127"/>
                  <a:pt x="1547520" y="739182"/>
                  <a:pt x="1547520" y="724697"/>
                </a:cubicBezTo>
                <a:cubicBezTo>
                  <a:pt x="1547520" y="715615"/>
                  <a:pt x="1550599" y="708319"/>
                  <a:pt x="1556757" y="702808"/>
                </a:cubicBezTo>
                <a:cubicBezTo>
                  <a:pt x="1558862" y="700853"/>
                  <a:pt x="1562138" y="698655"/>
                  <a:pt x="1566583" y="696215"/>
                </a:cubicBezTo>
                <a:cubicBezTo>
                  <a:pt x="1563295" y="694817"/>
                  <a:pt x="1561651" y="689883"/>
                  <a:pt x="1561651" y="681413"/>
                </a:cubicBezTo>
                <a:cubicBezTo>
                  <a:pt x="1561651" y="679039"/>
                  <a:pt x="1563418" y="674164"/>
                  <a:pt x="1566951" y="666790"/>
                </a:cubicBezTo>
                <a:lnTo>
                  <a:pt x="1568377" y="665332"/>
                </a:lnTo>
                <a:cubicBezTo>
                  <a:pt x="1555520" y="661317"/>
                  <a:pt x="1549092" y="649485"/>
                  <a:pt x="1549092" y="629835"/>
                </a:cubicBezTo>
                <a:cubicBezTo>
                  <a:pt x="1549092" y="603496"/>
                  <a:pt x="1562636" y="590326"/>
                  <a:pt x="1589726" y="590326"/>
                </a:cubicBezTo>
                <a:close/>
                <a:moveTo>
                  <a:pt x="1723357" y="590098"/>
                </a:moveTo>
                <a:lnTo>
                  <a:pt x="1723357" y="602328"/>
                </a:lnTo>
                <a:cubicBezTo>
                  <a:pt x="1715663" y="603899"/>
                  <a:pt x="1708222" y="606211"/>
                  <a:pt x="1701032" y="609261"/>
                </a:cubicBezTo>
                <a:cubicBezTo>
                  <a:pt x="1693843" y="612311"/>
                  <a:pt x="1688513" y="614929"/>
                  <a:pt x="1685041" y="617115"/>
                </a:cubicBezTo>
                <a:lnTo>
                  <a:pt x="1678951" y="620812"/>
                </a:lnTo>
                <a:lnTo>
                  <a:pt x="1678951" y="709041"/>
                </a:lnTo>
                <a:lnTo>
                  <a:pt x="1666532" y="709041"/>
                </a:lnTo>
                <a:lnTo>
                  <a:pt x="1666532" y="592570"/>
                </a:lnTo>
                <a:lnTo>
                  <a:pt x="1678951" y="592570"/>
                </a:lnTo>
                <a:lnTo>
                  <a:pt x="1678951" y="609832"/>
                </a:lnTo>
                <a:cubicBezTo>
                  <a:pt x="1681108" y="606599"/>
                  <a:pt x="1686694" y="602899"/>
                  <a:pt x="1695709" y="598735"/>
                </a:cubicBezTo>
                <a:cubicBezTo>
                  <a:pt x="1704723" y="594570"/>
                  <a:pt x="1713939" y="591691"/>
                  <a:pt x="1723357" y="590098"/>
                </a:cubicBezTo>
                <a:close/>
                <a:moveTo>
                  <a:pt x="1409032" y="590098"/>
                </a:moveTo>
                <a:lnTo>
                  <a:pt x="1409032" y="602328"/>
                </a:lnTo>
                <a:cubicBezTo>
                  <a:pt x="1401338" y="603899"/>
                  <a:pt x="1393896" y="606211"/>
                  <a:pt x="1386707" y="609261"/>
                </a:cubicBezTo>
                <a:cubicBezTo>
                  <a:pt x="1379518" y="612311"/>
                  <a:pt x="1374188" y="614929"/>
                  <a:pt x="1370716" y="617115"/>
                </a:cubicBezTo>
                <a:lnTo>
                  <a:pt x="1364626" y="620812"/>
                </a:lnTo>
                <a:lnTo>
                  <a:pt x="1364626" y="709041"/>
                </a:lnTo>
                <a:lnTo>
                  <a:pt x="1352207" y="709041"/>
                </a:lnTo>
                <a:lnTo>
                  <a:pt x="1352207" y="592570"/>
                </a:lnTo>
                <a:lnTo>
                  <a:pt x="1364626" y="592570"/>
                </a:lnTo>
                <a:lnTo>
                  <a:pt x="1364626" y="609832"/>
                </a:lnTo>
                <a:cubicBezTo>
                  <a:pt x="1366783" y="606599"/>
                  <a:pt x="1372369" y="602899"/>
                  <a:pt x="1381384" y="598735"/>
                </a:cubicBezTo>
                <a:cubicBezTo>
                  <a:pt x="1390398" y="594570"/>
                  <a:pt x="1399614" y="591691"/>
                  <a:pt x="1409032" y="590098"/>
                </a:cubicBezTo>
                <a:close/>
                <a:moveTo>
                  <a:pt x="932782" y="590098"/>
                </a:moveTo>
                <a:lnTo>
                  <a:pt x="932782" y="602328"/>
                </a:lnTo>
                <a:cubicBezTo>
                  <a:pt x="925088" y="603899"/>
                  <a:pt x="917646" y="606211"/>
                  <a:pt x="910458" y="609261"/>
                </a:cubicBezTo>
                <a:cubicBezTo>
                  <a:pt x="903268" y="612311"/>
                  <a:pt x="897938" y="614929"/>
                  <a:pt x="894466" y="617115"/>
                </a:cubicBezTo>
                <a:lnTo>
                  <a:pt x="888376" y="620812"/>
                </a:lnTo>
                <a:lnTo>
                  <a:pt x="888376" y="709041"/>
                </a:lnTo>
                <a:lnTo>
                  <a:pt x="875957" y="709041"/>
                </a:lnTo>
                <a:lnTo>
                  <a:pt x="875957" y="592570"/>
                </a:lnTo>
                <a:lnTo>
                  <a:pt x="888376" y="592570"/>
                </a:lnTo>
                <a:lnTo>
                  <a:pt x="888376" y="609832"/>
                </a:lnTo>
                <a:cubicBezTo>
                  <a:pt x="890534" y="606599"/>
                  <a:pt x="896119" y="602899"/>
                  <a:pt x="905134" y="598735"/>
                </a:cubicBezTo>
                <a:cubicBezTo>
                  <a:pt x="914148" y="594570"/>
                  <a:pt x="923364" y="591691"/>
                  <a:pt x="932782" y="590098"/>
                </a:cubicBezTo>
                <a:close/>
                <a:moveTo>
                  <a:pt x="1224891" y="559687"/>
                </a:moveTo>
                <a:lnTo>
                  <a:pt x="1224891" y="639440"/>
                </a:lnTo>
                <a:lnTo>
                  <a:pt x="1271718" y="639440"/>
                </a:lnTo>
                <a:cubicBezTo>
                  <a:pt x="1295462" y="639440"/>
                  <a:pt x="1307333" y="625624"/>
                  <a:pt x="1307333" y="597992"/>
                </a:cubicBezTo>
                <a:cubicBezTo>
                  <a:pt x="1307333" y="584838"/>
                  <a:pt x="1304551" y="575165"/>
                  <a:pt x="1298986" y="568974"/>
                </a:cubicBezTo>
                <a:cubicBezTo>
                  <a:pt x="1293421" y="562782"/>
                  <a:pt x="1284332" y="559687"/>
                  <a:pt x="1271718" y="559687"/>
                </a:cubicBezTo>
                <a:close/>
                <a:moveTo>
                  <a:pt x="1212246" y="547718"/>
                </a:moveTo>
                <a:lnTo>
                  <a:pt x="1271718" y="547718"/>
                </a:lnTo>
                <a:cubicBezTo>
                  <a:pt x="1288537" y="547718"/>
                  <a:pt x="1300859" y="551869"/>
                  <a:pt x="1308685" y="560171"/>
                </a:cubicBezTo>
                <a:cubicBezTo>
                  <a:pt x="1316511" y="568473"/>
                  <a:pt x="1320424" y="581080"/>
                  <a:pt x="1320424" y="597992"/>
                </a:cubicBezTo>
                <a:cubicBezTo>
                  <a:pt x="1320424" y="633603"/>
                  <a:pt x="1304189" y="651409"/>
                  <a:pt x="1271718" y="651409"/>
                </a:cubicBezTo>
                <a:lnTo>
                  <a:pt x="1224891" y="651409"/>
                </a:lnTo>
                <a:lnTo>
                  <a:pt x="1224891" y="709041"/>
                </a:lnTo>
                <a:lnTo>
                  <a:pt x="1212246" y="709041"/>
                </a:lnTo>
                <a:close/>
                <a:moveTo>
                  <a:pt x="459771" y="547718"/>
                </a:moveTo>
                <a:lnTo>
                  <a:pt x="472416" y="547718"/>
                </a:lnTo>
                <a:lnTo>
                  <a:pt x="472416" y="709041"/>
                </a:lnTo>
                <a:lnTo>
                  <a:pt x="459771" y="709041"/>
                </a:lnTo>
                <a:close/>
                <a:moveTo>
                  <a:pt x="297846" y="547718"/>
                </a:moveTo>
                <a:lnTo>
                  <a:pt x="392347" y="547718"/>
                </a:lnTo>
                <a:lnTo>
                  <a:pt x="392347" y="559687"/>
                </a:lnTo>
                <a:lnTo>
                  <a:pt x="310491" y="559687"/>
                </a:lnTo>
                <a:lnTo>
                  <a:pt x="310491" y="626209"/>
                </a:lnTo>
                <a:lnTo>
                  <a:pt x="380910" y="626209"/>
                </a:lnTo>
                <a:lnTo>
                  <a:pt x="380910" y="638175"/>
                </a:lnTo>
                <a:lnTo>
                  <a:pt x="310491" y="638175"/>
                </a:lnTo>
                <a:lnTo>
                  <a:pt x="310491" y="709041"/>
                </a:lnTo>
                <a:lnTo>
                  <a:pt x="297846" y="709041"/>
                </a:lnTo>
                <a:close/>
                <a:moveTo>
                  <a:pt x="2571" y="547718"/>
                </a:moveTo>
                <a:lnTo>
                  <a:pt x="25378" y="547718"/>
                </a:lnTo>
                <a:lnTo>
                  <a:pt x="100055" y="697072"/>
                </a:lnTo>
                <a:lnTo>
                  <a:pt x="102366" y="697072"/>
                </a:lnTo>
                <a:lnTo>
                  <a:pt x="102366" y="547718"/>
                </a:lnTo>
                <a:lnTo>
                  <a:pt x="115010" y="547718"/>
                </a:lnTo>
                <a:lnTo>
                  <a:pt x="115010" y="709041"/>
                </a:lnTo>
                <a:lnTo>
                  <a:pt x="92222" y="709041"/>
                </a:lnTo>
                <a:lnTo>
                  <a:pt x="17320" y="559687"/>
                </a:lnTo>
                <a:lnTo>
                  <a:pt x="15216" y="559687"/>
                </a:lnTo>
                <a:lnTo>
                  <a:pt x="15216" y="709041"/>
                </a:lnTo>
                <a:lnTo>
                  <a:pt x="2571" y="709041"/>
                </a:lnTo>
                <a:close/>
                <a:moveTo>
                  <a:pt x="683742" y="545699"/>
                </a:moveTo>
                <a:cubicBezTo>
                  <a:pt x="696965" y="545699"/>
                  <a:pt x="711556" y="547271"/>
                  <a:pt x="727515" y="550414"/>
                </a:cubicBezTo>
                <a:lnTo>
                  <a:pt x="726583" y="562151"/>
                </a:lnTo>
                <a:cubicBezTo>
                  <a:pt x="710662" y="559163"/>
                  <a:pt x="697571" y="557669"/>
                  <a:pt x="687309" y="557669"/>
                </a:cubicBezTo>
                <a:cubicBezTo>
                  <a:pt x="677047" y="557669"/>
                  <a:pt x="669133" y="558811"/>
                  <a:pt x="663566" y="561094"/>
                </a:cubicBezTo>
                <a:cubicBezTo>
                  <a:pt x="658000" y="563378"/>
                  <a:pt x="653659" y="566286"/>
                  <a:pt x="650542" y="569820"/>
                </a:cubicBezTo>
                <a:cubicBezTo>
                  <a:pt x="647425" y="573354"/>
                  <a:pt x="644962" y="578339"/>
                  <a:pt x="643155" y="584776"/>
                </a:cubicBezTo>
                <a:cubicBezTo>
                  <a:pt x="641348" y="591212"/>
                  <a:pt x="640155" y="597681"/>
                  <a:pt x="639576" y="604183"/>
                </a:cubicBezTo>
                <a:cubicBezTo>
                  <a:pt x="638997" y="610685"/>
                  <a:pt x="638708" y="618944"/>
                  <a:pt x="638708" y="628958"/>
                </a:cubicBezTo>
                <a:cubicBezTo>
                  <a:pt x="638708" y="638972"/>
                  <a:pt x="638998" y="647235"/>
                  <a:pt x="639578" y="653745"/>
                </a:cubicBezTo>
                <a:cubicBezTo>
                  <a:pt x="640158" y="660255"/>
                  <a:pt x="641391" y="666632"/>
                  <a:pt x="643278" y="672876"/>
                </a:cubicBezTo>
                <a:cubicBezTo>
                  <a:pt x="645165" y="679120"/>
                  <a:pt x="647903" y="685194"/>
                  <a:pt x="651492" y="691100"/>
                </a:cubicBezTo>
                <a:cubicBezTo>
                  <a:pt x="658271" y="696427"/>
                  <a:pt x="669021" y="699090"/>
                  <a:pt x="683742" y="699090"/>
                </a:cubicBezTo>
                <a:cubicBezTo>
                  <a:pt x="695317" y="699090"/>
                  <a:pt x="709604" y="697520"/>
                  <a:pt x="726601" y="694379"/>
                </a:cubicBezTo>
                <a:lnTo>
                  <a:pt x="727515" y="706137"/>
                </a:lnTo>
                <a:cubicBezTo>
                  <a:pt x="711206" y="709419"/>
                  <a:pt x="696901" y="711059"/>
                  <a:pt x="684599" y="711059"/>
                </a:cubicBezTo>
                <a:cubicBezTo>
                  <a:pt x="672298" y="711059"/>
                  <a:pt x="662259" y="709213"/>
                  <a:pt x="654481" y="705519"/>
                </a:cubicBezTo>
                <a:cubicBezTo>
                  <a:pt x="646704" y="701826"/>
                  <a:pt x="640706" y="696152"/>
                  <a:pt x="636488" y="688498"/>
                </a:cubicBezTo>
                <a:cubicBezTo>
                  <a:pt x="632270" y="680843"/>
                  <a:pt x="629403" y="672395"/>
                  <a:pt x="627889" y="663153"/>
                </a:cubicBezTo>
                <a:cubicBezTo>
                  <a:pt x="626374" y="653912"/>
                  <a:pt x="625617" y="643213"/>
                  <a:pt x="625617" y="631056"/>
                </a:cubicBezTo>
                <a:cubicBezTo>
                  <a:pt x="625617" y="618900"/>
                  <a:pt x="626030" y="608987"/>
                  <a:pt x="626857" y="601317"/>
                </a:cubicBezTo>
                <a:cubicBezTo>
                  <a:pt x="627683" y="593647"/>
                  <a:pt x="629290" y="586117"/>
                  <a:pt x="631677" y="578727"/>
                </a:cubicBezTo>
                <a:cubicBezTo>
                  <a:pt x="634064" y="571336"/>
                  <a:pt x="637404" y="565336"/>
                  <a:pt x="641698" y="560726"/>
                </a:cubicBezTo>
                <a:cubicBezTo>
                  <a:pt x="651089" y="550708"/>
                  <a:pt x="665104" y="545699"/>
                  <a:pt x="683742" y="545699"/>
                </a:cubicBezTo>
                <a:close/>
                <a:moveTo>
                  <a:pt x="207148" y="545253"/>
                </a:moveTo>
                <a:cubicBezTo>
                  <a:pt x="217456" y="545253"/>
                  <a:pt x="229949" y="546160"/>
                  <a:pt x="244624" y="547975"/>
                </a:cubicBezTo>
                <a:lnTo>
                  <a:pt x="254061" y="549143"/>
                </a:lnTo>
                <a:lnTo>
                  <a:pt x="252868" y="561033"/>
                </a:lnTo>
                <a:cubicBezTo>
                  <a:pt x="230868" y="558490"/>
                  <a:pt x="215628" y="557219"/>
                  <a:pt x="207148" y="557219"/>
                </a:cubicBezTo>
                <a:cubicBezTo>
                  <a:pt x="182062" y="557219"/>
                  <a:pt x="169518" y="566922"/>
                  <a:pt x="169518" y="586329"/>
                </a:cubicBezTo>
                <a:cubicBezTo>
                  <a:pt x="169518" y="595345"/>
                  <a:pt x="171088" y="602033"/>
                  <a:pt x="174226" y="606393"/>
                </a:cubicBezTo>
                <a:cubicBezTo>
                  <a:pt x="175571" y="607912"/>
                  <a:pt x="177147" y="609401"/>
                  <a:pt x="178952" y="610859"/>
                </a:cubicBezTo>
                <a:cubicBezTo>
                  <a:pt x="180757" y="612318"/>
                  <a:pt x="183201" y="613471"/>
                  <a:pt x="186285" y="614319"/>
                </a:cubicBezTo>
                <a:cubicBezTo>
                  <a:pt x="192545" y="616290"/>
                  <a:pt x="201009" y="618149"/>
                  <a:pt x="211677" y="619894"/>
                </a:cubicBezTo>
                <a:cubicBezTo>
                  <a:pt x="227101" y="622247"/>
                  <a:pt x="238581" y="626240"/>
                  <a:pt x="246119" y="631874"/>
                </a:cubicBezTo>
                <a:cubicBezTo>
                  <a:pt x="253657" y="637508"/>
                  <a:pt x="257426" y="647294"/>
                  <a:pt x="257426" y="661232"/>
                </a:cubicBezTo>
                <a:cubicBezTo>
                  <a:pt x="257426" y="678805"/>
                  <a:pt x="253273" y="691428"/>
                  <a:pt x="244969" y="699101"/>
                </a:cubicBezTo>
                <a:cubicBezTo>
                  <a:pt x="236664" y="706773"/>
                  <a:pt x="224207" y="710609"/>
                  <a:pt x="207598" y="710609"/>
                </a:cubicBezTo>
                <a:cubicBezTo>
                  <a:pt x="197564" y="710609"/>
                  <a:pt x="184249" y="709713"/>
                  <a:pt x="167654" y="707920"/>
                </a:cubicBezTo>
                <a:lnTo>
                  <a:pt x="157320" y="706773"/>
                </a:lnTo>
                <a:lnTo>
                  <a:pt x="158456" y="694604"/>
                </a:lnTo>
                <a:cubicBezTo>
                  <a:pt x="180452" y="697297"/>
                  <a:pt x="197430" y="698643"/>
                  <a:pt x="209391" y="698643"/>
                </a:cubicBezTo>
                <a:cubicBezTo>
                  <a:pt x="232685" y="698643"/>
                  <a:pt x="244331" y="686397"/>
                  <a:pt x="244331" y="661903"/>
                </a:cubicBezTo>
                <a:cubicBezTo>
                  <a:pt x="244331" y="651771"/>
                  <a:pt x="241725" y="644784"/>
                  <a:pt x="236512" y="640943"/>
                </a:cubicBezTo>
                <a:cubicBezTo>
                  <a:pt x="231300" y="637102"/>
                  <a:pt x="222826" y="634296"/>
                  <a:pt x="211091" y="632524"/>
                </a:cubicBezTo>
                <a:cubicBezTo>
                  <a:pt x="199357" y="630753"/>
                  <a:pt x="190885" y="629129"/>
                  <a:pt x="185678" y="627652"/>
                </a:cubicBezTo>
                <a:cubicBezTo>
                  <a:pt x="180470" y="626176"/>
                  <a:pt x="175372" y="623854"/>
                  <a:pt x="170385" y="620687"/>
                </a:cubicBezTo>
                <a:cubicBezTo>
                  <a:pt x="165397" y="617520"/>
                  <a:pt x="161823" y="613177"/>
                  <a:pt x="159664" y="607659"/>
                </a:cubicBezTo>
                <a:cubicBezTo>
                  <a:pt x="157504" y="602140"/>
                  <a:pt x="156424" y="595181"/>
                  <a:pt x="156424" y="586780"/>
                </a:cubicBezTo>
                <a:cubicBezTo>
                  <a:pt x="156424" y="559095"/>
                  <a:pt x="173332" y="545253"/>
                  <a:pt x="207148" y="545253"/>
                </a:cubicBezTo>
                <a:close/>
                <a:moveTo>
                  <a:pt x="1256887" y="372491"/>
                </a:moveTo>
                <a:lnTo>
                  <a:pt x="1217675" y="376752"/>
                </a:lnTo>
                <a:cubicBezTo>
                  <a:pt x="1209738" y="377588"/>
                  <a:pt x="1204175" y="379801"/>
                  <a:pt x="1200985" y="383390"/>
                </a:cubicBezTo>
                <a:cubicBezTo>
                  <a:pt x="1197795" y="386980"/>
                  <a:pt x="1196200" y="392563"/>
                  <a:pt x="1196200" y="400139"/>
                </a:cubicBezTo>
                <a:cubicBezTo>
                  <a:pt x="1196200" y="407715"/>
                  <a:pt x="1197836" y="413472"/>
                  <a:pt x="1201106" y="417409"/>
                </a:cubicBezTo>
                <a:cubicBezTo>
                  <a:pt x="1204377" y="421346"/>
                  <a:pt x="1209083" y="423315"/>
                  <a:pt x="1215224" y="423315"/>
                </a:cubicBezTo>
                <a:cubicBezTo>
                  <a:pt x="1221365" y="423315"/>
                  <a:pt x="1228005" y="422550"/>
                  <a:pt x="1235145" y="421020"/>
                </a:cubicBezTo>
                <a:cubicBezTo>
                  <a:pt x="1242284" y="419490"/>
                  <a:pt x="1247938" y="417981"/>
                  <a:pt x="1252107" y="416493"/>
                </a:cubicBezTo>
                <a:lnTo>
                  <a:pt x="1256887" y="414785"/>
                </a:lnTo>
                <a:close/>
                <a:moveTo>
                  <a:pt x="494886" y="372491"/>
                </a:moveTo>
                <a:lnTo>
                  <a:pt x="455674" y="376752"/>
                </a:lnTo>
                <a:cubicBezTo>
                  <a:pt x="447738" y="377588"/>
                  <a:pt x="442174" y="379801"/>
                  <a:pt x="438985" y="383390"/>
                </a:cubicBezTo>
                <a:cubicBezTo>
                  <a:pt x="435795" y="386980"/>
                  <a:pt x="434200" y="392563"/>
                  <a:pt x="434200" y="400139"/>
                </a:cubicBezTo>
                <a:cubicBezTo>
                  <a:pt x="434200" y="407715"/>
                  <a:pt x="435836" y="413472"/>
                  <a:pt x="439106" y="417409"/>
                </a:cubicBezTo>
                <a:cubicBezTo>
                  <a:pt x="442377" y="421346"/>
                  <a:pt x="447083" y="423315"/>
                  <a:pt x="453224" y="423315"/>
                </a:cubicBezTo>
                <a:cubicBezTo>
                  <a:pt x="459365" y="423315"/>
                  <a:pt x="466005" y="422550"/>
                  <a:pt x="473144" y="421020"/>
                </a:cubicBezTo>
                <a:cubicBezTo>
                  <a:pt x="480283" y="419490"/>
                  <a:pt x="485938" y="417981"/>
                  <a:pt x="490107" y="416493"/>
                </a:cubicBezTo>
                <a:lnTo>
                  <a:pt x="494886" y="414785"/>
                </a:lnTo>
                <a:close/>
                <a:moveTo>
                  <a:pt x="1871987" y="325846"/>
                </a:moveTo>
                <a:cubicBezTo>
                  <a:pt x="1858385" y="325846"/>
                  <a:pt x="1849165" y="329026"/>
                  <a:pt x="1844325" y="335386"/>
                </a:cubicBezTo>
                <a:cubicBezTo>
                  <a:pt x="1839485" y="341747"/>
                  <a:pt x="1837065" y="354100"/>
                  <a:pt x="1837065" y="372448"/>
                </a:cubicBezTo>
                <a:cubicBezTo>
                  <a:pt x="1837065" y="383080"/>
                  <a:pt x="1837427" y="391254"/>
                  <a:pt x="1838151" y="396969"/>
                </a:cubicBezTo>
                <a:cubicBezTo>
                  <a:pt x="1838875" y="402684"/>
                  <a:pt x="1840445" y="407717"/>
                  <a:pt x="1842862" y="412067"/>
                </a:cubicBezTo>
                <a:cubicBezTo>
                  <a:pt x="1845279" y="416418"/>
                  <a:pt x="1848710" y="419380"/>
                  <a:pt x="1853156" y="420954"/>
                </a:cubicBezTo>
                <a:cubicBezTo>
                  <a:pt x="1857604" y="422528"/>
                  <a:pt x="1863881" y="423315"/>
                  <a:pt x="1871985" y="423315"/>
                </a:cubicBezTo>
                <a:cubicBezTo>
                  <a:pt x="1880090" y="423315"/>
                  <a:pt x="1886366" y="422528"/>
                  <a:pt x="1890815" y="420954"/>
                </a:cubicBezTo>
                <a:cubicBezTo>
                  <a:pt x="1895263" y="419380"/>
                  <a:pt x="1898695" y="416417"/>
                  <a:pt x="1901112" y="412065"/>
                </a:cubicBezTo>
                <a:cubicBezTo>
                  <a:pt x="1903529" y="407714"/>
                  <a:pt x="1905106" y="402634"/>
                  <a:pt x="1905841" y="396828"/>
                </a:cubicBezTo>
                <a:cubicBezTo>
                  <a:pt x="1906577" y="391021"/>
                  <a:pt x="1906945" y="382895"/>
                  <a:pt x="1906945" y="372448"/>
                </a:cubicBezTo>
                <a:cubicBezTo>
                  <a:pt x="1906945" y="354131"/>
                  <a:pt x="1904519" y="341785"/>
                  <a:pt x="1899667" y="335409"/>
                </a:cubicBezTo>
                <a:cubicBezTo>
                  <a:pt x="1894816" y="329034"/>
                  <a:pt x="1885589" y="325846"/>
                  <a:pt x="1871987" y="325846"/>
                </a:cubicBezTo>
                <a:close/>
                <a:moveTo>
                  <a:pt x="1486863" y="325846"/>
                </a:moveTo>
                <a:cubicBezTo>
                  <a:pt x="1481457" y="325846"/>
                  <a:pt x="1475579" y="326831"/>
                  <a:pt x="1469229" y="328801"/>
                </a:cubicBezTo>
                <a:cubicBezTo>
                  <a:pt x="1462878" y="330772"/>
                  <a:pt x="1457975" y="332693"/>
                  <a:pt x="1454520" y="334565"/>
                </a:cubicBezTo>
                <a:lnTo>
                  <a:pt x="1450351" y="336826"/>
                </a:lnTo>
                <a:lnTo>
                  <a:pt x="1450351" y="420583"/>
                </a:lnTo>
                <a:cubicBezTo>
                  <a:pt x="1460367" y="422404"/>
                  <a:pt x="1469473" y="423315"/>
                  <a:pt x="1477669" y="423315"/>
                </a:cubicBezTo>
                <a:cubicBezTo>
                  <a:pt x="1491194" y="423315"/>
                  <a:pt x="1500735" y="419551"/>
                  <a:pt x="1506292" y="412024"/>
                </a:cubicBezTo>
                <a:cubicBezTo>
                  <a:pt x="1511849" y="404497"/>
                  <a:pt x="1514627" y="391808"/>
                  <a:pt x="1514627" y="373955"/>
                </a:cubicBezTo>
                <a:cubicBezTo>
                  <a:pt x="1514627" y="356103"/>
                  <a:pt x="1512292" y="343622"/>
                  <a:pt x="1507623" y="336511"/>
                </a:cubicBezTo>
                <a:cubicBezTo>
                  <a:pt x="1502953" y="329401"/>
                  <a:pt x="1496033" y="325846"/>
                  <a:pt x="1486863" y="325846"/>
                </a:cubicBezTo>
                <a:close/>
                <a:moveTo>
                  <a:pt x="1363038" y="325846"/>
                </a:moveTo>
                <a:cubicBezTo>
                  <a:pt x="1357632" y="325846"/>
                  <a:pt x="1351754" y="326831"/>
                  <a:pt x="1345404" y="328801"/>
                </a:cubicBezTo>
                <a:cubicBezTo>
                  <a:pt x="1339053" y="330772"/>
                  <a:pt x="1334150" y="332693"/>
                  <a:pt x="1330695" y="334565"/>
                </a:cubicBezTo>
                <a:lnTo>
                  <a:pt x="1326526" y="336826"/>
                </a:lnTo>
                <a:lnTo>
                  <a:pt x="1326526" y="420583"/>
                </a:lnTo>
                <a:cubicBezTo>
                  <a:pt x="1336542" y="422404"/>
                  <a:pt x="1345648" y="423315"/>
                  <a:pt x="1353844" y="423315"/>
                </a:cubicBezTo>
                <a:cubicBezTo>
                  <a:pt x="1367369" y="423315"/>
                  <a:pt x="1376910" y="419551"/>
                  <a:pt x="1382467" y="412024"/>
                </a:cubicBezTo>
                <a:cubicBezTo>
                  <a:pt x="1388024" y="404497"/>
                  <a:pt x="1390802" y="391808"/>
                  <a:pt x="1390802" y="373955"/>
                </a:cubicBezTo>
                <a:cubicBezTo>
                  <a:pt x="1390802" y="356103"/>
                  <a:pt x="1388467" y="343622"/>
                  <a:pt x="1383798" y="336511"/>
                </a:cubicBezTo>
                <a:cubicBezTo>
                  <a:pt x="1379128" y="329401"/>
                  <a:pt x="1372208" y="325846"/>
                  <a:pt x="1363038" y="325846"/>
                </a:cubicBezTo>
                <a:close/>
                <a:moveTo>
                  <a:pt x="1071887" y="325846"/>
                </a:moveTo>
                <a:cubicBezTo>
                  <a:pt x="1058285" y="325846"/>
                  <a:pt x="1049065" y="329026"/>
                  <a:pt x="1044225" y="335386"/>
                </a:cubicBezTo>
                <a:cubicBezTo>
                  <a:pt x="1039385" y="341747"/>
                  <a:pt x="1036965" y="354100"/>
                  <a:pt x="1036965" y="372448"/>
                </a:cubicBezTo>
                <a:cubicBezTo>
                  <a:pt x="1036965" y="383080"/>
                  <a:pt x="1037327" y="391254"/>
                  <a:pt x="1038051" y="396969"/>
                </a:cubicBezTo>
                <a:cubicBezTo>
                  <a:pt x="1038775" y="402684"/>
                  <a:pt x="1040345" y="407717"/>
                  <a:pt x="1042762" y="412067"/>
                </a:cubicBezTo>
                <a:cubicBezTo>
                  <a:pt x="1045179" y="416418"/>
                  <a:pt x="1048610" y="419380"/>
                  <a:pt x="1053056" y="420954"/>
                </a:cubicBezTo>
                <a:cubicBezTo>
                  <a:pt x="1057504" y="422528"/>
                  <a:pt x="1063781" y="423315"/>
                  <a:pt x="1071885" y="423315"/>
                </a:cubicBezTo>
                <a:cubicBezTo>
                  <a:pt x="1079990" y="423315"/>
                  <a:pt x="1086266" y="422528"/>
                  <a:pt x="1090715" y="420954"/>
                </a:cubicBezTo>
                <a:cubicBezTo>
                  <a:pt x="1095163" y="419380"/>
                  <a:pt x="1098595" y="416417"/>
                  <a:pt x="1101012" y="412065"/>
                </a:cubicBezTo>
                <a:cubicBezTo>
                  <a:pt x="1103429" y="407714"/>
                  <a:pt x="1105006" y="402634"/>
                  <a:pt x="1105741" y="396828"/>
                </a:cubicBezTo>
                <a:cubicBezTo>
                  <a:pt x="1106477" y="391021"/>
                  <a:pt x="1106845" y="382895"/>
                  <a:pt x="1106845" y="372448"/>
                </a:cubicBezTo>
                <a:cubicBezTo>
                  <a:pt x="1106845" y="354131"/>
                  <a:pt x="1104419" y="341785"/>
                  <a:pt x="1099567" y="335409"/>
                </a:cubicBezTo>
                <a:cubicBezTo>
                  <a:pt x="1094715" y="329034"/>
                  <a:pt x="1085489" y="325846"/>
                  <a:pt x="1071887" y="325846"/>
                </a:cubicBezTo>
                <a:close/>
                <a:moveTo>
                  <a:pt x="709937" y="325846"/>
                </a:moveTo>
                <a:cubicBezTo>
                  <a:pt x="696335" y="325846"/>
                  <a:pt x="687115" y="329026"/>
                  <a:pt x="682275" y="335386"/>
                </a:cubicBezTo>
                <a:cubicBezTo>
                  <a:pt x="677435" y="341747"/>
                  <a:pt x="675015" y="354100"/>
                  <a:pt x="675015" y="372448"/>
                </a:cubicBezTo>
                <a:cubicBezTo>
                  <a:pt x="675015" y="383080"/>
                  <a:pt x="675377" y="391254"/>
                  <a:pt x="676101" y="396969"/>
                </a:cubicBezTo>
                <a:cubicBezTo>
                  <a:pt x="676825" y="402684"/>
                  <a:pt x="678395" y="407717"/>
                  <a:pt x="680812" y="412067"/>
                </a:cubicBezTo>
                <a:cubicBezTo>
                  <a:pt x="683229" y="416418"/>
                  <a:pt x="686660" y="419380"/>
                  <a:pt x="691106" y="420954"/>
                </a:cubicBezTo>
                <a:cubicBezTo>
                  <a:pt x="695554" y="422528"/>
                  <a:pt x="701831" y="423315"/>
                  <a:pt x="709935" y="423315"/>
                </a:cubicBezTo>
                <a:cubicBezTo>
                  <a:pt x="718040" y="423315"/>
                  <a:pt x="724316" y="422528"/>
                  <a:pt x="728764" y="420954"/>
                </a:cubicBezTo>
                <a:cubicBezTo>
                  <a:pt x="733213" y="419380"/>
                  <a:pt x="736645" y="416417"/>
                  <a:pt x="739062" y="412065"/>
                </a:cubicBezTo>
                <a:cubicBezTo>
                  <a:pt x="741479" y="407714"/>
                  <a:pt x="743056" y="402634"/>
                  <a:pt x="743791" y="396828"/>
                </a:cubicBezTo>
                <a:cubicBezTo>
                  <a:pt x="744527" y="391021"/>
                  <a:pt x="744895" y="382895"/>
                  <a:pt x="744895" y="372448"/>
                </a:cubicBezTo>
                <a:cubicBezTo>
                  <a:pt x="744895" y="354131"/>
                  <a:pt x="742469" y="341785"/>
                  <a:pt x="737617" y="335409"/>
                </a:cubicBezTo>
                <a:cubicBezTo>
                  <a:pt x="732766" y="329034"/>
                  <a:pt x="723539" y="325846"/>
                  <a:pt x="709937" y="325846"/>
                </a:cubicBezTo>
                <a:close/>
                <a:moveTo>
                  <a:pt x="1589091" y="316345"/>
                </a:moveTo>
                <a:lnTo>
                  <a:pt x="1601400" y="316345"/>
                </a:lnTo>
                <a:lnTo>
                  <a:pt x="1634368" y="421297"/>
                </a:lnTo>
                <a:lnTo>
                  <a:pt x="1640080" y="421297"/>
                </a:lnTo>
                <a:lnTo>
                  <a:pt x="1673269" y="316345"/>
                </a:lnTo>
                <a:lnTo>
                  <a:pt x="1685610" y="316345"/>
                </a:lnTo>
                <a:lnTo>
                  <a:pt x="1633654" y="484394"/>
                </a:lnTo>
                <a:lnTo>
                  <a:pt x="1621385" y="484394"/>
                </a:lnTo>
                <a:lnTo>
                  <a:pt x="1637533" y="432816"/>
                </a:lnTo>
                <a:lnTo>
                  <a:pt x="1624424" y="432816"/>
                </a:lnTo>
                <a:close/>
                <a:moveTo>
                  <a:pt x="618782" y="316345"/>
                </a:moveTo>
                <a:lnTo>
                  <a:pt x="631201" y="316345"/>
                </a:lnTo>
                <a:lnTo>
                  <a:pt x="631201" y="432816"/>
                </a:lnTo>
                <a:lnTo>
                  <a:pt x="618782" y="432816"/>
                </a:lnTo>
                <a:close/>
                <a:moveTo>
                  <a:pt x="304457" y="316345"/>
                </a:moveTo>
                <a:lnTo>
                  <a:pt x="316876" y="316345"/>
                </a:lnTo>
                <a:lnTo>
                  <a:pt x="316876" y="432816"/>
                </a:lnTo>
                <a:lnTo>
                  <a:pt x="304457" y="432816"/>
                </a:lnTo>
                <a:close/>
                <a:moveTo>
                  <a:pt x="179391" y="316345"/>
                </a:moveTo>
                <a:lnTo>
                  <a:pt x="192603" y="316345"/>
                </a:lnTo>
                <a:lnTo>
                  <a:pt x="224225" y="421297"/>
                </a:lnTo>
                <a:lnTo>
                  <a:pt x="230601" y="421297"/>
                </a:lnTo>
                <a:lnTo>
                  <a:pt x="263119" y="316345"/>
                </a:lnTo>
                <a:lnTo>
                  <a:pt x="275460" y="316345"/>
                </a:lnTo>
                <a:lnTo>
                  <a:pt x="240099" y="432816"/>
                </a:lnTo>
                <a:lnTo>
                  <a:pt x="214724" y="432816"/>
                </a:lnTo>
                <a:close/>
                <a:moveTo>
                  <a:pt x="1871987" y="314326"/>
                </a:moveTo>
                <a:cubicBezTo>
                  <a:pt x="1889339" y="314326"/>
                  <a:pt x="1901649" y="318750"/>
                  <a:pt x="1908915" y="327596"/>
                </a:cubicBezTo>
                <a:cubicBezTo>
                  <a:pt x="1916181" y="336442"/>
                  <a:pt x="1919815" y="352004"/>
                  <a:pt x="1919815" y="374280"/>
                </a:cubicBezTo>
                <a:cubicBezTo>
                  <a:pt x="1919815" y="396557"/>
                  <a:pt x="1916561" y="412218"/>
                  <a:pt x="1910054" y="421265"/>
                </a:cubicBezTo>
                <a:cubicBezTo>
                  <a:pt x="1903548" y="430311"/>
                  <a:pt x="1890858" y="434834"/>
                  <a:pt x="1871987" y="434834"/>
                </a:cubicBezTo>
                <a:cubicBezTo>
                  <a:pt x="1853116" y="434834"/>
                  <a:pt x="1840433" y="430320"/>
                  <a:pt x="1833938" y="421290"/>
                </a:cubicBezTo>
                <a:cubicBezTo>
                  <a:pt x="1827443" y="412260"/>
                  <a:pt x="1824196" y="396591"/>
                  <a:pt x="1824196" y="374284"/>
                </a:cubicBezTo>
                <a:cubicBezTo>
                  <a:pt x="1824196" y="351976"/>
                  <a:pt x="1827822" y="336407"/>
                  <a:pt x="1835075" y="327575"/>
                </a:cubicBezTo>
                <a:cubicBezTo>
                  <a:pt x="1842331" y="318742"/>
                  <a:pt x="1854635" y="314326"/>
                  <a:pt x="1871987" y="314326"/>
                </a:cubicBezTo>
                <a:close/>
                <a:moveTo>
                  <a:pt x="1486863" y="314326"/>
                </a:moveTo>
                <a:cubicBezTo>
                  <a:pt x="1501169" y="314326"/>
                  <a:pt x="1511518" y="319141"/>
                  <a:pt x="1517910" y="328769"/>
                </a:cubicBezTo>
                <a:cubicBezTo>
                  <a:pt x="1524301" y="338398"/>
                  <a:pt x="1527496" y="353522"/>
                  <a:pt x="1527496" y="374141"/>
                </a:cubicBezTo>
                <a:cubicBezTo>
                  <a:pt x="1527496" y="394760"/>
                  <a:pt x="1523678" y="410031"/>
                  <a:pt x="1516040" y="419952"/>
                </a:cubicBezTo>
                <a:cubicBezTo>
                  <a:pt x="1508402" y="429874"/>
                  <a:pt x="1495612" y="434834"/>
                  <a:pt x="1477669" y="434834"/>
                </a:cubicBezTo>
                <a:cubicBezTo>
                  <a:pt x="1467280" y="434834"/>
                  <a:pt x="1458174" y="433788"/>
                  <a:pt x="1450351" y="431695"/>
                </a:cubicBezTo>
                <a:lnTo>
                  <a:pt x="1450351" y="484394"/>
                </a:lnTo>
                <a:lnTo>
                  <a:pt x="1437932" y="484394"/>
                </a:lnTo>
                <a:lnTo>
                  <a:pt x="1437932" y="316345"/>
                </a:lnTo>
                <a:lnTo>
                  <a:pt x="1450351" y="316345"/>
                </a:lnTo>
                <a:lnTo>
                  <a:pt x="1450351" y="325535"/>
                </a:lnTo>
                <a:cubicBezTo>
                  <a:pt x="1452444" y="322994"/>
                  <a:pt x="1457498" y="320491"/>
                  <a:pt x="1465512" y="318025"/>
                </a:cubicBezTo>
                <a:cubicBezTo>
                  <a:pt x="1473526" y="315559"/>
                  <a:pt x="1480643" y="314326"/>
                  <a:pt x="1486863" y="314326"/>
                </a:cubicBezTo>
                <a:close/>
                <a:moveTo>
                  <a:pt x="1363038" y="314326"/>
                </a:moveTo>
                <a:cubicBezTo>
                  <a:pt x="1377344" y="314326"/>
                  <a:pt x="1387693" y="319141"/>
                  <a:pt x="1394085" y="328769"/>
                </a:cubicBezTo>
                <a:cubicBezTo>
                  <a:pt x="1400476" y="338398"/>
                  <a:pt x="1403671" y="353522"/>
                  <a:pt x="1403671" y="374141"/>
                </a:cubicBezTo>
                <a:cubicBezTo>
                  <a:pt x="1403671" y="394760"/>
                  <a:pt x="1399853" y="410031"/>
                  <a:pt x="1392215" y="419952"/>
                </a:cubicBezTo>
                <a:cubicBezTo>
                  <a:pt x="1384577" y="429874"/>
                  <a:pt x="1371787" y="434834"/>
                  <a:pt x="1353844" y="434834"/>
                </a:cubicBezTo>
                <a:cubicBezTo>
                  <a:pt x="1343455" y="434834"/>
                  <a:pt x="1334349" y="433788"/>
                  <a:pt x="1326526" y="431695"/>
                </a:cubicBezTo>
                <a:lnTo>
                  <a:pt x="1326526" y="484394"/>
                </a:lnTo>
                <a:lnTo>
                  <a:pt x="1314107" y="484394"/>
                </a:lnTo>
                <a:lnTo>
                  <a:pt x="1314107" y="316345"/>
                </a:lnTo>
                <a:lnTo>
                  <a:pt x="1326526" y="316345"/>
                </a:lnTo>
                <a:lnTo>
                  <a:pt x="1326526" y="325535"/>
                </a:lnTo>
                <a:cubicBezTo>
                  <a:pt x="1328619" y="322994"/>
                  <a:pt x="1333673" y="320491"/>
                  <a:pt x="1341687" y="318025"/>
                </a:cubicBezTo>
                <a:cubicBezTo>
                  <a:pt x="1349701" y="315559"/>
                  <a:pt x="1356818" y="314326"/>
                  <a:pt x="1363038" y="314326"/>
                </a:cubicBezTo>
                <a:close/>
                <a:moveTo>
                  <a:pt x="1234280" y="314326"/>
                </a:moveTo>
                <a:cubicBezTo>
                  <a:pt x="1257631" y="314326"/>
                  <a:pt x="1269306" y="326673"/>
                  <a:pt x="1269306" y="351367"/>
                </a:cubicBezTo>
                <a:lnTo>
                  <a:pt x="1269306" y="416050"/>
                </a:lnTo>
                <a:cubicBezTo>
                  <a:pt x="1269758" y="420124"/>
                  <a:pt x="1275365" y="422619"/>
                  <a:pt x="1286126" y="423533"/>
                </a:cubicBezTo>
                <a:lnTo>
                  <a:pt x="1285504" y="434609"/>
                </a:lnTo>
                <a:cubicBezTo>
                  <a:pt x="1272362" y="434609"/>
                  <a:pt x="1263677" y="431470"/>
                  <a:pt x="1259448" y="425190"/>
                </a:cubicBezTo>
                <a:cubicBezTo>
                  <a:pt x="1245051" y="431620"/>
                  <a:pt x="1230232" y="434834"/>
                  <a:pt x="1214992" y="434834"/>
                </a:cubicBezTo>
                <a:cubicBezTo>
                  <a:pt x="1205048" y="434834"/>
                  <a:pt x="1197285" y="431841"/>
                  <a:pt x="1191703" y="425853"/>
                </a:cubicBezTo>
                <a:cubicBezTo>
                  <a:pt x="1186122" y="419865"/>
                  <a:pt x="1183331" y="411472"/>
                  <a:pt x="1183331" y="400673"/>
                </a:cubicBezTo>
                <a:cubicBezTo>
                  <a:pt x="1183331" y="389874"/>
                  <a:pt x="1185976" y="381587"/>
                  <a:pt x="1191268" y="375813"/>
                </a:cubicBezTo>
                <a:cubicBezTo>
                  <a:pt x="1196559" y="370038"/>
                  <a:pt x="1204907" y="366597"/>
                  <a:pt x="1216314" y="365490"/>
                </a:cubicBezTo>
                <a:lnTo>
                  <a:pt x="1256887" y="361218"/>
                </a:lnTo>
                <a:lnTo>
                  <a:pt x="1256887" y="351367"/>
                </a:lnTo>
                <a:cubicBezTo>
                  <a:pt x="1256887" y="342444"/>
                  <a:pt x="1255039" y="336035"/>
                  <a:pt x="1251345" y="332139"/>
                </a:cubicBezTo>
                <a:cubicBezTo>
                  <a:pt x="1247650" y="328244"/>
                  <a:pt x="1241962" y="326296"/>
                  <a:pt x="1234280" y="326296"/>
                </a:cubicBezTo>
                <a:cubicBezTo>
                  <a:pt x="1225948" y="326296"/>
                  <a:pt x="1214232" y="327267"/>
                  <a:pt x="1199133" y="329210"/>
                </a:cubicBezTo>
                <a:lnTo>
                  <a:pt x="1189828" y="330107"/>
                </a:lnTo>
                <a:lnTo>
                  <a:pt x="1188935" y="318727"/>
                </a:lnTo>
                <a:cubicBezTo>
                  <a:pt x="1207071" y="315793"/>
                  <a:pt x="1222186" y="314326"/>
                  <a:pt x="1234280" y="314326"/>
                </a:cubicBezTo>
                <a:close/>
                <a:moveTo>
                  <a:pt x="1071887" y="314326"/>
                </a:moveTo>
                <a:cubicBezTo>
                  <a:pt x="1089239" y="314326"/>
                  <a:pt x="1101549" y="318750"/>
                  <a:pt x="1108815" y="327596"/>
                </a:cubicBezTo>
                <a:cubicBezTo>
                  <a:pt x="1116081" y="336442"/>
                  <a:pt x="1119715" y="352004"/>
                  <a:pt x="1119715" y="374280"/>
                </a:cubicBezTo>
                <a:cubicBezTo>
                  <a:pt x="1119715" y="396557"/>
                  <a:pt x="1116461" y="412218"/>
                  <a:pt x="1109954" y="421265"/>
                </a:cubicBezTo>
                <a:cubicBezTo>
                  <a:pt x="1103448" y="430311"/>
                  <a:pt x="1090759" y="434834"/>
                  <a:pt x="1071887" y="434834"/>
                </a:cubicBezTo>
                <a:cubicBezTo>
                  <a:pt x="1053016" y="434834"/>
                  <a:pt x="1040333" y="430320"/>
                  <a:pt x="1033838" y="421290"/>
                </a:cubicBezTo>
                <a:cubicBezTo>
                  <a:pt x="1027343" y="412260"/>
                  <a:pt x="1024095" y="396591"/>
                  <a:pt x="1024095" y="374284"/>
                </a:cubicBezTo>
                <a:cubicBezTo>
                  <a:pt x="1024095" y="351976"/>
                  <a:pt x="1027722" y="336407"/>
                  <a:pt x="1034975" y="327575"/>
                </a:cubicBezTo>
                <a:cubicBezTo>
                  <a:pt x="1042231" y="318742"/>
                  <a:pt x="1054535" y="314326"/>
                  <a:pt x="1071887" y="314326"/>
                </a:cubicBezTo>
                <a:close/>
                <a:moveTo>
                  <a:pt x="831993" y="314326"/>
                </a:moveTo>
                <a:cubicBezTo>
                  <a:pt x="846551" y="314326"/>
                  <a:pt x="856383" y="318356"/>
                  <a:pt x="861490" y="326415"/>
                </a:cubicBezTo>
                <a:cubicBezTo>
                  <a:pt x="866597" y="334475"/>
                  <a:pt x="869150" y="349744"/>
                  <a:pt x="869150" y="372223"/>
                </a:cubicBezTo>
                <a:lnTo>
                  <a:pt x="869150" y="432816"/>
                </a:lnTo>
                <a:lnTo>
                  <a:pt x="856730" y="432816"/>
                </a:lnTo>
                <a:lnTo>
                  <a:pt x="856730" y="372673"/>
                </a:lnTo>
                <a:cubicBezTo>
                  <a:pt x="856730" y="353373"/>
                  <a:pt x="855086" y="340743"/>
                  <a:pt x="851798" y="334784"/>
                </a:cubicBezTo>
                <a:cubicBezTo>
                  <a:pt x="848509" y="328825"/>
                  <a:pt x="841273" y="325846"/>
                  <a:pt x="830088" y="325846"/>
                </a:cubicBezTo>
                <a:cubicBezTo>
                  <a:pt x="824344" y="325846"/>
                  <a:pt x="818305" y="326756"/>
                  <a:pt x="811971" y="328576"/>
                </a:cubicBezTo>
                <a:cubicBezTo>
                  <a:pt x="805637" y="330397"/>
                  <a:pt x="800745" y="332169"/>
                  <a:pt x="797295" y="333893"/>
                </a:cubicBezTo>
                <a:lnTo>
                  <a:pt x="793126" y="336151"/>
                </a:lnTo>
                <a:lnTo>
                  <a:pt x="793126" y="432816"/>
                </a:lnTo>
                <a:lnTo>
                  <a:pt x="780707" y="432816"/>
                </a:lnTo>
                <a:lnTo>
                  <a:pt x="780707" y="316345"/>
                </a:lnTo>
                <a:lnTo>
                  <a:pt x="793126" y="316345"/>
                </a:lnTo>
                <a:lnTo>
                  <a:pt x="793126" y="325085"/>
                </a:lnTo>
                <a:cubicBezTo>
                  <a:pt x="804480" y="317913"/>
                  <a:pt x="817436" y="314326"/>
                  <a:pt x="831993" y="314326"/>
                </a:cubicBezTo>
                <a:close/>
                <a:moveTo>
                  <a:pt x="709937" y="314326"/>
                </a:moveTo>
                <a:cubicBezTo>
                  <a:pt x="727289" y="314326"/>
                  <a:pt x="739599" y="318750"/>
                  <a:pt x="746865" y="327596"/>
                </a:cubicBezTo>
                <a:cubicBezTo>
                  <a:pt x="754131" y="336442"/>
                  <a:pt x="757765" y="352004"/>
                  <a:pt x="757765" y="374280"/>
                </a:cubicBezTo>
                <a:cubicBezTo>
                  <a:pt x="757765" y="396557"/>
                  <a:pt x="754511" y="412218"/>
                  <a:pt x="748004" y="421265"/>
                </a:cubicBezTo>
                <a:cubicBezTo>
                  <a:pt x="741498" y="430311"/>
                  <a:pt x="728809" y="434834"/>
                  <a:pt x="709937" y="434834"/>
                </a:cubicBezTo>
                <a:cubicBezTo>
                  <a:pt x="691066" y="434834"/>
                  <a:pt x="678383" y="430320"/>
                  <a:pt x="671888" y="421290"/>
                </a:cubicBezTo>
                <a:cubicBezTo>
                  <a:pt x="665393" y="412260"/>
                  <a:pt x="662145" y="396591"/>
                  <a:pt x="662145" y="374284"/>
                </a:cubicBezTo>
                <a:cubicBezTo>
                  <a:pt x="662145" y="351976"/>
                  <a:pt x="665772" y="336407"/>
                  <a:pt x="673025" y="327575"/>
                </a:cubicBezTo>
                <a:cubicBezTo>
                  <a:pt x="680281" y="318742"/>
                  <a:pt x="692585" y="314326"/>
                  <a:pt x="709937" y="314326"/>
                </a:cubicBezTo>
                <a:close/>
                <a:moveTo>
                  <a:pt x="472280" y="314326"/>
                </a:moveTo>
                <a:cubicBezTo>
                  <a:pt x="495631" y="314326"/>
                  <a:pt x="507306" y="326673"/>
                  <a:pt x="507306" y="351367"/>
                </a:cubicBezTo>
                <a:lnTo>
                  <a:pt x="507306" y="416050"/>
                </a:lnTo>
                <a:cubicBezTo>
                  <a:pt x="507758" y="420124"/>
                  <a:pt x="513365" y="422619"/>
                  <a:pt x="524126" y="423533"/>
                </a:cubicBezTo>
                <a:lnTo>
                  <a:pt x="523504" y="434609"/>
                </a:lnTo>
                <a:cubicBezTo>
                  <a:pt x="510362" y="434609"/>
                  <a:pt x="501677" y="431470"/>
                  <a:pt x="497447" y="425190"/>
                </a:cubicBezTo>
                <a:cubicBezTo>
                  <a:pt x="483050" y="431620"/>
                  <a:pt x="468232" y="434834"/>
                  <a:pt x="452992" y="434834"/>
                </a:cubicBezTo>
                <a:cubicBezTo>
                  <a:pt x="443048" y="434834"/>
                  <a:pt x="435285" y="431841"/>
                  <a:pt x="429703" y="425853"/>
                </a:cubicBezTo>
                <a:cubicBezTo>
                  <a:pt x="424122" y="419865"/>
                  <a:pt x="421331" y="411472"/>
                  <a:pt x="421331" y="400673"/>
                </a:cubicBezTo>
                <a:cubicBezTo>
                  <a:pt x="421331" y="389874"/>
                  <a:pt x="423976" y="381587"/>
                  <a:pt x="429268" y="375813"/>
                </a:cubicBezTo>
                <a:cubicBezTo>
                  <a:pt x="434559" y="370038"/>
                  <a:pt x="442907" y="366597"/>
                  <a:pt x="454313" y="365490"/>
                </a:cubicBezTo>
                <a:lnTo>
                  <a:pt x="494886" y="361218"/>
                </a:lnTo>
                <a:lnTo>
                  <a:pt x="494886" y="351367"/>
                </a:lnTo>
                <a:cubicBezTo>
                  <a:pt x="494886" y="342444"/>
                  <a:pt x="493039" y="336035"/>
                  <a:pt x="489345" y="332139"/>
                </a:cubicBezTo>
                <a:cubicBezTo>
                  <a:pt x="485650" y="328244"/>
                  <a:pt x="479962" y="326296"/>
                  <a:pt x="472280" y="326296"/>
                </a:cubicBezTo>
                <a:cubicBezTo>
                  <a:pt x="463948" y="326296"/>
                  <a:pt x="452232" y="327267"/>
                  <a:pt x="437133" y="329210"/>
                </a:cubicBezTo>
                <a:lnTo>
                  <a:pt x="427828" y="330107"/>
                </a:lnTo>
                <a:lnTo>
                  <a:pt x="426935" y="318727"/>
                </a:lnTo>
                <a:cubicBezTo>
                  <a:pt x="445071" y="315793"/>
                  <a:pt x="460186" y="314326"/>
                  <a:pt x="472280" y="314326"/>
                </a:cubicBezTo>
                <a:close/>
                <a:moveTo>
                  <a:pt x="108093" y="314326"/>
                </a:moveTo>
                <a:cubicBezTo>
                  <a:pt x="122651" y="314326"/>
                  <a:pt x="132483" y="318356"/>
                  <a:pt x="137590" y="326415"/>
                </a:cubicBezTo>
                <a:cubicBezTo>
                  <a:pt x="142697" y="334475"/>
                  <a:pt x="145250" y="349744"/>
                  <a:pt x="145250" y="372223"/>
                </a:cubicBezTo>
                <a:lnTo>
                  <a:pt x="145250" y="432816"/>
                </a:lnTo>
                <a:lnTo>
                  <a:pt x="132830" y="432816"/>
                </a:lnTo>
                <a:lnTo>
                  <a:pt x="132830" y="372673"/>
                </a:lnTo>
                <a:cubicBezTo>
                  <a:pt x="132830" y="353373"/>
                  <a:pt x="131186" y="340743"/>
                  <a:pt x="127898" y="334784"/>
                </a:cubicBezTo>
                <a:cubicBezTo>
                  <a:pt x="124609" y="328825"/>
                  <a:pt x="117373" y="325846"/>
                  <a:pt x="106188" y="325846"/>
                </a:cubicBezTo>
                <a:cubicBezTo>
                  <a:pt x="100444" y="325846"/>
                  <a:pt x="94405" y="326756"/>
                  <a:pt x="88071" y="328576"/>
                </a:cubicBezTo>
                <a:cubicBezTo>
                  <a:pt x="81737" y="330397"/>
                  <a:pt x="76845" y="332169"/>
                  <a:pt x="73394" y="333893"/>
                </a:cubicBezTo>
                <a:lnTo>
                  <a:pt x="69226" y="336151"/>
                </a:lnTo>
                <a:lnTo>
                  <a:pt x="69226" y="432816"/>
                </a:lnTo>
                <a:lnTo>
                  <a:pt x="56807" y="432816"/>
                </a:lnTo>
                <a:lnTo>
                  <a:pt x="56807" y="316345"/>
                </a:lnTo>
                <a:lnTo>
                  <a:pt x="69226" y="316345"/>
                </a:lnTo>
                <a:lnTo>
                  <a:pt x="69226" y="325085"/>
                </a:lnTo>
                <a:cubicBezTo>
                  <a:pt x="80580" y="317913"/>
                  <a:pt x="93536" y="314326"/>
                  <a:pt x="108093" y="314326"/>
                </a:cubicBezTo>
                <a:close/>
                <a:moveTo>
                  <a:pt x="2009107" y="313873"/>
                </a:moveTo>
                <a:lnTo>
                  <a:pt x="2009107" y="326103"/>
                </a:lnTo>
                <a:cubicBezTo>
                  <a:pt x="2001413" y="327675"/>
                  <a:pt x="1993971" y="329986"/>
                  <a:pt x="1986783" y="333036"/>
                </a:cubicBezTo>
                <a:cubicBezTo>
                  <a:pt x="1979593" y="336086"/>
                  <a:pt x="1974263" y="338704"/>
                  <a:pt x="1970791" y="340890"/>
                </a:cubicBezTo>
                <a:lnTo>
                  <a:pt x="1964701" y="344587"/>
                </a:lnTo>
                <a:lnTo>
                  <a:pt x="1964701" y="432816"/>
                </a:lnTo>
                <a:lnTo>
                  <a:pt x="1952282" y="432816"/>
                </a:lnTo>
                <a:lnTo>
                  <a:pt x="1952282" y="316345"/>
                </a:lnTo>
                <a:lnTo>
                  <a:pt x="1964701" y="316345"/>
                </a:lnTo>
                <a:lnTo>
                  <a:pt x="1964701" y="333607"/>
                </a:lnTo>
                <a:cubicBezTo>
                  <a:pt x="1966859" y="330374"/>
                  <a:pt x="1972444" y="326674"/>
                  <a:pt x="1981459" y="322510"/>
                </a:cubicBezTo>
                <a:cubicBezTo>
                  <a:pt x="1990473" y="318345"/>
                  <a:pt x="1999689" y="315466"/>
                  <a:pt x="2009107" y="313873"/>
                </a:cubicBezTo>
                <a:close/>
                <a:moveTo>
                  <a:pt x="949136" y="279790"/>
                </a:moveTo>
                <a:lnTo>
                  <a:pt x="961556" y="279790"/>
                </a:lnTo>
                <a:lnTo>
                  <a:pt x="961556" y="316345"/>
                </a:lnTo>
                <a:lnTo>
                  <a:pt x="1002371" y="316345"/>
                </a:lnTo>
                <a:lnTo>
                  <a:pt x="1002371" y="327864"/>
                </a:lnTo>
                <a:lnTo>
                  <a:pt x="961556" y="327864"/>
                </a:lnTo>
                <a:lnTo>
                  <a:pt x="961556" y="384332"/>
                </a:lnTo>
                <a:cubicBezTo>
                  <a:pt x="961556" y="401296"/>
                  <a:pt x="962653" y="412071"/>
                  <a:pt x="964847" y="416659"/>
                </a:cubicBezTo>
                <a:cubicBezTo>
                  <a:pt x="967041" y="421246"/>
                  <a:pt x="972119" y="423540"/>
                  <a:pt x="980079" y="423540"/>
                </a:cubicBezTo>
                <a:lnTo>
                  <a:pt x="1003936" y="421515"/>
                </a:lnTo>
                <a:lnTo>
                  <a:pt x="1004836" y="432998"/>
                </a:lnTo>
                <a:cubicBezTo>
                  <a:pt x="993604" y="434372"/>
                  <a:pt x="985292" y="435059"/>
                  <a:pt x="979901" y="435059"/>
                </a:cubicBezTo>
                <a:cubicBezTo>
                  <a:pt x="968530" y="435059"/>
                  <a:pt x="960560" y="432081"/>
                  <a:pt x="955991" y="426124"/>
                </a:cubicBezTo>
                <a:cubicBezTo>
                  <a:pt x="951421" y="420168"/>
                  <a:pt x="949136" y="409078"/>
                  <a:pt x="949136" y="392854"/>
                </a:cubicBezTo>
                <a:lnTo>
                  <a:pt x="949136" y="327864"/>
                </a:lnTo>
                <a:lnTo>
                  <a:pt x="931420" y="327864"/>
                </a:lnTo>
                <a:lnTo>
                  <a:pt x="931420" y="316345"/>
                </a:lnTo>
                <a:lnTo>
                  <a:pt x="949136" y="316345"/>
                </a:lnTo>
                <a:close/>
                <a:moveTo>
                  <a:pt x="549086" y="279790"/>
                </a:moveTo>
                <a:lnTo>
                  <a:pt x="561505" y="279790"/>
                </a:lnTo>
                <a:lnTo>
                  <a:pt x="561505" y="316345"/>
                </a:lnTo>
                <a:lnTo>
                  <a:pt x="602321" y="316345"/>
                </a:lnTo>
                <a:lnTo>
                  <a:pt x="602321" y="327864"/>
                </a:lnTo>
                <a:lnTo>
                  <a:pt x="561505" y="327864"/>
                </a:lnTo>
                <a:lnTo>
                  <a:pt x="561505" y="384332"/>
                </a:lnTo>
                <a:cubicBezTo>
                  <a:pt x="561505" y="401296"/>
                  <a:pt x="562603" y="412071"/>
                  <a:pt x="564797" y="416659"/>
                </a:cubicBezTo>
                <a:cubicBezTo>
                  <a:pt x="566991" y="421246"/>
                  <a:pt x="572069" y="423540"/>
                  <a:pt x="580029" y="423540"/>
                </a:cubicBezTo>
                <a:lnTo>
                  <a:pt x="603886" y="421515"/>
                </a:lnTo>
                <a:lnTo>
                  <a:pt x="604786" y="432998"/>
                </a:lnTo>
                <a:cubicBezTo>
                  <a:pt x="593553" y="434372"/>
                  <a:pt x="585242" y="435059"/>
                  <a:pt x="579851" y="435059"/>
                </a:cubicBezTo>
                <a:cubicBezTo>
                  <a:pt x="568480" y="435059"/>
                  <a:pt x="560510" y="432081"/>
                  <a:pt x="555940" y="426124"/>
                </a:cubicBezTo>
                <a:cubicBezTo>
                  <a:pt x="551371" y="420168"/>
                  <a:pt x="549086" y="409078"/>
                  <a:pt x="549086" y="392854"/>
                </a:cubicBezTo>
                <a:lnTo>
                  <a:pt x="549086" y="327864"/>
                </a:lnTo>
                <a:lnTo>
                  <a:pt x="531370" y="327864"/>
                </a:lnTo>
                <a:lnTo>
                  <a:pt x="531370" y="316345"/>
                </a:lnTo>
                <a:lnTo>
                  <a:pt x="549086" y="316345"/>
                </a:lnTo>
                <a:close/>
                <a:moveTo>
                  <a:pt x="358586" y="279790"/>
                </a:moveTo>
                <a:lnTo>
                  <a:pt x="371005" y="279790"/>
                </a:lnTo>
                <a:lnTo>
                  <a:pt x="371005" y="316345"/>
                </a:lnTo>
                <a:lnTo>
                  <a:pt x="411821" y="316345"/>
                </a:lnTo>
                <a:lnTo>
                  <a:pt x="411821" y="327864"/>
                </a:lnTo>
                <a:lnTo>
                  <a:pt x="371005" y="327864"/>
                </a:lnTo>
                <a:lnTo>
                  <a:pt x="371005" y="384332"/>
                </a:lnTo>
                <a:cubicBezTo>
                  <a:pt x="371005" y="401296"/>
                  <a:pt x="372103" y="412071"/>
                  <a:pt x="374297" y="416659"/>
                </a:cubicBezTo>
                <a:cubicBezTo>
                  <a:pt x="376491" y="421246"/>
                  <a:pt x="381569" y="423540"/>
                  <a:pt x="389529" y="423540"/>
                </a:cubicBezTo>
                <a:lnTo>
                  <a:pt x="413386" y="421515"/>
                </a:lnTo>
                <a:lnTo>
                  <a:pt x="414286" y="432998"/>
                </a:lnTo>
                <a:cubicBezTo>
                  <a:pt x="403054" y="434372"/>
                  <a:pt x="394742" y="435059"/>
                  <a:pt x="389351" y="435059"/>
                </a:cubicBezTo>
                <a:cubicBezTo>
                  <a:pt x="377980" y="435059"/>
                  <a:pt x="370010" y="432081"/>
                  <a:pt x="365440" y="426124"/>
                </a:cubicBezTo>
                <a:cubicBezTo>
                  <a:pt x="360871" y="420168"/>
                  <a:pt x="358586" y="409078"/>
                  <a:pt x="358586" y="392854"/>
                </a:cubicBezTo>
                <a:lnTo>
                  <a:pt x="358586" y="327864"/>
                </a:lnTo>
                <a:lnTo>
                  <a:pt x="340870" y="327864"/>
                </a:lnTo>
                <a:lnTo>
                  <a:pt x="340870" y="316345"/>
                </a:lnTo>
                <a:lnTo>
                  <a:pt x="358586" y="316345"/>
                </a:lnTo>
                <a:close/>
                <a:moveTo>
                  <a:pt x="618782" y="271492"/>
                </a:moveTo>
                <a:lnTo>
                  <a:pt x="631201" y="271492"/>
                </a:lnTo>
                <a:lnTo>
                  <a:pt x="631201" y="288170"/>
                </a:lnTo>
                <a:lnTo>
                  <a:pt x="618782" y="288170"/>
                </a:lnTo>
                <a:close/>
                <a:moveTo>
                  <a:pt x="304457" y="271492"/>
                </a:moveTo>
                <a:lnTo>
                  <a:pt x="316876" y="271492"/>
                </a:lnTo>
                <a:lnTo>
                  <a:pt x="316876" y="288170"/>
                </a:lnTo>
                <a:lnTo>
                  <a:pt x="304457" y="288170"/>
                </a:lnTo>
                <a:close/>
                <a:moveTo>
                  <a:pt x="2571" y="271492"/>
                </a:moveTo>
                <a:lnTo>
                  <a:pt x="15216" y="271492"/>
                </a:lnTo>
                <a:lnTo>
                  <a:pt x="15216" y="432816"/>
                </a:lnTo>
                <a:lnTo>
                  <a:pt x="2571" y="432816"/>
                </a:lnTo>
                <a:close/>
                <a:moveTo>
                  <a:pt x="1553578" y="264767"/>
                </a:moveTo>
                <a:lnTo>
                  <a:pt x="1565998" y="264767"/>
                </a:lnTo>
                <a:lnTo>
                  <a:pt x="1565998" y="432816"/>
                </a:lnTo>
                <a:lnTo>
                  <a:pt x="1553578" y="432816"/>
                </a:lnTo>
                <a:close/>
                <a:moveTo>
                  <a:pt x="1776840" y="262749"/>
                </a:moveTo>
                <a:lnTo>
                  <a:pt x="1800678" y="263524"/>
                </a:lnTo>
                <a:lnTo>
                  <a:pt x="1800678" y="274714"/>
                </a:lnTo>
                <a:cubicBezTo>
                  <a:pt x="1789508" y="274417"/>
                  <a:pt x="1781868" y="274268"/>
                  <a:pt x="1777758" y="274268"/>
                </a:cubicBezTo>
                <a:cubicBezTo>
                  <a:pt x="1770657" y="274268"/>
                  <a:pt x="1765824" y="276207"/>
                  <a:pt x="1763259" y="280086"/>
                </a:cubicBezTo>
                <a:cubicBezTo>
                  <a:pt x="1760695" y="283966"/>
                  <a:pt x="1759412" y="292252"/>
                  <a:pt x="1759412" y="304947"/>
                </a:cubicBezTo>
                <a:lnTo>
                  <a:pt x="1759412" y="316345"/>
                </a:lnTo>
                <a:lnTo>
                  <a:pt x="1795742" y="316345"/>
                </a:lnTo>
                <a:lnTo>
                  <a:pt x="1795742" y="327864"/>
                </a:lnTo>
                <a:lnTo>
                  <a:pt x="1759412" y="327864"/>
                </a:lnTo>
                <a:lnTo>
                  <a:pt x="1759412" y="432816"/>
                </a:lnTo>
                <a:lnTo>
                  <a:pt x="1746993" y="432816"/>
                </a:lnTo>
                <a:lnTo>
                  <a:pt x="1746993" y="327864"/>
                </a:lnTo>
                <a:lnTo>
                  <a:pt x="1731520" y="327864"/>
                </a:lnTo>
                <a:lnTo>
                  <a:pt x="1731520" y="316345"/>
                </a:lnTo>
                <a:lnTo>
                  <a:pt x="1746993" y="316345"/>
                </a:lnTo>
                <a:lnTo>
                  <a:pt x="1746993" y="304722"/>
                </a:lnTo>
                <a:cubicBezTo>
                  <a:pt x="1746993" y="288612"/>
                  <a:pt x="1749271" y="277590"/>
                  <a:pt x="1753826" y="271653"/>
                </a:cubicBezTo>
                <a:cubicBezTo>
                  <a:pt x="1758381" y="265717"/>
                  <a:pt x="1766053" y="262749"/>
                  <a:pt x="1776840" y="262749"/>
                </a:cubicBezTo>
                <a:close/>
                <a:moveTo>
                  <a:pt x="967435" y="123673"/>
                </a:moveTo>
                <a:lnTo>
                  <a:pt x="994181" y="123673"/>
                </a:lnTo>
                <a:lnTo>
                  <a:pt x="994181" y="156591"/>
                </a:lnTo>
                <a:lnTo>
                  <a:pt x="967435" y="156591"/>
                </a:lnTo>
                <a:close/>
                <a:moveTo>
                  <a:pt x="247421" y="103327"/>
                </a:moveTo>
                <a:lnTo>
                  <a:pt x="220903" y="105842"/>
                </a:lnTo>
                <a:cubicBezTo>
                  <a:pt x="210388" y="106756"/>
                  <a:pt x="205130" y="112471"/>
                  <a:pt x="205130" y="122987"/>
                </a:cubicBezTo>
                <a:cubicBezTo>
                  <a:pt x="205130" y="133503"/>
                  <a:pt x="209778" y="138760"/>
                  <a:pt x="219075" y="138760"/>
                </a:cubicBezTo>
                <a:cubicBezTo>
                  <a:pt x="226695" y="138760"/>
                  <a:pt x="234772" y="137541"/>
                  <a:pt x="243306" y="135103"/>
                </a:cubicBezTo>
                <a:lnTo>
                  <a:pt x="247421" y="133731"/>
                </a:lnTo>
                <a:close/>
                <a:moveTo>
                  <a:pt x="967435" y="54407"/>
                </a:moveTo>
                <a:lnTo>
                  <a:pt x="994181" y="54407"/>
                </a:lnTo>
                <a:lnTo>
                  <a:pt x="994181" y="87325"/>
                </a:lnTo>
                <a:lnTo>
                  <a:pt x="967435" y="87325"/>
                </a:lnTo>
                <a:close/>
                <a:moveTo>
                  <a:pt x="291312" y="42291"/>
                </a:moveTo>
                <a:lnTo>
                  <a:pt x="315772" y="42291"/>
                </a:lnTo>
                <a:lnTo>
                  <a:pt x="340004" y="135331"/>
                </a:lnTo>
                <a:lnTo>
                  <a:pt x="346176" y="135331"/>
                </a:lnTo>
                <a:lnTo>
                  <a:pt x="370408" y="42291"/>
                </a:lnTo>
                <a:lnTo>
                  <a:pt x="395097" y="42291"/>
                </a:lnTo>
                <a:lnTo>
                  <a:pt x="351663" y="205740"/>
                </a:lnTo>
                <a:lnTo>
                  <a:pt x="327202" y="205740"/>
                </a:lnTo>
                <a:lnTo>
                  <a:pt x="340918" y="156591"/>
                </a:lnTo>
                <a:lnTo>
                  <a:pt x="321259" y="156591"/>
                </a:lnTo>
                <a:close/>
                <a:moveTo>
                  <a:pt x="232676" y="39777"/>
                </a:moveTo>
                <a:cubicBezTo>
                  <a:pt x="246621" y="39777"/>
                  <a:pt x="256679" y="42787"/>
                  <a:pt x="262851" y="48806"/>
                </a:cubicBezTo>
                <a:cubicBezTo>
                  <a:pt x="269024" y="54826"/>
                  <a:pt x="272110" y="64389"/>
                  <a:pt x="272110" y="77496"/>
                </a:cubicBezTo>
                <a:lnTo>
                  <a:pt x="272110" y="129616"/>
                </a:lnTo>
                <a:cubicBezTo>
                  <a:pt x="272262" y="132969"/>
                  <a:pt x="273138" y="135446"/>
                  <a:pt x="274739" y="137046"/>
                </a:cubicBezTo>
                <a:cubicBezTo>
                  <a:pt x="276339" y="138646"/>
                  <a:pt x="278815" y="139675"/>
                  <a:pt x="282168" y="140132"/>
                </a:cubicBezTo>
                <a:lnTo>
                  <a:pt x="281482" y="159106"/>
                </a:lnTo>
                <a:cubicBezTo>
                  <a:pt x="268376" y="159106"/>
                  <a:pt x="258241" y="156286"/>
                  <a:pt x="251079" y="150648"/>
                </a:cubicBezTo>
                <a:cubicBezTo>
                  <a:pt x="238887" y="156286"/>
                  <a:pt x="226618" y="159106"/>
                  <a:pt x="214274" y="159106"/>
                </a:cubicBezTo>
                <a:cubicBezTo>
                  <a:pt x="191566" y="159106"/>
                  <a:pt x="180213" y="146990"/>
                  <a:pt x="180213" y="122758"/>
                </a:cubicBezTo>
                <a:cubicBezTo>
                  <a:pt x="180213" y="111176"/>
                  <a:pt x="183299" y="102794"/>
                  <a:pt x="189471" y="97612"/>
                </a:cubicBezTo>
                <a:cubicBezTo>
                  <a:pt x="195643" y="92431"/>
                  <a:pt x="205130" y="89307"/>
                  <a:pt x="217932" y="88240"/>
                </a:cubicBezTo>
                <a:lnTo>
                  <a:pt x="247421" y="85725"/>
                </a:lnTo>
                <a:lnTo>
                  <a:pt x="247421" y="77496"/>
                </a:lnTo>
                <a:cubicBezTo>
                  <a:pt x="247421" y="71400"/>
                  <a:pt x="246087" y="67132"/>
                  <a:pt x="243420" y="64694"/>
                </a:cubicBezTo>
                <a:cubicBezTo>
                  <a:pt x="240753" y="62256"/>
                  <a:pt x="236829" y="61036"/>
                  <a:pt x="231648" y="61036"/>
                </a:cubicBezTo>
                <a:cubicBezTo>
                  <a:pt x="221894" y="61036"/>
                  <a:pt x="209702" y="61646"/>
                  <a:pt x="195072" y="62865"/>
                </a:cubicBezTo>
                <a:lnTo>
                  <a:pt x="187756" y="63322"/>
                </a:lnTo>
                <a:lnTo>
                  <a:pt x="186842" y="45720"/>
                </a:lnTo>
                <a:cubicBezTo>
                  <a:pt x="203454" y="41758"/>
                  <a:pt x="218732" y="39777"/>
                  <a:pt x="232676" y="39777"/>
                </a:cubicBezTo>
                <a:close/>
                <a:moveTo>
                  <a:pt x="646023" y="25375"/>
                </a:moveTo>
                <a:cubicBezTo>
                  <a:pt x="635050" y="25375"/>
                  <a:pt x="627164" y="29528"/>
                  <a:pt x="622363" y="37834"/>
                </a:cubicBezTo>
                <a:cubicBezTo>
                  <a:pt x="617562" y="46139"/>
                  <a:pt x="615162" y="60732"/>
                  <a:pt x="615162" y="81610"/>
                </a:cubicBezTo>
                <a:cubicBezTo>
                  <a:pt x="615162" y="102489"/>
                  <a:pt x="617639" y="116929"/>
                  <a:pt x="622592" y="124930"/>
                </a:cubicBezTo>
                <a:cubicBezTo>
                  <a:pt x="627545" y="132931"/>
                  <a:pt x="635393" y="136932"/>
                  <a:pt x="646137" y="136932"/>
                </a:cubicBezTo>
                <a:cubicBezTo>
                  <a:pt x="656882" y="136932"/>
                  <a:pt x="664654" y="132931"/>
                  <a:pt x="669455" y="124930"/>
                </a:cubicBezTo>
                <a:cubicBezTo>
                  <a:pt x="674255" y="116929"/>
                  <a:pt x="676656" y="102489"/>
                  <a:pt x="676656" y="81610"/>
                </a:cubicBezTo>
                <a:cubicBezTo>
                  <a:pt x="676656" y="60732"/>
                  <a:pt x="674293" y="46139"/>
                  <a:pt x="669569" y="37834"/>
                </a:cubicBezTo>
                <a:cubicBezTo>
                  <a:pt x="664845" y="29528"/>
                  <a:pt x="656996" y="25375"/>
                  <a:pt x="646023" y="25375"/>
                </a:cubicBezTo>
                <a:close/>
                <a:moveTo>
                  <a:pt x="878586" y="5715"/>
                </a:moveTo>
                <a:lnTo>
                  <a:pt x="906703" y="5715"/>
                </a:lnTo>
                <a:lnTo>
                  <a:pt x="864641" y="107442"/>
                </a:lnTo>
                <a:lnTo>
                  <a:pt x="906703" y="107442"/>
                </a:lnTo>
                <a:lnTo>
                  <a:pt x="906703" y="63094"/>
                </a:lnTo>
                <a:lnTo>
                  <a:pt x="932307" y="63094"/>
                </a:lnTo>
                <a:lnTo>
                  <a:pt x="932307" y="107442"/>
                </a:lnTo>
                <a:lnTo>
                  <a:pt x="948766" y="107442"/>
                </a:lnTo>
                <a:lnTo>
                  <a:pt x="948766" y="129616"/>
                </a:lnTo>
                <a:lnTo>
                  <a:pt x="932307" y="129616"/>
                </a:lnTo>
                <a:lnTo>
                  <a:pt x="932307" y="156591"/>
                </a:lnTo>
                <a:lnTo>
                  <a:pt x="906703" y="156591"/>
                </a:lnTo>
                <a:lnTo>
                  <a:pt x="906703" y="129616"/>
                </a:lnTo>
                <a:lnTo>
                  <a:pt x="838809" y="129616"/>
                </a:lnTo>
                <a:lnTo>
                  <a:pt x="838809" y="110185"/>
                </a:lnTo>
                <a:close/>
                <a:moveTo>
                  <a:pt x="775106" y="5715"/>
                </a:moveTo>
                <a:lnTo>
                  <a:pt x="798423" y="5715"/>
                </a:lnTo>
                <a:lnTo>
                  <a:pt x="798423" y="156591"/>
                </a:lnTo>
                <a:lnTo>
                  <a:pt x="773049" y="156591"/>
                </a:lnTo>
                <a:lnTo>
                  <a:pt x="773049" y="34519"/>
                </a:lnTo>
                <a:lnTo>
                  <a:pt x="737616" y="57379"/>
                </a:lnTo>
                <a:lnTo>
                  <a:pt x="725957" y="38405"/>
                </a:lnTo>
                <a:close/>
                <a:moveTo>
                  <a:pt x="646023" y="3201"/>
                </a:moveTo>
                <a:cubicBezTo>
                  <a:pt x="665073" y="3201"/>
                  <a:pt x="679323" y="9297"/>
                  <a:pt x="688771" y="21489"/>
                </a:cubicBezTo>
                <a:cubicBezTo>
                  <a:pt x="698220" y="33681"/>
                  <a:pt x="702945" y="53836"/>
                  <a:pt x="702945" y="81953"/>
                </a:cubicBezTo>
                <a:cubicBezTo>
                  <a:pt x="702945" y="110071"/>
                  <a:pt x="698182" y="129959"/>
                  <a:pt x="688657" y="141618"/>
                </a:cubicBezTo>
                <a:cubicBezTo>
                  <a:pt x="679132" y="153277"/>
                  <a:pt x="664883" y="159106"/>
                  <a:pt x="645909" y="159106"/>
                </a:cubicBezTo>
                <a:cubicBezTo>
                  <a:pt x="626935" y="159106"/>
                  <a:pt x="612686" y="153315"/>
                  <a:pt x="603161" y="141732"/>
                </a:cubicBezTo>
                <a:cubicBezTo>
                  <a:pt x="593636" y="130150"/>
                  <a:pt x="588873" y="110300"/>
                  <a:pt x="588873" y="82182"/>
                </a:cubicBezTo>
                <a:cubicBezTo>
                  <a:pt x="588873" y="54064"/>
                  <a:pt x="593636" y="33871"/>
                  <a:pt x="603161" y="21603"/>
                </a:cubicBezTo>
                <a:cubicBezTo>
                  <a:pt x="612686" y="9335"/>
                  <a:pt x="626973" y="3201"/>
                  <a:pt x="646023" y="3201"/>
                </a:cubicBezTo>
                <a:close/>
                <a:moveTo>
                  <a:pt x="520369" y="3201"/>
                </a:moveTo>
                <a:cubicBezTo>
                  <a:pt x="551916" y="3201"/>
                  <a:pt x="567690" y="17221"/>
                  <a:pt x="567690" y="45263"/>
                </a:cubicBezTo>
                <a:cubicBezTo>
                  <a:pt x="567690" y="56236"/>
                  <a:pt x="565289" y="65761"/>
                  <a:pt x="560489" y="73838"/>
                </a:cubicBezTo>
                <a:cubicBezTo>
                  <a:pt x="555688" y="81915"/>
                  <a:pt x="547116" y="91669"/>
                  <a:pt x="534771" y="103099"/>
                </a:cubicBezTo>
                <a:lnTo>
                  <a:pt x="502539" y="134417"/>
                </a:lnTo>
                <a:lnTo>
                  <a:pt x="570661" y="134417"/>
                </a:lnTo>
                <a:lnTo>
                  <a:pt x="570661" y="156591"/>
                </a:lnTo>
                <a:lnTo>
                  <a:pt x="473506" y="156591"/>
                </a:lnTo>
                <a:lnTo>
                  <a:pt x="473506" y="134874"/>
                </a:lnTo>
                <a:lnTo>
                  <a:pt x="510768" y="96469"/>
                </a:lnTo>
                <a:cubicBezTo>
                  <a:pt x="522046" y="84887"/>
                  <a:pt x="529971" y="75819"/>
                  <a:pt x="534543" y="69266"/>
                </a:cubicBezTo>
                <a:cubicBezTo>
                  <a:pt x="539115" y="62713"/>
                  <a:pt x="541401" y="55512"/>
                  <a:pt x="541401" y="47663"/>
                </a:cubicBezTo>
                <a:cubicBezTo>
                  <a:pt x="541401" y="39815"/>
                  <a:pt x="539191" y="34214"/>
                  <a:pt x="534771" y="30861"/>
                </a:cubicBezTo>
                <a:cubicBezTo>
                  <a:pt x="530352" y="27508"/>
                  <a:pt x="523113" y="25832"/>
                  <a:pt x="513054" y="25832"/>
                </a:cubicBezTo>
                <a:cubicBezTo>
                  <a:pt x="503605" y="25832"/>
                  <a:pt x="493166" y="26899"/>
                  <a:pt x="481736" y="29032"/>
                </a:cubicBezTo>
                <a:lnTo>
                  <a:pt x="476021" y="29947"/>
                </a:lnTo>
                <a:lnTo>
                  <a:pt x="474421" y="9830"/>
                </a:lnTo>
                <a:cubicBezTo>
                  <a:pt x="489204" y="5410"/>
                  <a:pt x="504520" y="3201"/>
                  <a:pt x="520369" y="3201"/>
                </a:cubicBezTo>
                <a:close/>
                <a:moveTo>
                  <a:pt x="0" y="0"/>
                </a:moveTo>
                <a:lnTo>
                  <a:pt x="44119" y="0"/>
                </a:lnTo>
                <a:lnTo>
                  <a:pt x="79095" y="122301"/>
                </a:lnTo>
                <a:lnTo>
                  <a:pt x="114071" y="0"/>
                </a:lnTo>
                <a:lnTo>
                  <a:pt x="158419" y="0"/>
                </a:lnTo>
                <a:lnTo>
                  <a:pt x="158419" y="156591"/>
                </a:lnTo>
                <a:lnTo>
                  <a:pt x="132816" y="156591"/>
                </a:lnTo>
                <a:lnTo>
                  <a:pt x="132816" y="28118"/>
                </a:lnTo>
                <a:lnTo>
                  <a:pt x="129387" y="28118"/>
                </a:lnTo>
                <a:lnTo>
                  <a:pt x="92354" y="150190"/>
                </a:lnTo>
                <a:lnTo>
                  <a:pt x="65836" y="150190"/>
                </a:lnTo>
                <a:lnTo>
                  <a:pt x="28803" y="28118"/>
                </a:lnTo>
                <a:lnTo>
                  <a:pt x="25374" y="28118"/>
                </a:lnTo>
                <a:lnTo>
                  <a:pt x="25374" y="156591"/>
                </a:lnTo>
                <a:lnTo>
                  <a:pt x="0" y="15659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To Outline"/>
          <p:cNvSpPr/>
          <p:nvPr/>
        </p:nvSpPr>
        <p:spPr>
          <a:xfrm>
            <a:off x="4620967" y="4795528"/>
            <a:ext cx="2050630" cy="460398"/>
          </a:xfrm>
          <a:custGeom>
            <a:avLst/>
            <a:gdLst/>
            <a:ahLst/>
            <a:cxnLst/>
            <a:rect l="l" t="t" r="r" b="b"/>
            <a:pathLst>
              <a:path w="2050630" h="460398">
                <a:moveTo>
                  <a:pt x="891612" y="408963"/>
                </a:moveTo>
                <a:lnTo>
                  <a:pt x="904785" y="408963"/>
                </a:lnTo>
                <a:lnTo>
                  <a:pt x="892859" y="460398"/>
                </a:lnTo>
                <a:lnTo>
                  <a:pt x="881822" y="460398"/>
                </a:lnTo>
                <a:close/>
                <a:moveTo>
                  <a:pt x="651477" y="372491"/>
                </a:moveTo>
                <a:lnTo>
                  <a:pt x="612266" y="376752"/>
                </a:lnTo>
                <a:cubicBezTo>
                  <a:pt x="604329" y="377588"/>
                  <a:pt x="598766" y="379801"/>
                  <a:pt x="595576" y="383390"/>
                </a:cubicBezTo>
                <a:cubicBezTo>
                  <a:pt x="592386" y="386980"/>
                  <a:pt x="590791" y="392563"/>
                  <a:pt x="590791" y="400139"/>
                </a:cubicBezTo>
                <a:cubicBezTo>
                  <a:pt x="590791" y="407715"/>
                  <a:pt x="592427" y="413472"/>
                  <a:pt x="595697" y="417409"/>
                </a:cubicBezTo>
                <a:cubicBezTo>
                  <a:pt x="598968" y="421346"/>
                  <a:pt x="603674" y="423315"/>
                  <a:pt x="609815" y="423315"/>
                </a:cubicBezTo>
                <a:cubicBezTo>
                  <a:pt x="615956" y="423315"/>
                  <a:pt x="622596" y="422550"/>
                  <a:pt x="629735" y="421020"/>
                </a:cubicBezTo>
                <a:cubicBezTo>
                  <a:pt x="636874" y="419490"/>
                  <a:pt x="642529" y="417981"/>
                  <a:pt x="646698" y="416493"/>
                </a:cubicBezTo>
                <a:lnTo>
                  <a:pt x="651477" y="414785"/>
                </a:lnTo>
                <a:close/>
                <a:moveTo>
                  <a:pt x="213328" y="372491"/>
                </a:moveTo>
                <a:lnTo>
                  <a:pt x="174115" y="376752"/>
                </a:lnTo>
                <a:cubicBezTo>
                  <a:pt x="166179" y="377588"/>
                  <a:pt x="160616" y="379801"/>
                  <a:pt x="157426" y="383390"/>
                </a:cubicBezTo>
                <a:cubicBezTo>
                  <a:pt x="154236" y="386980"/>
                  <a:pt x="152641" y="392563"/>
                  <a:pt x="152641" y="400139"/>
                </a:cubicBezTo>
                <a:cubicBezTo>
                  <a:pt x="152641" y="407715"/>
                  <a:pt x="154277" y="413472"/>
                  <a:pt x="157547" y="417409"/>
                </a:cubicBezTo>
                <a:cubicBezTo>
                  <a:pt x="160818" y="421346"/>
                  <a:pt x="165524" y="423315"/>
                  <a:pt x="171665" y="423315"/>
                </a:cubicBezTo>
                <a:cubicBezTo>
                  <a:pt x="177806" y="423315"/>
                  <a:pt x="184447" y="422550"/>
                  <a:pt x="191586" y="421020"/>
                </a:cubicBezTo>
                <a:cubicBezTo>
                  <a:pt x="198725" y="419490"/>
                  <a:pt x="204379" y="417981"/>
                  <a:pt x="208548" y="416493"/>
                </a:cubicBezTo>
                <a:lnTo>
                  <a:pt x="213328" y="414785"/>
                </a:lnTo>
                <a:close/>
                <a:moveTo>
                  <a:pt x="2010893" y="325846"/>
                </a:moveTo>
                <a:cubicBezTo>
                  <a:pt x="1996612" y="325846"/>
                  <a:pt x="1986919" y="329831"/>
                  <a:pt x="1981814" y="337803"/>
                </a:cubicBezTo>
                <a:cubicBezTo>
                  <a:pt x="1976709" y="345774"/>
                  <a:pt x="1974156" y="358593"/>
                  <a:pt x="1974156" y="376259"/>
                </a:cubicBezTo>
                <a:cubicBezTo>
                  <a:pt x="1974156" y="397238"/>
                  <a:pt x="1977346" y="410638"/>
                  <a:pt x="1983725" y="416461"/>
                </a:cubicBezTo>
                <a:cubicBezTo>
                  <a:pt x="1986847" y="419299"/>
                  <a:pt x="1989706" y="421151"/>
                  <a:pt x="1992303" y="422017"/>
                </a:cubicBezTo>
                <a:cubicBezTo>
                  <a:pt x="1994900" y="422882"/>
                  <a:pt x="1998476" y="423315"/>
                  <a:pt x="2003031" y="423315"/>
                </a:cubicBezTo>
                <a:cubicBezTo>
                  <a:pt x="2007586" y="423315"/>
                  <a:pt x="2013013" y="422374"/>
                  <a:pt x="2019310" y="420493"/>
                </a:cubicBezTo>
                <a:cubicBezTo>
                  <a:pt x="2025607" y="418612"/>
                  <a:pt x="2030506" y="416723"/>
                  <a:pt x="2034006" y="414825"/>
                </a:cubicBezTo>
                <a:lnTo>
                  <a:pt x="2038207" y="412549"/>
                </a:lnTo>
                <a:lnTo>
                  <a:pt x="2038207" y="328239"/>
                </a:lnTo>
                <a:cubicBezTo>
                  <a:pt x="2027836" y="326643"/>
                  <a:pt x="2018732" y="325846"/>
                  <a:pt x="2010893" y="325846"/>
                </a:cubicBezTo>
                <a:close/>
                <a:moveTo>
                  <a:pt x="1894575" y="325846"/>
                </a:moveTo>
                <a:cubicBezTo>
                  <a:pt x="1871429" y="325846"/>
                  <a:pt x="1859856" y="340021"/>
                  <a:pt x="1859856" y="368372"/>
                </a:cubicBezTo>
                <a:lnTo>
                  <a:pt x="1926600" y="368372"/>
                </a:lnTo>
                <a:cubicBezTo>
                  <a:pt x="1926600" y="353371"/>
                  <a:pt x="1924062" y="342532"/>
                  <a:pt x="1918987" y="335858"/>
                </a:cubicBezTo>
                <a:cubicBezTo>
                  <a:pt x="1913911" y="329183"/>
                  <a:pt x="1905774" y="325846"/>
                  <a:pt x="1894575" y="325846"/>
                </a:cubicBezTo>
                <a:close/>
                <a:moveTo>
                  <a:pt x="1782293" y="325846"/>
                </a:moveTo>
                <a:cubicBezTo>
                  <a:pt x="1768012" y="325846"/>
                  <a:pt x="1758319" y="329831"/>
                  <a:pt x="1753214" y="337803"/>
                </a:cubicBezTo>
                <a:cubicBezTo>
                  <a:pt x="1748109" y="345774"/>
                  <a:pt x="1745556" y="358593"/>
                  <a:pt x="1745556" y="376259"/>
                </a:cubicBezTo>
                <a:cubicBezTo>
                  <a:pt x="1745556" y="397238"/>
                  <a:pt x="1748746" y="410638"/>
                  <a:pt x="1755125" y="416461"/>
                </a:cubicBezTo>
                <a:cubicBezTo>
                  <a:pt x="1758247" y="419299"/>
                  <a:pt x="1761106" y="421151"/>
                  <a:pt x="1763703" y="422017"/>
                </a:cubicBezTo>
                <a:cubicBezTo>
                  <a:pt x="1766299" y="422882"/>
                  <a:pt x="1769876" y="423315"/>
                  <a:pt x="1774431" y="423315"/>
                </a:cubicBezTo>
                <a:cubicBezTo>
                  <a:pt x="1778986" y="423315"/>
                  <a:pt x="1784412" y="422374"/>
                  <a:pt x="1790710" y="420493"/>
                </a:cubicBezTo>
                <a:cubicBezTo>
                  <a:pt x="1797007" y="418612"/>
                  <a:pt x="1801906" y="416723"/>
                  <a:pt x="1805406" y="414825"/>
                </a:cubicBezTo>
                <a:lnTo>
                  <a:pt x="1809607" y="412549"/>
                </a:lnTo>
                <a:lnTo>
                  <a:pt x="1809607" y="328239"/>
                </a:lnTo>
                <a:cubicBezTo>
                  <a:pt x="1799236" y="326643"/>
                  <a:pt x="1790132" y="325846"/>
                  <a:pt x="1782293" y="325846"/>
                </a:cubicBezTo>
                <a:close/>
                <a:moveTo>
                  <a:pt x="1418978" y="325846"/>
                </a:moveTo>
                <a:cubicBezTo>
                  <a:pt x="1405377" y="325846"/>
                  <a:pt x="1396156" y="329026"/>
                  <a:pt x="1391316" y="335386"/>
                </a:cubicBezTo>
                <a:cubicBezTo>
                  <a:pt x="1386476" y="341747"/>
                  <a:pt x="1384056" y="354100"/>
                  <a:pt x="1384056" y="372448"/>
                </a:cubicBezTo>
                <a:cubicBezTo>
                  <a:pt x="1384056" y="383080"/>
                  <a:pt x="1384418" y="391254"/>
                  <a:pt x="1385142" y="396969"/>
                </a:cubicBezTo>
                <a:cubicBezTo>
                  <a:pt x="1385866" y="402684"/>
                  <a:pt x="1387436" y="407717"/>
                  <a:pt x="1389853" y="412067"/>
                </a:cubicBezTo>
                <a:cubicBezTo>
                  <a:pt x="1392270" y="416418"/>
                  <a:pt x="1395701" y="419380"/>
                  <a:pt x="1400147" y="420954"/>
                </a:cubicBezTo>
                <a:cubicBezTo>
                  <a:pt x="1404595" y="422528"/>
                  <a:pt x="1410872" y="423315"/>
                  <a:pt x="1418976" y="423315"/>
                </a:cubicBezTo>
                <a:cubicBezTo>
                  <a:pt x="1427081" y="423315"/>
                  <a:pt x="1433357" y="422528"/>
                  <a:pt x="1437806" y="420954"/>
                </a:cubicBezTo>
                <a:cubicBezTo>
                  <a:pt x="1442254" y="419380"/>
                  <a:pt x="1445686" y="416417"/>
                  <a:pt x="1448103" y="412065"/>
                </a:cubicBezTo>
                <a:cubicBezTo>
                  <a:pt x="1450520" y="407714"/>
                  <a:pt x="1452097" y="402634"/>
                  <a:pt x="1452832" y="396828"/>
                </a:cubicBezTo>
                <a:cubicBezTo>
                  <a:pt x="1453568" y="391021"/>
                  <a:pt x="1453936" y="382895"/>
                  <a:pt x="1453936" y="372448"/>
                </a:cubicBezTo>
                <a:cubicBezTo>
                  <a:pt x="1453936" y="354131"/>
                  <a:pt x="1451510" y="341785"/>
                  <a:pt x="1446659" y="335409"/>
                </a:cubicBezTo>
                <a:cubicBezTo>
                  <a:pt x="1441807" y="329034"/>
                  <a:pt x="1432580" y="325846"/>
                  <a:pt x="1418978" y="325846"/>
                </a:cubicBezTo>
                <a:close/>
                <a:moveTo>
                  <a:pt x="418200" y="325846"/>
                </a:moveTo>
                <a:cubicBezTo>
                  <a:pt x="395054" y="325846"/>
                  <a:pt x="383481" y="340021"/>
                  <a:pt x="383481" y="368372"/>
                </a:cubicBezTo>
                <a:lnTo>
                  <a:pt x="450225" y="368372"/>
                </a:lnTo>
                <a:cubicBezTo>
                  <a:pt x="450225" y="353371"/>
                  <a:pt x="447687" y="342532"/>
                  <a:pt x="442612" y="335858"/>
                </a:cubicBezTo>
                <a:cubicBezTo>
                  <a:pt x="437536" y="329183"/>
                  <a:pt x="429399" y="325846"/>
                  <a:pt x="418200" y="325846"/>
                </a:cubicBezTo>
                <a:close/>
                <a:moveTo>
                  <a:pt x="1498151" y="316345"/>
                </a:moveTo>
                <a:lnTo>
                  <a:pt x="1510571" y="316345"/>
                </a:lnTo>
                <a:lnTo>
                  <a:pt x="1510571" y="376259"/>
                </a:lnTo>
                <a:cubicBezTo>
                  <a:pt x="1510571" y="395697"/>
                  <a:pt x="1512217" y="408399"/>
                  <a:pt x="1515509" y="414366"/>
                </a:cubicBezTo>
                <a:cubicBezTo>
                  <a:pt x="1518801" y="420332"/>
                  <a:pt x="1526037" y="423315"/>
                  <a:pt x="1537217" y="423315"/>
                </a:cubicBezTo>
                <a:cubicBezTo>
                  <a:pt x="1542956" y="423315"/>
                  <a:pt x="1548791" y="422411"/>
                  <a:pt x="1554723" y="420602"/>
                </a:cubicBezTo>
                <a:cubicBezTo>
                  <a:pt x="1560654" y="418794"/>
                  <a:pt x="1565055" y="417070"/>
                  <a:pt x="1567924" y="415432"/>
                </a:cubicBezTo>
                <a:lnTo>
                  <a:pt x="1571707" y="413089"/>
                </a:lnTo>
                <a:lnTo>
                  <a:pt x="1571707" y="316345"/>
                </a:lnTo>
                <a:lnTo>
                  <a:pt x="1584130" y="316345"/>
                </a:lnTo>
                <a:lnTo>
                  <a:pt x="1584130" y="432816"/>
                </a:lnTo>
                <a:lnTo>
                  <a:pt x="1571707" y="432816"/>
                </a:lnTo>
                <a:lnTo>
                  <a:pt x="1571707" y="423847"/>
                </a:lnTo>
                <a:cubicBezTo>
                  <a:pt x="1572624" y="424404"/>
                  <a:pt x="1571916" y="425344"/>
                  <a:pt x="1569585" y="426665"/>
                </a:cubicBezTo>
                <a:cubicBezTo>
                  <a:pt x="1567254" y="427987"/>
                  <a:pt x="1562765" y="429679"/>
                  <a:pt x="1556119" y="431741"/>
                </a:cubicBezTo>
                <a:cubicBezTo>
                  <a:pt x="1549473" y="433803"/>
                  <a:pt x="1543172" y="434834"/>
                  <a:pt x="1537217" y="434834"/>
                </a:cubicBezTo>
                <a:cubicBezTo>
                  <a:pt x="1521393" y="434834"/>
                  <a:pt x="1510927" y="430802"/>
                  <a:pt x="1505816" y="422738"/>
                </a:cubicBezTo>
                <a:cubicBezTo>
                  <a:pt x="1500706" y="414674"/>
                  <a:pt x="1498151" y="399331"/>
                  <a:pt x="1498151" y="376709"/>
                </a:cubicBezTo>
                <a:close/>
                <a:moveTo>
                  <a:pt x="262250" y="316345"/>
                </a:moveTo>
                <a:lnTo>
                  <a:pt x="350022" y="316345"/>
                </a:lnTo>
                <a:lnTo>
                  <a:pt x="350022" y="326349"/>
                </a:lnTo>
                <a:lnTo>
                  <a:pt x="276913" y="421297"/>
                </a:lnTo>
                <a:lnTo>
                  <a:pt x="350022" y="421297"/>
                </a:lnTo>
                <a:lnTo>
                  <a:pt x="350022" y="432816"/>
                </a:lnTo>
                <a:lnTo>
                  <a:pt x="262250" y="432816"/>
                </a:lnTo>
                <a:lnTo>
                  <a:pt x="262250" y="422704"/>
                </a:lnTo>
                <a:lnTo>
                  <a:pt x="335581" y="327864"/>
                </a:lnTo>
                <a:lnTo>
                  <a:pt x="262250" y="327864"/>
                </a:lnTo>
                <a:close/>
                <a:moveTo>
                  <a:pt x="1894575" y="314326"/>
                </a:moveTo>
                <a:cubicBezTo>
                  <a:pt x="1909514" y="314326"/>
                  <a:pt x="1920732" y="318823"/>
                  <a:pt x="1928227" y="327816"/>
                </a:cubicBezTo>
                <a:cubicBezTo>
                  <a:pt x="1935722" y="336808"/>
                  <a:pt x="1939470" y="350938"/>
                  <a:pt x="1939470" y="370205"/>
                </a:cubicBezTo>
                <a:lnTo>
                  <a:pt x="1939470" y="379892"/>
                </a:lnTo>
                <a:lnTo>
                  <a:pt x="1859856" y="379892"/>
                </a:lnTo>
                <a:cubicBezTo>
                  <a:pt x="1859856" y="394191"/>
                  <a:pt x="1862228" y="405003"/>
                  <a:pt x="1866973" y="412328"/>
                </a:cubicBezTo>
                <a:cubicBezTo>
                  <a:pt x="1871717" y="419653"/>
                  <a:pt x="1879808" y="423315"/>
                  <a:pt x="1891244" y="423315"/>
                </a:cubicBezTo>
                <a:cubicBezTo>
                  <a:pt x="1902680" y="423315"/>
                  <a:pt x="1914070" y="422805"/>
                  <a:pt x="1925414" y="421786"/>
                </a:cubicBezTo>
                <a:lnTo>
                  <a:pt x="1934594" y="421068"/>
                </a:lnTo>
                <a:lnTo>
                  <a:pt x="1935208" y="432638"/>
                </a:lnTo>
                <a:cubicBezTo>
                  <a:pt x="1917058" y="434102"/>
                  <a:pt x="1902455" y="434834"/>
                  <a:pt x="1891399" y="434834"/>
                </a:cubicBezTo>
                <a:cubicBezTo>
                  <a:pt x="1874730" y="434677"/>
                  <a:pt x="1863161" y="429589"/>
                  <a:pt x="1856691" y="419570"/>
                </a:cubicBezTo>
                <a:cubicBezTo>
                  <a:pt x="1850221" y="409551"/>
                  <a:pt x="1846986" y="394516"/>
                  <a:pt x="1846986" y="374466"/>
                </a:cubicBezTo>
                <a:cubicBezTo>
                  <a:pt x="1846986" y="334373"/>
                  <a:pt x="1862849" y="314326"/>
                  <a:pt x="1894575" y="314326"/>
                </a:cubicBezTo>
                <a:close/>
                <a:moveTo>
                  <a:pt x="1664859" y="314326"/>
                </a:moveTo>
                <a:cubicBezTo>
                  <a:pt x="1679417" y="314326"/>
                  <a:pt x="1689250" y="318356"/>
                  <a:pt x="1694356" y="326415"/>
                </a:cubicBezTo>
                <a:cubicBezTo>
                  <a:pt x="1699463" y="334475"/>
                  <a:pt x="1702016" y="349744"/>
                  <a:pt x="1702016" y="372223"/>
                </a:cubicBezTo>
                <a:lnTo>
                  <a:pt x="1702016" y="432816"/>
                </a:lnTo>
                <a:lnTo>
                  <a:pt x="1689597" y="432816"/>
                </a:lnTo>
                <a:lnTo>
                  <a:pt x="1689597" y="372673"/>
                </a:lnTo>
                <a:cubicBezTo>
                  <a:pt x="1689597" y="353373"/>
                  <a:pt x="1687952" y="340743"/>
                  <a:pt x="1684664" y="334784"/>
                </a:cubicBezTo>
                <a:cubicBezTo>
                  <a:pt x="1681375" y="328825"/>
                  <a:pt x="1674139" y="325846"/>
                  <a:pt x="1662954" y="325846"/>
                </a:cubicBezTo>
                <a:cubicBezTo>
                  <a:pt x="1657210" y="325846"/>
                  <a:pt x="1651171" y="326756"/>
                  <a:pt x="1644837" y="328576"/>
                </a:cubicBezTo>
                <a:cubicBezTo>
                  <a:pt x="1638503" y="330397"/>
                  <a:pt x="1633611" y="332169"/>
                  <a:pt x="1630161" y="333893"/>
                </a:cubicBezTo>
                <a:lnTo>
                  <a:pt x="1625992" y="336151"/>
                </a:lnTo>
                <a:lnTo>
                  <a:pt x="1625992" y="432816"/>
                </a:lnTo>
                <a:lnTo>
                  <a:pt x="1613573" y="432816"/>
                </a:lnTo>
                <a:lnTo>
                  <a:pt x="1613573" y="316345"/>
                </a:lnTo>
                <a:lnTo>
                  <a:pt x="1625992" y="316345"/>
                </a:lnTo>
                <a:lnTo>
                  <a:pt x="1625992" y="325085"/>
                </a:lnTo>
                <a:cubicBezTo>
                  <a:pt x="1637346" y="317913"/>
                  <a:pt x="1650302" y="314326"/>
                  <a:pt x="1664859" y="314326"/>
                </a:cubicBezTo>
                <a:close/>
                <a:moveTo>
                  <a:pt x="1418978" y="314326"/>
                </a:moveTo>
                <a:cubicBezTo>
                  <a:pt x="1436330" y="314326"/>
                  <a:pt x="1448640" y="318750"/>
                  <a:pt x="1455906" y="327596"/>
                </a:cubicBezTo>
                <a:cubicBezTo>
                  <a:pt x="1463172" y="336442"/>
                  <a:pt x="1466806" y="352004"/>
                  <a:pt x="1466806" y="374280"/>
                </a:cubicBezTo>
                <a:cubicBezTo>
                  <a:pt x="1466806" y="396557"/>
                  <a:pt x="1463552" y="412218"/>
                  <a:pt x="1457046" y="421265"/>
                </a:cubicBezTo>
                <a:cubicBezTo>
                  <a:pt x="1450539" y="430311"/>
                  <a:pt x="1437850" y="434834"/>
                  <a:pt x="1418978" y="434834"/>
                </a:cubicBezTo>
                <a:cubicBezTo>
                  <a:pt x="1400107" y="434834"/>
                  <a:pt x="1387424" y="430320"/>
                  <a:pt x="1380929" y="421290"/>
                </a:cubicBezTo>
                <a:cubicBezTo>
                  <a:pt x="1374434" y="412260"/>
                  <a:pt x="1371187" y="396591"/>
                  <a:pt x="1371187" y="374284"/>
                </a:cubicBezTo>
                <a:cubicBezTo>
                  <a:pt x="1371187" y="351976"/>
                  <a:pt x="1374813" y="336407"/>
                  <a:pt x="1382067" y="327575"/>
                </a:cubicBezTo>
                <a:cubicBezTo>
                  <a:pt x="1389322" y="318742"/>
                  <a:pt x="1401626" y="314326"/>
                  <a:pt x="1418978" y="314326"/>
                </a:cubicBezTo>
                <a:close/>
                <a:moveTo>
                  <a:pt x="1200164" y="314326"/>
                </a:moveTo>
                <a:lnTo>
                  <a:pt x="1229568" y="316784"/>
                </a:lnTo>
                <a:lnTo>
                  <a:pt x="1228932" y="328089"/>
                </a:lnTo>
                <a:cubicBezTo>
                  <a:pt x="1215383" y="326593"/>
                  <a:pt x="1205862" y="325846"/>
                  <a:pt x="1200371" y="325846"/>
                </a:cubicBezTo>
                <a:cubicBezTo>
                  <a:pt x="1186905" y="325846"/>
                  <a:pt x="1177640" y="329175"/>
                  <a:pt x="1172577" y="335834"/>
                </a:cubicBezTo>
                <a:cubicBezTo>
                  <a:pt x="1167513" y="342494"/>
                  <a:pt x="1164981" y="355152"/>
                  <a:pt x="1164981" y="373809"/>
                </a:cubicBezTo>
                <a:cubicBezTo>
                  <a:pt x="1164981" y="392466"/>
                  <a:pt x="1167279" y="405381"/>
                  <a:pt x="1171876" y="412555"/>
                </a:cubicBezTo>
                <a:cubicBezTo>
                  <a:pt x="1176473" y="419728"/>
                  <a:pt x="1186055" y="423315"/>
                  <a:pt x="1200621" y="423315"/>
                </a:cubicBezTo>
                <a:lnTo>
                  <a:pt x="1229400" y="421068"/>
                </a:lnTo>
                <a:lnTo>
                  <a:pt x="1230014" y="432584"/>
                </a:lnTo>
                <a:cubicBezTo>
                  <a:pt x="1216067" y="434084"/>
                  <a:pt x="1206186" y="434834"/>
                  <a:pt x="1200371" y="434834"/>
                </a:cubicBezTo>
                <a:cubicBezTo>
                  <a:pt x="1181340" y="434834"/>
                  <a:pt x="1168539" y="430282"/>
                  <a:pt x="1161968" y="421177"/>
                </a:cubicBezTo>
                <a:cubicBezTo>
                  <a:pt x="1155397" y="412073"/>
                  <a:pt x="1152112" y="396322"/>
                  <a:pt x="1152112" y="373925"/>
                </a:cubicBezTo>
                <a:cubicBezTo>
                  <a:pt x="1152112" y="351528"/>
                  <a:pt x="1155736" y="335996"/>
                  <a:pt x="1162986" y="327328"/>
                </a:cubicBezTo>
                <a:cubicBezTo>
                  <a:pt x="1170236" y="318660"/>
                  <a:pt x="1182628" y="314326"/>
                  <a:pt x="1200164" y="314326"/>
                </a:cubicBezTo>
                <a:close/>
                <a:moveTo>
                  <a:pt x="1083834" y="314326"/>
                </a:moveTo>
                <a:cubicBezTo>
                  <a:pt x="1098392" y="314326"/>
                  <a:pt x="1108224" y="318356"/>
                  <a:pt x="1113331" y="326415"/>
                </a:cubicBezTo>
                <a:cubicBezTo>
                  <a:pt x="1118438" y="334475"/>
                  <a:pt x="1120991" y="349744"/>
                  <a:pt x="1120991" y="372223"/>
                </a:cubicBezTo>
                <a:lnTo>
                  <a:pt x="1120991" y="432816"/>
                </a:lnTo>
                <a:lnTo>
                  <a:pt x="1108572" y="432816"/>
                </a:lnTo>
                <a:lnTo>
                  <a:pt x="1108572" y="372673"/>
                </a:lnTo>
                <a:cubicBezTo>
                  <a:pt x="1108572" y="353373"/>
                  <a:pt x="1106927" y="340743"/>
                  <a:pt x="1103639" y="334784"/>
                </a:cubicBezTo>
                <a:cubicBezTo>
                  <a:pt x="1100350" y="328825"/>
                  <a:pt x="1093114" y="325846"/>
                  <a:pt x="1081929" y="325846"/>
                </a:cubicBezTo>
                <a:cubicBezTo>
                  <a:pt x="1076185" y="325846"/>
                  <a:pt x="1070146" y="326756"/>
                  <a:pt x="1063812" y="328576"/>
                </a:cubicBezTo>
                <a:cubicBezTo>
                  <a:pt x="1057478" y="330397"/>
                  <a:pt x="1052586" y="332169"/>
                  <a:pt x="1049135" y="333893"/>
                </a:cubicBezTo>
                <a:lnTo>
                  <a:pt x="1044967" y="336151"/>
                </a:lnTo>
                <a:lnTo>
                  <a:pt x="1044967" y="432816"/>
                </a:lnTo>
                <a:lnTo>
                  <a:pt x="1032548" y="432816"/>
                </a:lnTo>
                <a:lnTo>
                  <a:pt x="1032548" y="316345"/>
                </a:lnTo>
                <a:lnTo>
                  <a:pt x="1044967" y="316345"/>
                </a:lnTo>
                <a:lnTo>
                  <a:pt x="1044967" y="325085"/>
                </a:lnTo>
                <a:cubicBezTo>
                  <a:pt x="1056321" y="317913"/>
                  <a:pt x="1069277" y="314326"/>
                  <a:pt x="1083834" y="314326"/>
                </a:cubicBezTo>
                <a:close/>
                <a:moveTo>
                  <a:pt x="732180" y="314326"/>
                </a:moveTo>
                <a:cubicBezTo>
                  <a:pt x="744368" y="314326"/>
                  <a:pt x="755838" y="315160"/>
                  <a:pt x="766592" y="316827"/>
                </a:cubicBezTo>
                <a:lnTo>
                  <a:pt x="774386" y="318038"/>
                </a:lnTo>
                <a:lnTo>
                  <a:pt x="773746" y="329435"/>
                </a:lnTo>
                <a:cubicBezTo>
                  <a:pt x="756856" y="327042"/>
                  <a:pt x="743450" y="325846"/>
                  <a:pt x="733527" y="325846"/>
                </a:cubicBezTo>
                <a:cubicBezTo>
                  <a:pt x="715018" y="325846"/>
                  <a:pt x="705763" y="332558"/>
                  <a:pt x="705763" y="345984"/>
                </a:cubicBezTo>
                <a:cubicBezTo>
                  <a:pt x="705763" y="352361"/>
                  <a:pt x="707627" y="356848"/>
                  <a:pt x="711355" y="359445"/>
                </a:cubicBezTo>
                <a:cubicBezTo>
                  <a:pt x="715082" y="362041"/>
                  <a:pt x="724121" y="364461"/>
                  <a:pt x="738469" y="366703"/>
                </a:cubicBezTo>
                <a:cubicBezTo>
                  <a:pt x="752817" y="368945"/>
                  <a:pt x="763063" y="372087"/>
                  <a:pt x="769207" y="376129"/>
                </a:cubicBezTo>
                <a:cubicBezTo>
                  <a:pt x="775350" y="380171"/>
                  <a:pt x="778422" y="388200"/>
                  <a:pt x="778422" y="400216"/>
                </a:cubicBezTo>
                <a:cubicBezTo>
                  <a:pt x="778422" y="412232"/>
                  <a:pt x="774574" y="421005"/>
                  <a:pt x="766878" y="426537"/>
                </a:cubicBezTo>
                <a:cubicBezTo>
                  <a:pt x="759181" y="432069"/>
                  <a:pt x="748064" y="434834"/>
                  <a:pt x="733527" y="434834"/>
                </a:cubicBezTo>
                <a:cubicBezTo>
                  <a:pt x="725688" y="434834"/>
                  <a:pt x="715414" y="433938"/>
                  <a:pt x="702705" y="432145"/>
                </a:cubicBezTo>
                <a:lnTo>
                  <a:pt x="694240" y="430941"/>
                </a:lnTo>
                <a:lnTo>
                  <a:pt x="695397" y="419275"/>
                </a:lnTo>
                <a:cubicBezTo>
                  <a:pt x="712968" y="421968"/>
                  <a:pt x="726403" y="423315"/>
                  <a:pt x="735701" y="423315"/>
                </a:cubicBezTo>
                <a:cubicBezTo>
                  <a:pt x="744998" y="423315"/>
                  <a:pt x="752298" y="421616"/>
                  <a:pt x="757600" y="418218"/>
                </a:cubicBezTo>
                <a:cubicBezTo>
                  <a:pt x="762901" y="414820"/>
                  <a:pt x="765553" y="409025"/>
                  <a:pt x="765553" y="400834"/>
                </a:cubicBezTo>
                <a:cubicBezTo>
                  <a:pt x="765553" y="392642"/>
                  <a:pt x="763518" y="387279"/>
                  <a:pt x="759448" y="384744"/>
                </a:cubicBezTo>
                <a:cubicBezTo>
                  <a:pt x="755379" y="382209"/>
                  <a:pt x="746272" y="379857"/>
                  <a:pt x="732127" y="377686"/>
                </a:cubicBezTo>
                <a:cubicBezTo>
                  <a:pt x="717982" y="375516"/>
                  <a:pt x="707907" y="372443"/>
                  <a:pt x="701902" y="368467"/>
                </a:cubicBezTo>
                <a:cubicBezTo>
                  <a:pt x="695896" y="364492"/>
                  <a:pt x="692893" y="357841"/>
                  <a:pt x="692893" y="348516"/>
                </a:cubicBezTo>
                <a:cubicBezTo>
                  <a:pt x="692893" y="339191"/>
                  <a:pt x="695061" y="331999"/>
                  <a:pt x="699398" y="326939"/>
                </a:cubicBezTo>
                <a:cubicBezTo>
                  <a:pt x="703734" y="321879"/>
                  <a:pt x="708773" y="318511"/>
                  <a:pt x="714516" y="316837"/>
                </a:cubicBezTo>
                <a:cubicBezTo>
                  <a:pt x="720258" y="315163"/>
                  <a:pt x="726146" y="314326"/>
                  <a:pt x="732180" y="314326"/>
                </a:cubicBezTo>
                <a:close/>
                <a:moveTo>
                  <a:pt x="628871" y="314326"/>
                </a:moveTo>
                <a:cubicBezTo>
                  <a:pt x="652222" y="314326"/>
                  <a:pt x="663897" y="326673"/>
                  <a:pt x="663897" y="351367"/>
                </a:cubicBezTo>
                <a:lnTo>
                  <a:pt x="663897" y="416050"/>
                </a:lnTo>
                <a:cubicBezTo>
                  <a:pt x="664349" y="420124"/>
                  <a:pt x="669956" y="422619"/>
                  <a:pt x="680717" y="423533"/>
                </a:cubicBezTo>
                <a:lnTo>
                  <a:pt x="680095" y="434609"/>
                </a:lnTo>
                <a:cubicBezTo>
                  <a:pt x="666953" y="434609"/>
                  <a:pt x="658268" y="431470"/>
                  <a:pt x="654038" y="425190"/>
                </a:cubicBezTo>
                <a:cubicBezTo>
                  <a:pt x="639641" y="431620"/>
                  <a:pt x="624823" y="434834"/>
                  <a:pt x="609583" y="434834"/>
                </a:cubicBezTo>
                <a:cubicBezTo>
                  <a:pt x="599639" y="434834"/>
                  <a:pt x="591876" y="431841"/>
                  <a:pt x="586294" y="425853"/>
                </a:cubicBezTo>
                <a:cubicBezTo>
                  <a:pt x="580713" y="419865"/>
                  <a:pt x="577922" y="411472"/>
                  <a:pt x="577922" y="400673"/>
                </a:cubicBezTo>
                <a:cubicBezTo>
                  <a:pt x="577922" y="389874"/>
                  <a:pt x="580567" y="381587"/>
                  <a:pt x="585859" y="375813"/>
                </a:cubicBezTo>
                <a:cubicBezTo>
                  <a:pt x="591150" y="370038"/>
                  <a:pt x="599498" y="366597"/>
                  <a:pt x="610905" y="365490"/>
                </a:cubicBezTo>
                <a:lnTo>
                  <a:pt x="651477" y="361218"/>
                </a:lnTo>
                <a:lnTo>
                  <a:pt x="651477" y="351367"/>
                </a:lnTo>
                <a:cubicBezTo>
                  <a:pt x="651477" y="342444"/>
                  <a:pt x="649630" y="336035"/>
                  <a:pt x="645936" y="332139"/>
                </a:cubicBezTo>
                <a:cubicBezTo>
                  <a:pt x="642241" y="328244"/>
                  <a:pt x="636553" y="326296"/>
                  <a:pt x="628871" y="326296"/>
                </a:cubicBezTo>
                <a:cubicBezTo>
                  <a:pt x="620539" y="326296"/>
                  <a:pt x="608823" y="327267"/>
                  <a:pt x="593724" y="329210"/>
                </a:cubicBezTo>
                <a:lnTo>
                  <a:pt x="584419" y="330107"/>
                </a:lnTo>
                <a:lnTo>
                  <a:pt x="583526" y="318727"/>
                </a:lnTo>
                <a:cubicBezTo>
                  <a:pt x="601662" y="315793"/>
                  <a:pt x="616777" y="314326"/>
                  <a:pt x="628871" y="314326"/>
                </a:cubicBezTo>
                <a:close/>
                <a:moveTo>
                  <a:pt x="533414" y="314326"/>
                </a:moveTo>
                <a:lnTo>
                  <a:pt x="562818" y="316784"/>
                </a:lnTo>
                <a:lnTo>
                  <a:pt x="562182" y="328089"/>
                </a:lnTo>
                <a:cubicBezTo>
                  <a:pt x="548632" y="326593"/>
                  <a:pt x="539112" y="325846"/>
                  <a:pt x="533621" y="325846"/>
                </a:cubicBezTo>
                <a:cubicBezTo>
                  <a:pt x="520155" y="325846"/>
                  <a:pt x="510890" y="329175"/>
                  <a:pt x="505827" y="335834"/>
                </a:cubicBezTo>
                <a:cubicBezTo>
                  <a:pt x="500763" y="342494"/>
                  <a:pt x="498231" y="355152"/>
                  <a:pt x="498231" y="373809"/>
                </a:cubicBezTo>
                <a:cubicBezTo>
                  <a:pt x="498231" y="392466"/>
                  <a:pt x="500529" y="405381"/>
                  <a:pt x="505126" y="412555"/>
                </a:cubicBezTo>
                <a:cubicBezTo>
                  <a:pt x="509723" y="419728"/>
                  <a:pt x="519305" y="423315"/>
                  <a:pt x="533871" y="423315"/>
                </a:cubicBezTo>
                <a:lnTo>
                  <a:pt x="562650" y="421068"/>
                </a:lnTo>
                <a:lnTo>
                  <a:pt x="563264" y="432584"/>
                </a:lnTo>
                <a:cubicBezTo>
                  <a:pt x="549317" y="434084"/>
                  <a:pt x="539436" y="434834"/>
                  <a:pt x="533621" y="434834"/>
                </a:cubicBezTo>
                <a:cubicBezTo>
                  <a:pt x="514590" y="434834"/>
                  <a:pt x="501789" y="430282"/>
                  <a:pt x="495218" y="421177"/>
                </a:cubicBezTo>
                <a:cubicBezTo>
                  <a:pt x="488647" y="412073"/>
                  <a:pt x="485361" y="396322"/>
                  <a:pt x="485361" y="373925"/>
                </a:cubicBezTo>
                <a:cubicBezTo>
                  <a:pt x="485361" y="351528"/>
                  <a:pt x="488986" y="335996"/>
                  <a:pt x="496236" y="327328"/>
                </a:cubicBezTo>
                <a:cubicBezTo>
                  <a:pt x="503486" y="318660"/>
                  <a:pt x="515878" y="314326"/>
                  <a:pt x="533414" y="314326"/>
                </a:cubicBezTo>
                <a:close/>
                <a:moveTo>
                  <a:pt x="418200" y="314326"/>
                </a:moveTo>
                <a:cubicBezTo>
                  <a:pt x="433139" y="314326"/>
                  <a:pt x="444357" y="318823"/>
                  <a:pt x="451852" y="327816"/>
                </a:cubicBezTo>
                <a:cubicBezTo>
                  <a:pt x="459347" y="336808"/>
                  <a:pt x="463094" y="350938"/>
                  <a:pt x="463094" y="370205"/>
                </a:cubicBezTo>
                <a:lnTo>
                  <a:pt x="463094" y="379892"/>
                </a:lnTo>
                <a:lnTo>
                  <a:pt x="383481" y="379892"/>
                </a:lnTo>
                <a:cubicBezTo>
                  <a:pt x="383481" y="394191"/>
                  <a:pt x="385853" y="405003"/>
                  <a:pt x="390598" y="412328"/>
                </a:cubicBezTo>
                <a:cubicBezTo>
                  <a:pt x="395342" y="419653"/>
                  <a:pt x="403433" y="423315"/>
                  <a:pt x="414869" y="423315"/>
                </a:cubicBezTo>
                <a:cubicBezTo>
                  <a:pt x="426305" y="423315"/>
                  <a:pt x="437695" y="422805"/>
                  <a:pt x="449039" y="421786"/>
                </a:cubicBezTo>
                <a:lnTo>
                  <a:pt x="458219" y="421068"/>
                </a:lnTo>
                <a:lnTo>
                  <a:pt x="458833" y="432638"/>
                </a:lnTo>
                <a:cubicBezTo>
                  <a:pt x="440683" y="434102"/>
                  <a:pt x="426080" y="434834"/>
                  <a:pt x="415024" y="434834"/>
                </a:cubicBezTo>
                <a:cubicBezTo>
                  <a:pt x="398355" y="434677"/>
                  <a:pt x="386786" y="429589"/>
                  <a:pt x="380316" y="419570"/>
                </a:cubicBezTo>
                <a:cubicBezTo>
                  <a:pt x="373846" y="409551"/>
                  <a:pt x="370611" y="394516"/>
                  <a:pt x="370611" y="374466"/>
                </a:cubicBezTo>
                <a:cubicBezTo>
                  <a:pt x="370611" y="334373"/>
                  <a:pt x="386474" y="314326"/>
                  <a:pt x="418200" y="314326"/>
                </a:cubicBezTo>
                <a:close/>
                <a:moveTo>
                  <a:pt x="190721" y="314326"/>
                </a:moveTo>
                <a:cubicBezTo>
                  <a:pt x="214072" y="314326"/>
                  <a:pt x="225747" y="326673"/>
                  <a:pt x="225747" y="351367"/>
                </a:cubicBezTo>
                <a:lnTo>
                  <a:pt x="225747" y="416050"/>
                </a:lnTo>
                <a:cubicBezTo>
                  <a:pt x="226199" y="420124"/>
                  <a:pt x="231806" y="422619"/>
                  <a:pt x="242567" y="423533"/>
                </a:cubicBezTo>
                <a:lnTo>
                  <a:pt x="241945" y="434609"/>
                </a:lnTo>
                <a:cubicBezTo>
                  <a:pt x="228803" y="434609"/>
                  <a:pt x="220118" y="431470"/>
                  <a:pt x="215889" y="425190"/>
                </a:cubicBezTo>
                <a:cubicBezTo>
                  <a:pt x="201492" y="431620"/>
                  <a:pt x="186673" y="434834"/>
                  <a:pt x="171433" y="434834"/>
                </a:cubicBezTo>
                <a:cubicBezTo>
                  <a:pt x="161489" y="434834"/>
                  <a:pt x="153726" y="431841"/>
                  <a:pt x="148144" y="425853"/>
                </a:cubicBezTo>
                <a:cubicBezTo>
                  <a:pt x="142563" y="419865"/>
                  <a:pt x="139772" y="411472"/>
                  <a:pt x="139772" y="400673"/>
                </a:cubicBezTo>
                <a:cubicBezTo>
                  <a:pt x="139772" y="389874"/>
                  <a:pt x="142417" y="381587"/>
                  <a:pt x="147709" y="375813"/>
                </a:cubicBezTo>
                <a:cubicBezTo>
                  <a:pt x="153000" y="370038"/>
                  <a:pt x="161348" y="366597"/>
                  <a:pt x="172755" y="365490"/>
                </a:cubicBezTo>
                <a:lnTo>
                  <a:pt x="213328" y="361218"/>
                </a:lnTo>
                <a:lnTo>
                  <a:pt x="213328" y="351367"/>
                </a:lnTo>
                <a:cubicBezTo>
                  <a:pt x="213328" y="342444"/>
                  <a:pt x="211480" y="336035"/>
                  <a:pt x="207786" y="332139"/>
                </a:cubicBezTo>
                <a:cubicBezTo>
                  <a:pt x="204091" y="328244"/>
                  <a:pt x="198403" y="326296"/>
                  <a:pt x="190721" y="326296"/>
                </a:cubicBezTo>
                <a:cubicBezTo>
                  <a:pt x="182389" y="326296"/>
                  <a:pt x="170673" y="327267"/>
                  <a:pt x="155574" y="329210"/>
                </a:cubicBezTo>
                <a:lnTo>
                  <a:pt x="146269" y="330107"/>
                </a:lnTo>
                <a:lnTo>
                  <a:pt x="145376" y="318727"/>
                </a:lnTo>
                <a:cubicBezTo>
                  <a:pt x="163512" y="315793"/>
                  <a:pt x="178627" y="314326"/>
                  <a:pt x="190721" y="314326"/>
                </a:cubicBezTo>
                <a:close/>
                <a:moveTo>
                  <a:pt x="819977" y="279790"/>
                </a:moveTo>
                <a:lnTo>
                  <a:pt x="832397" y="279790"/>
                </a:lnTo>
                <a:lnTo>
                  <a:pt x="832397" y="316345"/>
                </a:lnTo>
                <a:lnTo>
                  <a:pt x="873212" y="316345"/>
                </a:lnTo>
                <a:lnTo>
                  <a:pt x="873212" y="327864"/>
                </a:lnTo>
                <a:lnTo>
                  <a:pt x="832397" y="327864"/>
                </a:lnTo>
                <a:lnTo>
                  <a:pt x="832397" y="384332"/>
                </a:lnTo>
                <a:cubicBezTo>
                  <a:pt x="832397" y="401296"/>
                  <a:pt x="833494" y="412071"/>
                  <a:pt x="835688" y="416659"/>
                </a:cubicBezTo>
                <a:cubicBezTo>
                  <a:pt x="837882" y="421246"/>
                  <a:pt x="842960" y="423540"/>
                  <a:pt x="850920" y="423540"/>
                </a:cubicBezTo>
                <a:lnTo>
                  <a:pt x="874777" y="421515"/>
                </a:lnTo>
                <a:lnTo>
                  <a:pt x="875677" y="432998"/>
                </a:lnTo>
                <a:cubicBezTo>
                  <a:pt x="864445" y="434372"/>
                  <a:pt x="856133" y="435059"/>
                  <a:pt x="850742" y="435059"/>
                </a:cubicBezTo>
                <a:cubicBezTo>
                  <a:pt x="839371" y="435059"/>
                  <a:pt x="831401" y="432081"/>
                  <a:pt x="826831" y="426124"/>
                </a:cubicBezTo>
                <a:cubicBezTo>
                  <a:pt x="822262" y="420168"/>
                  <a:pt x="819977" y="409078"/>
                  <a:pt x="819977" y="392854"/>
                </a:cubicBezTo>
                <a:lnTo>
                  <a:pt x="819977" y="327864"/>
                </a:lnTo>
                <a:lnTo>
                  <a:pt x="802261" y="327864"/>
                </a:lnTo>
                <a:lnTo>
                  <a:pt x="802261" y="316345"/>
                </a:lnTo>
                <a:lnTo>
                  <a:pt x="819977" y="316345"/>
                </a:lnTo>
                <a:close/>
                <a:moveTo>
                  <a:pt x="978312" y="271492"/>
                </a:moveTo>
                <a:lnTo>
                  <a:pt x="990957" y="271492"/>
                </a:lnTo>
                <a:lnTo>
                  <a:pt x="990957" y="432816"/>
                </a:lnTo>
                <a:lnTo>
                  <a:pt x="978312" y="432816"/>
                </a:lnTo>
                <a:close/>
                <a:moveTo>
                  <a:pt x="16287" y="271492"/>
                </a:moveTo>
                <a:lnTo>
                  <a:pt x="110789" y="271492"/>
                </a:lnTo>
                <a:lnTo>
                  <a:pt x="110789" y="283462"/>
                </a:lnTo>
                <a:lnTo>
                  <a:pt x="28932" y="283462"/>
                </a:lnTo>
                <a:lnTo>
                  <a:pt x="28932" y="349984"/>
                </a:lnTo>
                <a:lnTo>
                  <a:pt x="99351" y="349984"/>
                </a:lnTo>
                <a:lnTo>
                  <a:pt x="99351" y="361950"/>
                </a:lnTo>
                <a:lnTo>
                  <a:pt x="28932" y="361950"/>
                </a:lnTo>
                <a:lnTo>
                  <a:pt x="28932" y="432816"/>
                </a:lnTo>
                <a:lnTo>
                  <a:pt x="16287" y="432816"/>
                </a:lnTo>
                <a:close/>
                <a:moveTo>
                  <a:pt x="2038207" y="264767"/>
                </a:moveTo>
                <a:lnTo>
                  <a:pt x="2050630" y="264767"/>
                </a:lnTo>
                <a:lnTo>
                  <a:pt x="2050630" y="432816"/>
                </a:lnTo>
                <a:lnTo>
                  <a:pt x="2038207" y="432816"/>
                </a:lnTo>
                <a:lnTo>
                  <a:pt x="2038207" y="423397"/>
                </a:lnTo>
                <a:cubicBezTo>
                  <a:pt x="2036037" y="426126"/>
                  <a:pt x="2030973" y="428715"/>
                  <a:pt x="2023014" y="431162"/>
                </a:cubicBezTo>
                <a:cubicBezTo>
                  <a:pt x="2015054" y="433610"/>
                  <a:pt x="2008518" y="434834"/>
                  <a:pt x="2003404" y="434834"/>
                </a:cubicBezTo>
                <a:cubicBezTo>
                  <a:pt x="1998290" y="434834"/>
                  <a:pt x="1994371" y="434640"/>
                  <a:pt x="1991647" y="434250"/>
                </a:cubicBezTo>
                <a:cubicBezTo>
                  <a:pt x="1988923" y="433861"/>
                  <a:pt x="1985460" y="432575"/>
                  <a:pt x="1981259" y="430393"/>
                </a:cubicBezTo>
                <a:cubicBezTo>
                  <a:pt x="1977057" y="428210"/>
                  <a:pt x="1973634" y="425115"/>
                  <a:pt x="1970989" y="421108"/>
                </a:cubicBezTo>
                <a:cubicBezTo>
                  <a:pt x="1968345" y="417100"/>
                  <a:pt x="1966067" y="411274"/>
                  <a:pt x="1964155" y="403629"/>
                </a:cubicBezTo>
                <a:cubicBezTo>
                  <a:pt x="1962242" y="395984"/>
                  <a:pt x="1961287" y="386860"/>
                  <a:pt x="1961287" y="376259"/>
                </a:cubicBezTo>
                <a:cubicBezTo>
                  <a:pt x="1961287" y="355504"/>
                  <a:pt x="1964931" y="339993"/>
                  <a:pt x="1972220" y="329727"/>
                </a:cubicBezTo>
                <a:cubicBezTo>
                  <a:pt x="1979509" y="319460"/>
                  <a:pt x="1992400" y="314326"/>
                  <a:pt x="2010893" y="314326"/>
                </a:cubicBezTo>
                <a:cubicBezTo>
                  <a:pt x="2019520" y="314326"/>
                  <a:pt x="2028625" y="315147"/>
                  <a:pt x="2038207" y="316787"/>
                </a:cubicBezTo>
                <a:close/>
                <a:moveTo>
                  <a:pt x="1809607" y="264767"/>
                </a:moveTo>
                <a:lnTo>
                  <a:pt x="1822030" y="264767"/>
                </a:lnTo>
                <a:lnTo>
                  <a:pt x="1822030" y="432816"/>
                </a:lnTo>
                <a:lnTo>
                  <a:pt x="1809607" y="432816"/>
                </a:lnTo>
                <a:lnTo>
                  <a:pt x="1809607" y="423397"/>
                </a:lnTo>
                <a:cubicBezTo>
                  <a:pt x="1807438" y="426126"/>
                  <a:pt x="1802373" y="428715"/>
                  <a:pt x="1794414" y="431162"/>
                </a:cubicBezTo>
                <a:cubicBezTo>
                  <a:pt x="1786454" y="433610"/>
                  <a:pt x="1779918" y="434834"/>
                  <a:pt x="1774804" y="434834"/>
                </a:cubicBezTo>
                <a:cubicBezTo>
                  <a:pt x="1769690" y="434834"/>
                  <a:pt x="1765772" y="434640"/>
                  <a:pt x="1763047" y="434250"/>
                </a:cubicBezTo>
                <a:cubicBezTo>
                  <a:pt x="1760323" y="433861"/>
                  <a:pt x="1756860" y="432575"/>
                  <a:pt x="1752659" y="430393"/>
                </a:cubicBezTo>
                <a:cubicBezTo>
                  <a:pt x="1748457" y="428210"/>
                  <a:pt x="1745034" y="425115"/>
                  <a:pt x="1742389" y="421108"/>
                </a:cubicBezTo>
                <a:cubicBezTo>
                  <a:pt x="1739745" y="417100"/>
                  <a:pt x="1737467" y="411274"/>
                  <a:pt x="1735555" y="403629"/>
                </a:cubicBezTo>
                <a:cubicBezTo>
                  <a:pt x="1733643" y="395984"/>
                  <a:pt x="1732686" y="386860"/>
                  <a:pt x="1732686" y="376259"/>
                </a:cubicBezTo>
                <a:cubicBezTo>
                  <a:pt x="1732686" y="355504"/>
                  <a:pt x="1736331" y="339993"/>
                  <a:pt x="1743620" y="329727"/>
                </a:cubicBezTo>
                <a:cubicBezTo>
                  <a:pt x="1750909" y="319460"/>
                  <a:pt x="1763800" y="314326"/>
                  <a:pt x="1782293" y="314326"/>
                </a:cubicBezTo>
                <a:cubicBezTo>
                  <a:pt x="1790920" y="314326"/>
                  <a:pt x="1800025" y="315147"/>
                  <a:pt x="1809607" y="316787"/>
                </a:cubicBezTo>
                <a:close/>
                <a:moveTo>
                  <a:pt x="1323831" y="262749"/>
                </a:moveTo>
                <a:lnTo>
                  <a:pt x="1347669" y="263524"/>
                </a:lnTo>
                <a:lnTo>
                  <a:pt x="1347669" y="274714"/>
                </a:lnTo>
                <a:cubicBezTo>
                  <a:pt x="1336499" y="274417"/>
                  <a:pt x="1328859" y="274268"/>
                  <a:pt x="1324749" y="274268"/>
                </a:cubicBezTo>
                <a:cubicBezTo>
                  <a:pt x="1317648" y="274268"/>
                  <a:pt x="1312815" y="276207"/>
                  <a:pt x="1310250" y="280086"/>
                </a:cubicBezTo>
                <a:cubicBezTo>
                  <a:pt x="1307686" y="283966"/>
                  <a:pt x="1306403" y="292252"/>
                  <a:pt x="1306403" y="304947"/>
                </a:cubicBezTo>
                <a:lnTo>
                  <a:pt x="1306403" y="316345"/>
                </a:lnTo>
                <a:lnTo>
                  <a:pt x="1342733" y="316345"/>
                </a:lnTo>
                <a:lnTo>
                  <a:pt x="1342733" y="327864"/>
                </a:lnTo>
                <a:lnTo>
                  <a:pt x="1306403" y="327864"/>
                </a:lnTo>
                <a:lnTo>
                  <a:pt x="1306403" y="432816"/>
                </a:lnTo>
                <a:lnTo>
                  <a:pt x="1293984" y="432816"/>
                </a:lnTo>
                <a:lnTo>
                  <a:pt x="1293984" y="327864"/>
                </a:lnTo>
                <a:lnTo>
                  <a:pt x="1278511" y="327864"/>
                </a:lnTo>
                <a:lnTo>
                  <a:pt x="1278511" y="316345"/>
                </a:lnTo>
                <a:lnTo>
                  <a:pt x="1293984" y="316345"/>
                </a:lnTo>
                <a:lnTo>
                  <a:pt x="1293984" y="304722"/>
                </a:lnTo>
                <a:cubicBezTo>
                  <a:pt x="1293984" y="288612"/>
                  <a:pt x="1296262" y="277590"/>
                  <a:pt x="1300817" y="271653"/>
                </a:cubicBezTo>
                <a:cubicBezTo>
                  <a:pt x="1305372" y="265717"/>
                  <a:pt x="1313044" y="262749"/>
                  <a:pt x="1323831" y="262749"/>
                </a:cubicBezTo>
                <a:close/>
                <a:moveTo>
                  <a:pt x="990676" y="123673"/>
                </a:moveTo>
                <a:lnTo>
                  <a:pt x="1017422" y="123673"/>
                </a:lnTo>
                <a:lnTo>
                  <a:pt x="1017422" y="156591"/>
                </a:lnTo>
                <a:lnTo>
                  <a:pt x="990676" y="156591"/>
                </a:lnTo>
                <a:close/>
                <a:moveTo>
                  <a:pt x="369189" y="60351"/>
                </a:moveTo>
                <a:cubicBezTo>
                  <a:pt x="360654" y="60351"/>
                  <a:pt x="354444" y="62713"/>
                  <a:pt x="350558" y="67437"/>
                </a:cubicBezTo>
                <a:cubicBezTo>
                  <a:pt x="346672" y="72162"/>
                  <a:pt x="344652" y="79934"/>
                  <a:pt x="344500" y="90754"/>
                </a:cubicBezTo>
                <a:lnTo>
                  <a:pt x="392734" y="90754"/>
                </a:lnTo>
                <a:cubicBezTo>
                  <a:pt x="392734" y="79477"/>
                  <a:pt x="390944" y="71590"/>
                  <a:pt x="387362" y="67094"/>
                </a:cubicBezTo>
                <a:cubicBezTo>
                  <a:pt x="383781" y="62599"/>
                  <a:pt x="377723" y="60351"/>
                  <a:pt x="369189" y="60351"/>
                </a:cubicBezTo>
                <a:close/>
                <a:moveTo>
                  <a:pt x="990676" y="54407"/>
                </a:moveTo>
                <a:lnTo>
                  <a:pt x="1017422" y="54407"/>
                </a:lnTo>
                <a:lnTo>
                  <a:pt x="1017422" y="87325"/>
                </a:lnTo>
                <a:lnTo>
                  <a:pt x="990676" y="87325"/>
                </a:lnTo>
                <a:close/>
                <a:moveTo>
                  <a:pt x="76276" y="42291"/>
                </a:moveTo>
                <a:lnTo>
                  <a:pt x="101193" y="42291"/>
                </a:lnTo>
                <a:lnTo>
                  <a:pt x="101193" y="102184"/>
                </a:lnTo>
                <a:cubicBezTo>
                  <a:pt x="101193" y="115900"/>
                  <a:pt x="102336" y="125121"/>
                  <a:pt x="104622" y="129845"/>
                </a:cubicBezTo>
                <a:cubicBezTo>
                  <a:pt x="106908" y="134569"/>
                  <a:pt x="112242" y="136932"/>
                  <a:pt x="120624" y="136932"/>
                </a:cubicBezTo>
                <a:cubicBezTo>
                  <a:pt x="128854" y="136932"/>
                  <a:pt x="136398" y="135408"/>
                  <a:pt x="143256" y="132360"/>
                </a:cubicBezTo>
                <a:lnTo>
                  <a:pt x="146685" y="130988"/>
                </a:lnTo>
                <a:lnTo>
                  <a:pt x="146685" y="42291"/>
                </a:lnTo>
                <a:lnTo>
                  <a:pt x="171373" y="42291"/>
                </a:lnTo>
                <a:lnTo>
                  <a:pt x="171373" y="156591"/>
                </a:lnTo>
                <a:lnTo>
                  <a:pt x="146685" y="156591"/>
                </a:lnTo>
                <a:lnTo>
                  <a:pt x="146685" y="149505"/>
                </a:lnTo>
                <a:cubicBezTo>
                  <a:pt x="135559" y="155905"/>
                  <a:pt x="125272" y="159106"/>
                  <a:pt x="115824" y="159106"/>
                </a:cubicBezTo>
                <a:cubicBezTo>
                  <a:pt x="100126" y="159106"/>
                  <a:pt x="89611" y="154877"/>
                  <a:pt x="84277" y="146419"/>
                </a:cubicBezTo>
                <a:cubicBezTo>
                  <a:pt x="78943" y="137960"/>
                  <a:pt x="76276" y="123139"/>
                  <a:pt x="76276" y="101956"/>
                </a:cubicBezTo>
                <a:close/>
                <a:moveTo>
                  <a:pt x="369189" y="39777"/>
                </a:moveTo>
                <a:cubicBezTo>
                  <a:pt x="401193" y="39777"/>
                  <a:pt x="417195" y="57226"/>
                  <a:pt x="417195" y="92126"/>
                </a:cubicBezTo>
                <a:lnTo>
                  <a:pt x="415594" y="109957"/>
                </a:lnTo>
                <a:lnTo>
                  <a:pt x="344728" y="109957"/>
                </a:lnTo>
                <a:cubicBezTo>
                  <a:pt x="344881" y="119406"/>
                  <a:pt x="346938" y="126340"/>
                  <a:pt x="350901" y="130759"/>
                </a:cubicBezTo>
                <a:cubicBezTo>
                  <a:pt x="354863" y="135179"/>
                  <a:pt x="362254" y="137389"/>
                  <a:pt x="373075" y="137389"/>
                </a:cubicBezTo>
                <a:cubicBezTo>
                  <a:pt x="383895" y="137389"/>
                  <a:pt x="395020" y="136932"/>
                  <a:pt x="406450" y="136017"/>
                </a:cubicBezTo>
                <a:lnTo>
                  <a:pt x="412851" y="135331"/>
                </a:lnTo>
                <a:lnTo>
                  <a:pt x="413308" y="153848"/>
                </a:lnTo>
                <a:cubicBezTo>
                  <a:pt x="395935" y="157353"/>
                  <a:pt x="380542" y="159106"/>
                  <a:pt x="367131" y="159106"/>
                </a:cubicBezTo>
                <a:cubicBezTo>
                  <a:pt x="350215" y="159106"/>
                  <a:pt x="338061" y="154458"/>
                  <a:pt x="330670" y="145161"/>
                </a:cubicBezTo>
                <a:cubicBezTo>
                  <a:pt x="323278" y="135865"/>
                  <a:pt x="319582" y="121006"/>
                  <a:pt x="319582" y="100584"/>
                </a:cubicBezTo>
                <a:cubicBezTo>
                  <a:pt x="319582" y="60046"/>
                  <a:pt x="336118" y="39777"/>
                  <a:pt x="369189" y="39777"/>
                </a:cubicBezTo>
                <a:close/>
                <a:moveTo>
                  <a:pt x="257479" y="39777"/>
                </a:moveTo>
                <a:cubicBezTo>
                  <a:pt x="272719" y="39777"/>
                  <a:pt x="283121" y="44082"/>
                  <a:pt x="288683" y="52693"/>
                </a:cubicBezTo>
                <a:cubicBezTo>
                  <a:pt x="294246" y="61303"/>
                  <a:pt x="297027" y="75514"/>
                  <a:pt x="297027" y="95326"/>
                </a:cubicBezTo>
                <a:lnTo>
                  <a:pt x="297027" y="156591"/>
                </a:lnTo>
                <a:lnTo>
                  <a:pt x="272338" y="156591"/>
                </a:lnTo>
                <a:lnTo>
                  <a:pt x="272338" y="96012"/>
                </a:lnTo>
                <a:cubicBezTo>
                  <a:pt x="272338" y="83668"/>
                  <a:pt x="271005" y="74905"/>
                  <a:pt x="268338" y="69723"/>
                </a:cubicBezTo>
                <a:cubicBezTo>
                  <a:pt x="265671" y="64542"/>
                  <a:pt x="260223" y="61951"/>
                  <a:pt x="251993" y="61951"/>
                </a:cubicBezTo>
                <a:cubicBezTo>
                  <a:pt x="244221" y="61951"/>
                  <a:pt x="236753" y="63475"/>
                  <a:pt x="229590" y="66523"/>
                </a:cubicBezTo>
                <a:lnTo>
                  <a:pt x="226161" y="67894"/>
                </a:lnTo>
                <a:lnTo>
                  <a:pt x="226161" y="156591"/>
                </a:lnTo>
                <a:lnTo>
                  <a:pt x="201244" y="156591"/>
                </a:lnTo>
                <a:lnTo>
                  <a:pt x="201244" y="42291"/>
                </a:lnTo>
                <a:lnTo>
                  <a:pt x="225933" y="42291"/>
                </a:lnTo>
                <a:lnTo>
                  <a:pt x="225933" y="49378"/>
                </a:lnTo>
                <a:cubicBezTo>
                  <a:pt x="237058" y="42977"/>
                  <a:pt x="247573" y="39777"/>
                  <a:pt x="257479" y="39777"/>
                </a:cubicBezTo>
                <a:close/>
                <a:moveTo>
                  <a:pt x="669264" y="25375"/>
                </a:moveTo>
                <a:cubicBezTo>
                  <a:pt x="658291" y="25375"/>
                  <a:pt x="650405" y="29528"/>
                  <a:pt x="645604" y="37834"/>
                </a:cubicBezTo>
                <a:cubicBezTo>
                  <a:pt x="640804" y="46139"/>
                  <a:pt x="638403" y="60732"/>
                  <a:pt x="638403" y="81610"/>
                </a:cubicBezTo>
                <a:cubicBezTo>
                  <a:pt x="638403" y="102489"/>
                  <a:pt x="640880" y="116929"/>
                  <a:pt x="645833" y="124930"/>
                </a:cubicBezTo>
                <a:cubicBezTo>
                  <a:pt x="650786" y="132931"/>
                  <a:pt x="658634" y="136932"/>
                  <a:pt x="669379" y="136932"/>
                </a:cubicBezTo>
                <a:cubicBezTo>
                  <a:pt x="680123" y="136932"/>
                  <a:pt x="687895" y="132931"/>
                  <a:pt x="692696" y="124930"/>
                </a:cubicBezTo>
                <a:cubicBezTo>
                  <a:pt x="697496" y="116929"/>
                  <a:pt x="699897" y="102489"/>
                  <a:pt x="699897" y="81610"/>
                </a:cubicBezTo>
                <a:cubicBezTo>
                  <a:pt x="699897" y="60732"/>
                  <a:pt x="697534" y="46139"/>
                  <a:pt x="692810" y="37834"/>
                </a:cubicBezTo>
                <a:cubicBezTo>
                  <a:pt x="688086" y="29528"/>
                  <a:pt x="680237" y="25375"/>
                  <a:pt x="669264" y="25375"/>
                </a:cubicBezTo>
                <a:close/>
                <a:moveTo>
                  <a:pt x="901827" y="5715"/>
                </a:moveTo>
                <a:lnTo>
                  <a:pt x="929944" y="5715"/>
                </a:lnTo>
                <a:lnTo>
                  <a:pt x="887882" y="107442"/>
                </a:lnTo>
                <a:lnTo>
                  <a:pt x="929944" y="107442"/>
                </a:lnTo>
                <a:lnTo>
                  <a:pt x="929944" y="63094"/>
                </a:lnTo>
                <a:lnTo>
                  <a:pt x="955548" y="63094"/>
                </a:lnTo>
                <a:lnTo>
                  <a:pt x="955548" y="107442"/>
                </a:lnTo>
                <a:lnTo>
                  <a:pt x="972007" y="107442"/>
                </a:lnTo>
                <a:lnTo>
                  <a:pt x="972007" y="129616"/>
                </a:lnTo>
                <a:lnTo>
                  <a:pt x="955548" y="129616"/>
                </a:lnTo>
                <a:lnTo>
                  <a:pt x="955548" y="156591"/>
                </a:lnTo>
                <a:lnTo>
                  <a:pt x="929944" y="156591"/>
                </a:lnTo>
                <a:lnTo>
                  <a:pt x="929944" y="129616"/>
                </a:lnTo>
                <a:lnTo>
                  <a:pt x="862050" y="129616"/>
                </a:lnTo>
                <a:lnTo>
                  <a:pt x="862050" y="110185"/>
                </a:lnTo>
                <a:close/>
                <a:moveTo>
                  <a:pt x="798347" y="5715"/>
                </a:moveTo>
                <a:lnTo>
                  <a:pt x="821664" y="5715"/>
                </a:lnTo>
                <a:lnTo>
                  <a:pt x="821664" y="156591"/>
                </a:lnTo>
                <a:lnTo>
                  <a:pt x="796290" y="156591"/>
                </a:lnTo>
                <a:lnTo>
                  <a:pt x="796290" y="34519"/>
                </a:lnTo>
                <a:lnTo>
                  <a:pt x="760857" y="57379"/>
                </a:lnTo>
                <a:lnTo>
                  <a:pt x="749198" y="38405"/>
                </a:lnTo>
                <a:close/>
                <a:moveTo>
                  <a:pt x="669264" y="3201"/>
                </a:moveTo>
                <a:cubicBezTo>
                  <a:pt x="688314" y="3201"/>
                  <a:pt x="702564" y="9297"/>
                  <a:pt x="712012" y="21489"/>
                </a:cubicBezTo>
                <a:cubicBezTo>
                  <a:pt x="721461" y="33681"/>
                  <a:pt x="726186" y="53836"/>
                  <a:pt x="726186" y="81953"/>
                </a:cubicBezTo>
                <a:cubicBezTo>
                  <a:pt x="726186" y="110071"/>
                  <a:pt x="721423" y="129959"/>
                  <a:pt x="711898" y="141618"/>
                </a:cubicBezTo>
                <a:cubicBezTo>
                  <a:pt x="702373" y="153277"/>
                  <a:pt x="688124" y="159106"/>
                  <a:pt x="669150" y="159106"/>
                </a:cubicBezTo>
                <a:cubicBezTo>
                  <a:pt x="650176" y="159106"/>
                  <a:pt x="635927" y="153315"/>
                  <a:pt x="626402" y="141732"/>
                </a:cubicBezTo>
                <a:cubicBezTo>
                  <a:pt x="616877" y="130150"/>
                  <a:pt x="612114" y="110300"/>
                  <a:pt x="612114" y="82182"/>
                </a:cubicBezTo>
                <a:cubicBezTo>
                  <a:pt x="612114" y="54064"/>
                  <a:pt x="616877" y="33871"/>
                  <a:pt x="626402" y="21603"/>
                </a:cubicBezTo>
                <a:cubicBezTo>
                  <a:pt x="635927" y="9335"/>
                  <a:pt x="650214" y="3201"/>
                  <a:pt x="669264" y="3201"/>
                </a:cubicBezTo>
                <a:close/>
                <a:moveTo>
                  <a:pt x="543610" y="3201"/>
                </a:moveTo>
                <a:cubicBezTo>
                  <a:pt x="575157" y="3201"/>
                  <a:pt x="590931" y="17221"/>
                  <a:pt x="590931" y="45263"/>
                </a:cubicBezTo>
                <a:cubicBezTo>
                  <a:pt x="590931" y="56236"/>
                  <a:pt x="588530" y="65761"/>
                  <a:pt x="583730" y="73838"/>
                </a:cubicBezTo>
                <a:cubicBezTo>
                  <a:pt x="578929" y="81915"/>
                  <a:pt x="570357" y="91669"/>
                  <a:pt x="558012" y="103099"/>
                </a:cubicBezTo>
                <a:lnTo>
                  <a:pt x="525780" y="134417"/>
                </a:lnTo>
                <a:lnTo>
                  <a:pt x="593902" y="134417"/>
                </a:lnTo>
                <a:lnTo>
                  <a:pt x="593902" y="156591"/>
                </a:lnTo>
                <a:lnTo>
                  <a:pt x="496747" y="156591"/>
                </a:lnTo>
                <a:lnTo>
                  <a:pt x="496747" y="134874"/>
                </a:lnTo>
                <a:lnTo>
                  <a:pt x="534009" y="96469"/>
                </a:lnTo>
                <a:cubicBezTo>
                  <a:pt x="545287" y="84887"/>
                  <a:pt x="553212" y="75819"/>
                  <a:pt x="557784" y="69266"/>
                </a:cubicBezTo>
                <a:cubicBezTo>
                  <a:pt x="562356" y="62713"/>
                  <a:pt x="564642" y="55512"/>
                  <a:pt x="564642" y="47663"/>
                </a:cubicBezTo>
                <a:cubicBezTo>
                  <a:pt x="564642" y="39815"/>
                  <a:pt x="562432" y="34214"/>
                  <a:pt x="558012" y="30861"/>
                </a:cubicBezTo>
                <a:cubicBezTo>
                  <a:pt x="553593" y="27508"/>
                  <a:pt x="546354" y="25832"/>
                  <a:pt x="536295" y="25832"/>
                </a:cubicBezTo>
                <a:cubicBezTo>
                  <a:pt x="526846" y="25832"/>
                  <a:pt x="516407" y="26899"/>
                  <a:pt x="504977" y="29032"/>
                </a:cubicBezTo>
                <a:lnTo>
                  <a:pt x="499262" y="29947"/>
                </a:lnTo>
                <a:lnTo>
                  <a:pt x="497662" y="9830"/>
                </a:lnTo>
                <a:cubicBezTo>
                  <a:pt x="512445" y="5410"/>
                  <a:pt x="527761" y="3201"/>
                  <a:pt x="543610" y="3201"/>
                </a:cubicBezTo>
                <a:close/>
                <a:moveTo>
                  <a:pt x="21031" y="0"/>
                </a:moveTo>
                <a:lnTo>
                  <a:pt x="46177" y="0"/>
                </a:lnTo>
                <a:lnTo>
                  <a:pt x="46405" y="132360"/>
                </a:lnTo>
                <a:cubicBezTo>
                  <a:pt x="46405" y="148666"/>
                  <a:pt x="42976" y="159487"/>
                  <a:pt x="36118" y="164821"/>
                </a:cubicBezTo>
                <a:cubicBezTo>
                  <a:pt x="29260" y="170155"/>
                  <a:pt x="17221" y="172822"/>
                  <a:pt x="0" y="172822"/>
                </a:cubicBezTo>
                <a:lnTo>
                  <a:pt x="0" y="150419"/>
                </a:lnTo>
                <a:cubicBezTo>
                  <a:pt x="8077" y="150419"/>
                  <a:pt x="13601" y="149200"/>
                  <a:pt x="16573" y="146761"/>
                </a:cubicBezTo>
                <a:cubicBezTo>
                  <a:pt x="19545" y="144323"/>
                  <a:pt x="21031" y="138913"/>
                  <a:pt x="21031" y="130531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To Outline"/>
          <p:cNvSpPr/>
          <p:nvPr/>
        </p:nvSpPr>
        <p:spPr>
          <a:xfrm>
            <a:off x="9489122" y="5322732"/>
            <a:ext cx="2433059" cy="992542"/>
          </a:xfrm>
          <a:custGeom>
            <a:avLst/>
            <a:gdLst/>
            <a:ahLst/>
            <a:cxnLst/>
            <a:rect l="l" t="t" r="r" b="b"/>
            <a:pathLst>
              <a:path w="2433059" h="992542">
                <a:moveTo>
                  <a:pt x="1610253" y="883554"/>
                </a:moveTo>
                <a:cubicBezTo>
                  <a:pt x="1587108" y="883554"/>
                  <a:pt x="1575535" y="897729"/>
                  <a:pt x="1575535" y="926080"/>
                </a:cubicBezTo>
                <a:lnTo>
                  <a:pt x="1642279" y="926080"/>
                </a:lnTo>
                <a:cubicBezTo>
                  <a:pt x="1642279" y="911079"/>
                  <a:pt x="1639741" y="900240"/>
                  <a:pt x="1634665" y="893566"/>
                </a:cubicBezTo>
                <a:cubicBezTo>
                  <a:pt x="1629590" y="886891"/>
                  <a:pt x="1621452" y="883554"/>
                  <a:pt x="1610253" y="883554"/>
                </a:cubicBezTo>
                <a:close/>
                <a:moveTo>
                  <a:pt x="1276879" y="883554"/>
                </a:moveTo>
                <a:cubicBezTo>
                  <a:pt x="1253733" y="883554"/>
                  <a:pt x="1242160" y="897729"/>
                  <a:pt x="1242160" y="926080"/>
                </a:cubicBezTo>
                <a:lnTo>
                  <a:pt x="1308904" y="926080"/>
                </a:lnTo>
                <a:cubicBezTo>
                  <a:pt x="1308904" y="911079"/>
                  <a:pt x="1306366" y="900240"/>
                  <a:pt x="1301290" y="893566"/>
                </a:cubicBezTo>
                <a:cubicBezTo>
                  <a:pt x="1296215" y="886891"/>
                  <a:pt x="1288077" y="883554"/>
                  <a:pt x="1276879" y="883554"/>
                </a:cubicBezTo>
                <a:close/>
                <a:moveTo>
                  <a:pt x="1086378" y="883554"/>
                </a:moveTo>
                <a:cubicBezTo>
                  <a:pt x="1063233" y="883554"/>
                  <a:pt x="1051660" y="897729"/>
                  <a:pt x="1051660" y="926080"/>
                </a:cubicBezTo>
                <a:lnTo>
                  <a:pt x="1118404" y="926080"/>
                </a:lnTo>
                <a:cubicBezTo>
                  <a:pt x="1118404" y="911079"/>
                  <a:pt x="1115866" y="900240"/>
                  <a:pt x="1110790" y="893566"/>
                </a:cubicBezTo>
                <a:cubicBezTo>
                  <a:pt x="1105715" y="886891"/>
                  <a:pt x="1097577" y="883554"/>
                  <a:pt x="1086378" y="883554"/>
                </a:cubicBezTo>
                <a:close/>
                <a:moveTo>
                  <a:pt x="763182" y="883554"/>
                </a:moveTo>
                <a:cubicBezTo>
                  <a:pt x="749580" y="883554"/>
                  <a:pt x="740359" y="886734"/>
                  <a:pt x="735519" y="893094"/>
                </a:cubicBezTo>
                <a:cubicBezTo>
                  <a:pt x="730680" y="899455"/>
                  <a:pt x="728260" y="911808"/>
                  <a:pt x="728260" y="930156"/>
                </a:cubicBezTo>
                <a:cubicBezTo>
                  <a:pt x="728260" y="940788"/>
                  <a:pt x="728622" y="948962"/>
                  <a:pt x="729345" y="954677"/>
                </a:cubicBezTo>
                <a:cubicBezTo>
                  <a:pt x="730069" y="960392"/>
                  <a:pt x="731640" y="965425"/>
                  <a:pt x="734057" y="969775"/>
                </a:cubicBezTo>
                <a:cubicBezTo>
                  <a:pt x="736474" y="974126"/>
                  <a:pt x="739905" y="977088"/>
                  <a:pt x="744351" y="978662"/>
                </a:cubicBezTo>
                <a:cubicBezTo>
                  <a:pt x="748799" y="980236"/>
                  <a:pt x="755076" y="981023"/>
                  <a:pt x="763180" y="981023"/>
                </a:cubicBezTo>
                <a:cubicBezTo>
                  <a:pt x="771285" y="981023"/>
                  <a:pt x="777561" y="980236"/>
                  <a:pt x="782009" y="978662"/>
                </a:cubicBezTo>
                <a:cubicBezTo>
                  <a:pt x="786457" y="977088"/>
                  <a:pt x="789890" y="974125"/>
                  <a:pt x="792307" y="969773"/>
                </a:cubicBezTo>
                <a:cubicBezTo>
                  <a:pt x="794724" y="965422"/>
                  <a:pt x="796300" y="960342"/>
                  <a:pt x="797036" y="954536"/>
                </a:cubicBezTo>
                <a:cubicBezTo>
                  <a:pt x="797772" y="948729"/>
                  <a:pt x="798140" y="940603"/>
                  <a:pt x="798140" y="930156"/>
                </a:cubicBezTo>
                <a:cubicBezTo>
                  <a:pt x="798140" y="911839"/>
                  <a:pt x="795714" y="899493"/>
                  <a:pt x="790862" y="893117"/>
                </a:cubicBezTo>
                <a:cubicBezTo>
                  <a:pt x="786010" y="886742"/>
                  <a:pt x="776784" y="883554"/>
                  <a:pt x="763182" y="883554"/>
                </a:cubicBezTo>
                <a:close/>
                <a:moveTo>
                  <a:pt x="1610253" y="872034"/>
                </a:moveTo>
                <a:cubicBezTo>
                  <a:pt x="1625193" y="872034"/>
                  <a:pt x="1636411" y="876531"/>
                  <a:pt x="1643906" y="885524"/>
                </a:cubicBezTo>
                <a:cubicBezTo>
                  <a:pt x="1651401" y="894516"/>
                  <a:pt x="1655148" y="908646"/>
                  <a:pt x="1655148" y="927913"/>
                </a:cubicBezTo>
                <a:lnTo>
                  <a:pt x="1655148" y="937600"/>
                </a:lnTo>
                <a:lnTo>
                  <a:pt x="1575535" y="937600"/>
                </a:lnTo>
                <a:cubicBezTo>
                  <a:pt x="1575535" y="951899"/>
                  <a:pt x="1577907" y="962711"/>
                  <a:pt x="1582652" y="970036"/>
                </a:cubicBezTo>
                <a:cubicBezTo>
                  <a:pt x="1587396" y="977361"/>
                  <a:pt x="1595487" y="981023"/>
                  <a:pt x="1606923" y="981023"/>
                </a:cubicBezTo>
                <a:cubicBezTo>
                  <a:pt x="1618359" y="981023"/>
                  <a:pt x="1629749" y="980513"/>
                  <a:pt x="1641093" y="979494"/>
                </a:cubicBezTo>
                <a:lnTo>
                  <a:pt x="1650273" y="978776"/>
                </a:lnTo>
                <a:lnTo>
                  <a:pt x="1650887" y="990346"/>
                </a:lnTo>
                <a:cubicBezTo>
                  <a:pt x="1632737" y="991810"/>
                  <a:pt x="1618134" y="992542"/>
                  <a:pt x="1607078" y="992542"/>
                </a:cubicBezTo>
                <a:cubicBezTo>
                  <a:pt x="1590409" y="992385"/>
                  <a:pt x="1578840" y="987297"/>
                  <a:pt x="1572370" y="977278"/>
                </a:cubicBezTo>
                <a:cubicBezTo>
                  <a:pt x="1565900" y="967259"/>
                  <a:pt x="1562665" y="952224"/>
                  <a:pt x="1562665" y="932174"/>
                </a:cubicBezTo>
                <a:cubicBezTo>
                  <a:pt x="1562665" y="892081"/>
                  <a:pt x="1578528" y="872034"/>
                  <a:pt x="1610253" y="872034"/>
                </a:cubicBezTo>
                <a:close/>
                <a:moveTo>
                  <a:pt x="1515918" y="872034"/>
                </a:moveTo>
                <a:lnTo>
                  <a:pt x="1545321" y="874492"/>
                </a:lnTo>
                <a:lnTo>
                  <a:pt x="1544686" y="885797"/>
                </a:lnTo>
                <a:cubicBezTo>
                  <a:pt x="1531136" y="884301"/>
                  <a:pt x="1521616" y="883554"/>
                  <a:pt x="1516125" y="883554"/>
                </a:cubicBezTo>
                <a:cubicBezTo>
                  <a:pt x="1502659" y="883554"/>
                  <a:pt x="1493394" y="886883"/>
                  <a:pt x="1488330" y="893542"/>
                </a:cubicBezTo>
                <a:cubicBezTo>
                  <a:pt x="1483267" y="900202"/>
                  <a:pt x="1480735" y="912860"/>
                  <a:pt x="1480735" y="931517"/>
                </a:cubicBezTo>
                <a:cubicBezTo>
                  <a:pt x="1480735" y="950174"/>
                  <a:pt x="1483033" y="963089"/>
                  <a:pt x="1487630" y="970263"/>
                </a:cubicBezTo>
                <a:cubicBezTo>
                  <a:pt x="1492227" y="977436"/>
                  <a:pt x="1501809" y="981023"/>
                  <a:pt x="1516375" y="981023"/>
                </a:cubicBezTo>
                <a:lnTo>
                  <a:pt x="1545153" y="978776"/>
                </a:lnTo>
                <a:lnTo>
                  <a:pt x="1545768" y="990292"/>
                </a:lnTo>
                <a:cubicBezTo>
                  <a:pt x="1531821" y="991792"/>
                  <a:pt x="1521940" y="992542"/>
                  <a:pt x="1516125" y="992542"/>
                </a:cubicBezTo>
                <a:cubicBezTo>
                  <a:pt x="1497094" y="992542"/>
                  <a:pt x="1484293" y="987990"/>
                  <a:pt x="1477722" y="978885"/>
                </a:cubicBezTo>
                <a:cubicBezTo>
                  <a:pt x="1471151" y="969780"/>
                  <a:pt x="1467865" y="954030"/>
                  <a:pt x="1467865" y="931633"/>
                </a:cubicBezTo>
                <a:cubicBezTo>
                  <a:pt x="1467865" y="909236"/>
                  <a:pt x="1471490" y="893704"/>
                  <a:pt x="1478740" y="885036"/>
                </a:cubicBezTo>
                <a:cubicBezTo>
                  <a:pt x="1485989" y="876368"/>
                  <a:pt x="1498382" y="872034"/>
                  <a:pt x="1515918" y="872034"/>
                </a:cubicBezTo>
                <a:close/>
                <a:moveTo>
                  <a:pt x="1399588" y="872034"/>
                </a:moveTo>
                <a:cubicBezTo>
                  <a:pt x="1414146" y="872034"/>
                  <a:pt x="1423978" y="876064"/>
                  <a:pt x="1429085" y="884123"/>
                </a:cubicBezTo>
                <a:cubicBezTo>
                  <a:pt x="1434191" y="892183"/>
                  <a:pt x="1436745" y="907452"/>
                  <a:pt x="1436745" y="929931"/>
                </a:cubicBezTo>
                <a:lnTo>
                  <a:pt x="1436745" y="990524"/>
                </a:lnTo>
                <a:lnTo>
                  <a:pt x="1424325" y="990524"/>
                </a:lnTo>
                <a:lnTo>
                  <a:pt x="1424325" y="930381"/>
                </a:lnTo>
                <a:cubicBezTo>
                  <a:pt x="1424325" y="911081"/>
                  <a:pt x="1422681" y="898451"/>
                  <a:pt x="1419393" y="892492"/>
                </a:cubicBezTo>
                <a:cubicBezTo>
                  <a:pt x="1416104" y="886533"/>
                  <a:pt x="1408867" y="883554"/>
                  <a:pt x="1397683" y="883554"/>
                </a:cubicBezTo>
                <a:cubicBezTo>
                  <a:pt x="1391939" y="883554"/>
                  <a:pt x="1385900" y="884464"/>
                  <a:pt x="1379566" y="886284"/>
                </a:cubicBezTo>
                <a:cubicBezTo>
                  <a:pt x="1373232" y="888105"/>
                  <a:pt x="1368340" y="889877"/>
                  <a:pt x="1364889" y="891601"/>
                </a:cubicBezTo>
                <a:lnTo>
                  <a:pt x="1360721" y="893859"/>
                </a:lnTo>
                <a:lnTo>
                  <a:pt x="1360721" y="990524"/>
                </a:lnTo>
                <a:lnTo>
                  <a:pt x="1348302" y="990524"/>
                </a:lnTo>
                <a:lnTo>
                  <a:pt x="1348302" y="874053"/>
                </a:lnTo>
                <a:lnTo>
                  <a:pt x="1360721" y="874053"/>
                </a:lnTo>
                <a:lnTo>
                  <a:pt x="1360721" y="882793"/>
                </a:lnTo>
                <a:cubicBezTo>
                  <a:pt x="1372075" y="875621"/>
                  <a:pt x="1385031" y="872034"/>
                  <a:pt x="1399588" y="872034"/>
                </a:cubicBezTo>
                <a:close/>
                <a:moveTo>
                  <a:pt x="1276879" y="872034"/>
                </a:moveTo>
                <a:cubicBezTo>
                  <a:pt x="1291818" y="872034"/>
                  <a:pt x="1303036" y="876531"/>
                  <a:pt x="1310531" y="885524"/>
                </a:cubicBezTo>
                <a:cubicBezTo>
                  <a:pt x="1318026" y="894516"/>
                  <a:pt x="1321773" y="908646"/>
                  <a:pt x="1321773" y="927913"/>
                </a:cubicBezTo>
                <a:lnTo>
                  <a:pt x="1321773" y="937600"/>
                </a:lnTo>
                <a:lnTo>
                  <a:pt x="1242160" y="937600"/>
                </a:lnTo>
                <a:cubicBezTo>
                  <a:pt x="1242160" y="951899"/>
                  <a:pt x="1244532" y="962711"/>
                  <a:pt x="1249277" y="970036"/>
                </a:cubicBezTo>
                <a:cubicBezTo>
                  <a:pt x="1254021" y="977361"/>
                  <a:pt x="1262112" y="981023"/>
                  <a:pt x="1273547" y="981023"/>
                </a:cubicBezTo>
                <a:cubicBezTo>
                  <a:pt x="1284983" y="981023"/>
                  <a:pt x="1296374" y="980513"/>
                  <a:pt x="1307718" y="979494"/>
                </a:cubicBezTo>
                <a:lnTo>
                  <a:pt x="1316898" y="978776"/>
                </a:lnTo>
                <a:lnTo>
                  <a:pt x="1317512" y="990346"/>
                </a:lnTo>
                <a:cubicBezTo>
                  <a:pt x="1299362" y="991810"/>
                  <a:pt x="1284759" y="992542"/>
                  <a:pt x="1273703" y="992542"/>
                </a:cubicBezTo>
                <a:cubicBezTo>
                  <a:pt x="1257034" y="992385"/>
                  <a:pt x="1245465" y="987297"/>
                  <a:pt x="1238995" y="977278"/>
                </a:cubicBezTo>
                <a:cubicBezTo>
                  <a:pt x="1232525" y="967259"/>
                  <a:pt x="1229290" y="952224"/>
                  <a:pt x="1229290" y="932174"/>
                </a:cubicBezTo>
                <a:cubicBezTo>
                  <a:pt x="1229290" y="892081"/>
                  <a:pt x="1245153" y="872034"/>
                  <a:pt x="1276879" y="872034"/>
                </a:cubicBezTo>
                <a:close/>
                <a:moveTo>
                  <a:pt x="1086378" y="872034"/>
                </a:moveTo>
                <a:cubicBezTo>
                  <a:pt x="1101318" y="872034"/>
                  <a:pt x="1112536" y="876531"/>
                  <a:pt x="1120031" y="885524"/>
                </a:cubicBezTo>
                <a:cubicBezTo>
                  <a:pt x="1127526" y="894516"/>
                  <a:pt x="1131273" y="908646"/>
                  <a:pt x="1131273" y="927913"/>
                </a:cubicBezTo>
                <a:lnTo>
                  <a:pt x="1131273" y="937600"/>
                </a:lnTo>
                <a:lnTo>
                  <a:pt x="1051660" y="937600"/>
                </a:lnTo>
                <a:cubicBezTo>
                  <a:pt x="1051660" y="951899"/>
                  <a:pt x="1054032" y="962711"/>
                  <a:pt x="1058777" y="970036"/>
                </a:cubicBezTo>
                <a:cubicBezTo>
                  <a:pt x="1063521" y="977361"/>
                  <a:pt x="1071611" y="981023"/>
                  <a:pt x="1083047" y="981023"/>
                </a:cubicBezTo>
                <a:cubicBezTo>
                  <a:pt x="1094483" y="981023"/>
                  <a:pt x="1105873" y="980513"/>
                  <a:pt x="1117218" y="979494"/>
                </a:cubicBezTo>
                <a:lnTo>
                  <a:pt x="1126398" y="978776"/>
                </a:lnTo>
                <a:lnTo>
                  <a:pt x="1127012" y="990346"/>
                </a:lnTo>
                <a:cubicBezTo>
                  <a:pt x="1108862" y="991810"/>
                  <a:pt x="1094259" y="992542"/>
                  <a:pt x="1083203" y="992542"/>
                </a:cubicBezTo>
                <a:cubicBezTo>
                  <a:pt x="1066534" y="992385"/>
                  <a:pt x="1054965" y="987297"/>
                  <a:pt x="1048495" y="977278"/>
                </a:cubicBezTo>
                <a:cubicBezTo>
                  <a:pt x="1042025" y="967259"/>
                  <a:pt x="1038790" y="952224"/>
                  <a:pt x="1038790" y="932174"/>
                </a:cubicBezTo>
                <a:cubicBezTo>
                  <a:pt x="1038790" y="892081"/>
                  <a:pt x="1054653" y="872034"/>
                  <a:pt x="1086378" y="872034"/>
                </a:cubicBezTo>
                <a:close/>
                <a:moveTo>
                  <a:pt x="904288" y="872034"/>
                </a:moveTo>
                <a:cubicBezTo>
                  <a:pt x="918846" y="872034"/>
                  <a:pt x="928678" y="876064"/>
                  <a:pt x="933785" y="884123"/>
                </a:cubicBezTo>
                <a:cubicBezTo>
                  <a:pt x="938891" y="892183"/>
                  <a:pt x="941445" y="907452"/>
                  <a:pt x="941445" y="929931"/>
                </a:cubicBezTo>
                <a:lnTo>
                  <a:pt x="941445" y="990524"/>
                </a:lnTo>
                <a:lnTo>
                  <a:pt x="929025" y="990524"/>
                </a:lnTo>
                <a:lnTo>
                  <a:pt x="929025" y="930381"/>
                </a:lnTo>
                <a:cubicBezTo>
                  <a:pt x="929025" y="911081"/>
                  <a:pt x="927381" y="898451"/>
                  <a:pt x="924093" y="892492"/>
                </a:cubicBezTo>
                <a:cubicBezTo>
                  <a:pt x="920804" y="886533"/>
                  <a:pt x="913567" y="883554"/>
                  <a:pt x="902383" y="883554"/>
                </a:cubicBezTo>
                <a:cubicBezTo>
                  <a:pt x="896639" y="883554"/>
                  <a:pt x="890600" y="884464"/>
                  <a:pt x="884266" y="886284"/>
                </a:cubicBezTo>
                <a:cubicBezTo>
                  <a:pt x="877932" y="888105"/>
                  <a:pt x="873040" y="889877"/>
                  <a:pt x="869589" y="891601"/>
                </a:cubicBezTo>
                <a:lnTo>
                  <a:pt x="865421" y="893859"/>
                </a:lnTo>
                <a:lnTo>
                  <a:pt x="865421" y="990524"/>
                </a:lnTo>
                <a:lnTo>
                  <a:pt x="853001" y="990524"/>
                </a:lnTo>
                <a:lnTo>
                  <a:pt x="853001" y="874053"/>
                </a:lnTo>
                <a:lnTo>
                  <a:pt x="865421" y="874053"/>
                </a:lnTo>
                <a:lnTo>
                  <a:pt x="865421" y="882793"/>
                </a:lnTo>
                <a:cubicBezTo>
                  <a:pt x="876775" y="875621"/>
                  <a:pt x="889731" y="872034"/>
                  <a:pt x="904288" y="872034"/>
                </a:cubicBezTo>
                <a:close/>
                <a:moveTo>
                  <a:pt x="763182" y="872034"/>
                </a:moveTo>
                <a:cubicBezTo>
                  <a:pt x="780534" y="872034"/>
                  <a:pt x="792843" y="876458"/>
                  <a:pt x="800110" y="885304"/>
                </a:cubicBezTo>
                <a:cubicBezTo>
                  <a:pt x="807376" y="894150"/>
                  <a:pt x="811009" y="909712"/>
                  <a:pt x="811009" y="931988"/>
                </a:cubicBezTo>
                <a:cubicBezTo>
                  <a:pt x="811009" y="954265"/>
                  <a:pt x="807756" y="969926"/>
                  <a:pt x="801249" y="978973"/>
                </a:cubicBezTo>
                <a:cubicBezTo>
                  <a:pt x="794742" y="988019"/>
                  <a:pt x="782053" y="992542"/>
                  <a:pt x="763182" y="992542"/>
                </a:cubicBezTo>
                <a:cubicBezTo>
                  <a:pt x="744311" y="992542"/>
                  <a:pt x="731627" y="988027"/>
                  <a:pt x="725133" y="978998"/>
                </a:cubicBezTo>
                <a:cubicBezTo>
                  <a:pt x="718638" y="969968"/>
                  <a:pt x="715390" y="954299"/>
                  <a:pt x="715390" y="931992"/>
                </a:cubicBezTo>
                <a:cubicBezTo>
                  <a:pt x="715390" y="909684"/>
                  <a:pt x="719017" y="894115"/>
                  <a:pt x="726270" y="885282"/>
                </a:cubicBezTo>
                <a:cubicBezTo>
                  <a:pt x="733526" y="876450"/>
                  <a:pt x="745830" y="872034"/>
                  <a:pt x="763182" y="872034"/>
                </a:cubicBezTo>
                <a:close/>
                <a:moveTo>
                  <a:pt x="1214627" y="871581"/>
                </a:moveTo>
                <a:lnTo>
                  <a:pt x="1214627" y="883811"/>
                </a:lnTo>
                <a:cubicBezTo>
                  <a:pt x="1206933" y="885382"/>
                  <a:pt x="1199491" y="887694"/>
                  <a:pt x="1192302" y="890744"/>
                </a:cubicBezTo>
                <a:cubicBezTo>
                  <a:pt x="1185113" y="893794"/>
                  <a:pt x="1179783" y="896412"/>
                  <a:pt x="1176311" y="898598"/>
                </a:cubicBezTo>
                <a:lnTo>
                  <a:pt x="1170221" y="902295"/>
                </a:lnTo>
                <a:lnTo>
                  <a:pt x="1170221" y="990524"/>
                </a:lnTo>
                <a:lnTo>
                  <a:pt x="1157802" y="990524"/>
                </a:lnTo>
                <a:lnTo>
                  <a:pt x="1157802" y="874053"/>
                </a:lnTo>
                <a:lnTo>
                  <a:pt x="1170221" y="874053"/>
                </a:lnTo>
                <a:lnTo>
                  <a:pt x="1170221" y="891315"/>
                </a:lnTo>
                <a:cubicBezTo>
                  <a:pt x="1172378" y="888082"/>
                  <a:pt x="1177964" y="884382"/>
                  <a:pt x="1186978" y="880218"/>
                </a:cubicBezTo>
                <a:cubicBezTo>
                  <a:pt x="1195993" y="876053"/>
                  <a:pt x="1205209" y="873174"/>
                  <a:pt x="1214627" y="871581"/>
                </a:cubicBezTo>
                <a:close/>
                <a:moveTo>
                  <a:pt x="195384" y="847896"/>
                </a:moveTo>
                <a:cubicBezTo>
                  <a:pt x="185746" y="847896"/>
                  <a:pt x="177336" y="849840"/>
                  <a:pt x="170154" y="853729"/>
                </a:cubicBezTo>
                <a:cubicBezTo>
                  <a:pt x="159729" y="861132"/>
                  <a:pt x="154517" y="882496"/>
                  <a:pt x="154517" y="917822"/>
                </a:cubicBezTo>
                <a:cubicBezTo>
                  <a:pt x="154517" y="942935"/>
                  <a:pt x="158225" y="959912"/>
                  <a:pt x="165643" y="968754"/>
                </a:cubicBezTo>
                <a:cubicBezTo>
                  <a:pt x="169351" y="973178"/>
                  <a:pt x="173521" y="976254"/>
                  <a:pt x="178153" y="977982"/>
                </a:cubicBezTo>
                <a:cubicBezTo>
                  <a:pt x="182786" y="979709"/>
                  <a:pt x="189125" y="980573"/>
                  <a:pt x="197170" y="980573"/>
                </a:cubicBezTo>
                <a:cubicBezTo>
                  <a:pt x="205215" y="980573"/>
                  <a:pt x="212006" y="979016"/>
                  <a:pt x="217542" y="975901"/>
                </a:cubicBezTo>
                <a:cubicBezTo>
                  <a:pt x="223079" y="972786"/>
                  <a:pt x="227586" y="966481"/>
                  <a:pt x="231065" y="956986"/>
                </a:cubicBezTo>
                <a:cubicBezTo>
                  <a:pt x="234544" y="947491"/>
                  <a:pt x="236284" y="933880"/>
                  <a:pt x="236284" y="916152"/>
                </a:cubicBezTo>
                <a:cubicBezTo>
                  <a:pt x="236284" y="898425"/>
                  <a:pt x="234692" y="884424"/>
                  <a:pt x="231508" y="874149"/>
                </a:cubicBezTo>
                <a:cubicBezTo>
                  <a:pt x="228325" y="863874"/>
                  <a:pt x="223918" y="856930"/>
                  <a:pt x="218287" y="853316"/>
                </a:cubicBezTo>
                <a:cubicBezTo>
                  <a:pt x="212657" y="849702"/>
                  <a:pt x="205022" y="847896"/>
                  <a:pt x="195384" y="847896"/>
                </a:cubicBezTo>
                <a:close/>
                <a:moveTo>
                  <a:pt x="452760" y="838173"/>
                </a:moveTo>
                <a:lnTo>
                  <a:pt x="465397" y="838173"/>
                </a:lnTo>
                <a:lnTo>
                  <a:pt x="420320" y="946712"/>
                </a:lnTo>
                <a:lnTo>
                  <a:pt x="483921" y="946712"/>
                </a:lnTo>
                <a:lnTo>
                  <a:pt x="483921" y="897598"/>
                </a:lnTo>
                <a:lnTo>
                  <a:pt x="496569" y="897598"/>
                </a:lnTo>
                <a:lnTo>
                  <a:pt x="496569" y="946712"/>
                </a:lnTo>
                <a:lnTo>
                  <a:pt x="518543" y="946712"/>
                </a:lnTo>
                <a:lnTo>
                  <a:pt x="518543" y="958681"/>
                </a:lnTo>
                <a:lnTo>
                  <a:pt x="496569" y="958681"/>
                </a:lnTo>
                <a:lnTo>
                  <a:pt x="496569" y="990524"/>
                </a:lnTo>
                <a:lnTo>
                  <a:pt x="483921" y="990524"/>
                </a:lnTo>
                <a:lnTo>
                  <a:pt x="483921" y="958681"/>
                </a:lnTo>
                <a:lnTo>
                  <a:pt x="406104" y="958681"/>
                </a:lnTo>
                <a:lnTo>
                  <a:pt x="406104" y="949233"/>
                </a:lnTo>
                <a:close/>
                <a:moveTo>
                  <a:pt x="339995" y="838173"/>
                </a:moveTo>
                <a:lnTo>
                  <a:pt x="351107" y="838173"/>
                </a:lnTo>
                <a:lnTo>
                  <a:pt x="351107" y="990524"/>
                </a:lnTo>
                <a:lnTo>
                  <a:pt x="338462" y="990524"/>
                </a:lnTo>
                <a:lnTo>
                  <a:pt x="338462" y="851260"/>
                </a:lnTo>
                <a:lnTo>
                  <a:pt x="298046" y="879518"/>
                </a:lnTo>
                <a:lnTo>
                  <a:pt x="292714" y="870177"/>
                </a:lnTo>
                <a:close/>
                <a:moveTo>
                  <a:pt x="59839" y="836155"/>
                </a:moveTo>
                <a:cubicBezTo>
                  <a:pt x="74782" y="836155"/>
                  <a:pt x="86350" y="839257"/>
                  <a:pt x="94544" y="845461"/>
                </a:cubicBezTo>
                <a:cubicBezTo>
                  <a:pt x="102738" y="851666"/>
                  <a:pt x="106834" y="861882"/>
                  <a:pt x="106834" y="876110"/>
                </a:cubicBezTo>
                <a:cubicBezTo>
                  <a:pt x="106834" y="886545"/>
                  <a:pt x="104515" y="895588"/>
                  <a:pt x="99876" y="903240"/>
                </a:cubicBezTo>
                <a:cubicBezTo>
                  <a:pt x="95238" y="910892"/>
                  <a:pt x="87764" y="919777"/>
                  <a:pt x="77456" y="929895"/>
                </a:cubicBezTo>
                <a:lnTo>
                  <a:pt x="28793" y="979005"/>
                </a:lnTo>
                <a:lnTo>
                  <a:pt x="111542" y="979005"/>
                </a:lnTo>
                <a:lnTo>
                  <a:pt x="111542" y="990524"/>
                </a:lnTo>
                <a:lnTo>
                  <a:pt x="13230" y="990524"/>
                </a:lnTo>
                <a:lnTo>
                  <a:pt x="13230" y="980551"/>
                </a:lnTo>
                <a:lnTo>
                  <a:pt x="64743" y="925634"/>
                </a:lnTo>
                <a:cubicBezTo>
                  <a:pt x="71956" y="917981"/>
                  <a:pt x="77250" y="912173"/>
                  <a:pt x="80624" y="908212"/>
                </a:cubicBezTo>
                <a:cubicBezTo>
                  <a:pt x="83998" y="904251"/>
                  <a:pt x="87028" y="899368"/>
                  <a:pt x="89713" y="893564"/>
                </a:cubicBezTo>
                <a:cubicBezTo>
                  <a:pt x="92398" y="887760"/>
                  <a:pt x="93740" y="881942"/>
                  <a:pt x="93740" y="876110"/>
                </a:cubicBezTo>
                <a:cubicBezTo>
                  <a:pt x="93740" y="865990"/>
                  <a:pt x="90882" y="858795"/>
                  <a:pt x="85167" y="854525"/>
                </a:cubicBezTo>
                <a:cubicBezTo>
                  <a:pt x="79452" y="850255"/>
                  <a:pt x="70513" y="848121"/>
                  <a:pt x="58350" y="848121"/>
                </a:cubicBezTo>
                <a:cubicBezTo>
                  <a:pt x="48413" y="848121"/>
                  <a:pt x="37329" y="849504"/>
                  <a:pt x="25099" y="852271"/>
                </a:cubicBezTo>
                <a:lnTo>
                  <a:pt x="16066" y="853954"/>
                </a:lnTo>
                <a:lnTo>
                  <a:pt x="14576" y="842613"/>
                </a:lnTo>
                <a:cubicBezTo>
                  <a:pt x="29809" y="838308"/>
                  <a:pt x="44897" y="836155"/>
                  <a:pt x="59839" y="836155"/>
                </a:cubicBezTo>
                <a:close/>
                <a:moveTo>
                  <a:pt x="195473" y="835930"/>
                </a:moveTo>
                <a:cubicBezTo>
                  <a:pt x="204414" y="835930"/>
                  <a:pt x="212099" y="837160"/>
                  <a:pt x="218528" y="839620"/>
                </a:cubicBezTo>
                <a:cubicBezTo>
                  <a:pt x="224958" y="842079"/>
                  <a:pt x="230756" y="846567"/>
                  <a:pt x="235923" y="853082"/>
                </a:cubicBezTo>
                <a:cubicBezTo>
                  <a:pt x="244893" y="864131"/>
                  <a:pt x="249378" y="885561"/>
                  <a:pt x="249378" y="917372"/>
                </a:cubicBezTo>
                <a:cubicBezTo>
                  <a:pt x="249378" y="945738"/>
                  <a:pt x="244553" y="965525"/>
                  <a:pt x="234902" y="976733"/>
                </a:cubicBezTo>
                <a:cubicBezTo>
                  <a:pt x="230022" y="982401"/>
                  <a:pt x="224399" y="986452"/>
                  <a:pt x="218032" y="988888"/>
                </a:cubicBezTo>
                <a:cubicBezTo>
                  <a:pt x="211664" y="991324"/>
                  <a:pt x="204138" y="992542"/>
                  <a:pt x="195452" y="992542"/>
                </a:cubicBezTo>
                <a:cubicBezTo>
                  <a:pt x="186767" y="992542"/>
                  <a:pt x="179267" y="991373"/>
                  <a:pt x="172955" y="989035"/>
                </a:cubicBezTo>
                <a:cubicBezTo>
                  <a:pt x="166642" y="986696"/>
                  <a:pt x="161032" y="982757"/>
                  <a:pt x="156124" y="977215"/>
                </a:cubicBezTo>
                <a:cubicBezTo>
                  <a:pt x="146323" y="966171"/>
                  <a:pt x="141422" y="946298"/>
                  <a:pt x="141422" y="917597"/>
                </a:cubicBezTo>
                <a:cubicBezTo>
                  <a:pt x="141422" y="885908"/>
                  <a:pt x="146149" y="864175"/>
                  <a:pt x="155602" y="852400"/>
                </a:cubicBezTo>
                <a:cubicBezTo>
                  <a:pt x="160586" y="846323"/>
                  <a:pt x="166243" y="842059"/>
                  <a:pt x="172571" y="839607"/>
                </a:cubicBezTo>
                <a:cubicBezTo>
                  <a:pt x="178899" y="837156"/>
                  <a:pt x="186533" y="835930"/>
                  <a:pt x="195473" y="835930"/>
                </a:cubicBezTo>
                <a:close/>
                <a:moveTo>
                  <a:pt x="641737" y="827182"/>
                </a:moveTo>
                <a:cubicBezTo>
                  <a:pt x="654960" y="827182"/>
                  <a:pt x="669551" y="828754"/>
                  <a:pt x="685510" y="831897"/>
                </a:cubicBezTo>
                <a:lnTo>
                  <a:pt x="684578" y="843634"/>
                </a:lnTo>
                <a:cubicBezTo>
                  <a:pt x="668657" y="840646"/>
                  <a:pt x="655565" y="839152"/>
                  <a:pt x="645303" y="839152"/>
                </a:cubicBezTo>
                <a:cubicBezTo>
                  <a:pt x="635042" y="839152"/>
                  <a:pt x="627127" y="840294"/>
                  <a:pt x="621561" y="842577"/>
                </a:cubicBezTo>
                <a:cubicBezTo>
                  <a:pt x="615995" y="844861"/>
                  <a:pt x="611653" y="847769"/>
                  <a:pt x="608536" y="851303"/>
                </a:cubicBezTo>
                <a:cubicBezTo>
                  <a:pt x="605419" y="854837"/>
                  <a:pt x="602957" y="859822"/>
                  <a:pt x="601150" y="866259"/>
                </a:cubicBezTo>
                <a:cubicBezTo>
                  <a:pt x="599342" y="872695"/>
                  <a:pt x="598149" y="879164"/>
                  <a:pt x="597571" y="885666"/>
                </a:cubicBezTo>
                <a:cubicBezTo>
                  <a:pt x="596992" y="892168"/>
                  <a:pt x="596703" y="900427"/>
                  <a:pt x="596703" y="910441"/>
                </a:cubicBezTo>
                <a:cubicBezTo>
                  <a:pt x="596703" y="920455"/>
                  <a:pt x="596993" y="928718"/>
                  <a:pt x="597573" y="935228"/>
                </a:cubicBezTo>
                <a:cubicBezTo>
                  <a:pt x="598152" y="941738"/>
                  <a:pt x="599386" y="948115"/>
                  <a:pt x="601273" y="954359"/>
                </a:cubicBezTo>
                <a:cubicBezTo>
                  <a:pt x="603160" y="960603"/>
                  <a:pt x="605898" y="966677"/>
                  <a:pt x="609487" y="972583"/>
                </a:cubicBezTo>
                <a:cubicBezTo>
                  <a:pt x="616266" y="977910"/>
                  <a:pt x="627016" y="980573"/>
                  <a:pt x="641737" y="980573"/>
                </a:cubicBezTo>
                <a:cubicBezTo>
                  <a:pt x="653312" y="980573"/>
                  <a:pt x="667599" y="979003"/>
                  <a:pt x="684596" y="975862"/>
                </a:cubicBezTo>
                <a:lnTo>
                  <a:pt x="685510" y="987620"/>
                </a:lnTo>
                <a:cubicBezTo>
                  <a:pt x="669201" y="990902"/>
                  <a:pt x="654896" y="992542"/>
                  <a:pt x="642594" y="992542"/>
                </a:cubicBezTo>
                <a:cubicBezTo>
                  <a:pt x="630293" y="992542"/>
                  <a:pt x="620253" y="990696"/>
                  <a:pt x="612476" y="987002"/>
                </a:cubicBezTo>
                <a:cubicBezTo>
                  <a:pt x="604699" y="983309"/>
                  <a:pt x="598701" y="977635"/>
                  <a:pt x="594483" y="969981"/>
                </a:cubicBezTo>
                <a:cubicBezTo>
                  <a:pt x="590265" y="962326"/>
                  <a:pt x="587398" y="953878"/>
                  <a:pt x="585884" y="944636"/>
                </a:cubicBezTo>
                <a:cubicBezTo>
                  <a:pt x="584369" y="935395"/>
                  <a:pt x="583612" y="924696"/>
                  <a:pt x="583612" y="912539"/>
                </a:cubicBezTo>
                <a:cubicBezTo>
                  <a:pt x="583612" y="900383"/>
                  <a:pt x="584025" y="890470"/>
                  <a:pt x="584851" y="882800"/>
                </a:cubicBezTo>
                <a:cubicBezTo>
                  <a:pt x="585678" y="875130"/>
                  <a:pt x="587284" y="867600"/>
                  <a:pt x="589672" y="860210"/>
                </a:cubicBezTo>
                <a:cubicBezTo>
                  <a:pt x="592059" y="852819"/>
                  <a:pt x="595399" y="846819"/>
                  <a:pt x="599693" y="842209"/>
                </a:cubicBezTo>
                <a:cubicBezTo>
                  <a:pt x="609084" y="832191"/>
                  <a:pt x="623099" y="827182"/>
                  <a:pt x="641737" y="827182"/>
                </a:cubicBezTo>
                <a:close/>
                <a:moveTo>
                  <a:pt x="1010934" y="820457"/>
                </a:moveTo>
                <a:lnTo>
                  <a:pt x="1034773" y="821232"/>
                </a:lnTo>
                <a:lnTo>
                  <a:pt x="1034773" y="832422"/>
                </a:lnTo>
                <a:cubicBezTo>
                  <a:pt x="1023603" y="832125"/>
                  <a:pt x="1015962" y="831976"/>
                  <a:pt x="1011852" y="831976"/>
                </a:cubicBezTo>
                <a:cubicBezTo>
                  <a:pt x="1004751" y="831976"/>
                  <a:pt x="999919" y="833915"/>
                  <a:pt x="997354" y="837794"/>
                </a:cubicBezTo>
                <a:cubicBezTo>
                  <a:pt x="994789" y="841673"/>
                  <a:pt x="993507" y="849960"/>
                  <a:pt x="993507" y="862655"/>
                </a:cubicBezTo>
                <a:lnTo>
                  <a:pt x="993507" y="874053"/>
                </a:lnTo>
                <a:lnTo>
                  <a:pt x="1029837" y="874053"/>
                </a:lnTo>
                <a:lnTo>
                  <a:pt x="1029837" y="885572"/>
                </a:lnTo>
                <a:lnTo>
                  <a:pt x="993507" y="885572"/>
                </a:lnTo>
                <a:lnTo>
                  <a:pt x="993507" y="990524"/>
                </a:lnTo>
                <a:lnTo>
                  <a:pt x="981088" y="990524"/>
                </a:lnTo>
                <a:lnTo>
                  <a:pt x="981088" y="885572"/>
                </a:lnTo>
                <a:lnTo>
                  <a:pt x="965614" y="885572"/>
                </a:lnTo>
                <a:lnTo>
                  <a:pt x="965614" y="874053"/>
                </a:lnTo>
                <a:lnTo>
                  <a:pt x="981088" y="874053"/>
                </a:lnTo>
                <a:lnTo>
                  <a:pt x="981088" y="862430"/>
                </a:lnTo>
                <a:cubicBezTo>
                  <a:pt x="981088" y="846320"/>
                  <a:pt x="983365" y="835298"/>
                  <a:pt x="987921" y="829361"/>
                </a:cubicBezTo>
                <a:cubicBezTo>
                  <a:pt x="992476" y="823425"/>
                  <a:pt x="1000147" y="820457"/>
                  <a:pt x="1010934" y="820457"/>
                </a:cubicBezTo>
                <a:close/>
                <a:moveTo>
                  <a:pt x="1510156" y="653974"/>
                </a:moveTo>
                <a:lnTo>
                  <a:pt x="1470944" y="658235"/>
                </a:lnTo>
                <a:cubicBezTo>
                  <a:pt x="1463007" y="659071"/>
                  <a:pt x="1457444" y="661284"/>
                  <a:pt x="1454255" y="664873"/>
                </a:cubicBezTo>
                <a:cubicBezTo>
                  <a:pt x="1451065" y="668463"/>
                  <a:pt x="1449470" y="674046"/>
                  <a:pt x="1449470" y="681622"/>
                </a:cubicBezTo>
                <a:cubicBezTo>
                  <a:pt x="1449470" y="689198"/>
                  <a:pt x="1451105" y="694955"/>
                  <a:pt x="1454376" y="698892"/>
                </a:cubicBezTo>
                <a:cubicBezTo>
                  <a:pt x="1457647" y="702829"/>
                  <a:pt x="1462353" y="704798"/>
                  <a:pt x="1468494" y="704798"/>
                </a:cubicBezTo>
                <a:cubicBezTo>
                  <a:pt x="1474635" y="704798"/>
                  <a:pt x="1481275" y="704033"/>
                  <a:pt x="1488414" y="702503"/>
                </a:cubicBezTo>
                <a:cubicBezTo>
                  <a:pt x="1495553" y="700973"/>
                  <a:pt x="1501207" y="699464"/>
                  <a:pt x="1505377" y="697976"/>
                </a:cubicBezTo>
                <a:lnTo>
                  <a:pt x="1510156" y="696268"/>
                </a:lnTo>
                <a:close/>
                <a:moveTo>
                  <a:pt x="81406" y="653974"/>
                </a:moveTo>
                <a:lnTo>
                  <a:pt x="42194" y="658235"/>
                </a:lnTo>
                <a:cubicBezTo>
                  <a:pt x="34258" y="659071"/>
                  <a:pt x="28694" y="661284"/>
                  <a:pt x="25505" y="664873"/>
                </a:cubicBezTo>
                <a:cubicBezTo>
                  <a:pt x="22315" y="668463"/>
                  <a:pt x="20720" y="674046"/>
                  <a:pt x="20720" y="681622"/>
                </a:cubicBezTo>
                <a:cubicBezTo>
                  <a:pt x="20720" y="689198"/>
                  <a:pt x="22355" y="694955"/>
                  <a:pt x="25626" y="698892"/>
                </a:cubicBezTo>
                <a:cubicBezTo>
                  <a:pt x="28897" y="702829"/>
                  <a:pt x="33603" y="704798"/>
                  <a:pt x="39744" y="704798"/>
                </a:cubicBezTo>
                <a:cubicBezTo>
                  <a:pt x="45885" y="704798"/>
                  <a:pt x="52525" y="704033"/>
                  <a:pt x="59664" y="702503"/>
                </a:cubicBezTo>
                <a:cubicBezTo>
                  <a:pt x="66803" y="700973"/>
                  <a:pt x="72458" y="699464"/>
                  <a:pt x="76627" y="697976"/>
                </a:cubicBezTo>
                <a:lnTo>
                  <a:pt x="81406" y="696268"/>
                </a:lnTo>
                <a:close/>
                <a:moveTo>
                  <a:pt x="1857903" y="607329"/>
                </a:moveTo>
                <a:cubicBezTo>
                  <a:pt x="1834758" y="607329"/>
                  <a:pt x="1823185" y="621504"/>
                  <a:pt x="1823185" y="649855"/>
                </a:cubicBezTo>
                <a:lnTo>
                  <a:pt x="1889929" y="649855"/>
                </a:lnTo>
                <a:cubicBezTo>
                  <a:pt x="1889929" y="634854"/>
                  <a:pt x="1887391" y="624015"/>
                  <a:pt x="1882315" y="617341"/>
                </a:cubicBezTo>
                <a:cubicBezTo>
                  <a:pt x="1877240" y="610666"/>
                  <a:pt x="1869102" y="607329"/>
                  <a:pt x="1857903" y="607329"/>
                </a:cubicBezTo>
                <a:close/>
                <a:moveTo>
                  <a:pt x="1326521" y="607329"/>
                </a:moveTo>
                <a:cubicBezTo>
                  <a:pt x="1312241" y="607329"/>
                  <a:pt x="1302548" y="611314"/>
                  <a:pt x="1297443" y="619286"/>
                </a:cubicBezTo>
                <a:cubicBezTo>
                  <a:pt x="1292337" y="627257"/>
                  <a:pt x="1289785" y="640076"/>
                  <a:pt x="1289785" y="657742"/>
                </a:cubicBezTo>
                <a:cubicBezTo>
                  <a:pt x="1289785" y="678721"/>
                  <a:pt x="1292974" y="692121"/>
                  <a:pt x="1299354" y="697944"/>
                </a:cubicBezTo>
                <a:cubicBezTo>
                  <a:pt x="1302476" y="700782"/>
                  <a:pt x="1305335" y="702634"/>
                  <a:pt x="1307932" y="703500"/>
                </a:cubicBezTo>
                <a:cubicBezTo>
                  <a:pt x="1310528" y="704365"/>
                  <a:pt x="1314105" y="704798"/>
                  <a:pt x="1318660" y="704798"/>
                </a:cubicBezTo>
                <a:cubicBezTo>
                  <a:pt x="1323215" y="704798"/>
                  <a:pt x="1328641" y="703857"/>
                  <a:pt x="1334939" y="701976"/>
                </a:cubicBezTo>
                <a:cubicBezTo>
                  <a:pt x="1341236" y="700095"/>
                  <a:pt x="1346135" y="698206"/>
                  <a:pt x="1349635" y="696308"/>
                </a:cubicBezTo>
                <a:lnTo>
                  <a:pt x="1353835" y="694032"/>
                </a:lnTo>
                <a:lnTo>
                  <a:pt x="1353835" y="609722"/>
                </a:lnTo>
                <a:cubicBezTo>
                  <a:pt x="1343465" y="608126"/>
                  <a:pt x="1334361" y="607329"/>
                  <a:pt x="1326521" y="607329"/>
                </a:cubicBezTo>
                <a:close/>
                <a:moveTo>
                  <a:pt x="1210203" y="607329"/>
                </a:moveTo>
                <a:cubicBezTo>
                  <a:pt x="1187057" y="607329"/>
                  <a:pt x="1175485" y="621504"/>
                  <a:pt x="1175485" y="649855"/>
                </a:cubicBezTo>
                <a:lnTo>
                  <a:pt x="1242229" y="649855"/>
                </a:lnTo>
                <a:cubicBezTo>
                  <a:pt x="1242229" y="634854"/>
                  <a:pt x="1239691" y="624015"/>
                  <a:pt x="1234615" y="617341"/>
                </a:cubicBezTo>
                <a:cubicBezTo>
                  <a:pt x="1229540" y="610666"/>
                  <a:pt x="1221402" y="607329"/>
                  <a:pt x="1210203" y="607329"/>
                </a:cubicBezTo>
                <a:close/>
                <a:moveTo>
                  <a:pt x="895878" y="607329"/>
                </a:moveTo>
                <a:cubicBezTo>
                  <a:pt x="872733" y="607329"/>
                  <a:pt x="861160" y="621504"/>
                  <a:pt x="861160" y="649855"/>
                </a:cubicBezTo>
                <a:lnTo>
                  <a:pt x="927904" y="649855"/>
                </a:lnTo>
                <a:cubicBezTo>
                  <a:pt x="927904" y="634854"/>
                  <a:pt x="925366" y="624015"/>
                  <a:pt x="920290" y="617341"/>
                </a:cubicBezTo>
                <a:cubicBezTo>
                  <a:pt x="915215" y="610666"/>
                  <a:pt x="907077" y="607329"/>
                  <a:pt x="895878" y="607329"/>
                </a:cubicBezTo>
                <a:close/>
                <a:moveTo>
                  <a:pt x="676803" y="607329"/>
                </a:moveTo>
                <a:cubicBezTo>
                  <a:pt x="653658" y="607329"/>
                  <a:pt x="642085" y="621504"/>
                  <a:pt x="642085" y="649855"/>
                </a:cubicBezTo>
                <a:lnTo>
                  <a:pt x="708829" y="649855"/>
                </a:lnTo>
                <a:cubicBezTo>
                  <a:pt x="708829" y="634854"/>
                  <a:pt x="706291" y="624015"/>
                  <a:pt x="701215" y="617341"/>
                </a:cubicBezTo>
                <a:cubicBezTo>
                  <a:pt x="696140" y="610666"/>
                  <a:pt x="688002" y="607329"/>
                  <a:pt x="676803" y="607329"/>
                </a:cubicBezTo>
                <a:close/>
                <a:moveTo>
                  <a:pt x="482833" y="607329"/>
                </a:moveTo>
                <a:cubicBezTo>
                  <a:pt x="477427" y="607329"/>
                  <a:pt x="471549" y="608314"/>
                  <a:pt x="465198" y="610284"/>
                </a:cubicBezTo>
                <a:cubicBezTo>
                  <a:pt x="458847" y="612255"/>
                  <a:pt x="453945" y="614176"/>
                  <a:pt x="450489" y="616048"/>
                </a:cubicBezTo>
                <a:lnTo>
                  <a:pt x="446321" y="618309"/>
                </a:lnTo>
                <a:lnTo>
                  <a:pt x="446321" y="702066"/>
                </a:lnTo>
                <a:cubicBezTo>
                  <a:pt x="456337" y="703887"/>
                  <a:pt x="465442" y="704798"/>
                  <a:pt x="473639" y="704798"/>
                </a:cubicBezTo>
                <a:cubicBezTo>
                  <a:pt x="487164" y="704798"/>
                  <a:pt x="496705" y="701034"/>
                  <a:pt x="502262" y="693507"/>
                </a:cubicBezTo>
                <a:cubicBezTo>
                  <a:pt x="507819" y="685980"/>
                  <a:pt x="510597" y="673290"/>
                  <a:pt x="510597" y="655438"/>
                </a:cubicBezTo>
                <a:cubicBezTo>
                  <a:pt x="510597" y="637586"/>
                  <a:pt x="508262" y="625105"/>
                  <a:pt x="503592" y="617994"/>
                </a:cubicBezTo>
                <a:cubicBezTo>
                  <a:pt x="498923" y="610884"/>
                  <a:pt x="492003" y="607329"/>
                  <a:pt x="482833" y="607329"/>
                </a:cubicBezTo>
                <a:close/>
                <a:moveTo>
                  <a:pt x="316871" y="607329"/>
                </a:moveTo>
                <a:cubicBezTo>
                  <a:pt x="302591" y="607329"/>
                  <a:pt x="292898" y="611314"/>
                  <a:pt x="287793" y="619286"/>
                </a:cubicBezTo>
                <a:cubicBezTo>
                  <a:pt x="282687" y="627257"/>
                  <a:pt x="280135" y="640076"/>
                  <a:pt x="280135" y="657742"/>
                </a:cubicBezTo>
                <a:cubicBezTo>
                  <a:pt x="280135" y="678721"/>
                  <a:pt x="283324" y="692121"/>
                  <a:pt x="289704" y="697944"/>
                </a:cubicBezTo>
                <a:cubicBezTo>
                  <a:pt x="292826" y="700782"/>
                  <a:pt x="295685" y="702634"/>
                  <a:pt x="298282" y="703500"/>
                </a:cubicBezTo>
                <a:cubicBezTo>
                  <a:pt x="300878" y="704365"/>
                  <a:pt x="304454" y="704798"/>
                  <a:pt x="309010" y="704798"/>
                </a:cubicBezTo>
                <a:cubicBezTo>
                  <a:pt x="313565" y="704798"/>
                  <a:pt x="318991" y="703857"/>
                  <a:pt x="325289" y="701976"/>
                </a:cubicBezTo>
                <a:cubicBezTo>
                  <a:pt x="331586" y="700095"/>
                  <a:pt x="336485" y="698206"/>
                  <a:pt x="339985" y="696308"/>
                </a:cubicBezTo>
                <a:lnTo>
                  <a:pt x="344186" y="694032"/>
                </a:lnTo>
                <a:lnTo>
                  <a:pt x="344186" y="609722"/>
                </a:lnTo>
                <a:cubicBezTo>
                  <a:pt x="333815" y="608126"/>
                  <a:pt x="324710" y="607329"/>
                  <a:pt x="316871" y="607329"/>
                </a:cubicBezTo>
                <a:close/>
                <a:moveTo>
                  <a:pt x="2166211" y="597828"/>
                </a:moveTo>
                <a:lnTo>
                  <a:pt x="2178519" y="597828"/>
                </a:lnTo>
                <a:lnTo>
                  <a:pt x="2211488" y="702780"/>
                </a:lnTo>
                <a:lnTo>
                  <a:pt x="2217199" y="702780"/>
                </a:lnTo>
                <a:lnTo>
                  <a:pt x="2250389" y="597828"/>
                </a:lnTo>
                <a:lnTo>
                  <a:pt x="2262730" y="597828"/>
                </a:lnTo>
                <a:lnTo>
                  <a:pt x="2210774" y="765877"/>
                </a:lnTo>
                <a:lnTo>
                  <a:pt x="2198504" y="765877"/>
                </a:lnTo>
                <a:lnTo>
                  <a:pt x="2214653" y="714299"/>
                </a:lnTo>
                <a:lnTo>
                  <a:pt x="2201544" y="714299"/>
                </a:lnTo>
                <a:close/>
                <a:moveTo>
                  <a:pt x="2314759" y="595809"/>
                </a:moveTo>
                <a:cubicBezTo>
                  <a:pt x="2326947" y="595809"/>
                  <a:pt x="2338417" y="596643"/>
                  <a:pt x="2349171" y="598310"/>
                </a:cubicBezTo>
                <a:lnTo>
                  <a:pt x="2356965" y="599521"/>
                </a:lnTo>
                <a:lnTo>
                  <a:pt x="2356325" y="610918"/>
                </a:lnTo>
                <a:cubicBezTo>
                  <a:pt x="2339435" y="608525"/>
                  <a:pt x="2326029" y="607329"/>
                  <a:pt x="2316106" y="607329"/>
                </a:cubicBezTo>
                <a:cubicBezTo>
                  <a:pt x="2297597" y="607329"/>
                  <a:pt x="2288342" y="614041"/>
                  <a:pt x="2288342" y="627467"/>
                </a:cubicBezTo>
                <a:cubicBezTo>
                  <a:pt x="2288342" y="633844"/>
                  <a:pt x="2290205" y="638331"/>
                  <a:pt x="2293933" y="640928"/>
                </a:cubicBezTo>
                <a:cubicBezTo>
                  <a:pt x="2297661" y="643524"/>
                  <a:pt x="2306699" y="645944"/>
                  <a:pt x="2321047" y="648186"/>
                </a:cubicBezTo>
                <a:cubicBezTo>
                  <a:pt x="2335396" y="650428"/>
                  <a:pt x="2345642" y="653570"/>
                  <a:pt x="2351785" y="657612"/>
                </a:cubicBezTo>
                <a:cubicBezTo>
                  <a:pt x="2357929" y="661654"/>
                  <a:pt x="2361001" y="669683"/>
                  <a:pt x="2361001" y="681699"/>
                </a:cubicBezTo>
                <a:cubicBezTo>
                  <a:pt x="2361001" y="693715"/>
                  <a:pt x="2357153" y="702488"/>
                  <a:pt x="2349457" y="708020"/>
                </a:cubicBezTo>
                <a:cubicBezTo>
                  <a:pt x="2341760" y="713551"/>
                  <a:pt x="2330643" y="716317"/>
                  <a:pt x="2316106" y="716317"/>
                </a:cubicBezTo>
                <a:cubicBezTo>
                  <a:pt x="2308267" y="716317"/>
                  <a:pt x="2297993" y="715421"/>
                  <a:pt x="2285284" y="713628"/>
                </a:cubicBezTo>
                <a:lnTo>
                  <a:pt x="2276819" y="712424"/>
                </a:lnTo>
                <a:lnTo>
                  <a:pt x="2277976" y="700758"/>
                </a:lnTo>
                <a:cubicBezTo>
                  <a:pt x="2295547" y="703451"/>
                  <a:pt x="2308982" y="704798"/>
                  <a:pt x="2318279" y="704798"/>
                </a:cubicBezTo>
                <a:cubicBezTo>
                  <a:pt x="2327577" y="704798"/>
                  <a:pt x="2334877" y="703099"/>
                  <a:pt x="2340179" y="699701"/>
                </a:cubicBezTo>
                <a:cubicBezTo>
                  <a:pt x="2345481" y="696303"/>
                  <a:pt x="2348131" y="690508"/>
                  <a:pt x="2348131" y="682317"/>
                </a:cubicBezTo>
                <a:cubicBezTo>
                  <a:pt x="2348131" y="674125"/>
                  <a:pt x="2346096" y="668762"/>
                  <a:pt x="2342027" y="666227"/>
                </a:cubicBezTo>
                <a:cubicBezTo>
                  <a:pt x="2337957" y="663692"/>
                  <a:pt x="2328851" y="661340"/>
                  <a:pt x="2314706" y="659169"/>
                </a:cubicBezTo>
                <a:cubicBezTo>
                  <a:pt x="2300561" y="656999"/>
                  <a:pt x="2290486" y="653926"/>
                  <a:pt x="2284481" y="649950"/>
                </a:cubicBezTo>
                <a:cubicBezTo>
                  <a:pt x="2278475" y="645975"/>
                  <a:pt x="2275472" y="639324"/>
                  <a:pt x="2275472" y="629999"/>
                </a:cubicBezTo>
                <a:cubicBezTo>
                  <a:pt x="2275472" y="620674"/>
                  <a:pt x="2277640" y="613482"/>
                  <a:pt x="2281977" y="608422"/>
                </a:cubicBezTo>
                <a:cubicBezTo>
                  <a:pt x="2286313" y="603362"/>
                  <a:pt x="2291352" y="599994"/>
                  <a:pt x="2297095" y="598320"/>
                </a:cubicBezTo>
                <a:cubicBezTo>
                  <a:pt x="2302837" y="596646"/>
                  <a:pt x="2308725" y="595809"/>
                  <a:pt x="2314759" y="595809"/>
                </a:cubicBezTo>
                <a:close/>
                <a:moveTo>
                  <a:pt x="1980613" y="595809"/>
                </a:moveTo>
                <a:cubicBezTo>
                  <a:pt x="1995171" y="595809"/>
                  <a:pt x="2005003" y="599839"/>
                  <a:pt x="2010110" y="607898"/>
                </a:cubicBezTo>
                <a:cubicBezTo>
                  <a:pt x="2015217" y="615958"/>
                  <a:pt x="2017770" y="631227"/>
                  <a:pt x="2017770" y="653706"/>
                </a:cubicBezTo>
                <a:lnTo>
                  <a:pt x="2017770" y="714299"/>
                </a:lnTo>
                <a:lnTo>
                  <a:pt x="2005351" y="714299"/>
                </a:lnTo>
                <a:lnTo>
                  <a:pt x="2005351" y="654156"/>
                </a:lnTo>
                <a:cubicBezTo>
                  <a:pt x="2005351" y="634856"/>
                  <a:pt x="2003706" y="622226"/>
                  <a:pt x="2000418" y="616267"/>
                </a:cubicBezTo>
                <a:cubicBezTo>
                  <a:pt x="1997129" y="610308"/>
                  <a:pt x="1989892" y="607329"/>
                  <a:pt x="1978708" y="607329"/>
                </a:cubicBezTo>
                <a:cubicBezTo>
                  <a:pt x="1972964" y="607329"/>
                  <a:pt x="1966925" y="608239"/>
                  <a:pt x="1960591" y="610059"/>
                </a:cubicBezTo>
                <a:cubicBezTo>
                  <a:pt x="1954257" y="611880"/>
                  <a:pt x="1949365" y="613652"/>
                  <a:pt x="1945914" y="615376"/>
                </a:cubicBezTo>
                <a:lnTo>
                  <a:pt x="1941746" y="617634"/>
                </a:lnTo>
                <a:lnTo>
                  <a:pt x="1941746" y="714299"/>
                </a:lnTo>
                <a:lnTo>
                  <a:pt x="1929327" y="714299"/>
                </a:lnTo>
                <a:lnTo>
                  <a:pt x="1929327" y="597828"/>
                </a:lnTo>
                <a:lnTo>
                  <a:pt x="1941746" y="597828"/>
                </a:lnTo>
                <a:lnTo>
                  <a:pt x="1941746" y="606568"/>
                </a:lnTo>
                <a:cubicBezTo>
                  <a:pt x="1953100" y="599396"/>
                  <a:pt x="1966055" y="595809"/>
                  <a:pt x="1980613" y="595809"/>
                </a:cubicBezTo>
                <a:close/>
                <a:moveTo>
                  <a:pt x="1857903" y="595809"/>
                </a:moveTo>
                <a:cubicBezTo>
                  <a:pt x="1872843" y="595809"/>
                  <a:pt x="1884061" y="600306"/>
                  <a:pt x="1891556" y="609299"/>
                </a:cubicBezTo>
                <a:cubicBezTo>
                  <a:pt x="1899051" y="618291"/>
                  <a:pt x="1902798" y="632421"/>
                  <a:pt x="1902798" y="651688"/>
                </a:cubicBezTo>
                <a:lnTo>
                  <a:pt x="1902798" y="661375"/>
                </a:lnTo>
                <a:lnTo>
                  <a:pt x="1823185" y="661375"/>
                </a:lnTo>
                <a:cubicBezTo>
                  <a:pt x="1823185" y="675674"/>
                  <a:pt x="1825557" y="686486"/>
                  <a:pt x="1830302" y="693811"/>
                </a:cubicBezTo>
                <a:cubicBezTo>
                  <a:pt x="1835046" y="701136"/>
                  <a:pt x="1843137" y="704798"/>
                  <a:pt x="1854573" y="704798"/>
                </a:cubicBezTo>
                <a:cubicBezTo>
                  <a:pt x="1866009" y="704798"/>
                  <a:pt x="1877399" y="704288"/>
                  <a:pt x="1888743" y="703269"/>
                </a:cubicBezTo>
                <a:lnTo>
                  <a:pt x="1897923" y="702551"/>
                </a:lnTo>
                <a:lnTo>
                  <a:pt x="1898537" y="714121"/>
                </a:lnTo>
                <a:cubicBezTo>
                  <a:pt x="1880387" y="715585"/>
                  <a:pt x="1865784" y="716317"/>
                  <a:pt x="1854728" y="716317"/>
                </a:cubicBezTo>
                <a:cubicBezTo>
                  <a:pt x="1838059" y="716160"/>
                  <a:pt x="1826490" y="711072"/>
                  <a:pt x="1820020" y="701053"/>
                </a:cubicBezTo>
                <a:cubicBezTo>
                  <a:pt x="1813550" y="691034"/>
                  <a:pt x="1810315" y="675999"/>
                  <a:pt x="1810315" y="655949"/>
                </a:cubicBezTo>
                <a:cubicBezTo>
                  <a:pt x="1810315" y="615856"/>
                  <a:pt x="1826178" y="595809"/>
                  <a:pt x="1857903" y="595809"/>
                </a:cubicBezTo>
                <a:close/>
                <a:moveTo>
                  <a:pt x="1487550" y="595809"/>
                </a:moveTo>
                <a:cubicBezTo>
                  <a:pt x="1510901" y="595809"/>
                  <a:pt x="1522576" y="608156"/>
                  <a:pt x="1522576" y="632850"/>
                </a:cubicBezTo>
                <a:lnTo>
                  <a:pt x="1522576" y="697533"/>
                </a:lnTo>
                <a:cubicBezTo>
                  <a:pt x="1523028" y="701607"/>
                  <a:pt x="1528635" y="704102"/>
                  <a:pt x="1539396" y="705016"/>
                </a:cubicBezTo>
                <a:lnTo>
                  <a:pt x="1538774" y="716092"/>
                </a:lnTo>
                <a:cubicBezTo>
                  <a:pt x="1525632" y="716092"/>
                  <a:pt x="1516947" y="712953"/>
                  <a:pt x="1512717" y="706673"/>
                </a:cubicBezTo>
                <a:cubicBezTo>
                  <a:pt x="1498320" y="713103"/>
                  <a:pt x="1483502" y="716317"/>
                  <a:pt x="1468262" y="716317"/>
                </a:cubicBezTo>
                <a:cubicBezTo>
                  <a:pt x="1458318" y="716317"/>
                  <a:pt x="1450555" y="713324"/>
                  <a:pt x="1444973" y="707336"/>
                </a:cubicBezTo>
                <a:cubicBezTo>
                  <a:pt x="1439391" y="701348"/>
                  <a:pt x="1436601" y="692955"/>
                  <a:pt x="1436601" y="682156"/>
                </a:cubicBezTo>
                <a:cubicBezTo>
                  <a:pt x="1436601" y="671357"/>
                  <a:pt x="1439246" y="663070"/>
                  <a:pt x="1444537" y="657296"/>
                </a:cubicBezTo>
                <a:cubicBezTo>
                  <a:pt x="1449829" y="651521"/>
                  <a:pt x="1458177" y="648080"/>
                  <a:pt x="1469583" y="646973"/>
                </a:cubicBezTo>
                <a:lnTo>
                  <a:pt x="1510156" y="642701"/>
                </a:lnTo>
                <a:lnTo>
                  <a:pt x="1510156" y="632850"/>
                </a:lnTo>
                <a:cubicBezTo>
                  <a:pt x="1510156" y="623927"/>
                  <a:pt x="1508309" y="617518"/>
                  <a:pt x="1504615" y="613622"/>
                </a:cubicBezTo>
                <a:cubicBezTo>
                  <a:pt x="1500920" y="609727"/>
                  <a:pt x="1495232" y="607779"/>
                  <a:pt x="1487550" y="607779"/>
                </a:cubicBezTo>
                <a:cubicBezTo>
                  <a:pt x="1479218" y="607779"/>
                  <a:pt x="1467502" y="608750"/>
                  <a:pt x="1452403" y="610693"/>
                </a:cubicBezTo>
                <a:lnTo>
                  <a:pt x="1443098" y="611590"/>
                </a:lnTo>
                <a:lnTo>
                  <a:pt x="1442205" y="600210"/>
                </a:lnTo>
                <a:cubicBezTo>
                  <a:pt x="1460341" y="597276"/>
                  <a:pt x="1475456" y="595809"/>
                  <a:pt x="1487550" y="595809"/>
                </a:cubicBezTo>
                <a:close/>
                <a:moveTo>
                  <a:pt x="1210203" y="595809"/>
                </a:moveTo>
                <a:cubicBezTo>
                  <a:pt x="1225143" y="595809"/>
                  <a:pt x="1236361" y="600306"/>
                  <a:pt x="1243856" y="609299"/>
                </a:cubicBezTo>
                <a:cubicBezTo>
                  <a:pt x="1251351" y="618291"/>
                  <a:pt x="1255098" y="632421"/>
                  <a:pt x="1255098" y="651688"/>
                </a:cubicBezTo>
                <a:lnTo>
                  <a:pt x="1255098" y="661375"/>
                </a:lnTo>
                <a:lnTo>
                  <a:pt x="1175485" y="661375"/>
                </a:lnTo>
                <a:cubicBezTo>
                  <a:pt x="1175485" y="675674"/>
                  <a:pt x="1177857" y="686486"/>
                  <a:pt x="1182602" y="693811"/>
                </a:cubicBezTo>
                <a:cubicBezTo>
                  <a:pt x="1187346" y="701136"/>
                  <a:pt x="1195437" y="704798"/>
                  <a:pt x="1206873" y="704798"/>
                </a:cubicBezTo>
                <a:cubicBezTo>
                  <a:pt x="1218309" y="704798"/>
                  <a:pt x="1229699" y="704288"/>
                  <a:pt x="1241043" y="703269"/>
                </a:cubicBezTo>
                <a:lnTo>
                  <a:pt x="1250223" y="702551"/>
                </a:lnTo>
                <a:lnTo>
                  <a:pt x="1250837" y="714121"/>
                </a:lnTo>
                <a:cubicBezTo>
                  <a:pt x="1232687" y="715585"/>
                  <a:pt x="1218084" y="716317"/>
                  <a:pt x="1207028" y="716317"/>
                </a:cubicBezTo>
                <a:cubicBezTo>
                  <a:pt x="1190359" y="716160"/>
                  <a:pt x="1178790" y="711072"/>
                  <a:pt x="1172320" y="701053"/>
                </a:cubicBezTo>
                <a:cubicBezTo>
                  <a:pt x="1165850" y="691034"/>
                  <a:pt x="1162615" y="675999"/>
                  <a:pt x="1162615" y="655949"/>
                </a:cubicBezTo>
                <a:cubicBezTo>
                  <a:pt x="1162615" y="615856"/>
                  <a:pt x="1178478" y="595809"/>
                  <a:pt x="1210203" y="595809"/>
                </a:cubicBezTo>
                <a:close/>
                <a:moveTo>
                  <a:pt x="1018588" y="595809"/>
                </a:moveTo>
                <a:cubicBezTo>
                  <a:pt x="1033146" y="595809"/>
                  <a:pt x="1042978" y="599839"/>
                  <a:pt x="1048085" y="607898"/>
                </a:cubicBezTo>
                <a:cubicBezTo>
                  <a:pt x="1053191" y="615958"/>
                  <a:pt x="1055745" y="631227"/>
                  <a:pt x="1055745" y="653706"/>
                </a:cubicBezTo>
                <a:lnTo>
                  <a:pt x="1055745" y="714299"/>
                </a:lnTo>
                <a:lnTo>
                  <a:pt x="1043325" y="714299"/>
                </a:lnTo>
                <a:lnTo>
                  <a:pt x="1043325" y="654156"/>
                </a:lnTo>
                <a:cubicBezTo>
                  <a:pt x="1043325" y="634856"/>
                  <a:pt x="1041681" y="622226"/>
                  <a:pt x="1038393" y="616267"/>
                </a:cubicBezTo>
                <a:cubicBezTo>
                  <a:pt x="1035104" y="610308"/>
                  <a:pt x="1027867" y="607329"/>
                  <a:pt x="1016683" y="607329"/>
                </a:cubicBezTo>
                <a:cubicBezTo>
                  <a:pt x="1010939" y="607329"/>
                  <a:pt x="1004900" y="608239"/>
                  <a:pt x="998566" y="610059"/>
                </a:cubicBezTo>
                <a:cubicBezTo>
                  <a:pt x="992232" y="611880"/>
                  <a:pt x="987340" y="613652"/>
                  <a:pt x="983889" y="615376"/>
                </a:cubicBezTo>
                <a:lnTo>
                  <a:pt x="979721" y="617634"/>
                </a:lnTo>
                <a:lnTo>
                  <a:pt x="979721" y="714299"/>
                </a:lnTo>
                <a:lnTo>
                  <a:pt x="967301" y="714299"/>
                </a:lnTo>
                <a:lnTo>
                  <a:pt x="967301" y="597828"/>
                </a:lnTo>
                <a:lnTo>
                  <a:pt x="979721" y="597828"/>
                </a:lnTo>
                <a:lnTo>
                  <a:pt x="979721" y="606568"/>
                </a:lnTo>
                <a:cubicBezTo>
                  <a:pt x="991075" y="599396"/>
                  <a:pt x="1004031" y="595809"/>
                  <a:pt x="1018588" y="595809"/>
                </a:cubicBezTo>
                <a:close/>
                <a:moveTo>
                  <a:pt x="895878" y="595809"/>
                </a:moveTo>
                <a:cubicBezTo>
                  <a:pt x="910818" y="595809"/>
                  <a:pt x="922036" y="600306"/>
                  <a:pt x="929531" y="609299"/>
                </a:cubicBezTo>
                <a:cubicBezTo>
                  <a:pt x="937026" y="618291"/>
                  <a:pt x="940773" y="632421"/>
                  <a:pt x="940773" y="651688"/>
                </a:cubicBezTo>
                <a:lnTo>
                  <a:pt x="940773" y="661375"/>
                </a:lnTo>
                <a:lnTo>
                  <a:pt x="861160" y="661375"/>
                </a:lnTo>
                <a:cubicBezTo>
                  <a:pt x="861160" y="675674"/>
                  <a:pt x="863532" y="686486"/>
                  <a:pt x="868277" y="693811"/>
                </a:cubicBezTo>
                <a:cubicBezTo>
                  <a:pt x="873021" y="701136"/>
                  <a:pt x="881112" y="704798"/>
                  <a:pt x="892548" y="704798"/>
                </a:cubicBezTo>
                <a:cubicBezTo>
                  <a:pt x="903983" y="704798"/>
                  <a:pt x="915374" y="704288"/>
                  <a:pt x="926718" y="703269"/>
                </a:cubicBezTo>
                <a:lnTo>
                  <a:pt x="935898" y="702551"/>
                </a:lnTo>
                <a:lnTo>
                  <a:pt x="936512" y="714121"/>
                </a:lnTo>
                <a:cubicBezTo>
                  <a:pt x="918362" y="715585"/>
                  <a:pt x="903759" y="716317"/>
                  <a:pt x="892703" y="716317"/>
                </a:cubicBezTo>
                <a:cubicBezTo>
                  <a:pt x="876034" y="716160"/>
                  <a:pt x="864465" y="711072"/>
                  <a:pt x="857995" y="701053"/>
                </a:cubicBezTo>
                <a:cubicBezTo>
                  <a:pt x="851525" y="691034"/>
                  <a:pt x="848290" y="675999"/>
                  <a:pt x="848290" y="655949"/>
                </a:cubicBezTo>
                <a:cubicBezTo>
                  <a:pt x="848290" y="615856"/>
                  <a:pt x="864153" y="595809"/>
                  <a:pt x="895878" y="595809"/>
                </a:cubicBezTo>
                <a:close/>
                <a:moveTo>
                  <a:pt x="781234" y="595809"/>
                </a:moveTo>
                <a:cubicBezTo>
                  <a:pt x="793421" y="595809"/>
                  <a:pt x="804892" y="596643"/>
                  <a:pt x="815646" y="598310"/>
                </a:cubicBezTo>
                <a:lnTo>
                  <a:pt x="823439" y="599521"/>
                </a:lnTo>
                <a:lnTo>
                  <a:pt x="822800" y="610918"/>
                </a:lnTo>
                <a:cubicBezTo>
                  <a:pt x="805910" y="608525"/>
                  <a:pt x="792503" y="607329"/>
                  <a:pt x="782581" y="607329"/>
                </a:cubicBezTo>
                <a:cubicBezTo>
                  <a:pt x="764071" y="607329"/>
                  <a:pt x="754817" y="614041"/>
                  <a:pt x="754817" y="627467"/>
                </a:cubicBezTo>
                <a:cubicBezTo>
                  <a:pt x="754817" y="633844"/>
                  <a:pt x="756681" y="638331"/>
                  <a:pt x="760408" y="640928"/>
                </a:cubicBezTo>
                <a:cubicBezTo>
                  <a:pt x="764136" y="643524"/>
                  <a:pt x="773174" y="645944"/>
                  <a:pt x="787523" y="648186"/>
                </a:cubicBezTo>
                <a:cubicBezTo>
                  <a:pt x="801871" y="650428"/>
                  <a:pt x="812117" y="653570"/>
                  <a:pt x="818260" y="657612"/>
                </a:cubicBezTo>
                <a:cubicBezTo>
                  <a:pt x="824404" y="661654"/>
                  <a:pt x="827476" y="669683"/>
                  <a:pt x="827476" y="681699"/>
                </a:cubicBezTo>
                <a:cubicBezTo>
                  <a:pt x="827476" y="693715"/>
                  <a:pt x="823628" y="702488"/>
                  <a:pt x="815931" y="708020"/>
                </a:cubicBezTo>
                <a:cubicBezTo>
                  <a:pt x="808235" y="713551"/>
                  <a:pt x="797118" y="716317"/>
                  <a:pt x="782581" y="716317"/>
                </a:cubicBezTo>
                <a:cubicBezTo>
                  <a:pt x="774742" y="716317"/>
                  <a:pt x="764468" y="715421"/>
                  <a:pt x="751759" y="713628"/>
                </a:cubicBezTo>
                <a:lnTo>
                  <a:pt x="743294" y="712424"/>
                </a:lnTo>
                <a:lnTo>
                  <a:pt x="744451" y="700758"/>
                </a:lnTo>
                <a:cubicBezTo>
                  <a:pt x="762022" y="703451"/>
                  <a:pt x="775457" y="704798"/>
                  <a:pt x="784754" y="704798"/>
                </a:cubicBezTo>
                <a:cubicBezTo>
                  <a:pt x="794052" y="704798"/>
                  <a:pt x="801352" y="703099"/>
                  <a:pt x="806653" y="699701"/>
                </a:cubicBezTo>
                <a:cubicBezTo>
                  <a:pt x="811955" y="696303"/>
                  <a:pt x="814606" y="690508"/>
                  <a:pt x="814606" y="682317"/>
                </a:cubicBezTo>
                <a:cubicBezTo>
                  <a:pt x="814606" y="674125"/>
                  <a:pt x="812572" y="668762"/>
                  <a:pt x="808502" y="666227"/>
                </a:cubicBezTo>
                <a:cubicBezTo>
                  <a:pt x="804432" y="663692"/>
                  <a:pt x="795325" y="661340"/>
                  <a:pt x="781181" y="659169"/>
                </a:cubicBezTo>
                <a:cubicBezTo>
                  <a:pt x="767036" y="656999"/>
                  <a:pt x="756961" y="653926"/>
                  <a:pt x="750955" y="649950"/>
                </a:cubicBezTo>
                <a:cubicBezTo>
                  <a:pt x="744950" y="645975"/>
                  <a:pt x="741947" y="639324"/>
                  <a:pt x="741947" y="629999"/>
                </a:cubicBezTo>
                <a:cubicBezTo>
                  <a:pt x="741947" y="620674"/>
                  <a:pt x="744115" y="613482"/>
                  <a:pt x="748452" y="608422"/>
                </a:cubicBezTo>
                <a:cubicBezTo>
                  <a:pt x="752788" y="603362"/>
                  <a:pt x="757827" y="599994"/>
                  <a:pt x="763569" y="598320"/>
                </a:cubicBezTo>
                <a:cubicBezTo>
                  <a:pt x="769312" y="596646"/>
                  <a:pt x="775200" y="595809"/>
                  <a:pt x="781234" y="595809"/>
                </a:cubicBezTo>
                <a:close/>
                <a:moveTo>
                  <a:pt x="676803" y="595809"/>
                </a:moveTo>
                <a:cubicBezTo>
                  <a:pt x="691743" y="595809"/>
                  <a:pt x="702961" y="600306"/>
                  <a:pt x="710456" y="609299"/>
                </a:cubicBezTo>
                <a:cubicBezTo>
                  <a:pt x="717951" y="618291"/>
                  <a:pt x="721698" y="632421"/>
                  <a:pt x="721698" y="651688"/>
                </a:cubicBezTo>
                <a:lnTo>
                  <a:pt x="721698" y="661375"/>
                </a:lnTo>
                <a:lnTo>
                  <a:pt x="642085" y="661375"/>
                </a:lnTo>
                <a:cubicBezTo>
                  <a:pt x="642085" y="675674"/>
                  <a:pt x="644457" y="686486"/>
                  <a:pt x="649202" y="693811"/>
                </a:cubicBezTo>
                <a:cubicBezTo>
                  <a:pt x="653946" y="701136"/>
                  <a:pt x="662037" y="704798"/>
                  <a:pt x="673473" y="704798"/>
                </a:cubicBezTo>
                <a:cubicBezTo>
                  <a:pt x="684909" y="704798"/>
                  <a:pt x="696299" y="704288"/>
                  <a:pt x="707643" y="703269"/>
                </a:cubicBezTo>
                <a:lnTo>
                  <a:pt x="716823" y="702551"/>
                </a:lnTo>
                <a:lnTo>
                  <a:pt x="717437" y="714121"/>
                </a:lnTo>
                <a:cubicBezTo>
                  <a:pt x="699287" y="715585"/>
                  <a:pt x="684684" y="716317"/>
                  <a:pt x="673628" y="716317"/>
                </a:cubicBezTo>
                <a:cubicBezTo>
                  <a:pt x="656959" y="716160"/>
                  <a:pt x="645390" y="711072"/>
                  <a:pt x="638920" y="701053"/>
                </a:cubicBezTo>
                <a:cubicBezTo>
                  <a:pt x="632450" y="691034"/>
                  <a:pt x="629215" y="675999"/>
                  <a:pt x="629215" y="655949"/>
                </a:cubicBezTo>
                <a:cubicBezTo>
                  <a:pt x="629215" y="615856"/>
                  <a:pt x="645078" y="595809"/>
                  <a:pt x="676803" y="595809"/>
                </a:cubicBezTo>
                <a:close/>
                <a:moveTo>
                  <a:pt x="482833" y="595809"/>
                </a:moveTo>
                <a:cubicBezTo>
                  <a:pt x="497139" y="595809"/>
                  <a:pt x="507488" y="600624"/>
                  <a:pt x="513879" y="610252"/>
                </a:cubicBezTo>
                <a:cubicBezTo>
                  <a:pt x="520271" y="619881"/>
                  <a:pt x="523466" y="635005"/>
                  <a:pt x="523466" y="655624"/>
                </a:cubicBezTo>
                <a:cubicBezTo>
                  <a:pt x="523466" y="676243"/>
                  <a:pt x="519647" y="691514"/>
                  <a:pt x="512009" y="701435"/>
                </a:cubicBezTo>
                <a:cubicBezTo>
                  <a:pt x="504372" y="711357"/>
                  <a:pt x="491581" y="716317"/>
                  <a:pt x="473639" y="716317"/>
                </a:cubicBezTo>
                <a:cubicBezTo>
                  <a:pt x="463249" y="716317"/>
                  <a:pt x="454143" y="715271"/>
                  <a:pt x="446321" y="713178"/>
                </a:cubicBezTo>
                <a:lnTo>
                  <a:pt x="446321" y="765877"/>
                </a:lnTo>
                <a:lnTo>
                  <a:pt x="433901" y="765877"/>
                </a:lnTo>
                <a:lnTo>
                  <a:pt x="433901" y="597828"/>
                </a:lnTo>
                <a:lnTo>
                  <a:pt x="446321" y="597828"/>
                </a:lnTo>
                <a:lnTo>
                  <a:pt x="446321" y="607018"/>
                </a:lnTo>
                <a:cubicBezTo>
                  <a:pt x="448414" y="604477"/>
                  <a:pt x="453468" y="601974"/>
                  <a:pt x="461482" y="599508"/>
                </a:cubicBezTo>
                <a:cubicBezTo>
                  <a:pt x="469496" y="597042"/>
                  <a:pt x="476613" y="595809"/>
                  <a:pt x="482833" y="595809"/>
                </a:cubicBezTo>
                <a:close/>
                <a:moveTo>
                  <a:pt x="189913" y="595809"/>
                </a:moveTo>
                <a:cubicBezTo>
                  <a:pt x="204471" y="595809"/>
                  <a:pt x="214303" y="599839"/>
                  <a:pt x="219410" y="607898"/>
                </a:cubicBezTo>
                <a:cubicBezTo>
                  <a:pt x="224516" y="615958"/>
                  <a:pt x="227070" y="631227"/>
                  <a:pt x="227070" y="653706"/>
                </a:cubicBezTo>
                <a:lnTo>
                  <a:pt x="227070" y="714299"/>
                </a:lnTo>
                <a:lnTo>
                  <a:pt x="214650" y="714299"/>
                </a:lnTo>
                <a:lnTo>
                  <a:pt x="214650" y="654156"/>
                </a:lnTo>
                <a:cubicBezTo>
                  <a:pt x="214650" y="634856"/>
                  <a:pt x="213006" y="622226"/>
                  <a:pt x="209718" y="616267"/>
                </a:cubicBezTo>
                <a:cubicBezTo>
                  <a:pt x="206429" y="610308"/>
                  <a:pt x="199192" y="607329"/>
                  <a:pt x="188008" y="607329"/>
                </a:cubicBezTo>
                <a:cubicBezTo>
                  <a:pt x="182264" y="607329"/>
                  <a:pt x="176225" y="608239"/>
                  <a:pt x="169891" y="610059"/>
                </a:cubicBezTo>
                <a:cubicBezTo>
                  <a:pt x="163557" y="611880"/>
                  <a:pt x="158665" y="613652"/>
                  <a:pt x="155214" y="615376"/>
                </a:cubicBezTo>
                <a:lnTo>
                  <a:pt x="151046" y="617634"/>
                </a:lnTo>
                <a:lnTo>
                  <a:pt x="151046" y="714299"/>
                </a:lnTo>
                <a:lnTo>
                  <a:pt x="138627" y="714299"/>
                </a:lnTo>
                <a:lnTo>
                  <a:pt x="138627" y="597828"/>
                </a:lnTo>
                <a:lnTo>
                  <a:pt x="151046" y="597828"/>
                </a:lnTo>
                <a:lnTo>
                  <a:pt x="151046" y="606568"/>
                </a:lnTo>
                <a:cubicBezTo>
                  <a:pt x="162400" y="599396"/>
                  <a:pt x="175356" y="595809"/>
                  <a:pt x="189913" y="595809"/>
                </a:cubicBezTo>
                <a:close/>
                <a:moveTo>
                  <a:pt x="58800" y="595809"/>
                </a:moveTo>
                <a:cubicBezTo>
                  <a:pt x="82150" y="595809"/>
                  <a:pt x="93826" y="608156"/>
                  <a:pt x="93826" y="632850"/>
                </a:cubicBezTo>
                <a:lnTo>
                  <a:pt x="93826" y="697533"/>
                </a:lnTo>
                <a:cubicBezTo>
                  <a:pt x="94278" y="701607"/>
                  <a:pt x="99885" y="704102"/>
                  <a:pt x="110646" y="705016"/>
                </a:cubicBezTo>
                <a:lnTo>
                  <a:pt x="110024" y="716092"/>
                </a:lnTo>
                <a:cubicBezTo>
                  <a:pt x="96882" y="716092"/>
                  <a:pt x="88196" y="712953"/>
                  <a:pt x="83967" y="706673"/>
                </a:cubicBezTo>
                <a:cubicBezTo>
                  <a:pt x="69570" y="713103"/>
                  <a:pt x="54752" y="716317"/>
                  <a:pt x="39512" y="716317"/>
                </a:cubicBezTo>
                <a:cubicBezTo>
                  <a:pt x="29568" y="716317"/>
                  <a:pt x="21805" y="713324"/>
                  <a:pt x="16223" y="707336"/>
                </a:cubicBezTo>
                <a:cubicBezTo>
                  <a:pt x="10641" y="701348"/>
                  <a:pt x="7851" y="692955"/>
                  <a:pt x="7851" y="682156"/>
                </a:cubicBezTo>
                <a:cubicBezTo>
                  <a:pt x="7851" y="671357"/>
                  <a:pt x="10496" y="663070"/>
                  <a:pt x="15787" y="657296"/>
                </a:cubicBezTo>
                <a:cubicBezTo>
                  <a:pt x="21079" y="651521"/>
                  <a:pt x="29427" y="648080"/>
                  <a:pt x="40833" y="646973"/>
                </a:cubicBezTo>
                <a:lnTo>
                  <a:pt x="81406" y="642701"/>
                </a:lnTo>
                <a:lnTo>
                  <a:pt x="81406" y="632850"/>
                </a:lnTo>
                <a:cubicBezTo>
                  <a:pt x="81406" y="623927"/>
                  <a:pt x="79559" y="617518"/>
                  <a:pt x="75865" y="613622"/>
                </a:cubicBezTo>
                <a:cubicBezTo>
                  <a:pt x="72170" y="609727"/>
                  <a:pt x="66482" y="607779"/>
                  <a:pt x="58800" y="607779"/>
                </a:cubicBezTo>
                <a:cubicBezTo>
                  <a:pt x="50468" y="607779"/>
                  <a:pt x="38752" y="608750"/>
                  <a:pt x="23653" y="610693"/>
                </a:cubicBezTo>
                <a:lnTo>
                  <a:pt x="14348" y="611590"/>
                </a:lnTo>
                <a:lnTo>
                  <a:pt x="13455" y="600210"/>
                </a:lnTo>
                <a:cubicBezTo>
                  <a:pt x="31591" y="597276"/>
                  <a:pt x="46705" y="595809"/>
                  <a:pt x="58800" y="595809"/>
                </a:cubicBezTo>
                <a:close/>
                <a:moveTo>
                  <a:pt x="614551" y="595356"/>
                </a:moveTo>
                <a:lnTo>
                  <a:pt x="614551" y="607586"/>
                </a:lnTo>
                <a:cubicBezTo>
                  <a:pt x="606858" y="609157"/>
                  <a:pt x="599416" y="611469"/>
                  <a:pt x="592227" y="614519"/>
                </a:cubicBezTo>
                <a:cubicBezTo>
                  <a:pt x="585038" y="617569"/>
                  <a:pt x="579708" y="620187"/>
                  <a:pt x="576236" y="622373"/>
                </a:cubicBezTo>
                <a:lnTo>
                  <a:pt x="570146" y="626070"/>
                </a:lnTo>
                <a:lnTo>
                  <a:pt x="570146" y="714299"/>
                </a:lnTo>
                <a:lnTo>
                  <a:pt x="557727" y="714299"/>
                </a:lnTo>
                <a:lnTo>
                  <a:pt x="557727" y="597828"/>
                </a:lnTo>
                <a:lnTo>
                  <a:pt x="570146" y="597828"/>
                </a:lnTo>
                <a:lnTo>
                  <a:pt x="570146" y="615090"/>
                </a:lnTo>
                <a:cubicBezTo>
                  <a:pt x="572303" y="611857"/>
                  <a:pt x="577889" y="608157"/>
                  <a:pt x="586903" y="603993"/>
                </a:cubicBezTo>
                <a:cubicBezTo>
                  <a:pt x="595918" y="599828"/>
                  <a:pt x="605134" y="596949"/>
                  <a:pt x="614551" y="595356"/>
                </a:cubicBezTo>
                <a:close/>
                <a:moveTo>
                  <a:pt x="1573881" y="561273"/>
                </a:moveTo>
                <a:lnTo>
                  <a:pt x="1586300" y="561273"/>
                </a:lnTo>
                <a:lnTo>
                  <a:pt x="1586300" y="597828"/>
                </a:lnTo>
                <a:lnTo>
                  <a:pt x="1627116" y="597828"/>
                </a:lnTo>
                <a:lnTo>
                  <a:pt x="1627116" y="609347"/>
                </a:lnTo>
                <a:lnTo>
                  <a:pt x="1586300" y="609347"/>
                </a:lnTo>
                <a:lnTo>
                  <a:pt x="1586300" y="665815"/>
                </a:lnTo>
                <a:cubicBezTo>
                  <a:pt x="1586300" y="682779"/>
                  <a:pt x="1587398" y="693554"/>
                  <a:pt x="1589592" y="698142"/>
                </a:cubicBezTo>
                <a:cubicBezTo>
                  <a:pt x="1591786" y="702729"/>
                  <a:pt x="1596864" y="705023"/>
                  <a:pt x="1604824" y="705023"/>
                </a:cubicBezTo>
                <a:lnTo>
                  <a:pt x="1628681" y="702998"/>
                </a:lnTo>
                <a:lnTo>
                  <a:pt x="1629581" y="714481"/>
                </a:lnTo>
                <a:cubicBezTo>
                  <a:pt x="1618349" y="715855"/>
                  <a:pt x="1610037" y="716542"/>
                  <a:pt x="1604645" y="716542"/>
                </a:cubicBezTo>
                <a:cubicBezTo>
                  <a:pt x="1593275" y="716542"/>
                  <a:pt x="1585305" y="713564"/>
                  <a:pt x="1580735" y="707607"/>
                </a:cubicBezTo>
                <a:cubicBezTo>
                  <a:pt x="1576166" y="701651"/>
                  <a:pt x="1573881" y="690561"/>
                  <a:pt x="1573881" y="674337"/>
                </a:cubicBezTo>
                <a:lnTo>
                  <a:pt x="1573881" y="609347"/>
                </a:lnTo>
                <a:lnTo>
                  <a:pt x="1556165" y="609347"/>
                </a:lnTo>
                <a:lnTo>
                  <a:pt x="1556165" y="597828"/>
                </a:lnTo>
                <a:lnTo>
                  <a:pt x="1573881" y="597828"/>
                </a:lnTo>
                <a:close/>
                <a:moveTo>
                  <a:pt x="1097631" y="561273"/>
                </a:moveTo>
                <a:lnTo>
                  <a:pt x="1110050" y="561273"/>
                </a:lnTo>
                <a:lnTo>
                  <a:pt x="1110050" y="597828"/>
                </a:lnTo>
                <a:lnTo>
                  <a:pt x="1150866" y="597828"/>
                </a:lnTo>
                <a:lnTo>
                  <a:pt x="1150866" y="609347"/>
                </a:lnTo>
                <a:lnTo>
                  <a:pt x="1110050" y="609347"/>
                </a:lnTo>
                <a:lnTo>
                  <a:pt x="1110050" y="665815"/>
                </a:lnTo>
                <a:cubicBezTo>
                  <a:pt x="1110050" y="682779"/>
                  <a:pt x="1111147" y="693554"/>
                  <a:pt x="1113342" y="698142"/>
                </a:cubicBezTo>
                <a:cubicBezTo>
                  <a:pt x="1115536" y="702729"/>
                  <a:pt x="1120614" y="705023"/>
                  <a:pt x="1128574" y="705023"/>
                </a:cubicBezTo>
                <a:lnTo>
                  <a:pt x="1152431" y="702998"/>
                </a:lnTo>
                <a:lnTo>
                  <a:pt x="1153331" y="714481"/>
                </a:lnTo>
                <a:cubicBezTo>
                  <a:pt x="1142098" y="715855"/>
                  <a:pt x="1133787" y="716542"/>
                  <a:pt x="1128395" y="716542"/>
                </a:cubicBezTo>
                <a:cubicBezTo>
                  <a:pt x="1117025" y="716542"/>
                  <a:pt x="1109055" y="713564"/>
                  <a:pt x="1104485" y="707607"/>
                </a:cubicBezTo>
                <a:cubicBezTo>
                  <a:pt x="1099916" y="701651"/>
                  <a:pt x="1097631" y="690561"/>
                  <a:pt x="1097631" y="674337"/>
                </a:cubicBezTo>
                <a:lnTo>
                  <a:pt x="1097631" y="609347"/>
                </a:lnTo>
                <a:lnTo>
                  <a:pt x="1079915" y="609347"/>
                </a:lnTo>
                <a:lnTo>
                  <a:pt x="1079915" y="597828"/>
                </a:lnTo>
                <a:lnTo>
                  <a:pt x="1097631" y="597828"/>
                </a:lnTo>
                <a:close/>
                <a:moveTo>
                  <a:pt x="2098718" y="550511"/>
                </a:moveTo>
                <a:cubicBezTo>
                  <a:pt x="2109027" y="550511"/>
                  <a:pt x="2121519" y="551418"/>
                  <a:pt x="2136194" y="553233"/>
                </a:cubicBezTo>
                <a:lnTo>
                  <a:pt x="2145631" y="554401"/>
                </a:lnTo>
                <a:lnTo>
                  <a:pt x="2144438" y="566291"/>
                </a:lnTo>
                <a:cubicBezTo>
                  <a:pt x="2122437" y="563748"/>
                  <a:pt x="2107198" y="562477"/>
                  <a:pt x="2098718" y="562477"/>
                </a:cubicBezTo>
                <a:cubicBezTo>
                  <a:pt x="2073631" y="562477"/>
                  <a:pt x="2061088" y="572180"/>
                  <a:pt x="2061088" y="591587"/>
                </a:cubicBezTo>
                <a:cubicBezTo>
                  <a:pt x="2061088" y="600603"/>
                  <a:pt x="2062657" y="607291"/>
                  <a:pt x="2065796" y="611651"/>
                </a:cubicBezTo>
                <a:cubicBezTo>
                  <a:pt x="2067141" y="613170"/>
                  <a:pt x="2068717" y="614659"/>
                  <a:pt x="2070522" y="616117"/>
                </a:cubicBezTo>
                <a:cubicBezTo>
                  <a:pt x="2072327" y="617576"/>
                  <a:pt x="2074771" y="618729"/>
                  <a:pt x="2077855" y="619577"/>
                </a:cubicBezTo>
                <a:cubicBezTo>
                  <a:pt x="2084115" y="621548"/>
                  <a:pt x="2092579" y="623407"/>
                  <a:pt x="2103247" y="625152"/>
                </a:cubicBezTo>
                <a:cubicBezTo>
                  <a:pt x="2118671" y="627505"/>
                  <a:pt x="2130151" y="631498"/>
                  <a:pt x="2137689" y="637132"/>
                </a:cubicBezTo>
                <a:cubicBezTo>
                  <a:pt x="2145227" y="642766"/>
                  <a:pt x="2148996" y="652552"/>
                  <a:pt x="2148996" y="666490"/>
                </a:cubicBezTo>
                <a:cubicBezTo>
                  <a:pt x="2148996" y="684063"/>
                  <a:pt x="2144843" y="696686"/>
                  <a:pt x="2136539" y="704359"/>
                </a:cubicBezTo>
                <a:cubicBezTo>
                  <a:pt x="2128234" y="712031"/>
                  <a:pt x="2115777" y="715867"/>
                  <a:pt x="2099168" y="715867"/>
                </a:cubicBezTo>
                <a:cubicBezTo>
                  <a:pt x="2089133" y="715867"/>
                  <a:pt x="2075819" y="714971"/>
                  <a:pt x="2059224" y="713178"/>
                </a:cubicBezTo>
                <a:lnTo>
                  <a:pt x="2048890" y="712031"/>
                </a:lnTo>
                <a:lnTo>
                  <a:pt x="2050026" y="699862"/>
                </a:lnTo>
                <a:cubicBezTo>
                  <a:pt x="2072022" y="702555"/>
                  <a:pt x="2089000" y="703901"/>
                  <a:pt x="2100961" y="703901"/>
                </a:cubicBezTo>
                <a:cubicBezTo>
                  <a:pt x="2124255" y="703901"/>
                  <a:pt x="2135901" y="691655"/>
                  <a:pt x="2135901" y="667161"/>
                </a:cubicBezTo>
                <a:cubicBezTo>
                  <a:pt x="2135901" y="657029"/>
                  <a:pt x="2133295" y="650042"/>
                  <a:pt x="2128083" y="646201"/>
                </a:cubicBezTo>
                <a:cubicBezTo>
                  <a:pt x="2122870" y="642360"/>
                  <a:pt x="2114396" y="639554"/>
                  <a:pt x="2102661" y="637782"/>
                </a:cubicBezTo>
                <a:cubicBezTo>
                  <a:pt x="2090927" y="636011"/>
                  <a:pt x="2082455" y="634387"/>
                  <a:pt x="2077247" y="632910"/>
                </a:cubicBezTo>
                <a:cubicBezTo>
                  <a:pt x="2072040" y="631434"/>
                  <a:pt x="2066942" y="629112"/>
                  <a:pt x="2061955" y="625945"/>
                </a:cubicBezTo>
                <a:cubicBezTo>
                  <a:pt x="2056967" y="622778"/>
                  <a:pt x="2053393" y="618435"/>
                  <a:pt x="2051233" y="612917"/>
                </a:cubicBezTo>
                <a:cubicBezTo>
                  <a:pt x="2049073" y="607398"/>
                  <a:pt x="2047994" y="600439"/>
                  <a:pt x="2047994" y="592038"/>
                </a:cubicBezTo>
                <a:cubicBezTo>
                  <a:pt x="2047994" y="564353"/>
                  <a:pt x="2064902" y="550511"/>
                  <a:pt x="2098718" y="550511"/>
                </a:cubicBezTo>
                <a:close/>
                <a:moveTo>
                  <a:pt x="1727243" y="550511"/>
                </a:moveTo>
                <a:cubicBezTo>
                  <a:pt x="1737551" y="550511"/>
                  <a:pt x="1750043" y="551418"/>
                  <a:pt x="1764719" y="553233"/>
                </a:cubicBezTo>
                <a:lnTo>
                  <a:pt x="1774156" y="554401"/>
                </a:lnTo>
                <a:lnTo>
                  <a:pt x="1772963" y="566291"/>
                </a:lnTo>
                <a:cubicBezTo>
                  <a:pt x="1750963" y="563748"/>
                  <a:pt x="1735723" y="562477"/>
                  <a:pt x="1727243" y="562477"/>
                </a:cubicBezTo>
                <a:cubicBezTo>
                  <a:pt x="1702157" y="562477"/>
                  <a:pt x="1689613" y="572180"/>
                  <a:pt x="1689613" y="591587"/>
                </a:cubicBezTo>
                <a:cubicBezTo>
                  <a:pt x="1689613" y="600603"/>
                  <a:pt x="1691183" y="607291"/>
                  <a:pt x="1694321" y="611651"/>
                </a:cubicBezTo>
                <a:cubicBezTo>
                  <a:pt x="1695666" y="613170"/>
                  <a:pt x="1697242" y="614659"/>
                  <a:pt x="1699047" y="616117"/>
                </a:cubicBezTo>
                <a:cubicBezTo>
                  <a:pt x="1700851" y="617576"/>
                  <a:pt x="1703296" y="618729"/>
                  <a:pt x="1706379" y="619577"/>
                </a:cubicBezTo>
                <a:cubicBezTo>
                  <a:pt x="1712640" y="621548"/>
                  <a:pt x="1721104" y="623407"/>
                  <a:pt x="1731772" y="625152"/>
                </a:cubicBezTo>
                <a:cubicBezTo>
                  <a:pt x="1747195" y="627505"/>
                  <a:pt x="1758676" y="631498"/>
                  <a:pt x="1766214" y="637132"/>
                </a:cubicBezTo>
                <a:cubicBezTo>
                  <a:pt x="1773752" y="642766"/>
                  <a:pt x="1777521" y="652552"/>
                  <a:pt x="1777521" y="666490"/>
                </a:cubicBezTo>
                <a:cubicBezTo>
                  <a:pt x="1777521" y="684063"/>
                  <a:pt x="1773368" y="696686"/>
                  <a:pt x="1765064" y="704359"/>
                </a:cubicBezTo>
                <a:cubicBezTo>
                  <a:pt x="1756759" y="712031"/>
                  <a:pt x="1744302" y="715867"/>
                  <a:pt x="1727693" y="715867"/>
                </a:cubicBezTo>
                <a:cubicBezTo>
                  <a:pt x="1717659" y="715867"/>
                  <a:pt x="1704344" y="714971"/>
                  <a:pt x="1687749" y="713178"/>
                </a:cubicBezTo>
                <a:lnTo>
                  <a:pt x="1677415" y="712031"/>
                </a:lnTo>
                <a:lnTo>
                  <a:pt x="1678551" y="699862"/>
                </a:lnTo>
                <a:cubicBezTo>
                  <a:pt x="1700547" y="702555"/>
                  <a:pt x="1717525" y="703901"/>
                  <a:pt x="1729486" y="703901"/>
                </a:cubicBezTo>
                <a:cubicBezTo>
                  <a:pt x="1752779" y="703901"/>
                  <a:pt x="1764426" y="691655"/>
                  <a:pt x="1764426" y="667161"/>
                </a:cubicBezTo>
                <a:cubicBezTo>
                  <a:pt x="1764426" y="657029"/>
                  <a:pt x="1761820" y="650042"/>
                  <a:pt x="1756607" y="646201"/>
                </a:cubicBezTo>
                <a:cubicBezTo>
                  <a:pt x="1751395" y="642360"/>
                  <a:pt x="1742921" y="639554"/>
                  <a:pt x="1731186" y="637782"/>
                </a:cubicBezTo>
                <a:cubicBezTo>
                  <a:pt x="1719452" y="636011"/>
                  <a:pt x="1710980" y="634387"/>
                  <a:pt x="1705772" y="632910"/>
                </a:cubicBezTo>
                <a:cubicBezTo>
                  <a:pt x="1700565" y="631434"/>
                  <a:pt x="1695467" y="629112"/>
                  <a:pt x="1690479" y="625945"/>
                </a:cubicBezTo>
                <a:cubicBezTo>
                  <a:pt x="1685492" y="622778"/>
                  <a:pt x="1681918" y="618435"/>
                  <a:pt x="1679758" y="612917"/>
                </a:cubicBezTo>
                <a:cubicBezTo>
                  <a:pt x="1677599" y="607398"/>
                  <a:pt x="1676519" y="600439"/>
                  <a:pt x="1676519" y="592038"/>
                </a:cubicBezTo>
                <a:cubicBezTo>
                  <a:pt x="1676519" y="564353"/>
                  <a:pt x="1693427" y="550511"/>
                  <a:pt x="1727243" y="550511"/>
                </a:cubicBezTo>
                <a:close/>
                <a:moveTo>
                  <a:pt x="1353835" y="546250"/>
                </a:moveTo>
                <a:lnTo>
                  <a:pt x="1366259" y="546250"/>
                </a:lnTo>
                <a:lnTo>
                  <a:pt x="1366259" y="714299"/>
                </a:lnTo>
                <a:lnTo>
                  <a:pt x="1353835" y="714299"/>
                </a:lnTo>
                <a:lnTo>
                  <a:pt x="1353835" y="704880"/>
                </a:lnTo>
                <a:cubicBezTo>
                  <a:pt x="1351666" y="707609"/>
                  <a:pt x="1346602" y="710198"/>
                  <a:pt x="1338643" y="712645"/>
                </a:cubicBezTo>
                <a:cubicBezTo>
                  <a:pt x="1330683" y="715093"/>
                  <a:pt x="1324147" y="716317"/>
                  <a:pt x="1319033" y="716317"/>
                </a:cubicBezTo>
                <a:cubicBezTo>
                  <a:pt x="1313919" y="716317"/>
                  <a:pt x="1310000" y="716123"/>
                  <a:pt x="1307276" y="715733"/>
                </a:cubicBezTo>
                <a:cubicBezTo>
                  <a:pt x="1304552" y="715344"/>
                  <a:pt x="1301089" y="714058"/>
                  <a:pt x="1296887" y="711876"/>
                </a:cubicBezTo>
                <a:cubicBezTo>
                  <a:pt x="1292686" y="709693"/>
                  <a:pt x="1289263" y="706598"/>
                  <a:pt x="1286618" y="702591"/>
                </a:cubicBezTo>
                <a:cubicBezTo>
                  <a:pt x="1283974" y="698583"/>
                  <a:pt x="1281696" y="692757"/>
                  <a:pt x="1279783" y="685112"/>
                </a:cubicBezTo>
                <a:cubicBezTo>
                  <a:pt x="1277871" y="677467"/>
                  <a:pt x="1276915" y="668343"/>
                  <a:pt x="1276915" y="657742"/>
                </a:cubicBezTo>
                <a:cubicBezTo>
                  <a:pt x="1276915" y="636987"/>
                  <a:pt x="1280560" y="621476"/>
                  <a:pt x="1287849" y="611210"/>
                </a:cubicBezTo>
                <a:cubicBezTo>
                  <a:pt x="1295138" y="600943"/>
                  <a:pt x="1308029" y="595809"/>
                  <a:pt x="1326521" y="595809"/>
                </a:cubicBezTo>
                <a:cubicBezTo>
                  <a:pt x="1335149" y="595809"/>
                  <a:pt x="1344253" y="596630"/>
                  <a:pt x="1353835" y="598270"/>
                </a:cubicBezTo>
                <a:close/>
                <a:moveTo>
                  <a:pt x="344186" y="546250"/>
                </a:moveTo>
                <a:lnTo>
                  <a:pt x="356609" y="546250"/>
                </a:lnTo>
                <a:lnTo>
                  <a:pt x="356609" y="714299"/>
                </a:lnTo>
                <a:lnTo>
                  <a:pt x="344186" y="714299"/>
                </a:lnTo>
                <a:lnTo>
                  <a:pt x="344186" y="704880"/>
                </a:lnTo>
                <a:cubicBezTo>
                  <a:pt x="342016" y="707609"/>
                  <a:pt x="336952" y="710198"/>
                  <a:pt x="328993" y="712645"/>
                </a:cubicBezTo>
                <a:cubicBezTo>
                  <a:pt x="321033" y="715093"/>
                  <a:pt x="314497" y="716317"/>
                  <a:pt x="309383" y="716317"/>
                </a:cubicBezTo>
                <a:cubicBezTo>
                  <a:pt x="304269" y="716317"/>
                  <a:pt x="300350" y="716123"/>
                  <a:pt x="297626" y="715733"/>
                </a:cubicBezTo>
                <a:cubicBezTo>
                  <a:pt x="294902" y="715344"/>
                  <a:pt x="291439" y="714058"/>
                  <a:pt x="287237" y="711876"/>
                </a:cubicBezTo>
                <a:cubicBezTo>
                  <a:pt x="283036" y="709693"/>
                  <a:pt x="279613" y="706598"/>
                  <a:pt x="276968" y="702591"/>
                </a:cubicBezTo>
                <a:cubicBezTo>
                  <a:pt x="274324" y="698583"/>
                  <a:pt x="272046" y="692757"/>
                  <a:pt x="270133" y="685112"/>
                </a:cubicBezTo>
                <a:cubicBezTo>
                  <a:pt x="268221" y="677467"/>
                  <a:pt x="267265" y="668343"/>
                  <a:pt x="267265" y="657742"/>
                </a:cubicBezTo>
                <a:cubicBezTo>
                  <a:pt x="267265" y="636987"/>
                  <a:pt x="270910" y="621476"/>
                  <a:pt x="278199" y="611210"/>
                </a:cubicBezTo>
                <a:cubicBezTo>
                  <a:pt x="285488" y="600943"/>
                  <a:pt x="298379" y="595809"/>
                  <a:pt x="316871" y="595809"/>
                </a:cubicBezTo>
                <a:cubicBezTo>
                  <a:pt x="325499" y="595809"/>
                  <a:pt x="334603" y="596630"/>
                  <a:pt x="344186" y="598270"/>
                </a:cubicBezTo>
                <a:close/>
                <a:moveTo>
                  <a:pt x="1148206" y="377749"/>
                </a:moveTo>
                <a:lnTo>
                  <a:pt x="1108994" y="382010"/>
                </a:lnTo>
                <a:cubicBezTo>
                  <a:pt x="1101057" y="382846"/>
                  <a:pt x="1095494" y="385059"/>
                  <a:pt x="1092305" y="388648"/>
                </a:cubicBezTo>
                <a:cubicBezTo>
                  <a:pt x="1089115" y="392238"/>
                  <a:pt x="1087520" y="397821"/>
                  <a:pt x="1087520" y="405397"/>
                </a:cubicBezTo>
                <a:cubicBezTo>
                  <a:pt x="1087520" y="412973"/>
                  <a:pt x="1089155" y="418730"/>
                  <a:pt x="1092426" y="422667"/>
                </a:cubicBezTo>
                <a:cubicBezTo>
                  <a:pt x="1095697" y="426604"/>
                  <a:pt x="1100403" y="428573"/>
                  <a:pt x="1106544" y="428573"/>
                </a:cubicBezTo>
                <a:cubicBezTo>
                  <a:pt x="1112685" y="428573"/>
                  <a:pt x="1119325" y="427808"/>
                  <a:pt x="1126464" y="426278"/>
                </a:cubicBezTo>
                <a:cubicBezTo>
                  <a:pt x="1133603" y="424748"/>
                  <a:pt x="1139258" y="423239"/>
                  <a:pt x="1143427" y="421751"/>
                </a:cubicBezTo>
                <a:lnTo>
                  <a:pt x="1148206" y="420043"/>
                </a:lnTo>
                <a:close/>
                <a:moveTo>
                  <a:pt x="824356" y="377749"/>
                </a:moveTo>
                <a:lnTo>
                  <a:pt x="785144" y="382010"/>
                </a:lnTo>
                <a:cubicBezTo>
                  <a:pt x="777207" y="382846"/>
                  <a:pt x="771644" y="385059"/>
                  <a:pt x="768455" y="388648"/>
                </a:cubicBezTo>
                <a:cubicBezTo>
                  <a:pt x="765265" y="392238"/>
                  <a:pt x="763670" y="397821"/>
                  <a:pt x="763670" y="405397"/>
                </a:cubicBezTo>
                <a:cubicBezTo>
                  <a:pt x="763670" y="412973"/>
                  <a:pt x="765305" y="418730"/>
                  <a:pt x="768576" y="422667"/>
                </a:cubicBezTo>
                <a:cubicBezTo>
                  <a:pt x="771847" y="426604"/>
                  <a:pt x="776553" y="428573"/>
                  <a:pt x="782694" y="428573"/>
                </a:cubicBezTo>
                <a:cubicBezTo>
                  <a:pt x="788835" y="428573"/>
                  <a:pt x="795475" y="427808"/>
                  <a:pt x="802614" y="426278"/>
                </a:cubicBezTo>
                <a:cubicBezTo>
                  <a:pt x="809753" y="424748"/>
                  <a:pt x="815407" y="423239"/>
                  <a:pt x="819577" y="421751"/>
                </a:cubicBezTo>
                <a:lnTo>
                  <a:pt x="824356" y="420043"/>
                </a:lnTo>
                <a:close/>
                <a:moveTo>
                  <a:pt x="2393321" y="331104"/>
                </a:moveTo>
                <a:cubicBezTo>
                  <a:pt x="2379041" y="331104"/>
                  <a:pt x="2369348" y="335089"/>
                  <a:pt x="2364243" y="343061"/>
                </a:cubicBezTo>
                <a:cubicBezTo>
                  <a:pt x="2359137" y="351032"/>
                  <a:pt x="2356585" y="363851"/>
                  <a:pt x="2356585" y="381517"/>
                </a:cubicBezTo>
                <a:cubicBezTo>
                  <a:pt x="2356585" y="402496"/>
                  <a:pt x="2359774" y="415896"/>
                  <a:pt x="2366153" y="421719"/>
                </a:cubicBezTo>
                <a:cubicBezTo>
                  <a:pt x="2369275" y="424557"/>
                  <a:pt x="2372135" y="426409"/>
                  <a:pt x="2374731" y="427275"/>
                </a:cubicBezTo>
                <a:cubicBezTo>
                  <a:pt x="2377328" y="428140"/>
                  <a:pt x="2380905" y="428573"/>
                  <a:pt x="2385459" y="428573"/>
                </a:cubicBezTo>
                <a:cubicBezTo>
                  <a:pt x="2390015" y="428573"/>
                  <a:pt x="2395441" y="427632"/>
                  <a:pt x="2401739" y="425751"/>
                </a:cubicBezTo>
                <a:cubicBezTo>
                  <a:pt x="2408035" y="423870"/>
                  <a:pt x="2412935" y="421981"/>
                  <a:pt x="2416435" y="420083"/>
                </a:cubicBezTo>
                <a:lnTo>
                  <a:pt x="2420635" y="417807"/>
                </a:lnTo>
                <a:lnTo>
                  <a:pt x="2420635" y="333497"/>
                </a:lnTo>
                <a:cubicBezTo>
                  <a:pt x="2410265" y="331901"/>
                  <a:pt x="2401161" y="331104"/>
                  <a:pt x="2393321" y="331104"/>
                </a:cubicBezTo>
                <a:close/>
                <a:moveTo>
                  <a:pt x="2277003" y="331104"/>
                </a:moveTo>
                <a:cubicBezTo>
                  <a:pt x="2253857" y="331104"/>
                  <a:pt x="2242285" y="345279"/>
                  <a:pt x="2242285" y="373630"/>
                </a:cubicBezTo>
                <a:lnTo>
                  <a:pt x="2309029" y="373630"/>
                </a:lnTo>
                <a:cubicBezTo>
                  <a:pt x="2309029" y="358629"/>
                  <a:pt x="2306491" y="347790"/>
                  <a:pt x="2301415" y="341116"/>
                </a:cubicBezTo>
                <a:cubicBezTo>
                  <a:pt x="2296340" y="334441"/>
                  <a:pt x="2288203" y="331104"/>
                  <a:pt x="2277003" y="331104"/>
                </a:cubicBezTo>
                <a:close/>
                <a:moveTo>
                  <a:pt x="1844458" y="331104"/>
                </a:moveTo>
                <a:cubicBezTo>
                  <a:pt x="1838709" y="331104"/>
                  <a:pt x="1832671" y="331840"/>
                  <a:pt x="1826343" y="333311"/>
                </a:cubicBezTo>
                <a:cubicBezTo>
                  <a:pt x="1820015" y="334783"/>
                  <a:pt x="1815213" y="336231"/>
                  <a:pt x="1811939" y="337655"/>
                </a:cubicBezTo>
                <a:lnTo>
                  <a:pt x="1808175" y="339290"/>
                </a:lnTo>
                <a:lnTo>
                  <a:pt x="1808175" y="427423"/>
                </a:lnTo>
                <a:cubicBezTo>
                  <a:pt x="1818126" y="428190"/>
                  <a:pt x="1826712" y="428573"/>
                  <a:pt x="1833933" y="428573"/>
                </a:cubicBezTo>
                <a:cubicBezTo>
                  <a:pt x="1841154" y="428573"/>
                  <a:pt x="1847437" y="427671"/>
                  <a:pt x="1852780" y="425867"/>
                </a:cubicBezTo>
                <a:cubicBezTo>
                  <a:pt x="1858124" y="424064"/>
                  <a:pt x="1862185" y="420938"/>
                  <a:pt x="1864965" y="416491"/>
                </a:cubicBezTo>
                <a:cubicBezTo>
                  <a:pt x="1867746" y="412044"/>
                  <a:pt x="1869613" y="406918"/>
                  <a:pt x="1870568" y="401112"/>
                </a:cubicBezTo>
                <a:cubicBezTo>
                  <a:pt x="1871523" y="395307"/>
                  <a:pt x="1872000" y="387580"/>
                  <a:pt x="1872000" y="377931"/>
                </a:cubicBezTo>
                <a:cubicBezTo>
                  <a:pt x="1872000" y="360715"/>
                  <a:pt x="1870128" y="348606"/>
                  <a:pt x="1866384" y="341605"/>
                </a:cubicBezTo>
                <a:cubicBezTo>
                  <a:pt x="1862639" y="334604"/>
                  <a:pt x="1855330" y="331104"/>
                  <a:pt x="1844458" y="331104"/>
                </a:cubicBezTo>
                <a:close/>
                <a:moveTo>
                  <a:pt x="1597258" y="331104"/>
                </a:moveTo>
                <a:cubicBezTo>
                  <a:pt x="1591852" y="331104"/>
                  <a:pt x="1585974" y="332089"/>
                  <a:pt x="1579623" y="334059"/>
                </a:cubicBezTo>
                <a:cubicBezTo>
                  <a:pt x="1573273" y="336030"/>
                  <a:pt x="1568369" y="337951"/>
                  <a:pt x="1564914" y="339823"/>
                </a:cubicBezTo>
                <a:lnTo>
                  <a:pt x="1560746" y="342084"/>
                </a:lnTo>
                <a:lnTo>
                  <a:pt x="1560746" y="425841"/>
                </a:lnTo>
                <a:cubicBezTo>
                  <a:pt x="1570761" y="427662"/>
                  <a:pt x="1579867" y="428573"/>
                  <a:pt x="1588064" y="428573"/>
                </a:cubicBezTo>
                <a:cubicBezTo>
                  <a:pt x="1601589" y="428573"/>
                  <a:pt x="1611130" y="424809"/>
                  <a:pt x="1616687" y="417282"/>
                </a:cubicBezTo>
                <a:cubicBezTo>
                  <a:pt x="1622244" y="409755"/>
                  <a:pt x="1625022" y="397066"/>
                  <a:pt x="1625022" y="379213"/>
                </a:cubicBezTo>
                <a:cubicBezTo>
                  <a:pt x="1625022" y="361361"/>
                  <a:pt x="1622687" y="348880"/>
                  <a:pt x="1618017" y="341769"/>
                </a:cubicBezTo>
                <a:cubicBezTo>
                  <a:pt x="1613348" y="334659"/>
                  <a:pt x="1606428" y="331104"/>
                  <a:pt x="1597258" y="331104"/>
                </a:cubicBezTo>
                <a:close/>
                <a:moveTo>
                  <a:pt x="1362603" y="331104"/>
                </a:moveTo>
                <a:cubicBezTo>
                  <a:pt x="1339458" y="331104"/>
                  <a:pt x="1327885" y="345279"/>
                  <a:pt x="1327885" y="373630"/>
                </a:cubicBezTo>
                <a:lnTo>
                  <a:pt x="1394629" y="373630"/>
                </a:lnTo>
                <a:cubicBezTo>
                  <a:pt x="1394629" y="358629"/>
                  <a:pt x="1392091" y="347790"/>
                  <a:pt x="1387015" y="341116"/>
                </a:cubicBezTo>
                <a:cubicBezTo>
                  <a:pt x="1381940" y="334441"/>
                  <a:pt x="1373802" y="331104"/>
                  <a:pt x="1362603" y="331104"/>
                </a:cubicBezTo>
                <a:close/>
                <a:moveTo>
                  <a:pt x="1254358" y="331104"/>
                </a:moveTo>
                <a:cubicBezTo>
                  <a:pt x="1248952" y="331104"/>
                  <a:pt x="1243074" y="332089"/>
                  <a:pt x="1236723" y="334059"/>
                </a:cubicBezTo>
                <a:cubicBezTo>
                  <a:pt x="1230373" y="336030"/>
                  <a:pt x="1225469" y="337951"/>
                  <a:pt x="1222014" y="339823"/>
                </a:cubicBezTo>
                <a:lnTo>
                  <a:pt x="1217846" y="342084"/>
                </a:lnTo>
                <a:lnTo>
                  <a:pt x="1217846" y="425841"/>
                </a:lnTo>
                <a:cubicBezTo>
                  <a:pt x="1227861" y="427662"/>
                  <a:pt x="1236967" y="428573"/>
                  <a:pt x="1245164" y="428573"/>
                </a:cubicBezTo>
                <a:cubicBezTo>
                  <a:pt x="1258689" y="428573"/>
                  <a:pt x="1268230" y="424809"/>
                  <a:pt x="1273787" y="417282"/>
                </a:cubicBezTo>
                <a:cubicBezTo>
                  <a:pt x="1279344" y="409755"/>
                  <a:pt x="1282122" y="397066"/>
                  <a:pt x="1282122" y="379213"/>
                </a:cubicBezTo>
                <a:cubicBezTo>
                  <a:pt x="1282122" y="361361"/>
                  <a:pt x="1279787" y="348880"/>
                  <a:pt x="1275117" y="341769"/>
                </a:cubicBezTo>
                <a:cubicBezTo>
                  <a:pt x="1270448" y="334659"/>
                  <a:pt x="1263528" y="331104"/>
                  <a:pt x="1254358" y="331104"/>
                </a:cubicBezTo>
                <a:close/>
                <a:moveTo>
                  <a:pt x="1006708" y="331104"/>
                </a:moveTo>
                <a:cubicBezTo>
                  <a:pt x="1001302" y="331104"/>
                  <a:pt x="995424" y="332089"/>
                  <a:pt x="989073" y="334059"/>
                </a:cubicBezTo>
                <a:cubicBezTo>
                  <a:pt x="982722" y="336030"/>
                  <a:pt x="977820" y="337951"/>
                  <a:pt x="974364" y="339823"/>
                </a:cubicBezTo>
                <a:lnTo>
                  <a:pt x="970196" y="342084"/>
                </a:lnTo>
                <a:lnTo>
                  <a:pt x="970196" y="425841"/>
                </a:lnTo>
                <a:cubicBezTo>
                  <a:pt x="980211" y="427662"/>
                  <a:pt x="989317" y="428573"/>
                  <a:pt x="997514" y="428573"/>
                </a:cubicBezTo>
                <a:cubicBezTo>
                  <a:pt x="1011039" y="428573"/>
                  <a:pt x="1020580" y="424809"/>
                  <a:pt x="1026137" y="417282"/>
                </a:cubicBezTo>
                <a:cubicBezTo>
                  <a:pt x="1031693" y="409755"/>
                  <a:pt x="1034472" y="397066"/>
                  <a:pt x="1034472" y="379213"/>
                </a:cubicBezTo>
                <a:cubicBezTo>
                  <a:pt x="1034472" y="361361"/>
                  <a:pt x="1032137" y="348880"/>
                  <a:pt x="1027467" y="341769"/>
                </a:cubicBezTo>
                <a:cubicBezTo>
                  <a:pt x="1022798" y="334659"/>
                  <a:pt x="1015878" y="331104"/>
                  <a:pt x="1006708" y="331104"/>
                </a:cubicBezTo>
                <a:close/>
                <a:moveTo>
                  <a:pt x="191028" y="331104"/>
                </a:moveTo>
                <a:cubicBezTo>
                  <a:pt x="167883" y="331104"/>
                  <a:pt x="156310" y="345279"/>
                  <a:pt x="156310" y="373630"/>
                </a:cubicBezTo>
                <a:lnTo>
                  <a:pt x="223054" y="373630"/>
                </a:lnTo>
                <a:cubicBezTo>
                  <a:pt x="223054" y="358629"/>
                  <a:pt x="220516" y="347790"/>
                  <a:pt x="215440" y="341116"/>
                </a:cubicBezTo>
                <a:cubicBezTo>
                  <a:pt x="210365" y="334441"/>
                  <a:pt x="202227" y="331104"/>
                  <a:pt x="191028" y="331104"/>
                </a:cubicBezTo>
                <a:close/>
                <a:moveTo>
                  <a:pt x="1957902" y="321603"/>
                </a:moveTo>
                <a:lnTo>
                  <a:pt x="1970321" y="321603"/>
                </a:lnTo>
                <a:lnTo>
                  <a:pt x="1970321" y="438074"/>
                </a:lnTo>
                <a:lnTo>
                  <a:pt x="1957902" y="438074"/>
                </a:lnTo>
                <a:close/>
                <a:moveTo>
                  <a:pt x="1671030" y="321603"/>
                </a:moveTo>
                <a:lnTo>
                  <a:pt x="1683449" y="321603"/>
                </a:lnTo>
                <a:lnTo>
                  <a:pt x="1683449" y="381517"/>
                </a:lnTo>
                <a:cubicBezTo>
                  <a:pt x="1683449" y="400955"/>
                  <a:pt x="1685095" y="413657"/>
                  <a:pt x="1688387" y="419624"/>
                </a:cubicBezTo>
                <a:cubicBezTo>
                  <a:pt x="1691680" y="425590"/>
                  <a:pt x="1698916" y="428573"/>
                  <a:pt x="1710096" y="428573"/>
                </a:cubicBezTo>
                <a:cubicBezTo>
                  <a:pt x="1715834" y="428573"/>
                  <a:pt x="1721670" y="427669"/>
                  <a:pt x="1727601" y="425860"/>
                </a:cubicBezTo>
                <a:cubicBezTo>
                  <a:pt x="1733533" y="424052"/>
                  <a:pt x="1737934" y="422328"/>
                  <a:pt x="1740803" y="420690"/>
                </a:cubicBezTo>
                <a:lnTo>
                  <a:pt x="1744586" y="418347"/>
                </a:lnTo>
                <a:lnTo>
                  <a:pt x="1744586" y="321603"/>
                </a:lnTo>
                <a:lnTo>
                  <a:pt x="1757009" y="321603"/>
                </a:lnTo>
                <a:lnTo>
                  <a:pt x="1757009" y="438074"/>
                </a:lnTo>
                <a:lnTo>
                  <a:pt x="1744586" y="438074"/>
                </a:lnTo>
                <a:lnTo>
                  <a:pt x="1744586" y="429105"/>
                </a:lnTo>
                <a:cubicBezTo>
                  <a:pt x="1745502" y="429662"/>
                  <a:pt x="1744795" y="430602"/>
                  <a:pt x="1742464" y="431923"/>
                </a:cubicBezTo>
                <a:cubicBezTo>
                  <a:pt x="1740133" y="433245"/>
                  <a:pt x="1735644" y="434937"/>
                  <a:pt x="1728998" y="436999"/>
                </a:cubicBezTo>
                <a:cubicBezTo>
                  <a:pt x="1722352" y="439061"/>
                  <a:pt x="1716051" y="440092"/>
                  <a:pt x="1710096" y="440092"/>
                </a:cubicBezTo>
                <a:cubicBezTo>
                  <a:pt x="1694272" y="440092"/>
                  <a:pt x="1683805" y="436060"/>
                  <a:pt x="1678695" y="427996"/>
                </a:cubicBezTo>
                <a:cubicBezTo>
                  <a:pt x="1673585" y="419932"/>
                  <a:pt x="1671030" y="404589"/>
                  <a:pt x="1671030" y="381967"/>
                </a:cubicBezTo>
                <a:close/>
                <a:moveTo>
                  <a:pt x="614877" y="321603"/>
                </a:moveTo>
                <a:lnTo>
                  <a:pt x="627296" y="321603"/>
                </a:lnTo>
                <a:lnTo>
                  <a:pt x="627296" y="438074"/>
                </a:lnTo>
                <a:lnTo>
                  <a:pt x="614877" y="438074"/>
                </a:lnTo>
                <a:close/>
                <a:moveTo>
                  <a:pt x="2277003" y="319584"/>
                </a:moveTo>
                <a:cubicBezTo>
                  <a:pt x="2291943" y="319584"/>
                  <a:pt x="2303161" y="324081"/>
                  <a:pt x="2310656" y="333074"/>
                </a:cubicBezTo>
                <a:cubicBezTo>
                  <a:pt x="2318151" y="342066"/>
                  <a:pt x="2321898" y="356196"/>
                  <a:pt x="2321898" y="375463"/>
                </a:cubicBezTo>
                <a:lnTo>
                  <a:pt x="2321898" y="385150"/>
                </a:lnTo>
                <a:lnTo>
                  <a:pt x="2242285" y="385150"/>
                </a:lnTo>
                <a:cubicBezTo>
                  <a:pt x="2242285" y="399449"/>
                  <a:pt x="2244657" y="410261"/>
                  <a:pt x="2249402" y="417586"/>
                </a:cubicBezTo>
                <a:cubicBezTo>
                  <a:pt x="2254147" y="424911"/>
                  <a:pt x="2262237" y="428573"/>
                  <a:pt x="2273673" y="428573"/>
                </a:cubicBezTo>
                <a:cubicBezTo>
                  <a:pt x="2285109" y="428573"/>
                  <a:pt x="2296499" y="428063"/>
                  <a:pt x="2307843" y="427044"/>
                </a:cubicBezTo>
                <a:lnTo>
                  <a:pt x="2317023" y="426326"/>
                </a:lnTo>
                <a:lnTo>
                  <a:pt x="2317637" y="437896"/>
                </a:lnTo>
                <a:cubicBezTo>
                  <a:pt x="2299487" y="439360"/>
                  <a:pt x="2284884" y="440092"/>
                  <a:pt x="2273828" y="440092"/>
                </a:cubicBezTo>
                <a:cubicBezTo>
                  <a:pt x="2257159" y="439935"/>
                  <a:pt x="2245590" y="434847"/>
                  <a:pt x="2239120" y="424828"/>
                </a:cubicBezTo>
                <a:cubicBezTo>
                  <a:pt x="2232650" y="414809"/>
                  <a:pt x="2229415" y="399774"/>
                  <a:pt x="2229415" y="379724"/>
                </a:cubicBezTo>
                <a:cubicBezTo>
                  <a:pt x="2229415" y="339631"/>
                  <a:pt x="2245278" y="319584"/>
                  <a:pt x="2277003" y="319584"/>
                </a:cubicBezTo>
                <a:close/>
                <a:moveTo>
                  <a:pt x="2038534" y="319584"/>
                </a:moveTo>
                <a:cubicBezTo>
                  <a:pt x="2050721" y="319584"/>
                  <a:pt x="2062192" y="320418"/>
                  <a:pt x="2072945" y="322085"/>
                </a:cubicBezTo>
                <a:lnTo>
                  <a:pt x="2080739" y="323296"/>
                </a:lnTo>
                <a:lnTo>
                  <a:pt x="2080100" y="334693"/>
                </a:lnTo>
                <a:cubicBezTo>
                  <a:pt x="2063210" y="332300"/>
                  <a:pt x="2049803" y="331104"/>
                  <a:pt x="2039881" y="331104"/>
                </a:cubicBezTo>
                <a:cubicBezTo>
                  <a:pt x="2021371" y="331104"/>
                  <a:pt x="2012117" y="337816"/>
                  <a:pt x="2012117" y="351242"/>
                </a:cubicBezTo>
                <a:cubicBezTo>
                  <a:pt x="2012117" y="357619"/>
                  <a:pt x="2013981" y="362106"/>
                  <a:pt x="2017709" y="364703"/>
                </a:cubicBezTo>
                <a:cubicBezTo>
                  <a:pt x="2021436" y="367299"/>
                  <a:pt x="2030474" y="369719"/>
                  <a:pt x="2044823" y="371961"/>
                </a:cubicBezTo>
                <a:cubicBezTo>
                  <a:pt x="2059171" y="374203"/>
                  <a:pt x="2069417" y="377345"/>
                  <a:pt x="2075560" y="381387"/>
                </a:cubicBezTo>
                <a:cubicBezTo>
                  <a:pt x="2081704" y="385429"/>
                  <a:pt x="2084776" y="393458"/>
                  <a:pt x="2084776" y="405474"/>
                </a:cubicBezTo>
                <a:cubicBezTo>
                  <a:pt x="2084776" y="417490"/>
                  <a:pt x="2080928" y="426263"/>
                  <a:pt x="2073231" y="431795"/>
                </a:cubicBezTo>
                <a:cubicBezTo>
                  <a:pt x="2065535" y="437327"/>
                  <a:pt x="2054418" y="440092"/>
                  <a:pt x="2039881" y="440092"/>
                </a:cubicBezTo>
                <a:cubicBezTo>
                  <a:pt x="2032042" y="440092"/>
                  <a:pt x="2021768" y="439196"/>
                  <a:pt x="2009059" y="437403"/>
                </a:cubicBezTo>
                <a:lnTo>
                  <a:pt x="2000594" y="436199"/>
                </a:lnTo>
                <a:lnTo>
                  <a:pt x="2001751" y="424533"/>
                </a:lnTo>
                <a:cubicBezTo>
                  <a:pt x="2019323" y="427226"/>
                  <a:pt x="2032757" y="428573"/>
                  <a:pt x="2042054" y="428573"/>
                </a:cubicBezTo>
                <a:cubicBezTo>
                  <a:pt x="2051352" y="428573"/>
                  <a:pt x="2058652" y="426874"/>
                  <a:pt x="2063953" y="423476"/>
                </a:cubicBezTo>
                <a:cubicBezTo>
                  <a:pt x="2069255" y="420078"/>
                  <a:pt x="2071906" y="414283"/>
                  <a:pt x="2071906" y="406092"/>
                </a:cubicBezTo>
                <a:cubicBezTo>
                  <a:pt x="2071906" y="397900"/>
                  <a:pt x="2069871" y="392537"/>
                  <a:pt x="2065802" y="390002"/>
                </a:cubicBezTo>
                <a:cubicBezTo>
                  <a:pt x="2061733" y="387467"/>
                  <a:pt x="2052625" y="385115"/>
                  <a:pt x="2038481" y="382944"/>
                </a:cubicBezTo>
                <a:cubicBezTo>
                  <a:pt x="2024336" y="380774"/>
                  <a:pt x="2014261" y="377701"/>
                  <a:pt x="2008255" y="373725"/>
                </a:cubicBezTo>
                <a:cubicBezTo>
                  <a:pt x="2002250" y="369750"/>
                  <a:pt x="1999247" y="363099"/>
                  <a:pt x="1999247" y="353774"/>
                </a:cubicBezTo>
                <a:cubicBezTo>
                  <a:pt x="1999247" y="344449"/>
                  <a:pt x="2001415" y="337257"/>
                  <a:pt x="2005751" y="332197"/>
                </a:cubicBezTo>
                <a:cubicBezTo>
                  <a:pt x="2010088" y="327137"/>
                  <a:pt x="2015127" y="323769"/>
                  <a:pt x="2020869" y="322095"/>
                </a:cubicBezTo>
                <a:cubicBezTo>
                  <a:pt x="2026612" y="320421"/>
                  <a:pt x="2032500" y="319584"/>
                  <a:pt x="2038534" y="319584"/>
                </a:cubicBezTo>
                <a:close/>
                <a:moveTo>
                  <a:pt x="1597258" y="319584"/>
                </a:moveTo>
                <a:cubicBezTo>
                  <a:pt x="1611564" y="319584"/>
                  <a:pt x="1621913" y="324399"/>
                  <a:pt x="1628304" y="334027"/>
                </a:cubicBezTo>
                <a:cubicBezTo>
                  <a:pt x="1634696" y="343656"/>
                  <a:pt x="1637891" y="358780"/>
                  <a:pt x="1637891" y="379399"/>
                </a:cubicBezTo>
                <a:cubicBezTo>
                  <a:pt x="1637891" y="400018"/>
                  <a:pt x="1634072" y="415289"/>
                  <a:pt x="1626435" y="425210"/>
                </a:cubicBezTo>
                <a:cubicBezTo>
                  <a:pt x="1618797" y="435132"/>
                  <a:pt x="1606006" y="440092"/>
                  <a:pt x="1588064" y="440092"/>
                </a:cubicBezTo>
                <a:cubicBezTo>
                  <a:pt x="1577674" y="440092"/>
                  <a:pt x="1568568" y="439046"/>
                  <a:pt x="1560746" y="436953"/>
                </a:cubicBezTo>
                <a:lnTo>
                  <a:pt x="1560746" y="489652"/>
                </a:lnTo>
                <a:lnTo>
                  <a:pt x="1548327" y="489652"/>
                </a:lnTo>
                <a:lnTo>
                  <a:pt x="1548327" y="321603"/>
                </a:lnTo>
                <a:lnTo>
                  <a:pt x="1560746" y="321603"/>
                </a:lnTo>
                <a:lnTo>
                  <a:pt x="1560746" y="330793"/>
                </a:lnTo>
                <a:cubicBezTo>
                  <a:pt x="1562839" y="328252"/>
                  <a:pt x="1567893" y="325749"/>
                  <a:pt x="1575907" y="323283"/>
                </a:cubicBezTo>
                <a:cubicBezTo>
                  <a:pt x="1583921" y="320817"/>
                  <a:pt x="1591038" y="319584"/>
                  <a:pt x="1597258" y="319584"/>
                </a:cubicBezTo>
                <a:close/>
                <a:moveTo>
                  <a:pt x="1362603" y="319584"/>
                </a:moveTo>
                <a:cubicBezTo>
                  <a:pt x="1377543" y="319584"/>
                  <a:pt x="1388761" y="324081"/>
                  <a:pt x="1396256" y="333074"/>
                </a:cubicBezTo>
                <a:cubicBezTo>
                  <a:pt x="1403751" y="342066"/>
                  <a:pt x="1407498" y="356196"/>
                  <a:pt x="1407498" y="375463"/>
                </a:cubicBezTo>
                <a:lnTo>
                  <a:pt x="1407498" y="385150"/>
                </a:lnTo>
                <a:lnTo>
                  <a:pt x="1327885" y="385150"/>
                </a:lnTo>
                <a:cubicBezTo>
                  <a:pt x="1327885" y="399449"/>
                  <a:pt x="1330257" y="410261"/>
                  <a:pt x="1335002" y="417586"/>
                </a:cubicBezTo>
                <a:cubicBezTo>
                  <a:pt x="1339746" y="424911"/>
                  <a:pt x="1347837" y="428573"/>
                  <a:pt x="1359273" y="428573"/>
                </a:cubicBezTo>
                <a:cubicBezTo>
                  <a:pt x="1370709" y="428573"/>
                  <a:pt x="1382099" y="428063"/>
                  <a:pt x="1393443" y="427044"/>
                </a:cubicBezTo>
                <a:lnTo>
                  <a:pt x="1402623" y="426326"/>
                </a:lnTo>
                <a:lnTo>
                  <a:pt x="1403237" y="437896"/>
                </a:lnTo>
                <a:cubicBezTo>
                  <a:pt x="1385087" y="439360"/>
                  <a:pt x="1370484" y="440092"/>
                  <a:pt x="1359428" y="440092"/>
                </a:cubicBezTo>
                <a:cubicBezTo>
                  <a:pt x="1342759" y="439935"/>
                  <a:pt x="1331190" y="434847"/>
                  <a:pt x="1324720" y="424828"/>
                </a:cubicBezTo>
                <a:cubicBezTo>
                  <a:pt x="1318250" y="414809"/>
                  <a:pt x="1315015" y="399774"/>
                  <a:pt x="1315015" y="379724"/>
                </a:cubicBezTo>
                <a:cubicBezTo>
                  <a:pt x="1315015" y="339631"/>
                  <a:pt x="1330878" y="319584"/>
                  <a:pt x="1362603" y="319584"/>
                </a:cubicBezTo>
                <a:close/>
                <a:moveTo>
                  <a:pt x="1254358" y="319584"/>
                </a:moveTo>
                <a:cubicBezTo>
                  <a:pt x="1268664" y="319584"/>
                  <a:pt x="1279013" y="324399"/>
                  <a:pt x="1285404" y="334027"/>
                </a:cubicBezTo>
                <a:cubicBezTo>
                  <a:pt x="1291796" y="343656"/>
                  <a:pt x="1294991" y="358780"/>
                  <a:pt x="1294991" y="379399"/>
                </a:cubicBezTo>
                <a:cubicBezTo>
                  <a:pt x="1294991" y="400018"/>
                  <a:pt x="1291172" y="415289"/>
                  <a:pt x="1283535" y="425210"/>
                </a:cubicBezTo>
                <a:cubicBezTo>
                  <a:pt x="1275897" y="435132"/>
                  <a:pt x="1263106" y="440092"/>
                  <a:pt x="1245164" y="440092"/>
                </a:cubicBezTo>
                <a:cubicBezTo>
                  <a:pt x="1234774" y="440092"/>
                  <a:pt x="1225668" y="439046"/>
                  <a:pt x="1217846" y="436953"/>
                </a:cubicBezTo>
                <a:lnTo>
                  <a:pt x="1217846" y="489652"/>
                </a:lnTo>
                <a:lnTo>
                  <a:pt x="1205427" y="489652"/>
                </a:lnTo>
                <a:lnTo>
                  <a:pt x="1205427" y="321603"/>
                </a:lnTo>
                <a:lnTo>
                  <a:pt x="1217846" y="321603"/>
                </a:lnTo>
                <a:lnTo>
                  <a:pt x="1217846" y="330793"/>
                </a:lnTo>
                <a:cubicBezTo>
                  <a:pt x="1219939" y="328252"/>
                  <a:pt x="1224993" y="325749"/>
                  <a:pt x="1233007" y="323283"/>
                </a:cubicBezTo>
                <a:cubicBezTo>
                  <a:pt x="1241021" y="320817"/>
                  <a:pt x="1248138" y="319584"/>
                  <a:pt x="1254358" y="319584"/>
                </a:cubicBezTo>
                <a:close/>
                <a:moveTo>
                  <a:pt x="1125600" y="319584"/>
                </a:moveTo>
                <a:cubicBezTo>
                  <a:pt x="1148950" y="319584"/>
                  <a:pt x="1160626" y="331931"/>
                  <a:pt x="1160626" y="356625"/>
                </a:cubicBezTo>
                <a:lnTo>
                  <a:pt x="1160626" y="421308"/>
                </a:lnTo>
                <a:cubicBezTo>
                  <a:pt x="1161078" y="425382"/>
                  <a:pt x="1166685" y="427877"/>
                  <a:pt x="1177446" y="428791"/>
                </a:cubicBezTo>
                <a:lnTo>
                  <a:pt x="1176824" y="439867"/>
                </a:lnTo>
                <a:cubicBezTo>
                  <a:pt x="1163682" y="439867"/>
                  <a:pt x="1154996" y="436728"/>
                  <a:pt x="1150767" y="430448"/>
                </a:cubicBezTo>
                <a:cubicBezTo>
                  <a:pt x="1136370" y="436878"/>
                  <a:pt x="1121552" y="440092"/>
                  <a:pt x="1106312" y="440092"/>
                </a:cubicBezTo>
                <a:cubicBezTo>
                  <a:pt x="1096368" y="440092"/>
                  <a:pt x="1088605" y="437099"/>
                  <a:pt x="1083023" y="431111"/>
                </a:cubicBezTo>
                <a:cubicBezTo>
                  <a:pt x="1077441" y="425123"/>
                  <a:pt x="1074651" y="416730"/>
                  <a:pt x="1074651" y="405931"/>
                </a:cubicBezTo>
                <a:cubicBezTo>
                  <a:pt x="1074651" y="395132"/>
                  <a:pt x="1077296" y="386845"/>
                  <a:pt x="1082587" y="381071"/>
                </a:cubicBezTo>
                <a:cubicBezTo>
                  <a:pt x="1087878" y="375296"/>
                  <a:pt x="1096227" y="371855"/>
                  <a:pt x="1107633" y="370748"/>
                </a:cubicBezTo>
                <a:lnTo>
                  <a:pt x="1148206" y="366476"/>
                </a:lnTo>
                <a:lnTo>
                  <a:pt x="1148206" y="356625"/>
                </a:lnTo>
                <a:cubicBezTo>
                  <a:pt x="1148206" y="347702"/>
                  <a:pt x="1146359" y="341293"/>
                  <a:pt x="1142664" y="337397"/>
                </a:cubicBezTo>
                <a:cubicBezTo>
                  <a:pt x="1138970" y="333502"/>
                  <a:pt x="1133282" y="331554"/>
                  <a:pt x="1125600" y="331554"/>
                </a:cubicBezTo>
                <a:cubicBezTo>
                  <a:pt x="1117268" y="331554"/>
                  <a:pt x="1105552" y="332525"/>
                  <a:pt x="1090453" y="334468"/>
                </a:cubicBezTo>
                <a:lnTo>
                  <a:pt x="1081148" y="335365"/>
                </a:lnTo>
                <a:lnTo>
                  <a:pt x="1080255" y="323985"/>
                </a:lnTo>
                <a:cubicBezTo>
                  <a:pt x="1098391" y="321051"/>
                  <a:pt x="1113505" y="319584"/>
                  <a:pt x="1125600" y="319584"/>
                </a:cubicBezTo>
                <a:close/>
                <a:moveTo>
                  <a:pt x="1006708" y="319584"/>
                </a:moveTo>
                <a:cubicBezTo>
                  <a:pt x="1021014" y="319584"/>
                  <a:pt x="1031363" y="324399"/>
                  <a:pt x="1037754" y="334027"/>
                </a:cubicBezTo>
                <a:cubicBezTo>
                  <a:pt x="1044146" y="343656"/>
                  <a:pt x="1047341" y="358780"/>
                  <a:pt x="1047341" y="379399"/>
                </a:cubicBezTo>
                <a:cubicBezTo>
                  <a:pt x="1047341" y="400018"/>
                  <a:pt x="1043522" y="415289"/>
                  <a:pt x="1035885" y="425210"/>
                </a:cubicBezTo>
                <a:cubicBezTo>
                  <a:pt x="1028247" y="435132"/>
                  <a:pt x="1015456" y="440092"/>
                  <a:pt x="997514" y="440092"/>
                </a:cubicBezTo>
                <a:cubicBezTo>
                  <a:pt x="987124" y="440092"/>
                  <a:pt x="978018" y="439046"/>
                  <a:pt x="970196" y="436953"/>
                </a:cubicBezTo>
                <a:lnTo>
                  <a:pt x="970196" y="489652"/>
                </a:lnTo>
                <a:lnTo>
                  <a:pt x="957777" y="489652"/>
                </a:lnTo>
                <a:lnTo>
                  <a:pt x="957777" y="321603"/>
                </a:lnTo>
                <a:lnTo>
                  <a:pt x="970196" y="321603"/>
                </a:lnTo>
                <a:lnTo>
                  <a:pt x="970196" y="330793"/>
                </a:lnTo>
                <a:cubicBezTo>
                  <a:pt x="972289" y="328252"/>
                  <a:pt x="977343" y="325749"/>
                  <a:pt x="985357" y="323283"/>
                </a:cubicBezTo>
                <a:cubicBezTo>
                  <a:pt x="993371" y="320817"/>
                  <a:pt x="1000488" y="319584"/>
                  <a:pt x="1006708" y="319584"/>
                </a:cubicBezTo>
                <a:close/>
                <a:moveTo>
                  <a:pt x="801750" y="319584"/>
                </a:moveTo>
                <a:cubicBezTo>
                  <a:pt x="825100" y="319584"/>
                  <a:pt x="836776" y="331931"/>
                  <a:pt x="836776" y="356625"/>
                </a:cubicBezTo>
                <a:lnTo>
                  <a:pt x="836776" y="421308"/>
                </a:lnTo>
                <a:cubicBezTo>
                  <a:pt x="837228" y="425382"/>
                  <a:pt x="842835" y="427877"/>
                  <a:pt x="853596" y="428791"/>
                </a:cubicBezTo>
                <a:lnTo>
                  <a:pt x="852974" y="439867"/>
                </a:lnTo>
                <a:cubicBezTo>
                  <a:pt x="839832" y="439867"/>
                  <a:pt x="831146" y="436728"/>
                  <a:pt x="826917" y="430448"/>
                </a:cubicBezTo>
                <a:cubicBezTo>
                  <a:pt x="812520" y="436878"/>
                  <a:pt x="797702" y="440092"/>
                  <a:pt x="782462" y="440092"/>
                </a:cubicBezTo>
                <a:cubicBezTo>
                  <a:pt x="772518" y="440092"/>
                  <a:pt x="764755" y="437099"/>
                  <a:pt x="759173" y="431111"/>
                </a:cubicBezTo>
                <a:cubicBezTo>
                  <a:pt x="753591" y="425123"/>
                  <a:pt x="750801" y="416730"/>
                  <a:pt x="750801" y="405931"/>
                </a:cubicBezTo>
                <a:cubicBezTo>
                  <a:pt x="750801" y="395132"/>
                  <a:pt x="753446" y="386845"/>
                  <a:pt x="758737" y="381071"/>
                </a:cubicBezTo>
                <a:cubicBezTo>
                  <a:pt x="764028" y="375296"/>
                  <a:pt x="772377" y="371855"/>
                  <a:pt x="783783" y="370748"/>
                </a:cubicBezTo>
                <a:lnTo>
                  <a:pt x="824356" y="366476"/>
                </a:lnTo>
                <a:lnTo>
                  <a:pt x="824356" y="356625"/>
                </a:lnTo>
                <a:cubicBezTo>
                  <a:pt x="824356" y="347702"/>
                  <a:pt x="822509" y="341293"/>
                  <a:pt x="818815" y="337397"/>
                </a:cubicBezTo>
                <a:cubicBezTo>
                  <a:pt x="815120" y="333502"/>
                  <a:pt x="809432" y="331554"/>
                  <a:pt x="801750" y="331554"/>
                </a:cubicBezTo>
                <a:cubicBezTo>
                  <a:pt x="793418" y="331554"/>
                  <a:pt x="781702" y="332525"/>
                  <a:pt x="766603" y="334468"/>
                </a:cubicBezTo>
                <a:lnTo>
                  <a:pt x="757298" y="335365"/>
                </a:lnTo>
                <a:lnTo>
                  <a:pt x="756405" y="323985"/>
                </a:lnTo>
                <a:cubicBezTo>
                  <a:pt x="774540" y="321051"/>
                  <a:pt x="789655" y="319584"/>
                  <a:pt x="801750" y="319584"/>
                </a:cubicBezTo>
                <a:close/>
                <a:moveTo>
                  <a:pt x="706293" y="319584"/>
                </a:moveTo>
                <a:lnTo>
                  <a:pt x="735696" y="322042"/>
                </a:lnTo>
                <a:lnTo>
                  <a:pt x="735061" y="333347"/>
                </a:lnTo>
                <a:cubicBezTo>
                  <a:pt x="721511" y="331851"/>
                  <a:pt x="711991" y="331104"/>
                  <a:pt x="706500" y="331104"/>
                </a:cubicBezTo>
                <a:cubicBezTo>
                  <a:pt x="693034" y="331104"/>
                  <a:pt x="683769" y="334433"/>
                  <a:pt x="678705" y="341092"/>
                </a:cubicBezTo>
                <a:cubicBezTo>
                  <a:pt x="673642" y="347752"/>
                  <a:pt x="671110" y="360410"/>
                  <a:pt x="671110" y="379067"/>
                </a:cubicBezTo>
                <a:cubicBezTo>
                  <a:pt x="671110" y="397724"/>
                  <a:pt x="673408" y="410639"/>
                  <a:pt x="678005" y="417813"/>
                </a:cubicBezTo>
                <a:cubicBezTo>
                  <a:pt x="682602" y="424986"/>
                  <a:pt x="692184" y="428573"/>
                  <a:pt x="706750" y="428573"/>
                </a:cubicBezTo>
                <a:lnTo>
                  <a:pt x="735528" y="426326"/>
                </a:lnTo>
                <a:lnTo>
                  <a:pt x="736143" y="437842"/>
                </a:lnTo>
                <a:cubicBezTo>
                  <a:pt x="722196" y="439342"/>
                  <a:pt x="712315" y="440092"/>
                  <a:pt x="706500" y="440092"/>
                </a:cubicBezTo>
                <a:cubicBezTo>
                  <a:pt x="687469" y="440092"/>
                  <a:pt x="674668" y="435540"/>
                  <a:pt x="668097" y="426435"/>
                </a:cubicBezTo>
                <a:cubicBezTo>
                  <a:pt x="661526" y="417331"/>
                  <a:pt x="658240" y="401580"/>
                  <a:pt x="658240" y="379183"/>
                </a:cubicBezTo>
                <a:cubicBezTo>
                  <a:pt x="658240" y="356786"/>
                  <a:pt x="661865" y="341254"/>
                  <a:pt x="669115" y="332586"/>
                </a:cubicBezTo>
                <a:cubicBezTo>
                  <a:pt x="676365" y="323918"/>
                  <a:pt x="688757" y="319584"/>
                  <a:pt x="706293" y="319584"/>
                </a:cubicBezTo>
                <a:close/>
                <a:moveTo>
                  <a:pt x="551863" y="319584"/>
                </a:moveTo>
                <a:cubicBezTo>
                  <a:pt x="566421" y="319584"/>
                  <a:pt x="576253" y="323614"/>
                  <a:pt x="581360" y="331673"/>
                </a:cubicBezTo>
                <a:cubicBezTo>
                  <a:pt x="586466" y="339733"/>
                  <a:pt x="589020" y="355002"/>
                  <a:pt x="589020" y="377481"/>
                </a:cubicBezTo>
                <a:lnTo>
                  <a:pt x="589020" y="438074"/>
                </a:lnTo>
                <a:lnTo>
                  <a:pt x="576600" y="438074"/>
                </a:lnTo>
                <a:lnTo>
                  <a:pt x="576600" y="377931"/>
                </a:lnTo>
                <a:cubicBezTo>
                  <a:pt x="576600" y="358631"/>
                  <a:pt x="574956" y="346001"/>
                  <a:pt x="571668" y="340042"/>
                </a:cubicBezTo>
                <a:cubicBezTo>
                  <a:pt x="568379" y="334083"/>
                  <a:pt x="561142" y="331104"/>
                  <a:pt x="549958" y="331104"/>
                </a:cubicBezTo>
                <a:cubicBezTo>
                  <a:pt x="544214" y="331104"/>
                  <a:pt x="538175" y="332014"/>
                  <a:pt x="531841" y="333834"/>
                </a:cubicBezTo>
                <a:cubicBezTo>
                  <a:pt x="525507" y="335655"/>
                  <a:pt x="520615" y="337427"/>
                  <a:pt x="517164" y="339151"/>
                </a:cubicBezTo>
                <a:lnTo>
                  <a:pt x="512996" y="341409"/>
                </a:lnTo>
                <a:lnTo>
                  <a:pt x="512996" y="438074"/>
                </a:lnTo>
                <a:lnTo>
                  <a:pt x="500577" y="438074"/>
                </a:lnTo>
                <a:lnTo>
                  <a:pt x="500577" y="321603"/>
                </a:lnTo>
                <a:lnTo>
                  <a:pt x="512996" y="321603"/>
                </a:lnTo>
                <a:lnTo>
                  <a:pt x="512996" y="330343"/>
                </a:lnTo>
                <a:cubicBezTo>
                  <a:pt x="524350" y="323171"/>
                  <a:pt x="537305" y="319584"/>
                  <a:pt x="551863" y="319584"/>
                </a:cubicBezTo>
                <a:close/>
                <a:moveTo>
                  <a:pt x="315768" y="319584"/>
                </a:moveTo>
                <a:lnTo>
                  <a:pt x="345171" y="322042"/>
                </a:lnTo>
                <a:lnTo>
                  <a:pt x="344536" y="333347"/>
                </a:lnTo>
                <a:cubicBezTo>
                  <a:pt x="330986" y="331851"/>
                  <a:pt x="321466" y="331104"/>
                  <a:pt x="315975" y="331104"/>
                </a:cubicBezTo>
                <a:cubicBezTo>
                  <a:pt x="302509" y="331104"/>
                  <a:pt x="293244" y="334433"/>
                  <a:pt x="288180" y="341092"/>
                </a:cubicBezTo>
                <a:cubicBezTo>
                  <a:pt x="283117" y="347752"/>
                  <a:pt x="280585" y="360410"/>
                  <a:pt x="280585" y="379067"/>
                </a:cubicBezTo>
                <a:cubicBezTo>
                  <a:pt x="280585" y="397724"/>
                  <a:pt x="282883" y="410639"/>
                  <a:pt x="287480" y="417813"/>
                </a:cubicBezTo>
                <a:cubicBezTo>
                  <a:pt x="292077" y="424986"/>
                  <a:pt x="301659" y="428573"/>
                  <a:pt x="316225" y="428573"/>
                </a:cubicBezTo>
                <a:lnTo>
                  <a:pt x="345003" y="426326"/>
                </a:lnTo>
                <a:lnTo>
                  <a:pt x="345618" y="437842"/>
                </a:lnTo>
                <a:cubicBezTo>
                  <a:pt x="331671" y="439342"/>
                  <a:pt x="321790" y="440092"/>
                  <a:pt x="315975" y="440092"/>
                </a:cubicBezTo>
                <a:cubicBezTo>
                  <a:pt x="296944" y="440092"/>
                  <a:pt x="284143" y="435540"/>
                  <a:pt x="277572" y="426435"/>
                </a:cubicBezTo>
                <a:cubicBezTo>
                  <a:pt x="271001" y="417331"/>
                  <a:pt x="267715" y="401580"/>
                  <a:pt x="267715" y="379183"/>
                </a:cubicBezTo>
                <a:cubicBezTo>
                  <a:pt x="267715" y="356786"/>
                  <a:pt x="271340" y="341254"/>
                  <a:pt x="278590" y="332586"/>
                </a:cubicBezTo>
                <a:cubicBezTo>
                  <a:pt x="285840" y="323918"/>
                  <a:pt x="298232" y="319584"/>
                  <a:pt x="315768" y="319584"/>
                </a:cubicBezTo>
                <a:close/>
                <a:moveTo>
                  <a:pt x="191028" y="319584"/>
                </a:moveTo>
                <a:cubicBezTo>
                  <a:pt x="205968" y="319584"/>
                  <a:pt x="217186" y="324081"/>
                  <a:pt x="224681" y="333074"/>
                </a:cubicBezTo>
                <a:cubicBezTo>
                  <a:pt x="232176" y="342066"/>
                  <a:pt x="235923" y="356196"/>
                  <a:pt x="235923" y="375463"/>
                </a:cubicBezTo>
                <a:lnTo>
                  <a:pt x="235923" y="385150"/>
                </a:lnTo>
                <a:lnTo>
                  <a:pt x="156310" y="385150"/>
                </a:lnTo>
                <a:cubicBezTo>
                  <a:pt x="156310" y="399449"/>
                  <a:pt x="158682" y="410261"/>
                  <a:pt x="163427" y="417586"/>
                </a:cubicBezTo>
                <a:cubicBezTo>
                  <a:pt x="168171" y="424911"/>
                  <a:pt x="176262" y="428573"/>
                  <a:pt x="187698" y="428573"/>
                </a:cubicBezTo>
                <a:cubicBezTo>
                  <a:pt x="199133" y="428573"/>
                  <a:pt x="210524" y="428063"/>
                  <a:pt x="221868" y="427044"/>
                </a:cubicBezTo>
                <a:lnTo>
                  <a:pt x="231048" y="426326"/>
                </a:lnTo>
                <a:lnTo>
                  <a:pt x="231662" y="437896"/>
                </a:lnTo>
                <a:cubicBezTo>
                  <a:pt x="213512" y="439360"/>
                  <a:pt x="198909" y="440092"/>
                  <a:pt x="187853" y="440092"/>
                </a:cubicBezTo>
                <a:cubicBezTo>
                  <a:pt x="171184" y="439935"/>
                  <a:pt x="159615" y="434847"/>
                  <a:pt x="153145" y="424828"/>
                </a:cubicBezTo>
                <a:cubicBezTo>
                  <a:pt x="146675" y="414809"/>
                  <a:pt x="143440" y="399774"/>
                  <a:pt x="143440" y="379724"/>
                </a:cubicBezTo>
                <a:cubicBezTo>
                  <a:pt x="143440" y="339631"/>
                  <a:pt x="159303" y="319584"/>
                  <a:pt x="191028" y="319584"/>
                </a:cubicBezTo>
                <a:close/>
                <a:moveTo>
                  <a:pt x="1490852" y="319131"/>
                </a:moveTo>
                <a:lnTo>
                  <a:pt x="1490852" y="331361"/>
                </a:lnTo>
                <a:cubicBezTo>
                  <a:pt x="1483158" y="332933"/>
                  <a:pt x="1475716" y="335244"/>
                  <a:pt x="1468527" y="338294"/>
                </a:cubicBezTo>
                <a:cubicBezTo>
                  <a:pt x="1461338" y="341344"/>
                  <a:pt x="1456008" y="343962"/>
                  <a:pt x="1452536" y="346148"/>
                </a:cubicBezTo>
                <a:lnTo>
                  <a:pt x="1446446" y="349845"/>
                </a:lnTo>
                <a:lnTo>
                  <a:pt x="1446446" y="438074"/>
                </a:lnTo>
                <a:lnTo>
                  <a:pt x="1434027" y="438074"/>
                </a:lnTo>
                <a:lnTo>
                  <a:pt x="1434027" y="321603"/>
                </a:lnTo>
                <a:lnTo>
                  <a:pt x="1446446" y="321603"/>
                </a:lnTo>
                <a:lnTo>
                  <a:pt x="1446446" y="338865"/>
                </a:lnTo>
                <a:cubicBezTo>
                  <a:pt x="1448603" y="335632"/>
                  <a:pt x="1454189" y="331932"/>
                  <a:pt x="1463203" y="327768"/>
                </a:cubicBezTo>
                <a:cubicBezTo>
                  <a:pt x="1472218" y="323603"/>
                  <a:pt x="1481434" y="320724"/>
                  <a:pt x="1490852" y="319131"/>
                </a:cubicBezTo>
                <a:close/>
                <a:moveTo>
                  <a:pt x="1957902" y="276750"/>
                </a:moveTo>
                <a:lnTo>
                  <a:pt x="1970321" y="276750"/>
                </a:lnTo>
                <a:lnTo>
                  <a:pt x="1970321" y="293428"/>
                </a:lnTo>
                <a:lnTo>
                  <a:pt x="1957902" y="293428"/>
                </a:lnTo>
                <a:close/>
                <a:moveTo>
                  <a:pt x="614877" y="276750"/>
                </a:moveTo>
                <a:lnTo>
                  <a:pt x="627296" y="276750"/>
                </a:lnTo>
                <a:lnTo>
                  <a:pt x="627296" y="293428"/>
                </a:lnTo>
                <a:lnTo>
                  <a:pt x="614877" y="293428"/>
                </a:lnTo>
                <a:close/>
                <a:moveTo>
                  <a:pt x="0" y="276750"/>
                </a:moveTo>
                <a:lnTo>
                  <a:pt x="116700" y="276750"/>
                </a:lnTo>
                <a:lnTo>
                  <a:pt x="116700" y="288720"/>
                </a:lnTo>
                <a:lnTo>
                  <a:pt x="64897" y="288720"/>
                </a:lnTo>
                <a:lnTo>
                  <a:pt x="64897" y="438074"/>
                </a:lnTo>
                <a:lnTo>
                  <a:pt x="52253" y="438074"/>
                </a:lnTo>
                <a:lnTo>
                  <a:pt x="52253" y="288720"/>
                </a:lnTo>
                <a:lnTo>
                  <a:pt x="0" y="288720"/>
                </a:lnTo>
                <a:close/>
                <a:moveTo>
                  <a:pt x="2420635" y="270025"/>
                </a:moveTo>
                <a:lnTo>
                  <a:pt x="2433059" y="270025"/>
                </a:lnTo>
                <a:lnTo>
                  <a:pt x="2433059" y="438074"/>
                </a:lnTo>
                <a:lnTo>
                  <a:pt x="2420635" y="438074"/>
                </a:lnTo>
                <a:lnTo>
                  <a:pt x="2420635" y="428655"/>
                </a:lnTo>
                <a:cubicBezTo>
                  <a:pt x="2418466" y="431384"/>
                  <a:pt x="2413402" y="433973"/>
                  <a:pt x="2405443" y="436420"/>
                </a:cubicBezTo>
                <a:cubicBezTo>
                  <a:pt x="2397483" y="438868"/>
                  <a:pt x="2390947" y="440092"/>
                  <a:pt x="2385833" y="440092"/>
                </a:cubicBezTo>
                <a:cubicBezTo>
                  <a:pt x="2380719" y="440092"/>
                  <a:pt x="2376800" y="439898"/>
                  <a:pt x="2374076" y="439508"/>
                </a:cubicBezTo>
                <a:cubicBezTo>
                  <a:pt x="2371352" y="439119"/>
                  <a:pt x="2367889" y="437833"/>
                  <a:pt x="2363687" y="435651"/>
                </a:cubicBezTo>
                <a:cubicBezTo>
                  <a:pt x="2359486" y="433468"/>
                  <a:pt x="2356063" y="430373"/>
                  <a:pt x="2353418" y="426366"/>
                </a:cubicBezTo>
                <a:cubicBezTo>
                  <a:pt x="2350774" y="422358"/>
                  <a:pt x="2348495" y="416532"/>
                  <a:pt x="2346583" y="408887"/>
                </a:cubicBezTo>
                <a:cubicBezTo>
                  <a:pt x="2344671" y="401242"/>
                  <a:pt x="2343715" y="392118"/>
                  <a:pt x="2343715" y="381517"/>
                </a:cubicBezTo>
                <a:cubicBezTo>
                  <a:pt x="2343715" y="360762"/>
                  <a:pt x="2347359" y="345251"/>
                  <a:pt x="2354649" y="334985"/>
                </a:cubicBezTo>
                <a:cubicBezTo>
                  <a:pt x="2361938" y="324718"/>
                  <a:pt x="2374829" y="319584"/>
                  <a:pt x="2393321" y="319584"/>
                </a:cubicBezTo>
                <a:cubicBezTo>
                  <a:pt x="2401949" y="319584"/>
                  <a:pt x="2411053" y="320405"/>
                  <a:pt x="2420635" y="322045"/>
                </a:cubicBezTo>
                <a:close/>
                <a:moveTo>
                  <a:pt x="2110301" y="270025"/>
                </a:moveTo>
                <a:lnTo>
                  <a:pt x="2122721" y="270025"/>
                </a:lnTo>
                <a:lnTo>
                  <a:pt x="2122721" y="328103"/>
                </a:lnTo>
                <a:cubicBezTo>
                  <a:pt x="2134025" y="322424"/>
                  <a:pt x="2146931" y="319584"/>
                  <a:pt x="2161439" y="319584"/>
                </a:cubicBezTo>
                <a:cubicBezTo>
                  <a:pt x="2175946" y="319584"/>
                  <a:pt x="2185753" y="323614"/>
                  <a:pt x="2190860" y="331673"/>
                </a:cubicBezTo>
                <a:cubicBezTo>
                  <a:pt x="2195967" y="339733"/>
                  <a:pt x="2198520" y="355002"/>
                  <a:pt x="2198520" y="377481"/>
                </a:cubicBezTo>
                <a:lnTo>
                  <a:pt x="2198520" y="438074"/>
                </a:lnTo>
                <a:lnTo>
                  <a:pt x="2186101" y="438074"/>
                </a:lnTo>
                <a:lnTo>
                  <a:pt x="2186101" y="377931"/>
                </a:lnTo>
                <a:cubicBezTo>
                  <a:pt x="2186101" y="358631"/>
                  <a:pt x="2184456" y="346001"/>
                  <a:pt x="2181167" y="340042"/>
                </a:cubicBezTo>
                <a:cubicBezTo>
                  <a:pt x="2177879" y="334083"/>
                  <a:pt x="2170643" y="331104"/>
                  <a:pt x="2159458" y="331104"/>
                </a:cubicBezTo>
                <a:cubicBezTo>
                  <a:pt x="2153707" y="331104"/>
                  <a:pt x="2147628" y="331841"/>
                  <a:pt x="2141220" y="333315"/>
                </a:cubicBezTo>
                <a:cubicBezTo>
                  <a:pt x="2134812" y="334789"/>
                  <a:pt x="2129579" y="336295"/>
                  <a:pt x="2125521" y="337833"/>
                </a:cubicBezTo>
                <a:lnTo>
                  <a:pt x="2122721" y="339337"/>
                </a:lnTo>
                <a:lnTo>
                  <a:pt x="2122721" y="438074"/>
                </a:lnTo>
                <a:lnTo>
                  <a:pt x="2110301" y="438074"/>
                </a:lnTo>
                <a:close/>
                <a:moveTo>
                  <a:pt x="1911623" y="270025"/>
                </a:moveTo>
                <a:lnTo>
                  <a:pt x="1924043" y="270025"/>
                </a:lnTo>
                <a:lnTo>
                  <a:pt x="1924043" y="438074"/>
                </a:lnTo>
                <a:lnTo>
                  <a:pt x="1911623" y="438074"/>
                </a:lnTo>
                <a:close/>
                <a:moveTo>
                  <a:pt x="1795751" y="270025"/>
                </a:moveTo>
                <a:lnTo>
                  <a:pt x="1808175" y="270025"/>
                </a:lnTo>
                <a:lnTo>
                  <a:pt x="1808175" y="328325"/>
                </a:lnTo>
                <a:cubicBezTo>
                  <a:pt x="1818704" y="322498"/>
                  <a:pt x="1831265" y="319584"/>
                  <a:pt x="1845858" y="319584"/>
                </a:cubicBezTo>
                <a:cubicBezTo>
                  <a:pt x="1860450" y="319584"/>
                  <a:pt x="1870600" y="324183"/>
                  <a:pt x="1876308" y="333379"/>
                </a:cubicBezTo>
                <a:cubicBezTo>
                  <a:pt x="1882016" y="342575"/>
                  <a:pt x="1884870" y="357926"/>
                  <a:pt x="1884870" y="379429"/>
                </a:cubicBezTo>
                <a:cubicBezTo>
                  <a:pt x="1884870" y="400933"/>
                  <a:pt x="1881161" y="416420"/>
                  <a:pt x="1873743" y="425889"/>
                </a:cubicBezTo>
                <a:cubicBezTo>
                  <a:pt x="1866326" y="435358"/>
                  <a:pt x="1852229" y="440092"/>
                  <a:pt x="1831453" y="440092"/>
                </a:cubicBezTo>
                <a:cubicBezTo>
                  <a:pt x="1820796" y="440092"/>
                  <a:pt x="1811155" y="439563"/>
                  <a:pt x="1802527" y="438503"/>
                </a:cubicBezTo>
                <a:lnTo>
                  <a:pt x="1795751" y="437885"/>
                </a:lnTo>
                <a:close/>
                <a:moveTo>
                  <a:pt x="873398" y="270025"/>
                </a:moveTo>
                <a:lnTo>
                  <a:pt x="885817" y="270025"/>
                </a:lnTo>
                <a:lnTo>
                  <a:pt x="885817" y="438074"/>
                </a:lnTo>
                <a:lnTo>
                  <a:pt x="873398" y="438074"/>
                </a:lnTo>
                <a:close/>
                <a:moveTo>
                  <a:pt x="376752" y="270025"/>
                </a:moveTo>
                <a:lnTo>
                  <a:pt x="389171" y="270025"/>
                </a:lnTo>
                <a:lnTo>
                  <a:pt x="389171" y="328103"/>
                </a:lnTo>
                <a:cubicBezTo>
                  <a:pt x="400475" y="322424"/>
                  <a:pt x="413381" y="319584"/>
                  <a:pt x="427888" y="319584"/>
                </a:cubicBezTo>
                <a:cubicBezTo>
                  <a:pt x="442396" y="319584"/>
                  <a:pt x="452203" y="323614"/>
                  <a:pt x="457310" y="331673"/>
                </a:cubicBezTo>
                <a:cubicBezTo>
                  <a:pt x="462416" y="339733"/>
                  <a:pt x="464970" y="355002"/>
                  <a:pt x="464970" y="377481"/>
                </a:cubicBezTo>
                <a:lnTo>
                  <a:pt x="464970" y="438074"/>
                </a:lnTo>
                <a:lnTo>
                  <a:pt x="452550" y="438074"/>
                </a:lnTo>
                <a:lnTo>
                  <a:pt x="452550" y="377931"/>
                </a:lnTo>
                <a:cubicBezTo>
                  <a:pt x="452550" y="358631"/>
                  <a:pt x="450906" y="346001"/>
                  <a:pt x="447617" y="340042"/>
                </a:cubicBezTo>
                <a:cubicBezTo>
                  <a:pt x="444329" y="334083"/>
                  <a:pt x="437092" y="331104"/>
                  <a:pt x="425908" y="331104"/>
                </a:cubicBezTo>
                <a:cubicBezTo>
                  <a:pt x="420157" y="331104"/>
                  <a:pt x="414078" y="331841"/>
                  <a:pt x="407670" y="333315"/>
                </a:cubicBezTo>
                <a:cubicBezTo>
                  <a:pt x="401262" y="334789"/>
                  <a:pt x="396029" y="336295"/>
                  <a:pt x="391971" y="337833"/>
                </a:cubicBezTo>
                <a:lnTo>
                  <a:pt x="389171" y="339337"/>
                </a:lnTo>
                <a:lnTo>
                  <a:pt x="389171" y="438074"/>
                </a:lnTo>
                <a:lnTo>
                  <a:pt x="376752" y="438074"/>
                </a:lnTo>
                <a:close/>
                <a:moveTo>
                  <a:pt x="1573130" y="128931"/>
                </a:moveTo>
                <a:lnTo>
                  <a:pt x="1599876" y="128931"/>
                </a:lnTo>
                <a:lnTo>
                  <a:pt x="1599876" y="161849"/>
                </a:lnTo>
                <a:lnTo>
                  <a:pt x="1573130" y="161849"/>
                </a:lnTo>
                <a:close/>
                <a:moveTo>
                  <a:pt x="757790" y="67209"/>
                </a:moveTo>
                <a:cubicBezTo>
                  <a:pt x="750474" y="67209"/>
                  <a:pt x="743159" y="68352"/>
                  <a:pt x="735844" y="70638"/>
                </a:cubicBezTo>
                <a:lnTo>
                  <a:pt x="732186" y="71781"/>
                </a:lnTo>
                <a:lnTo>
                  <a:pt x="732186" y="141275"/>
                </a:lnTo>
                <a:cubicBezTo>
                  <a:pt x="740568" y="141885"/>
                  <a:pt x="746283" y="142190"/>
                  <a:pt x="749331" y="142190"/>
                </a:cubicBezTo>
                <a:cubicBezTo>
                  <a:pt x="761523" y="142190"/>
                  <a:pt x="769639" y="139332"/>
                  <a:pt x="773677" y="133617"/>
                </a:cubicBezTo>
                <a:cubicBezTo>
                  <a:pt x="777716" y="127902"/>
                  <a:pt x="779735" y="118187"/>
                  <a:pt x="779735" y="104471"/>
                </a:cubicBezTo>
                <a:cubicBezTo>
                  <a:pt x="779735" y="90755"/>
                  <a:pt x="778021" y="81115"/>
                  <a:pt x="774592" y="75553"/>
                </a:cubicBezTo>
                <a:cubicBezTo>
                  <a:pt x="771163" y="69990"/>
                  <a:pt x="765562" y="67209"/>
                  <a:pt x="757790" y="67209"/>
                </a:cubicBezTo>
                <a:close/>
                <a:moveTo>
                  <a:pt x="210064" y="66066"/>
                </a:moveTo>
                <a:cubicBezTo>
                  <a:pt x="200310" y="66066"/>
                  <a:pt x="193567" y="68961"/>
                  <a:pt x="189833" y="74753"/>
                </a:cubicBezTo>
                <a:cubicBezTo>
                  <a:pt x="186099" y="80544"/>
                  <a:pt x="184232" y="90374"/>
                  <a:pt x="184232" y="104242"/>
                </a:cubicBezTo>
                <a:cubicBezTo>
                  <a:pt x="184232" y="118110"/>
                  <a:pt x="185985" y="128093"/>
                  <a:pt x="189490" y="134189"/>
                </a:cubicBezTo>
                <a:cubicBezTo>
                  <a:pt x="192995" y="140285"/>
                  <a:pt x="199853" y="143333"/>
                  <a:pt x="210064" y="143333"/>
                </a:cubicBezTo>
                <a:cubicBezTo>
                  <a:pt x="220275" y="143333"/>
                  <a:pt x="227133" y="140285"/>
                  <a:pt x="230638" y="134189"/>
                </a:cubicBezTo>
                <a:cubicBezTo>
                  <a:pt x="234143" y="128093"/>
                  <a:pt x="235896" y="118110"/>
                  <a:pt x="235896" y="104242"/>
                </a:cubicBezTo>
                <a:cubicBezTo>
                  <a:pt x="235896" y="90374"/>
                  <a:pt x="234029" y="80544"/>
                  <a:pt x="230295" y="74753"/>
                </a:cubicBezTo>
                <a:cubicBezTo>
                  <a:pt x="226561" y="68961"/>
                  <a:pt x="219818" y="66066"/>
                  <a:pt x="210064" y="66066"/>
                </a:cubicBezTo>
                <a:close/>
                <a:moveTo>
                  <a:pt x="875442" y="65609"/>
                </a:moveTo>
                <a:cubicBezTo>
                  <a:pt x="866908" y="65609"/>
                  <a:pt x="860698" y="67971"/>
                  <a:pt x="856811" y="72695"/>
                </a:cubicBezTo>
                <a:cubicBezTo>
                  <a:pt x="852925" y="77420"/>
                  <a:pt x="850906" y="85192"/>
                  <a:pt x="850754" y="96012"/>
                </a:cubicBezTo>
                <a:lnTo>
                  <a:pt x="898988" y="96012"/>
                </a:lnTo>
                <a:cubicBezTo>
                  <a:pt x="898988" y="84735"/>
                  <a:pt x="897197" y="76848"/>
                  <a:pt x="893616" y="72352"/>
                </a:cubicBezTo>
                <a:cubicBezTo>
                  <a:pt x="890035" y="67857"/>
                  <a:pt x="883977" y="65609"/>
                  <a:pt x="875442" y="65609"/>
                </a:cubicBezTo>
                <a:close/>
                <a:moveTo>
                  <a:pt x="446817" y="65609"/>
                </a:moveTo>
                <a:cubicBezTo>
                  <a:pt x="438283" y="65609"/>
                  <a:pt x="432073" y="67971"/>
                  <a:pt x="428187" y="72695"/>
                </a:cubicBezTo>
                <a:cubicBezTo>
                  <a:pt x="424300" y="77420"/>
                  <a:pt x="422281" y="85192"/>
                  <a:pt x="422129" y="96012"/>
                </a:cubicBezTo>
                <a:lnTo>
                  <a:pt x="470363" y="96012"/>
                </a:lnTo>
                <a:cubicBezTo>
                  <a:pt x="470363" y="84735"/>
                  <a:pt x="468573" y="76848"/>
                  <a:pt x="464991" y="72352"/>
                </a:cubicBezTo>
                <a:cubicBezTo>
                  <a:pt x="461410" y="67857"/>
                  <a:pt x="455352" y="65609"/>
                  <a:pt x="446817" y="65609"/>
                </a:cubicBezTo>
                <a:close/>
                <a:moveTo>
                  <a:pt x="1573130" y="59665"/>
                </a:moveTo>
                <a:lnTo>
                  <a:pt x="1599876" y="59665"/>
                </a:lnTo>
                <a:lnTo>
                  <a:pt x="1599876" y="92583"/>
                </a:lnTo>
                <a:lnTo>
                  <a:pt x="1573130" y="92583"/>
                </a:lnTo>
                <a:close/>
                <a:moveTo>
                  <a:pt x="277653" y="47549"/>
                </a:moveTo>
                <a:lnTo>
                  <a:pt x="303714" y="47549"/>
                </a:lnTo>
                <a:lnTo>
                  <a:pt x="325659" y="140589"/>
                </a:lnTo>
                <a:lnTo>
                  <a:pt x="332975" y="140589"/>
                </a:lnTo>
                <a:lnTo>
                  <a:pt x="355835" y="47549"/>
                </a:lnTo>
                <a:lnTo>
                  <a:pt x="381209" y="47549"/>
                </a:lnTo>
                <a:lnTo>
                  <a:pt x="351491" y="161849"/>
                </a:lnTo>
                <a:lnTo>
                  <a:pt x="307143" y="161849"/>
                </a:lnTo>
                <a:close/>
                <a:moveTo>
                  <a:pt x="1009173" y="45035"/>
                </a:moveTo>
                <a:lnTo>
                  <a:pt x="1009173" y="69952"/>
                </a:lnTo>
                <a:cubicBezTo>
                  <a:pt x="996067" y="72543"/>
                  <a:pt x="984866" y="75896"/>
                  <a:pt x="975569" y="80010"/>
                </a:cubicBezTo>
                <a:lnTo>
                  <a:pt x="970540" y="82068"/>
                </a:lnTo>
                <a:lnTo>
                  <a:pt x="970540" y="161849"/>
                </a:lnTo>
                <a:lnTo>
                  <a:pt x="945623" y="161849"/>
                </a:lnTo>
                <a:lnTo>
                  <a:pt x="945623" y="47549"/>
                </a:lnTo>
                <a:lnTo>
                  <a:pt x="970311" y="47549"/>
                </a:lnTo>
                <a:lnTo>
                  <a:pt x="970311" y="61265"/>
                </a:lnTo>
                <a:cubicBezTo>
                  <a:pt x="983265" y="52883"/>
                  <a:pt x="996219" y="47473"/>
                  <a:pt x="1009173" y="45035"/>
                </a:cubicBezTo>
                <a:close/>
                <a:moveTo>
                  <a:pt x="875442" y="45035"/>
                </a:moveTo>
                <a:cubicBezTo>
                  <a:pt x="907446" y="45035"/>
                  <a:pt x="923448" y="62484"/>
                  <a:pt x="923448" y="97384"/>
                </a:cubicBezTo>
                <a:lnTo>
                  <a:pt x="921848" y="115215"/>
                </a:lnTo>
                <a:lnTo>
                  <a:pt x="850982" y="115215"/>
                </a:lnTo>
                <a:cubicBezTo>
                  <a:pt x="851135" y="124664"/>
                  <a:pt x="853192" y="131598"/>
                  <a:pt x="857154" y="136017"/>
                </a:cubicBezTo>
                <a:cubicBezTo>
                  <a:pt x="861117" y="140437"/>
                  <a:pt x="868508" y="142647"/>
                  <a:pt x="879329" y="142647"/>
                </a:cubicBezTo>
                <a:cubicBezTo>
                  <a:pt x="890149" y="142647"/>
                  <a:pt x="901274" y="142190"/>
                  <a:pt x="912704" y="141275"/>
                </a:cubicBezTo>
                <a:lnTo>
                  <a:pt x="919105" y="140589"/>
                </a:lnTo>
                <a:lnTo>
                  <a:pt x="919562" y="159106"/>
                </a:lnTo>
                <a:cubicBezTo>
                  <a:pt x="902189" y="162611"/>
                  <a:pt x="886796" y="164364"/>
                  <a:pt x="873385" y="164364"/>
                </a:cubicBezTo>
                <a:cubicBezTo>
                  <a:pt x="856469" y="164364"/>
                  <a:pt x="844315" y="159716"/>
                  <a:pt x="836923" y="150419"/>
                </a:cubicBezTo>
                <a:cubicBezTo>
                  <a:pt x="829532" y="141123"/>
                  <a:pt x="825836" y="126264"/>
                  <a:pt x="825836" y="105842"/>
                </a:cubicBezTo>
                <a:cubicBezTo>
                  <a:pt x="825836" y="65304"/>
                  <a:pt x="842372" y="45035"/>
                  <a:pt x="875442" y="45035"/>
                </a:cubicBezTo>
                <a:close/>
                <a:moveTo>
                  <a:pt x="571404" y="45035"/>
                </a:moveTo>
                <a:cubicBezTo>
                  <a:pt x="584663" y="45035"/>
                  <a:pt x="594341" y="48768"/>
                  <a:pt x="600437" y="56236"/>
                </a:cubicBezTo>
                <a:cubicBezTo>
                  <a:pt x="614305" y="48768"/>
                  <a:pt x="628097" y="45035"/>
                  <a:pt x="641813" y="45035"/>
                </a:cubicBezTo>
                <a:cubicBezTo>
                  <a:pt x="655529" y="45035"/>
                  <a:pt x="665207" y="49264"/>
                  <a:pt x="670845" y="57722"/>
                </a:cubicBezTo>
                <a:cubicBezTo>
                  <a:pt x="676484" y="66180"/>
                  <a:pt x="679304" y="80468"/>
                  <a:pt x="679304" y="100584"/>
                </a:cubicBezTo>
                <a:lnTo>
                  <a:pt x="679304" y="161849"/>
                </a:lnTo>
                <a:lnTo>
                  <a:pt x="654615" y="161849"/>
                </a:lnTo>
                <a:lnTo>
                  <a:pt x="654615" y="101270"/>
                </a:lnTo>
                <a:cubicBezTo>
                  <a:pt x="654615" y="88926"/>
                  <a:pt x="653357" y="80163"/>
                  <a:pt x="650843" y="74981"/>
                </a:cubicBezTo>
                <a:cubicBezTo>
                  <a:pt x="648328" y="69800"/>
                  <a:pt x="643109" y="67209"/>
                  <a:pt x="635184" y="67209"/>
                </a:cubicBezTo>
                <a:cubicBezTo>
                  <a:pt x="628326" y="67209"/>
                  <a:pt x="620934" y="68733"/>
                  <a:pt x="613010" y="71781"/>
                </a:cubicBezTo>
                <a:lnTo>
                  <a:pt x="609123" y="73381"/>
                </a:lnTo>
                <a:cubicBezTo>
                  <a:pt x="610343" y="76429"/>
                  <a:pt x="610952" y="86183"/>
                  <a:pt x="610952" y="102642"/>
                </a:cubicBezTo>
                <a:lnTo>
                  <a:pt x="610952" y="161849"/>
                </a:lnTo>
                <a:lnTo>
                  <a:pt x="586263" y="161849"/>
                </a:lnTo>
                <a:lnTo>
                  <a:pt x="586263" y="103099"/>
                </a:lnTo>
                <a:cubicBezTo>
                  <a:pt x="586263" y="89535"/>
                  <a:pt x="585044" y="80163"/>
                  <a:pt x="582606" y="74981"/>
                </a:cubicBezTo>
                <a:cubicBezTo>
                  <a:pt x="580167" y="69800"/>
                  <a:pt x="574833" y="67209"/>
                  <a:pt x="566604" y="67209"/>
                </a:cubicBezTo>
                <a:cubicBezTo>
                  <a:pt x="558984" y="67209"/>
                  <a:pt x="551897" y="68733"/>
                  <a:pt x="545344" y="71781"/>
                </a:cubicBezTo>
                <a:lnTo>
                  <a:pt x="541915" y="73152"/>
                </a:lnTo>
                <a:lnTo>
                  <a:pt x="541915" y="161849"/>
                </a:lnTo>
                <a:lnTo>
                  <a:pt x="516998" y="161849"/>
                </a:lnTo>
                <a:lnTo>
                  <a:pt x="516998" y="47549"/>
                </a:lnTo>
                <a:lnTo>
                  <a:pt x="541686" y="47549"/>
                </a:lnTo>
                <a:lnTo>
                  <a:pt x="541686" y="54636"/>
                </a:lnTo>
                <a:cubicBezTo>
                  <a:pt x="552507" y="48235"/>
                  <a:pt x="562413" y="45035"/>
                  <a:pt x="571404" y="45035"/>
                </a:cubicBezTo>
                <a:close/>
                <a:moveTo>
                  <a:pt x="446817" y="45035"/>
                </a:moveTo>
                <a:cubicBezTo>
                  <a:pt x="478821" y="45035"/>
                  <a:pt x="494823" y="62484"/>
                  <a:pt x="494823" y="97384"/>
                </a:cubicBezTo>
                <a:lnTo>
                  <a:pt x="493223" y="115215"/>
                </a:lnTo>
                <a:lnTo>
                  <a:pt x="422357" y="115215"/>
                </a:lnTo>
                <a:cubicBezTo>
                  <a:pt x="422510" y="124664"/>
                  <a:pt x="424567" y="131598"/>
                  <a:pt x="428529" y="136017"/>
                </a:cubicBezTo>
                <a:cubicBezTo>
                  <a:pt x="432492" y="140437"/>
                  <a:pt x="439883" y="142647"/>
                  <a:pt x="450704" y="142647"/>
                </a:cubicBezTo>
                <a:cubicBezTo>
                  <a:pt x="461524" y="142647"/>
                  <a:pt x="472649" y="142190"/>
                  <a:pt x="484079" y="141275"/>
                </a:cubicBezTo>
                <a:lnTo>
                  <a:pt x="490480" y="140589"/>
                </a:lnTo>
                <a:lnTo>
                  <a:pt x="490937" y="159106"/>
                </a:lnTo>
                <a:cubicBezTo>
                  <a:pt x="473564" y="162611"/>
                  <a:pt x="458171" y="164364"/>
                  <a:pt x="444760" y="164364"/>
                </a:cubicBezTo>
                <a:cubicBezTo>
                  <a:pt x="427844" y="164364"/>
                  <a:pt x="415690" y="159716"/>
                  <a:pt x="408298" y="150419"/>
                </a:cubicBezTo>
                <a:cubicBezTo>
                  <a:pt x="400907" y="141123"/>
                  <a:pt x="397211" y="126264"/>
                  <a:pt x="397211" y="105842"/>
                </a:cubicBezTo>
                <a:cubicBezTo>
                  <a:pt x="397211" y="65304"/>
                  <a:pt x="413747" y="45035"/>
                  <a:pt x="446817" y="45035"/>
                </a:cubicBezTo>
                <a:close/>
                <a:moveTo>
                  <a:pt x="210064" y="45035"/>
                </a:moveTo>
                <a:cubicBezTo>
                  <a:pt x="228352" y="45035"/>
                  <a:pt x="241420" y="49988"/>
                  <a:pt x="249269" y="59894"/>
                </a:cubicBezTo>
                <a:cubicBezTo>
                  <a:pt x="257117" y="69800"/>
                  <a:pt x="261042" y="84659"/>
                  <a:pt x="261042" y="104471"/>
                </a:cubicBezTo>
                <a:cubicBezTo>
                  <a:pt x="261042" y="124283"/>
                  <a:pt x="257232" y="139218"/>
                  <a:pt x="249612" y="149276"/>
                </a:cubicBezTo>
                <a:cubicBezTo>
                  <a:pt x="241992" y="159335"/>
                  <a:pt x="228809" y="164364"/>
                  <a:pt x="210064" y="164364"/>
                </a:cubicBezTo>
                <a:cubicBezTo>
                  <a:pt x="191319" y="164364"/>
                  <a:pt x="178136" y="159335"/>
                  <a:pt x="170516" y="149276"/>
                </a:cubicBezTo>
                <a:cubicBezTo>
                  <a:pt x="162896" y="139218"/>
                  <a:pt x="159086" y="124283"/>
                  <a:pt x="159086" y="104471"/>
                </a:cubicBezTo>
                <a:cubicBezTo>
                  <a:pt x="159086" y="84659"/>
                  <a:pt x="163011" y="69800"/>
                  <a:pt x="170859" y="59894"/>
                </a:cubicBezTo>
                <a:cubicBezTo>
                  <a:pt x="178708" y="49988"/>
                  <a:pt x="191776" y="45035"/>
                  <a:pt x="210064" y="45035"/>
                </a:cubicBezTo>
                <a:close/>
                <a:moveTo>
                  <a:pt x="1251718" y="30633"/>
                </a:moveTo>
                <a:cubicBezTo>
                  <a:pt x="1240745" y="30633"/>
                  <a:pt x="1232859" y="34786"/>
                  <a:pt x="1228058" y="43092"/>
                </a:cubicBezTo>
                <a:cubicBezTo>
                  <a:pt x="1223257" y="51397"/>
                  <a:pt x="1220857" y="65990"/>
                  <a:pt x="1220857" y="86868"/>
                </a:cubicBezTo>
                <a:cubicBezTo>
                  <a:pt x="1220857" y="107747"/>
                  <a:pt x="1223333" y="122187"/>
                  <a:pt x="1228287" y="130188"/>
                </a:cubicBezTo>
                <a:cubicBezTo>
                  <a:pt x="1233239" y="138189"/>
                  <a:pt x="1241088" y="142190"/>
                  <a:pt x="1251833" y="142190"/>
                </a:cubicBezTo>
                <a:cubicBezTo>
                  <a:pt x="1262577" y="142190"/>
                  <a:pt x="1270349" y="138189"/>
                  <a:pt x="1275150" y="130188"/>
                </a:cubicBezTo>
                <a:cubicBezTo>
                  <a:pt x="1279950" y="122187"/>
                  <a:pt x="1282351" y="107747"/>
                  <a:pt x="1282351" y="86868"/>
                </a:cubicBezTo>
                <a:cubicBezTo>
                  <a:pt x="1282351" y="65990"/>
                  <a:pt x="1279988" y="51397"/>
                  <a:pt x="1275264" y="43092"/>
                </a:cubicBezTo>
                <a:cubicBezTo>
                  <a:pt x="1270539" y="34786"/>
                  <a:pt x="1262691" y="30633"/>
                  <a:pt x="1251718" y="30633"/>
                </a:cubicBezTo>
                <a:close/>
                <a:moveTo>
                  <a:pt x="1484281" y="10973"/>
                </a:moveTo>
                <a:lnTo>
                  <a:pt x="1512398" y="10973"/>
                </a:lnTo>
                <a:lnTo>
                  <a:pt x="1470336" y="112700"/>
                </a:lnTo>
                <a:lnTo>
                  <a:pt x="1512398" y="112700"/>
                </a:lnTo>
                <a:lnTo>
                  <a:pt x="1512398" y="68352"/>
                </a:lnTo>
                <a:lnTo>
                  <a:pt x="1538001" y="68352"/>
                </a:lnTo>
                <a:lnTo>
                  <a:pt x="1538001" y="112700"/>
                </a:lnTo>
                <a:lnTo>
                  <a:pt x="1554461" y="112700"/>
                </a:lnTo>
                <a:lnTo>
                  <a:pt x="1554461" y="134874"/>
                </a:lnTo>
                <a:lnTo>
                  <a:pt x="1538001" y="134874"/>
                </a:lnTo>
                <a:lnTo>
                  <a:pt x="1538001" y="161849"/>
                </a:lnTo>
                <a:lnTo>
                  <a:pt x="1512398" y="161849"/>
                </a:lnTo>
                <a:lnTo>
                  <a:pt x="1512398" y="134874"/>
                </a:lnTo>
                <a:lnTo>
                  <a:pt x="1444504" y="134874"/>
                </a:lnTo>
                <a:lnTo>
                  <a:pt x="1444504" y="115443"/>
                </a:lnTo>
                <a:close/>
                <a:moveTo>
                  <a:pt x="1380801" y="10973"/>
                </a:moveTo>
                <a:lnTo>
                  <a:pt x="1404118" y="10973"/>
                </a:lnTo>
                <a:lnTo>
                  <a:pt x="1404118" y="161849"/>
                </a:lnTo>
                <a:lnTo>
                  <a:pt x="1378743" y="161849"/>
                </a:lnTo>
                <a:lnTo>
                  <a:pt x="1378743" y="39777"/>
                </a:lnTo>
                <a:lnTo>
                  <a:pt x="1343311" y="62637"/>
                </a:lnTo>
                <a:lnTo>
                  <a:pt x="1331652" y="43663"/>
                </a:lnTo>
                <a:close/>
                <a:moveTo>
                  <a:pt x="1251718" y="8459"/>
                </a:moveTo>
                <a:cubicBezTo>
                  <a:pt x="1270768" y="8459"/>
                  <a:pt x="1285017" y="14555"/>
                  <a:pt x="1294466" y="26747"/>
                </a:cubicBezTo>
                <a:cubicBezTo>
                  <a:pt x="1303915" y="38939"/>
                  <a:pt x="1308639" y="59094"/>
                  <a:pt x="1308639" y="87211"/>
                </a:cubicBezTo>
                <a:cubicBezTo>
                  <a:pt x="1308639" y="115329"/>
                  <a:pt x="1303877" y="135217"/>
                  <a:pt x="1294352" y="146876"/>
                </a:cubicBezTo>
                <a:cubicBezTo>
                  <a:pt x="1284827" y="158535"/>
                  <a:pt x="1270577" y="164364"/>
                  <a:pt x="1251604" y="164364"/>
                </a:cubicBezTo>
                <a:cubicBezTo>
                  <a:pt x="1232630" y="164364"/>
                  <a:pt x="1218381" y="158573"/>
                  <a:pt x="1208856" y="146990"/>
                </a:cubicBezTo>
                <a:cubicBezTo>
                  <a:pt x="1199330" y="135408"/>
                  <a:pt x="1194568" y="115558"/>
                  <a:pt x="1194568" y="87440"/>
                </a:cubicBezTo>
                <a:cubicBezTo>
                  <a:pt x="1194568" y="59322"/>
                  <a:pt x="1199330" y="39129"/>
                  <a:pt x="1208856" y="26861"/>
                </a:cubicBezTo>
                <a:cubicBezTo>
                  <a:pt x="1218381" y="14593"/>
                  <a:pt x="1232668" y="8459"/>
                  <a:pt x="1251718" y="8459"/>
                </a:cubicBezTo>
                <a:close/>
                <a:moveTo>
                  <a:pt x="1126064" y="8459"/>
                </a:moveTo>
                <a:cubicBezTo>
                  <a:pt x="1157611" y="8459"/>
                  <a:pt x="1173384" y="22479"/>
                  <a:pt x="1173384" y="50521"/>
                </a:cubicBezTo>
                <a:cubicBezTo>
                  <a:pt x="1173384" y="61494"/>
                  <a:pt x="1170984" y="71019"/>
                  <a:pt x="1166183" y="79096"/>
                </a:cubicBezTo>
                <a:cubicBezTo>
                  <a:pt x="1161383" y="87173"/>
                  <a:pt x="1152811" y="96927"/>
                  <a:pt x="1140466" y="108357"/>
                </a:cubicBezTo>
                <a:lnTo>
                  <a:pt x="1108233" y="139675"/>
                </a:lnTo>
                <a:lnTo>
                  <a:pt x="1176356" y="139675"/>
                </a:lnTo>
                <a:lnTo>
                  <a:pt x="1176356" y="161849"/>
                </a:lnTo>
                <a:lnTo>
                  <a:pt x="1079201" y="161849"/>
                </a:lnTo>
                <a:lnTo>
                  <a:pt x="1079201" y="140132"/>
                </a:lnTo>
                <a:lnTo>
                  <a:pt x="1116463" y="101727"/>
                </a:lnTo>
                <a:cubicBezTo>
                  <a:pt x="1127741" y="90145"/>
                  <a:pt x="1135665" y="81077"/>
                  <a:pt x="1140237" y="74524"/>
                </a:cubicBezTo>
                <a:cubicBezTo>
                  <a:pt x="1144809" y="67971"/>
                  <a:pt x="1147095" y="60770"/>
                  <a:pt x="1147095" y="52921"/>
                </a:cubicBezTo>
                <a:cubicBezTo>
                  <a:pt x="1147095" y="45073"/>
                  <a:pt x="1144886" y="39472"/>
                  <a:pt x="1140466" y="36119"/>
                </a:cubicBezTo>
                <a:cubicBezTo>
                  <a:pt x="1136047" y="32766"/>
                  <a:pt x="1128807" y="31090"/>
                  <a:pt x="1118749" y="31090"/>
                </a:cubicBezTo>
                <a:cubicBezTo>
                  <a:pt x="1109300" y="31090"/>
                  <a:pt x="1098861" y="32157"/>
                  <a:pt x="1087431" y="34290"/>
                </a:cubicBezTo>
                <a:lnTo>
                  <a:pt x="1081716" y="35205"/>
                </a:lnTo>
                <a:lnTo>
                  <a:pt x="1080115" y="15088"/>
                </a:lnTo>
                <a:cubicBezTo>
                  <a:pt x="1094898" y="10668"/>
                  <a:pt x="1110215" y="8459"/>
                  <a:pt x="1126064" y="8459"/>
                </a:cubicBezTo>
                <a:close/>
                <a:moveTo>
                  <a:pt x="15144" y="5258"/>
                </a:moveTo>
                <a:lnTo>
                  <a:pt x="59493" y="5258"/>
                </a:lnTo>
                <a:lnTo>
                  <a:pt x="107042" y="139446"/>
                </a:lnTo>
                <a:lnTo>
                  <a:pt x="110471" y="139446"/>
                </a:lnTo>
                <a:lnTo>
                  <a:pt x="110471" y="5258"/>
                </a:lnTo>
                <a:lnTo>
                  <a:pt x="135845" y="5258"/>
                </a:lnTo>
                <a:lnTo>
                  <a:pt x="135845" y="161849"/>
                </a:lnTo>
                <a:lnTo>
                  <a:pt x="92411" y="161849"/>
                </a:lnTo>
                <a:lnTo>
                  <a:pt x="43719" y="27432"/>
                </a:lnTo>
                <a:lnTo>
                  <a:pt x="40519" y="27432"/>
                </a:lnTo>
                <a:lnTo>
                  <a:pt x="40519" y="161849"/>
                </a:lnTo>
                <a:lnTo>
                  <a:pt x="15144" y="161849"/>
                </a:lnTo>
                <a:close/>
                <a:moveTo>
                  <a:pt x="707498" y="0"/>
                </a:moveTo>
                <a:lnTo>
                  <a:pt x="732186" y="0"/>
                </a:lnTo>
                <a:lnTo>
                  <a:pt x="732186" y="51893"/>
                </a:lnTo>
                <a:cubicBezTo>
                  <a:pt x="742702" y="47321"/>
                  <a:pt x="752227" y="45035"/>
                  <a:pt x="760761" y="45035"/>
                </a:cubicBezTo>
                <a:cubicBezTo>
                  <a:pt x="776459" y="45035"/>
                  <a:pt x="787774" y="49416"/>
                  <a:pt x="794709" y="58179"/>
                </a:cubicBezTo>
                <a:cubicBezTo>
                  <a:pt x="801643" y="66942"/>
                  <a:pt x="805110" y="82449"/>
                  <a:pt x="805110" y="104699"/>
                </a:cubicBezTo>
                <a:cubicBezTo>
                  <a:pt x="805110" y="126950"/>
                  <a:pt x="800995" y="142456"/>
                  <a:pt x="792765" y="151219"/>
                </a:cubicBezTo>
                <a:cubicBezTo>
                  <a:pt x="784536" y="159982"/>
                  <a:pt x="770058" y="164364"/>
                  <a:pt x="749331" y="164364"/>
                </a:cubicBezTo>
                <a:cubicBezTo>
                  <a:pt x="742169" y="164364"/>
                  <a:pt x="730815" y="163678"/>
                  <a:pt x="715270" y="162306"/>
                </a:cubicBezTo>
                <a:lnTo>
                  <a:pt x="707498" y="16162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3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/>
          <p:cNvCxnSpPr/>
          <p:nvPr/>
        </p:nvCxnSpPr>
        <p:spPr>
          <a:xfrm>
            <a:off x="10497619" y="4112451"/>
            <a:ext cx="822960" cy="0"/>
          </a:xfrm>
          <a:prstGeom prst="line">
            <a:avLst/>
          </a:prstGeom>
          <a:ln w="76200"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-211667" y="4116215"/>
            <a:ext cx="10471235" cy="0"/>
          </a:xfrm>
          <a:prstGeom prst="line">
            <a:avLst/>
          </a:prstGeom>
          <a:ln w="76200"/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01445" y="2616223"/>
            <a:ext cx="0" cy="14630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007911" y="2616224"/>
            <a:ext cx="0" cy="14630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413560" y="3706465"/>
            <a:ext cx="0" cy="3657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820611" y="4149599"/>
            <a:ext cx="0" cy="12801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649403" y="4149598"/>
            <a:ext cx="0" cy="128016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639843" y="2616224"/>
            <a:ext cx="0" cy="14630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196842" y="4149598"/>
            <a:ext cx="0" cy="5486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7141507" y="2616225"/>
            <a:ext cx="0" cy="14630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9894272" y="4161322"/>
            <a:ext cx="0" cy="10058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/>
          <p:nvPr/>
        </p:nvCxnSpPr>
        <p:spPr>
          <a:xfrm rot="5400000">
            <a:off x="10028890" y="4003646"/>
            <a:ext cx="534567" cy="217611"/>
          </a:xfrm>
          <a:prstGeom prst="curvedConnector3">
            <a:avLst/>
          </a:prstGeom>
          <a:ln w="76200"/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rot="5400000">
            <a:off x="10204736" y="4003647"/>
            <a:ext cx="534567" cy="217611"/>
          </a:xfrm>
          <a:prstGeom prst="curvedConnector3">
            <a:avLst/>
          </a:prstGeom>
          <a:ln w="76200"/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0728766" y="2627949"/>
            <a:ext cx="0" cy="1463040"/>
          </a:xfrm>
          <a:prstGeom prst="straightConnector1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triangle"/>
          </a:ln>
          <a:effectLst>
            <a:outerShdw blurRad="63500" dist="38100" dir="5400000" algn="tl" rotWithShape="0">
              <a:srgbClr val="017CCA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To Outline"/>
          <p:cNvSpPr/>
          <p:nvPr/>
        </p:nvSpPr>
        <p:spPr>
          <a:xfrm>
            <a:off x="182767" y="1771043"/>
            <a:ext cx="1783990" cy="716542"/>
          </a:xfrm>
          <a:custGeom>
            <a:avLst/>
            <a:gdLst/>
            <a:ahLst/>
            <a:cxnLst/>
            <a:rect l="l" t="t" r="r" b="b"/>
            <a:pathLst>
              <a:path w="1783990" h="716542">
                <a:moveTo>
                  <a:pt x="688869" y="653974"/>
                </a:moveTo>
                <a:lnTo>
                  <a:pt x="649657" y="658235"/>
                </a:lnTo>
                <a:cubicBezTo>
                  <a:pt x="641721" y="659071"/>
                  <a:pt x="636157" y="661284"/>
                  <a:pt x="632968" y="664873"/>
                </a:cubicBezTo>
                <a:cubicBezTo>
                  <a:pt x="629778" y="668463"/>
                  <a:pt x="628183" y="674046"/>
                  <a:pt x="628183" y="681622"/>
                </a:cubicBezTo>
                <a:cubicBezTo>
                  <a:pt x="628183" y="689198"/>
                  <a:pt x="629819" y="694955"/>
                  <a:pt x="633089" y="698892"/>
                </a:cubicBezTo>
                <a:cubicBezTo>
                  <a:pt x="636360" y="702829"/>
                  <a:pt x="641066" y="704798"/>
                  <a:pt x="647207" y="704798"/>
                </a:cubicBezTo>
                <a:cubicBezTo>
                  <a:pt x="653348" y="704798"/>
                  <a:pt x="659988" y="704033"/>
                  <a:pt x="667127" y="702503"/>
                </a:cubicBezTo>
                <a:cubicBezTo>
                  <a:pt x="674266" y="700973"/>
                  <a:pt x="679921" y="699464"/>
                  <a:pt x="684090" y="697976"/>
                </a:cubicBezTo>
                <a:lnTo>
                  <a:pt x="688869" y="696268"/>
                </a:lnTo>
                <a:close/>
                <a:moveTo>
                  <a:pt x="1352960" y="607329"/>
                </a:moveTo>
                <a:cubicBezTo>
                  <a:pt x="1338679" y="607329"/>
                  <a:pt x="1328986" y="611314"/>
                  <a:pt x="1323881" y="619286"/>
                </a:cubicBezTo>
                <a:cubicBezTo>
                  <a:pt x="1318775" y="627257"/>
                  <a:pt x="1316223" y="640076"/>
                  <a:pt x="1316223" y="657742"/>
                </a:cubicBezTo>
                <a:cubicBezTo>
                  <a:pt x="1316223" y="678721"/>
                  <a:pt x="1319412" y="692121"/>
                  <a:pt x="1325792" y="697944"/>
                </a:cubicBezTo>
                <a:cubicBezTo>
                  <a:pt x="1328914" y="700782"/>
                  <a:pt x="1331773" y="702634"/>
                  <a:pt x="1334370" y="703500"/>
                </a:cubicBezTo>
                <a:cubicBezTo>
                  <a:pt x="1336966" y="704365"/>
                  <a:pt x="1340542" y="704798"/>
                  <a:pt x="1345098" y="704798"/>
                </a:cubicBezTo>
                <a:cubicBezTo>
                  <a:pt x="1349653" y="704798"/>
                  <a:pt x="1355079" y="703857"/>
                  <a:pt x="1361377" y="701976"/>
                </a:cubicBezTo>
                <a:cubicBezTo>
                  <a:pt x="1367674" y="700095"/>
                  <a:pt x="1372573" y="698205"/>
                  <a:pt x="1376073" y="696308"/>
                </a:cubicBezTo>
                <a:lnTo>
                  <a:pt x="1380274" y="694032"/>
                </a:lnTo>
                <a:lnTo>
                  <a:pt x="1380274" y="609722"/>
                </a:lnTo>
                <a:cubicBezTo>
                  <a:pt x="1369903" y="608126"/>
                  <a:pt x="1360799" y="607329"/>
                  <a:pt x="1352960" y="607329"/>
                </a:cubicBezTo>
                <a:close/>
                <a:moveTo>
                  <a:pt x="1236642" y="607329"/>
                </a:moveTo>
                <a:cubicBezTo>
                  <a:pt x="1213496" y="607329"/>
                  <a:pt x="1201923" y="621504"/>
                  <a:pt x="1201923" y="649855"/>
                </a:cubicBezTo>
                <a:lnTo>
                  <a:pt x="1268667" y="649855"/>
                </a:lnTo>
                <a:cubicBezTo>
                  <a:pt x="1268667" y="634854"/>
                  <a:pt x="1266129" y="624015"/>
                  <a:pt x="1261053" y="617341"/>
                </a:cubicBezTo>
                <a:cubicBezTo>
                  <a:pt x="1255978" y="610666"/>
                  <a:pt x="1247840" y="607329"/>
                  <a:pt x="1236642" y="607329"/>
                </a:cubicBezTo>
                <a:close/>
                <a:moveTo>
                  <a:pt x="303845" y="607329"/>
                </a:moveTo>
                <a:cubicBezTo>
                  <a:pt x="290243" y="607329"/>
                  <a:pt x="281023" y="610509"/>
                  <a:pt x="276183" y="616869"/>
                </a:cubicBezTo>
                <a:cubicBezTo>
                  <a:pt x="271343" y="623229"/>
                  <a:pt x="268923" y="635583"/>
                  <a:pt x="268923" y="653931"/>
                </a:cubicBezTo>
                <a:cubicBezTo>
                  <a:pt x="268923" y="664563"/>
                  <a:pt x="269285" y="672737"/>
                  <a:pt x="270009" y="678452"/>
                </a:cubicBezTo>
                <a:cubicBezTo>
                  <a:pt x="270733" y="684167"/>
                  <a:pt x="272303" y="689200"/>
                  <a:pt x="274720" y="693550"/>
                </a:cubicBezTo>
                <a:cubicBezTo>
                  <a:pt x="277137" y="697901"/>
                  <a:pt x="280568" y="700863"/>
                  <a:pt x="285014" y="702437"/>
                </a:cubicBezTo>
                <a:cubicBezTo>
                  <a:pt x="289462" y="704011"/>
                  <a:pt x="295739" y="704798"/>
                  <a:pt x="303843" y="704798"/>
                </a:cubicBezTo>
                <a:cubicBezTo>
                  <a:pt x="311948" y="704798"/>
                  <a:pt x="318224" y="704011"/>
                  <a:pt x="322672" y="702437"/>
                </a:cubicBezTo>
                <a:cubicBezTo>
                  <a:pt x="327121" y="700863"/>
                  <a:pt x="330553" y="697900"/>
                  <a:pt x="332970" y="693548"/>
                </a:cubicBezTo>
                <a:cubicBezTo>
                  <a:pt x="335387" y="689197"/>
                  <a:pt x="336963" y="684117"/>
                  <a:pt x="337699" y="678311"/>
                </a:cubicBezTo>
                <a:cubicBezTo>
                  <a:pt x="338435" y="672504"/>
                  <a:pt x="338803" y="664377"/>
                  <a:pt x="338803" y="653931"/>
                </a:cubicBezTo>
                <a:cubicBezTo>
                  <a:pt x="338803" y="635614"/>
                  <a:pt x="336377" y="623268"/>
                  <a:pt x="331525" y="616892"/>
                </a:cubicBezTo>
                <a:cubicBezTo>
                  <a:pt x="326673" y="610517"/>
                  <a:pt x="317447" y="607329"/>
                  <a:pt x="303845" y="607329"/>
                </a:cubicBezTo>
                <a:close/>
                <a:moveTo>
                  <a:pt x="735443" y="597827"/>
                </a:moveTo>
                <a:lnTo>
                  <a:pt x="747862" y="597827"/>
                </a:lnTo>
                <a:lnTo>
                  <a:pt x="747862" y="657742"/>
                </a:lnTo>
                <a:cubicBezTo>
                  <a:pt x="747862" y="677180"/>
                  <a:pt x="749508" y="689882"/>
                  <a:pt x="752800" y="695849"/>
                </a:cubicBezTo>
                <a:cubicBezTo>
                  <a:pt x="756093" y="701815"/>
                  <a:pt x="763329" y="704798"/>
                  <a:pt x="774509" y="704798"/>
                </a:cubicBezTo>
                <a:cubicBezTo>
                  <a:pt x="780247" y="704798"/>
                  <a:pt x="786083" y="703894"/>
                  <a:pt x="792014" y="702085"/>
                </a:cubicBezTo>
                <a:cubicBezTo>
                  <a:pt x="797946" y="700277"/>
                  <a:pt x="802347" y="698553"/>
                  <a:pt x="805216" y="696915"/>
                </a:cubicBezTo>
                <a:lnTo>
                  <a:pt x="808999" y="694572"/>
                </a:lnTo>
                <a:lnTo>
                  <a:pt x="808999" y="597827"/>
                </a:lnTo>
                <a:lnTo>
                  <a:pt x="821422" y="597827"/>
                </a:lnTo>
                <a:lnTo>
                  <a:pt x="821422" y="714299"/>
                </a:lnTo>
                <a:lnTo>
                  <a:pt x="808999" y="714299"/>
                </a:lnTo>
                <a:lnTo>
                  <a:pt x="808999" y="705330"/>
                </a:lnTo>
                <a:cubicBezTo>
                  <a:pt x="809915" y="705887"/>
                  <a:pt x="809208" y="706827"/>
                  <a:pt x="806877" y="708148"/>
                </a:cubicBezTo>
                <a:cubicBezTo>
                  <a:pt x="804546" y="709470"/>
                  <a:pt x="800057" y="711162"/>
                  <a:pt x="793411" y="713224"/>
                </a:cubicBezTo>
                <a:cubicBezTo>
                  <a:pt x="786765" y="715286"/>
                  <a:pt x="780464" y="716317"/>
                  <a:pt x="774509" y="716317"/>
                </a:cubicBezTo>
                <a:cubicBezTo>
                  <a:pt x="758685" y="716317"/>
                  <a:pt x="748218" y="712285"/>
                  <a:pt x="743108" y="704221"/>
                </a:cubicBezTo>
                <a:cubicBezTo>
                  <a:pt x="737998" y="696157"/>
                  <a:pt x="735443" y="680814"/>
                  <a:pt x="735443" y="658192"/>
                </a:cubicBezTo>
                <a:close/>
                <a:moveTo>
                  <a:pt x="146015" y="597827"/>
                </a:moveTo>
                <a:lnTo>
                  <a:pt x="158434" y="597827"/>
                </a:lnTo>
                <a:lnTo>
                  <a:pt x="158434" y="714299"/>
                </a:lnTo>
                <a:lnTo>
                  <a:pt x="146015" y="714299"/>
                </a:lnTo>
                <a:close/>
                <a:moveTo>
                  <a:pt x="1236642" y="595809"/>
                </a:moveTo>
                <a:cubicBezTo>
                  <a:pt x="1251581" y="595809"/>
                  <a:pt x="1262799" y="600306"/>
                  <a:pt x="1270294" y="609299"/>
                </a:cubicBezTo>
                <a:cubicBezTo>
                  <a:pt x="1277789" y="618291"/>
                  <a:pt x="1281536" y="632421"/>
                  <a:pt x="1281536" y="651688"/>
                </a:cubicBezTo>
                <a:lnTo>
                  <a:pt x="1281536" y="661375"/>
                </a:lnTo>
                <a:lnTo>
                  <a:pt x="1201923" y="661375"/>
                </a:lnTo>
                <a:cubicBezTo>
                  <a:pt x="1201923" y="675674"/>
                  <a:pt x="1204295" y="686486"/>
                  <a:pt x="1209040" y="693811"/>
                </a:cubicBezTo>
                <a:cubicBezTo>
                  <a:pt x="1213784" y="701136"/>
                  <a:pt x="1221875" y="704798"/>
                  <a:pt x="1233311" y="704798"/>
                </a:cubicBezTo>
                <a:cubicBezTo>
                  <a:pt x="1244747" y="704798"/>
                  <a:pt x="1256137" y="704288"/>
                  <a:pt x="1267481" y="703269"/>
                </a:cubicBezTo>
                <a:lnTo>
                  <a:pt x="1276661" y="702551"/>
                </a:lnTo>
                <a:lnTo>
                  <a:pt x="1277275" y="714121"/>
                </a:lnTo>
                <a:cubicBezTo>
                  <a:pt x="1259125" y="715585"/>
                  <a:pt x="1244522" y="716317"/>
                  <a:pt x="1233466" y="716317"/>
                </a:cubicBezTo>
                <a:cubicBezTo>
                  <a:pt x="1216797" y="716160"/>
                  <a:pt x="1205228" y="711072"/>
                  <a:pt x="1198758" y="701053"/>
                </a:cubicBezTo>
                <a:cubicBezTo>
                  <a:pt x="1192288" y="691034"/>
                  <a:pt x="1189053" y="675999"/>
                  <a:pt x="1189053" y="655949"/>
                </a:cubicBezTo>
                <a:cubicBezTo>
                  <a:pt x="1189053" y="615856"/>
                  <a:pt x="1204916" y="595809"/>
                  <a:pt x="1236642" y="595809"/>
                </a:cubicBezTo>
                <a:close/>
                <a:moveTo>
                  <a:pt x="1018481" y="595809"/>
                </a:moveTo>
                <a:lnTo>
                  <a:pt x="1047884" y="598267"/>
                </a:lnTo>
                <a:lnTo>
                  <a:pt x="1047249" y="609572"/>
                </a:lnTo>
                <a:cubicBezTo>
                  <a:pt x="1033699" y="608076"/>
                  <a:pt x="1024179" y="607329"/>
                  <a:pt x="1018688" y="607329"/>
                </a:cubicBezTo>
                <a:cubicBezTo>
                  <a:pt x="1005222" y="607329"/>
                  <a:pt x="995957" y="610658"/>
                  <a:pt x="990893" y="617317"/>
                </a:cubicBezTo>
                <a:cubicBezTo>
                  <a:pt x="985830" y="623977"/>
                  <a:pt x="983298" y="636635"/>
                  <a:pt x="983298" y="655292"/>
                </a:cubicBezTo>
                <a:cubicBezTo>
                  <a:pt x="983298" y="673949"/>
                  <a:pt x="985596" y="686864"/>
                  <a:pt x="990193" y="694038"/>
                </a:cubicBezTo>
                <a:cubicBezTo>
                  <a:pt x="994790" y="701211"/>
                  <a:pt x="1004372" y="704798"/>
                  <a:pt x="1018938" y="704798"/>
                </a:cubicBezTo>
                <a:lnTo>
                  <a:pt x="1047717" y="702551"/>
                </a:lnTo>
                <a:lnTo>
                  <a:pt x="1048331" y="714067"/>
                </a:lnTo>
                <a:cubicBezTo>
                  <a:pt x="1034384" y="715567"/>
                  <a:pt x="1024503" y="716317"/>
                  <a:pt x="1018688" y="716317"/>
                </a:cubicBezTo>
                <a:cubicBezTo>
                  <a:pt x="999657" y="716317"/>
                  <a:pt x="986856" y="711765"/>
                  <a:pt x="980285" y="702660"/>
                </a:cubicBezTo>
                <a:cubicBezTo>
                  <a:pt x="973714" y="693555"/>
                  <a:pt x="970428" y="677805"/>
                  <a:pt x="970428" y="655408"/>
                </a:cubicBezTo>
                <a:cubicBezTo>
                  <a:pt x="970428" y="633011"/>
                  <a:pt x="974053" y="617479"/>
                  <a:pt x="981303" y="608811"/>
                </a:cubicBezTo>
                <a:cubicBezTo>
                  <a:pt x="988553" y="600143"/>
                  <a:pt x="1000945" y="595809"/>
                  <a:pt x="1018481" y="595809"/>
                </a:cubicBezTo>
                <a:close/>
                <a:moveTo>
                  <a:pt x="902151" y="595809"/>
                </a:moveTo>
                <a:cubicBezTo>
                  <a:pt x="916709" y="595809"/>
                  <a:pt x="926541" y="599839"/>
                  <a:pt x="931648" y="607898"/>
                </a:cubicBezTo>
                <a:cubicBezTo>
                  <a:pt x="936754" y="615958"/>
                  <a:pt x="939308" y="631227"/>
                  <a:pt x="939308" y="653706"/>
                </a:cubicBezTo>
                <a:lnTo>
                  <a:pt x="939308" y="714299"/>
                </a:lnTo>
                <a:lnTo>
                  <a:pt x="926888" y="714299"/>
                </a:lnTo>
                <a:lnTo>
                  <a:pt x="926888" y="654156"/>
                </a:lnTo>
                <a:cubicBezTo>
                  <a:pt x="926888" y="634856"/>
                  <a:pt x="925244" y="622226"/>
                  <a:pt x="921956" y="616267"/>
                </a:cubicBezTo>
                <a:cubicBezTo>
                  <a:pt x="918667" y="610308"/>
                  <a:pt x="911431" y="607329"/>
                  <a:pt x="900246" y="607329"/>
                </a:cubicBezTo>
                <a:cubicBezTo>
                  <a:pt x="894502" y="607329"/>
                  <a:pt x="888463" y="608239"/>
                  <a:pt x="882129" y="610059"/>
                </a:cubicBezTo>
                <a:cubicBezTo>
                  <a:pt x="875795" y="611880"/>
                  <a:pt x="870903" y="613652"/>
                  <a:pt x="867452" y="615376"/>
                </a:cubicBezTo>
                <a:lnTo>
                  <a:pt x="863284" y="617634"/>
                </a:lnTo>
                <a:lnTo>
                  <a:pt x="863284" y="714299"/>
                </a:lnTo>
                <a:lnTo>
                  <a:pt x="850865" y="714299"/>
                </a:lnTo>
                <a:lnTo>
                  <a:pt x="850865" y="597827"/>
                </a:lnTo>
                <a:lnTo>
                  <a:pt x="863284" y="597827"/>
                </a:lnTo>
                <a:lnTo>
                  <a:pt x="863284" y="606568"/>
                </a:lnTo>
                <a:cubicBezTo>
                  <a:pt x="874638" y="599396"/>
                  <a:pt x="887594" y="595809"/>
                  <a:pt x="902151" y="595809"/>
                </a:cubicBezTo>
                <a:close/>
                <a:moveTo>
                  <a:pt x="666263" y="595809"/>
                </a:moveTo>
                <a:cubicBezTo>
                  <a:pt x="689613" y="595809"/>
                  <a:pt x="701289" y="608156"/>
                  <a:pt x="701289" y="632850"/>
                </a:cubicBezTo>
                <a:lnTo>
                  <a:pt x="701289" y="697533"/>
                </a:lnTo>
                <a:cubicBezTo>
                  <a:pt x="701741" y="701607"/>
                  <a:pt x="707348" y="704101"/>
                  <a:pt x="718109" y="705016"/>
                </a:cubicBezTo>
                <a:lnTo>
                  <a:pt x="717487" y="716092"/>
                </a:lnTo>
                <a:cubicBezTo>
                  <a:pt x="704345" y="716092"/>
                  <a:pt x="695659" y="712953"/>
                  <a:pt x="691430" y="706673"/>
                </a:cubicBezTo>
                <a:cubicBezTo>
                  <a:pt x="677033" y="713103"/>
                  <a:pt x="662215" y="716317"/>
                  <a:pt x="646975" y="716317"/>
                </a:cubicBezTo>
                <a:cubicBezTo>
                  <a:pt x="637031" y="716317"/>
                  <a:pt x="629268" y="713323"/>
                  <a:pt x="623686" y="707336"/>
                </a:cubicBezTo>
                <a:cubicBezTo>
                  <a:pt x="618105" y="701348"/>
                  <a:pt x="615314" y="692955"/>
                  <a:pt x="615314" y="682156"/>
                </a:cubicBezTo>
                <a:cubicBezTo>
                  <a:pt x="615314" y="671357"/>
                  <a:pt x="617959" y="663070"/>
                  <a:pt x="623250" y="657296"/>
                </a:cubicBezTo>
                <a:cubicBezTo>
                  <a:pt x="628542" y="651521"/>
                  <a:pt x="636890" y="648080"/>
                  <a:pt x="648296" y="646973"/>
                </a:cubicBezTo>
                <a:lnTo>
                  <a:pt x="688869" y="642701"/>
                </a:lnTo>
                <a:lnTo>
                  <a:pt x="688869" y="632850"/>
                </a:lnTo>
                <a:cubicBezTo>
                  <a:pt x="688869" y="623927"/>
                  <a:pt x="687022" y="617518"/>
                  <a:pt x="683328" y="613622"/>
                </a:cubicBezTo>
                <a:cubicBezTo>
                  <a:pt x="679633" y="609727"/>
                  <a:pt x="673945" y="607779"/>
                  <a:pt x="666263" y="607779"/>
                </a:cubicBezTo>
                <a:cubicBezTo>
                  <a:pt x="657931" y="607779"/>
                  <a:pt x="646215" y="608750"/>
                  <a:pt x="631116" y="610693"/>
                </a:cubicBezTo>
                <a:lnTo>
                  <a:pt x="621811" y="611590"/>
                </a:lnTo>
                <a:lnTo>
                  <a:pt x="620918" y="600210"/>
                </a:lnTo>
                <a:cubicBezTo>
                  <a:pt x="639054" y="597276"/>
                  <a:pt x="654168" y="595809"/>
                  <a:pt x="666263" y="595809"/>
                </a:cubicBezTo>
                <a:close/>
                <a:moveTo>
                  <a:pt x="303845" y="595809"/>
                </a:moveTo>
                <a:cubicBezTo>
                  <a:pt x="321197" y="595809"/>
                  <a:pt x="333506" y="600233"/>
                  <a:pt x="340773" y="609079"/>
                </a:cubicBezTo>
                <a:cubicBezTo>
                  <a:pt x="348039" y="617925"/>
                  <a:pt x="351672" y="633487"/>
                  <a:pt x="351672" y="655763"/>
                </a:cubicBezTo>
                <a:cubicBezTo>
                  <a:pt x="351672" y="678040"/>
                  <a:pt x="348419" y="693701"/>
                  <a:pt x="341912" y="702748"/>
                </a:cubicBezTo>
                <a:cubicBezTo>
                  <a:pt x="335406" y="711794"/>
                  <a:pt x="322716" y="716317"/>
                  <a:pt x="303845" y="716317"/>
                </a:cubicBezTo>
                <a:cubicBezTo>
                  <a:pt x="284974" y="716317"/>
                  <a:pt x="272291" y="711802"/>
                  <a:pt x="265796" y="702773"/>
                </a:cubicBezTo>
                <a:cubicBezTo>
                  <a:pt x="259301" y="693743"/>
                  <a:pt x="256053" y="678074"/>
                  <a:pt x="256053" y="655767"/>
                </a:cubicBezTo>
                <a:cubicBezTo>
                  <a:pt x="256053" y="633459"/>
                  <a:pt x="259680" y="617890"/>
                  <a:pt x="266933" y="609057"/>
                </a:cubicBezTo>
                <a:cubicBezTo>
                  <a:pt x="274189" y="600225"/>
                  <a:pt x="286493" y="595809"/>
                  <a:pt x="303845" y="595809"/>
                </a:cubicBezTo>
                <a:close/>
                <a:moveTo>
                  <a:pt x="18699" y="564945"/>
                </a:moveTo>
                <a:lnTo>
                  <a:pt x="18699" y="644698"/>
                </a:lnTo>
                <a:lnTo>
                  <a:pt x="65526" y="644698"/>
                </a:lnTo>
                <a:cubicBezTo>
                  <a:pt x="89269" y="644698"/>
                  <a:pt x="101141" y="630882"/>
                  <a:pt x="101141" y="603250"/>
                </a:cubicBezTo>
                <a:cubicBezTo>
                  <a:pt x="101141" y="590096"/>
                  <a:pt x="98359" y="580423"/>
                  <a:pt x="92794" y="574232"/>
                </a:cubicBezTo>
                <a:cubicBezTo>
                  <a:pt x="87229" y="568040"/>
                  <a:pt x="78139" y="564945"/>
                  <a:pt x="65526" y="564945"/>
                </a:cubicBezTo>
                <a:close/>
                <a:moveTo>
                  <a:pt x="390644" y="561273"/>
                </a:moveTo>
                <a:lnTo>
                  <a:pt x="403063" y="561273"/>
                </a:lnTo>
                <a:lnTo>
                  <a:pt x="403063" y="597827"/>
                </a:lnTo>
                <a:lnTo>
                  <a:pt x="443879" y="597827"/>
                </a:lnTo>
                <a:lnTo>
                  <a:pt x="443879" y="609347"/>
                </a:lnTo>
                <a:lnTo>
                  <a:pt x="403063" y="609347"/>
                </a:lnTo>
                <a:lnTo>
                  <a:pt x="403063" y="665814"/>
                </a:lnTo>
                <a:cubicBezTo>
                  <a:pt x="403063" y="682779"/>
                  <a:pt x="404161" y="693554"/>
                  <a:pt x="406355" y="698142"/>
                </a:cubicBezTo>
                <a:cubicBezTo>
                  <a:pt x="408549" y="702729"/>
                  <a:pt x="413627" y="705023"/>
                  <a:pt x="421587" y="705023"/>
                </a:cubicBezTo>
                <a:lnTo>
                  <a:pt x="445444" y="702998"/>
                </a:lnTo>
                <a:lnTo>
                  <a:pt x="446344" y="714481"/>
                </a:lnTo>
                <a:cubicBezTo>
                  <a:pt x="435111" y="715855"/>
                  <a:pt x="426800" y="716542"/>
                  <a:pt x="421409" y="716542"/>
                </a:cubicBezTo>
                <a:cubicBezTo>
                  <a:pt x="410038" y="716542"/>
                  <a:pt x="402068" y="713564"/>
                  <a:pt x="397498" y="707607"/>
                </a:cubicBezTo>
                <a:cubicBezTo>
                  <a:pt x="392929" y="701651"/>
                  <a:pt x="390644" y="690560"/>
                  <a:pt x="390644" y="674337"/>
                </a:cubicBezTo>
                <a:lnTo>
                  <a:pt x="390644" y="609347"/>
                </a:lnTo>
                <a:lnTo>
                  <a:pt x="372928" y="609347"/>
                </a:lnTo>
                <a:lnTo>
                  <a:pt x="372928" y="597827"/>
                </a:lnTo>
                <a:lnTo>
                  <a:pt x="390644" y="597827"/>
                </a:lnTo>
                <a:close/>
                <a:moveTo>
                  <a:pt x="501354" y="552975"/>
                </a:moveTo>
                <a:lnTo>
                  <a:pt x="513999" y="552975"/>
                </a:lnTo>
                <a:lnTo>
                  <a:pt x="513999" y="702330"/>
                </a:lnTo>
                <a:lnTo>
                  <a:pt x="590473" y="702330"/>
                </a:lnTo>
                <a:lnTo>
                  <a:pt x="590473" y="714299"/>
                </a:lnTo>
                <a:lnTo>
                  <a:pt x="501354" y="714299"/>
                </a:lnTo>
                <a:close/>
                <a:moveTo>
                  <a:pt x="146015" y="552975"/>
                </a:moveTo>
                <a:lnTo>
                  <a:pt x="158434" y="552975"/>
                </a:lnTo>
                <a:lnTo>
                  <a:pt x="158434" y="569652"/>
                </a:lnTo>
                <a:lnTo>
                  <a:pt x="146015" y="569652"/>
                </a:lnTo>
                <a:close/>
                <a:moveTo>
                  <a:pt x="6054" y="552975"/>
                </a:moveTo>
                <a:lnTo>
                  <a:pt x="65526" y="552975"/>
                </a:lnTo>
                <a:cubicBezTo>
                  <a:pt x="82345" y="552975"/>
                  <a:pt x="94667" y="557127"/>
                  <a:pt x="102493" y="565429"/>
                </a:cubicBezTo>
                <a:cubicBezTo>
                  <a:pt x="110319" y="573731"/>
                  <a:pt x="114232" y="586338"/>
                  <a:pt x="114232" y="603250"/>
                </a:cubicBezTo>
                <a:cubicBezTo>
                  <a:pt x="114232" y="638861"/>
                  <a:pt x="97997" y="656667"/>
                  <a:pt x="65526" y="656667"/>
                </a:cubicBezTo>
                <a:lnTo>
                  <a:pt x="18699" y="656667"/>
                </a:lnTo>
                <a:lnTo>
                  <a:pt x="18699" y="714299"/>
                </a:lnTo>
                <a:lnTo>
                  <a:pt x="6054" y="714299"/>
                </a:lnTo>
                <a:close/>
                <a:moveTo>
                  <a:pt x="1380274" y="546250"/>
                </a:moveTo>
                <a:lnTo>
                  <a:pt x="1392697" y="546250"/>
                </a:lnTo>
                <a:lnTo>
                  <a:pt x="1392697" y="714299"/>
                </a:lnTo>
                <a:lnTo>
                  <a:pt x="1380274" y="714299"/>
                </a:lnTo>
                <a:lnTo>
                  <a:pt x="1380274" y="704880"/>
                </a:lnTo>
                <a:cubicBezTo>
                  <a:pt x="1378104" y="707609"/>
                  <a:pt x="1373040" y="710197"/>
                  <a:pt x="1365081" y="712645"/>
                </a:cubicBezTo>
                <a:cubicBezTo>
                  <a:pt x="1357121" y="715093"/>
                  <a:pt x="1350585" y="716317"/>
                  <a:pt x="1345471" y="716317"/>
                </a:cubicBezTo>
                <a:cubicBezTo>
                  <a:pt x="1340357" y="716317"/>
                  <a:pt x="1336438" y="716123"/>
                  <a:pt x="1333714" y="715733"/>
                </a:cubicBezTo>
                <a:cubicBezTo>
                  <a:pt x="1330990" y="715344"/>
                  <a:pt x="1327527" y="714058"/>
                  <a:pt x="1323325" y="711876"/>
                </a:cubicBezTo>
                <a:cubicBezTo>
                  <a:pt x="1319124" y="709693"/>
                  <a:pt x="1315701" y="706598"/>
                  <a:pt x="1313056" y="702591"/>
                </a:cubicBezTo>
                <a:cubicBezTo>
                  <a:pt x="1310412" y="698583"/>
                  <a:pt x="1308134" y="692757"/>
                  <a:pt x="1306222" y="685112"/>
                </a:cubicBezTo>
                <a:cubicBezTo>
                  <a:pt x="1304309" y="677467"/>
                  <a:pt x="1303353" y="668343"/>
                  <a:pt x="1303353" y="657742"/>
                </a:cubicBezTo>
                <a:cubicBezTo>
                  <a:pt x="1303353" y="636987"/>
                  <a:pt x="1306998" y="621476"/>
                  <a:pt x="1314287" y="611209"/>
                </a:cubicBezTo>
                <a:cubicBezTo>
                  <a:pt x="1321576" y="600943"/>
                  <a:pt x="1334467" y="595809"/>
                  <a:pt x="1352960" y="595809"/>
                </a:cubicBezTo>
                <a:cubicBezTo>
                  <a:pt x="1361587" y="595809"/>
                  <a:pt x="1370691" y="596630"/>
                  <a:pt x="1380274" y="598270"/>
                </a:cubicBezTo>
                <a:close/>
                <a:moveTo>
                  <a:pt x="1069939" y="546250"/>
                </a:moveTo>
                <a:lnTo>
                  <a:pt x="1082359" y="546250"/>
                </a:lnTo>
                <a:lnTo>
                  <a:pt x="1082359" y="604328"/>
                </a:lnTo>
                <a:cubicBezTo>
                  <a:pt x="1093663" y="598649"/>
                  <a:pt x="1106568" y="595809"/>
                  <a:pt x="1121076" y="595809"/>
                </a:cubicBezTo>
                <a:cubicBezTo>
                  <a:pt x="1135584" y="595809"/>
                  <a:pt x="1145391" y="599839"/>
                  <a:pt x="1150498" y="607898"/>
                </a:cubicBezTo>
                <a:cubicBezTo>
                  <a:pt x="1155604" y="615958"/>
                  <a:pt x="1158158" y="631227"/>
                  <a:pt x="1158158" y="653706"/>
                </a:cubicBezTo>
                <a:lnTo>
                  <a:pt x="1158158" y="714299"/>
                </a:lnTo>
                <a:lnTo>
                  <a:pt x="1145738" y="714299"/>
                </a:lnTo>
                <a:lnTo>
                  <a:pt x="1145738" y="654156"/>
                </a:lnTo>
                <a:cubicBezTo>
                  <a:pt x="1145738" y="634856"/>
                  <a:pt x="1144094" y="622226"/>
                  <a:pt x="1140806" y="616267"/>
                </a:cubicBezTo>
                <a:cubicBezTo>
                  <a:pt x="1137517" y="610308"/>
                  <a:pt x="1130280" y="607329"/>
                  <a:pt x="1119096" y="607329"/>
                </a:cubicBezTo>
                <a:cubicBezTo>
                  <a:pt x="1113345" y="607329"/>
                  <a:pt x="1107266" y="608066"/>
                  <a:pt x="1100858" y="609540"/>
                </a:cubicBezTo>
                <a:cubicBezTo>
                  <a:pt x="1094450" y="611014"/>
                  <a:pt x="1089217" y="612520"/>
                  <a:pt x="1085159" y="614058"/>
                </a:cubicBezTo>
                <a:lnTo>
                  <a:pt x="1082359" y="615562"/>
                </a:lnTo>
                <a:lnTo>
                  <a:pt x="1082359" y="714299"/>
                </a:lnTo>
                <a:lnTo>
                  <a:pt x="1069939" y="714299"/>
                </a:lnTo>
                <a:close/>
                <a:moveTo>
                  <a:pt x="204511" y="546250"/>
                </a:moveTo>
                <a:lnTo>
                  <a:pt x="216931" y="546250"/>
                </a:lnTo>
                <a:lnTo>
                  <a:pt x="216931" y="714299"/>
                </a:lnTo>
                <a:lnTo>
                  <a:pt x="204511" y="714299"/>
                </a:lnTo>
                <a:close/>
                <a:moveTo>
                  <a:pt x="1450869" y="377749"/>
                </a:moveTo>
                <a:lnTo>
                  <a:pt x="1411657" y="382010"/>
                </a:lnTo>
                <a:cubicBezTo>
                  <a:pt x="1403721" y="382846"/>
                  <a:pt x="1398157" y="385059"/>
                  <a:pt x="1394968" y="388648"/>
                </a:cubicBezTo>
                <a:cubicBezTo>
                  <a:pt x="1391778" y="392238"/>
                  <a:pt x="1390183" y="397821"/>
                  <a:pt x="1390183" y="405397"/>
                </a:cubicBezTo>
                <a:cubicBezTo>
                  <a:pt x="1390183" y="412973"/>
                  <a:pt x="1391819" y="418729"/>
                  <a:pt x="1395089" y="422667"/>
                </a:cubicBezTo>
                <a:cubicBezTo>
                  <a:pt x="1398360" y="426604"/>
                  <a:pt x="1403066" y="428573"/>
                  <a:pt x="1409207" y="428573"/>
                </a:cubicBezTo>
                <a:cubicBezTo>
                  <a:pt x="1415348" y="428573"/>
                  <a:pt x="1421988" y="427808"/>
                  <a:pt x="1429127" y="426278"/>
                </a:cubicBezTo>
                <a:cubicBezTo>
                  <a:pt x="1436266" y="424748"/>
                  <a:pt x="1441921" y="423239"/>
                  <a:pt x="1446090" y="421751"/>
                </a:cubicBezTo>
                <a:lnTo>
                  <a:pt x="1450869" y="420043"/>
                </a:lnTo>
                <a:close/>
                <a:moveTo>
                  <a:pt x="1031168" y="366901"/>
                </a:moveTo>
                <a:lnTo>
                  <a:pt x="1104584" y="366901"/>
                </a:lnTo>
                <a:lnTo>
                  <a:pt x="1104584" y="378870"/>
                </a:lnTo>
                <a:lnTo>
                  <a:pt x="1031168" y="378870"/>
                </a:lnTo>
                <a:close/>
                <a:moveTo>
                  <a:pt x="1655741" y="331104"/>
                </a:moveTo>
                <a:cubicBezTo>
                  <a:pt x="1632596" y="331104"/>
                  <a:pt x="1621023" y="345279"/>
                  <a:pt x="1621023" y="373630"/>
                </a:cubicBezTo>
                <a:lnTo>
                  <a:pt x="1687767" y="373630"/>
                </a:lnTo>
                <a:cubicBezTo>
                  <a:pt x="1687767" y="358629"/>
                  <a:pt x="1685229" y="347790"/>
                  <a:pt x="1680153" y="341116"/>
                </a:cubicBezTo>
                <a:cubicBezTo>
                  <a:pt x="1675078" y="334441"/>
                  <a:pt x="1666940" y="331104"/>
                  <a:pt x="1655741" y="331104"/>
                </a:cubicBezTo>
                <a:close/>
                <a:moveTo>
                  <a:pt x="1543459" y="331104"/>
                </a:moveTo>
                <a:cubicBezTo>
                  <a:pt x="1529179" y="331104"/>
                  <a:pt x="1519486" y="335089"/>
                  <a:pt x="1514381" y="343060"/>
                </a:cubicBezTo>
                <a:cubicBezTo>
                  <a:pt x="1509275" y="351032"/>
                  <a:pt x="1506723" y="363851"/>
                  <a:pt x="1506723" y="381517"/>
                </a:cubicBezTo>
                <a:cubicBezTo>
                  <a:pt x="1506723" y="402496"/>
                  <a:pt x="1509912" y="415896"/>
                  <a:pt x="1516292" y="421719"/>
                </a:cubicBezTo>
                <a:cubicBezTo>
                  <a:pt x="1519414" y="424557"/>
                  <a:pt x="1522273" y="426409"/>
                  <a:pt x="1524870" y="427275"/>
                </a:cubicBezTo>
                <a:cubicBezTo>
                  <a:pt x="1527466" y="428140"/>
                  <a:pt x="1531042" y="428573"/>
                  <a:pt x="1535598" y="428573"/>
                </a:cubicBezTo>
                <a:cubicBezTo>
                  <a:pt x="1540153" y="428573"/>
                  <a:pt x="1545579" y="427632"/>
                  <a:pt x="1551877" y="425751"/>
                </a:cubicBezTo>
                <a:cubicBezTo>
                  <a:pt x="1558174" y="423870"/>
                  <a:pt x="1563073" y="421980"/>
                  <a:pt x="1566573" y="420083"/>
                </a:cubicBezTo>
                <a:lnTo>
                  <a:pt x="1570774" y="417807"/>
                </a:lnTo>
                <a:lnTo>
                  <a:pt x="1570774" y="333497"/>
                </a:lnTo>
                <a:cubicBezTo>
                  <a:pt x="1560403" y="331901"/>
                  <a:pt x="1551298" y="331104"/>
                  <a:pt x="1543459" y="331104"/>
                </a:cubicBezTo>
                <a:close/>
                <a:moveTo>
                  <a:pt x="1312841" y="331104"/>
                </a:moveTo>
                <a:cubicBezTo>
                  <a:pt x="1289696" y="331104"/>
                  <a:pt x="1278123" y="345279"/>
                  <a:pt x="1278123" y="373630"/>
                </a:cubicBezTo>
                <a:lnTo>
                  <a:pt x="1344867" y="373630"/>
                </a:lnTo>
                <a:cubicBezTo>
                  <a:pt x="1344867" y="358629"/>
                  <a:pt x="1342329" y="347790"/>
                  <a:pt x="1337253" y="341116"/>
                </a:cubicBezTo>
                <a:cubicBezTo>
                  <a:pt x="1332178" y="334441"/>
                  <a:pt x="1324040" y="331104"/>
                  <a:pt x="1312841" y="331104"/>
                </a:cubicBezTo>
                <a:close/>
                <a:moveTo>
                  <a:pt x="836591" y="331104"/>
                </a:moveTo>
                <a:cubicBezTo>
                  <a:pt x="813446" y="331104"/>
                  <a:pt x="801873" y="345279"/>
                  <a:pt x="801873" y="373630"/>
                </a:cubicBezTo>
                <a:lnTo>
                  <a:pt x="868617" y="373630"/>
                </a:lnTo>
                <a:cubicBezTo>
                  <a:pt x="868617" y="358629"/>
                  <a:pt x="866079" y="347790"/>
                  <a:pt x="861003" y="341116"/>
                </a:cubicBezTo>
                <a:cubicBezTo>
                  <a:pt x="855928" y="334441"/>
                  <a:pt x="847790" y="331104"/>
                  <a:pt x="836591" y="331104"/>
                </a:cubicBezTo>
                <a:close/>
                <a:moveTo>
                  <a:pt x="722291" y="331104"/>
                </a:moveTo>
                <a:cubicBezTo>
                  <a:pt x="699146" y="331104"/>
                  <a:pt x="687573" y="345279"/>
                  <a:pt x="687573" y="373630"/>
                </a:cubicBezTo>
                <a:lnTo>
                  <a:pt x="754317" y="373630"/>
                </a:lnTo>
                <a:cubicBezTo>
                  <a:pt x="754317" y="358629"/>
                  <a:pt x="751779" y="347790"/>
                  <a:pt x="746703" y="341116"/>
                </a:cubicBezTo>
                <a:cubicBezTo>
                  <a:pt x="741628" y="334441"/>
                  <a:pt x="733490" y="331104"/>
                  <a:pt x="722291" y="331104"/>
                </a:cubicBezTo>
                <a:close/>
                <a:moveTo>
                  <a:pt x="199070" y="331104"/>
                </a:moveTo>
                <a:cubicBezTo>
                  <a:pt x="185468" y="331104"/>
                  <a:pt x="176248" y="334284"/>
                  <a:pt x="171408" y="340644"/>
                </a:cubicBezTo>
                <a:cubicBezTo>
                  <a:pt x="166568" y="347004"/>
                  <a:pt x="164148" y="359358"/>
                  <a:pt x="164148" y="377706"/>
                </a:cubicBezTo>
                <a:cubicBezTo>
                  <a:pt x="164148" y="388338"/>
                  <a:pt x="164510" y="396512"/>
                  <a:pt x="165234" y="402227"/>
                </a:cubicBezTo>
                <a:cubicBezTo>
                  <a:pt x="165958" y="407942"/>
                  <a:pt x="167528" y="412975"/>
                  <a:pt x="169945" y="417325"/>
                </a:cubicBezTo>
                <a:cubicBezTo>
                  <a:pt x="172362" y="421676"/>
                  <a:pt x="175793" y="424638"/>
                  <a:pt x="180239" y="426212"/>
                </a:cubicBezTo>
                <a:cubicBezTo>
                  <a:pt x="184687" y="427786"/>
                  <a:pt x="190964" y="428573"/>
                  <a:pt x="199068" y="428573"/>
                </a:cubicBezTo>
                <a:cubicBezTo>
                  <a:pt x="207173" y="428573"/>
                  <a:pt x="213449" y="427786"/>
                  <a:pt x="217897" y="426212"/>
                </a:cubicBezTo>
                <a:cubicBezTo>
                  <a:pt x="222346" y="424638"/>
                  <a:pt x="225778" y="421675"/>
                  <a:pt x="228195" y="417323"/>
                </a:cubicBezTo>
                <a:cubicBezTo>
                  <a:pt x="230612" y="412972"/>
                  <a:pt x="232189" y="407892"/>
                  <a:pt x="232924" y="402086"/>
                </a:cubicBezTo>
                <a:cubicBezTo>
                  <a:pt x="233660" y="396279"/>
                  <a:pt x="234028" y="388152"/>
                  <a:pt x="234028" y="377706"/>
                </a:cubicBezTo>
                <a:cubicBezTo>
                  <a:pt x="234028" y="359389"/>
                  <a:pt x="231602" y="347043"/>
                  <a:pt x="226750" y="340667"/>
                </a:cubicBezTo>
                <a:cubicBezTo>
                  <a:pt x="221899" y="334292"/>
                  <a:pt x="212672" y="331104"/>
                  <a:pt x="199070" y="331104"/>
                </a:cubicBezTo>
                <a:close/>
                <a:moveTo>
                  <a:pt x="1655741" y="319584"/>
                </a:moveTo>
                <a:cubicBezTo>
                  <a:pt x="1670681" y="319584"/>
                  <a:pt x="1681899" y="324081"/>
                  <a:pt x="1689394" y="333074"/>
                </a:cubicBezTo>
                <a:cubicBezTo>
                  <a:pt x="1696889" y="342066"/>
                  <a:pt x="1700636" y="356196"/>
                  <a:pt x="1700636" y="375463"/>
                </a:cubicBezTo>
                <a:lnTo>
                  <a:pt x="1700636" y="385150"/>
                </a:lnTo>
                <a:lnTo>
                  <a:pt x="1621023" y="385150"/>
                </a:lnTo>
                <a:cubicBezTo>
                  <a:pt x="1621023" y="399449"/>
                  <a:pt x="1623395" y="410261"/>
                  <a:pt x="1628140" y="417586"/>
                </a:cubicBezTo>
                <a:cubicBezTo>
                  <a:pt x="1632884" y="424911"/>
                  <a:pt x="1640975" y="428573"/>
                  <a:pt x="1652411" y="428573"/>
                </a:cubicBezTo>
                <a:cubicBezTo>
                  <a:pt x="1663847" y="428573"/>
                  <a:pt x="1675237" y="428063"/>
                  <a:pt x="1686581" y="427044"/>
                </a:cubicBezTo>
                <a:lnTo>
                  <a:pt x="1695761" y="426326"/>
                </a:lnTo>
                <a:lnTo>
                  <a:pt x="1696375" y="437896"/>
                </a:lnTo>
                <a:cubicBezTo>
                  <a:pt x="1678225" y="439360"/>
                  <a:pt x="1663622" y="440092"/>
                  <a:pt x="1652566" y="440092"/>
                </a:cubicBezTo>
                <a:cubicBezTo>
                  <a:pt x="1635897" y="439935"/>
                  <a:pt x="1624328" y="434847"/>
                  <a:pt x="1617858" y="424828"/>
                </a:cubicBezTo>
                <a:cubicBezTo>
                  <a:pt x="1611388" y="414809"/>
                  <a:pt x="1608153" y="399774"/>
                  <a:pt x="1608153" y="379724"/>
                </a:cubicBezTo>
                <a:cubicBezTo>
                  <a:pt x="1608153" y="339631"/>
                  <a:pt x="1624016" y="319584"/>
                  <a:pt x="1655741" y="319584"/>
                </a:cubicBezTo>
                <a:close/>
                <a:moveTo>
                  <a:pt x="1428263" y="319584"/>
                </a:moveTo>
                <a:cubicBezTo>
                  <a:pt x="1451613" y="319584"/>
                  <a:pt x="1463289" y="331931"/>
                  <a:pt x="1463289" y="356625"/>
                </a:cubicBezTo>
                <a:lnTo>
                  <a:pt x="1463289" y="421308"/>
                </a:lnTo>
                <a:cubicBezTo>
                  <a:pt x="1463741" y="425382"/>
                  <a:pt x="1469348" y="427876"/>
                  <a:pt x="1480109" y="428791"/>
                </a:cubicBezTo>
                <a:lnTo>
                  <a:pt x="1479487" y="439867"/>
                </a:lnTo>
                <a:cubicBezTo>
                  <a:pt x="1466345" y="439867"/>
                  <a:pt x="1457659" y="436728"/>
                  <a:pt x="1453430" y="430448"/>
                </a:cubicBezTo>
                <a:cubicBezTo>
                  <a:pt x="1439033" y="436878"/>
                  <a:pt x="1424215" y="440092"/>
                  <a:pt x="1408975" y="440092"/>
                </a:cubicBezTo>
                <a:cubicBezTo>
                  <a:pt x="1399031" y="440092"/>
                  <a:pt x="1391268" y="437098"/>
                  <a:pt x="1385686" y="431111"/>
                </a:cubicBezTo>
                <a:cubicBezTo>
                  <a:pt x="1380105" y="425123"/>
                  <a:pt x="1377314" y="416730"/>
                  <a:pt x="1377314" y="405931"/>
                </a:cubicBezTo>
                <a:cubicBezTo>
                  <a:pt x="1377314" y="395132"/>
                  <a:pt x="1379959" y="386845"/>
                  <a:pt x="1385250" y="381071"/>
                </a:cubicBezTo>
                <a:cubicBezTo>
                  <a:pt x="1390542" y="375296"/>
                  <a:pt x="1398890" y="371855"/>
                  <a:pt x="1410296" y="370748"/>
                </a:cubicBezTo>
                <a:lnTo>
                  <a:pt x="1450869" y="366476"/>
                </a:lnTo>
                <a:lnTo>
                  <a:pt x="1450869" y="356625"/>
                </a:lnTo>
                <a:cubicBezTo>
                  <a:pt x="1450869" y="347702"/>
                  <a:pt x="1449022" y="341293"/>
                  <a:pt x="1445328" y="337397"/>
                </a:cubicBezTo>
                <a:cubicBezTo>
                  <a:pt x="1441633" y="333502"/>
                  <a:pt x="1435945" y="331554"/>
                  <a:pt x="1428263" y="331554"/>
                </a:cubicBezTo>
                <a:cubicBezTo>
                  <a:pt x="1419931" y="331554"/>
                  <a:pt x="1408215" y="332525"/>
                  <a:pt x="1393116" y="334468"/>
                </a:cubicBezTo>
                <a:lnTo>
                  <a:pt x="1383811" y="335365"/>
                </a:lnTo>
                <a:lnTo>
                  <a:pt x="1382918" y="323985"/>
                </a:lnTo>
                <a:cubicBezTo>
                  <a:pt x="1401054" y="321051"/>
                  <a:pt x="1416168" y="319584"/>
                  <a:pt x="1428263" y="319584"/>
                </a:cubicBezTo>
                <a:close/>
                <a:moveTo>
                  <a:pt x="1312841" y="319584"/>
                </a:moveTo>
                <a:cubicBezTo>
                  <a:pt x="1327781" y="319584"/>
                  <a:pt x="1338999" y="324081"/>
                  <a:pt x="1346494" y="333074"/>
                </a:cubicBezTo>
                <a:cubicBezTo>
                  <a:pt x="1353989" y="342066"/>
                  <a:pt x="1357736" y="356196"/>
                  <a:pt x="1357736" y="375463"/>
                </a:cubicBezTo>
                <a:lnTo>
                  <a:pt x="1357736" y="385150"/>
                </a:lnTo>
                <a:lnTo>
                  <a:pt x="1278123" y="385150"/>
                </a:lnTo>
                <a:cubicBezTo>
                  <a:pt x="1278123" y="399449"/>
                  <a:pt x="1280495" y="410261"/>
                  <a:pt x="1285240" y="417586"/>
                </a:cubicBezTo>
                <a:cubicBezTo>
                  <a:pt x="1289984" y="424911"/>
                  <a:pt x="1298075" y="428573"/>
                  <a:pt x="1309511" y="428573"/>
                </a:cubicBezTo>
                <a:cubicBezTo>
                  <a:pt x="1320947" y="428573"/>
                  <a:pt x="1332337" y="428063"/>
                  <a:pt x="1343681" y="427044"/>
                </a:cubicBezTo>
                <a:lnTo>
                  <a:pt x="1352861" y="426326"/>
                </a:lnTo>
                <a:lnTo>
                  <a:pt x="1353475" y="437896"/>
                </a:lnTo>
                <a:cubicBezTo>
                  <a:pt x="1335325" y="439360"/>
                  <a:pt x="1320722" y="440092"/>
                  <a:pt x="1309666" y="440092"/>
                </a:cubicBezTo>
                <a:cubicBezTo>
                  <a:pt x="1292997" y="439935"/>
                  <a:pt x="1281428" y="434847"/>
                  <a:pt x="1274958" y="424828"/>
                </a:cubicBezTo>
                <a:cubicBezTo>
                  <a:pt x="1268488" y="414809"/>
                  <a:pt x="1265253" y="399774"/>
                  <a:pt x="1265253" y="379724"/>
                </a:cubicBezTo>
                <a:cubicBezTo>
                  <a:pt x="1265253" y="339631"/>
                  <a:pt x="1281116" y="319584"/>
                  <a:pt x="1312841" y="319584"/>
                </a:cubicBezTo>
                <a:close/>
                <a:moveTo>
                  <a:pt x="959301" y="319584"/>
                </a:moveTo>
                <a:cubicBezTo>
                  <a:pt x="973859" y="319584"/>
                  <a:pt x="983691" y="323614"/>
                  <a:pt x="988798" y="331673"/>
                </a:cubicBezTo>
                <a:cubicBezTo>
                  <a:pt x="993904" y="339733"/>
                  <a:pt x="996458" y="355002"/>
                  <a:pt x="996458" y="377481"/>
                </a:cubicBezTo>
                <a:lnTo>
                  <a:pt x="996458" y="438074"/>
                </a:lnTo>
                <a:lnTo>
                  <a:pt x="984038" y="438074"/>
                </a:lnTo>
                <a:lnTo>
                  <a:pt x="984038" y="377931"/>
                </a:lnTo>
                <a:cubicBezTo>
                  <a:pt x="984038" y="358631"/>
                  <a:pt x="982394" y="346001"/>
                  <a:pt x="979106" y="340042"/>
                </a:cubicBezTo>
                <a:cubicBezTo>
                  <a:pt x="975817" y="334083"/>
                  <a:pt x="968580" y="331104"/>
                  <a:pt x="957396" y="331104"/>
                </a:cubicBezTo>
                <a:cubicBezTo>
                  <a:pt x="951652" y="331104"/>
                  <a:pt x="945613" y="332014"/>
                  <a:pt x="939279" y="333834"/>
                </a:cubicBezTo>
                <a:cubicBezTo>
                  <a:pt x="932945" y="335655"/>
                  <a:pt x="928053" y="337427"/>
                  <a:pt x="924602" y="339151"/>
                </a:cubicBezTo>
                <a:lnTo>
                  <a:pt x="920434" y="341408"/>
                </a:lnTo>
                <a:lnTo>
                  <a:pt x="920434" y="438074"/>
                </a:lnTo>
                <a:lnTo>
                  <a:pt x="908015" y="438074"/>
                </a:lnTo>
                <a:lnTo>
                  <a:pt x="908015" y="321602"/>
                </a:lnTo>
                <a:lnTo>
                  <a:pt x="920434" y="321602"/>
                </a:lnTo>
                <a:lnTo>
                  <a:pt x="920434" y="330343"/>
                </a:lnTo>
                <a:cubicBezTo>
                  <a:pt x="931788" y="323170"/>
                  <a:pt x="944743" y="319584"/>
                  <a:pt x="959301" y="319584"/>
                </a:cubicBezTo>
                <a:close/>
                <a:moveTo>
                  <a:pt x="836591" y="319584"/>
                </a:moveTo>
                <a:cubicBezTo>
                  <a:pt x="851531" y="319584"/>
                  <a:pt x="862749" y="324081"/>
                  <a:pt x="870244" y="333074"/>
                </a:cubicBezTo>
                <a:cubicBezTo>
                  <a:pt x="877739" y="342066"/>
                  <a:pt x="881486" y="356196"/>
                  <a:pt x="881486" y="375463"/>
                </a:cubicBezTo>
                <a:lnTo>
                  <a:pt x="881486" y="385150"/>
                </a:lnTo>
                <a:lnTo>
                  <a:pt x="801873" y="385150"/>
                </a:lnTo>
                <a:cubicBezTo>
                  <a:pt x="801873" y="399449"/>
                  <a:pt x="804245" y="410261"/>
                  <a:pt x="808990" y="417586"/>
                </a:cubicBezTo>
                <a:cubicBezTo>
                  <a:pt x="813734" y="424911"/>
                  <a:pt x="821825" y="428573"/>
                  <a:pt x="833261" y="428573"/>
                </a:cubicBezTo>
                <a:cubicBezTo>
                  <a:pt x="844697" y="428573"/>
                  <a:pt x="856087" y="428063"/>
                  <a:pt x="867431" y="427044"/>
                </a:cubicBezTo>
                <a:lnTo>
                  <a:pt x="876611" y="426326"/>
                </a:lnTo>
                <a:lnTo>
                  <a:pt x="877225" y="437896"/>
                </a:lnTo>
                <a:cubicBezTo>
                  <a:pt x="859075" y="439360"/>
                  <a:pt x="844472" y="440092"/>
                  <a:pt x="833416" y="440092"/>
                </a:cubicBezTo>
                <a:cubicBezTo>
                  <a:pt x="816747" y="439935"/>
                  <a:pt x="805178" y="434847"/>
                  <a:pt x="798708" y="424828"/>
                </a:cubicBezTo>
                <a:cubicBezTo>
                  <a:pt x="792238" y="414809"/>
                  <a:pt x="789003" y="399774"/>
                  <a:pt x="789003" y="379724"/>
                </a:cubicBezTo>
                <a:cubicBezTo>
                  <a:pt x="789003" y="339631"/>
                  <a:pt x="804866" y="319584"/>
                  <a:pt x="836591" y="319584"/>
                </a:cubicBezTo>
                <a:close/>
                <a:moveTo>
                  <a:pt x="722291" y="319584"/>
                </a:moveTo>
                <a:cubicBezTo>
                  <a:pt x="737231" y="319584"/>
                  <a:pt x="748449" y="324081"/>
                  <a:pt x="755944" y="333074"/>
                </a:cubicBezTo>
                <a:cubicBezTo>
                  <a:pt x="763439" y="342066"/>
                  <a:pt x="767186" y="356196"/>
                  <a:pt x="767186" y="375463"/>
                </a:cubicBezTo>
                <a:lnTo>
                  <a:pt x="767186" y="385150"/>
                </a:lnTo>
                <a:lnTo>
                  <a:pt x="687573" y="385150"/>
                </a:lnTo>
                <a:cubicBezTo>
                  <a:pt x="687573" y="399449"/>
                  <a:pt x="689945" y="410261"/>
                  <a:pt x="694690" y="417586"/>
                </a:cubicBezTo>
                <a:cubicBezTo>
                  <a:pt x="699434" y="424911"/>
                  <a:pt x="707525" y="428573"/>
                  <a:pt x="718961" y="428573"/>
                </a:cubicBezTo>
                <a:cubicBezTo>
                  <a:pt x="730397" y="428573"/>
                  <a:pt x="741787" y="428063"/>
                  <a:pt x="753131" y="427044"/>
                </a:cubicBezTo>
                <a:lnTo>
                  <a:pt x="762311" y="426326"/>
                </a:lnTo>
                <a:lnTo>
                  <a:pt x="762925" y="437896"/>
                </a:lnTo>
                <a:cubicBezTo>
                  <a:pt x="744775" y="439360"/>
                  <a:pt x="730172" y="440092"/>
                  <a:pt x="719116" y="440092"/>
                </a:cubicBezTo>
                <a:cubicBezTo>
                  <a:pt x="702447" y="439935"/>
                  <a:pt x="690878" y="434847"/>
                  <a:pt x="684408" y="424828"/>
                </a:cubicBezTo>
                <a:cubicBezTo>
                  <a:pt x="677938" y="414809"/>
                  <a:pt x="674703" y="399774"/>
                  <a:pt x="674703" y="379724"/>
                </a:cubicBezTo>
                <a:cubicBezTo>
                  <a:pt x="674703" y="339631"/>
                  <a:pt x="690566" y="319584"/>
                  <a:pt x="722291" y="319584"/>
                </a:cubicBezTo>
                <a:close/>
                <a:moveTo>
                  <a:pt x="199070" y="319584"/>
                </a:moveTo>
                <a:cubicBezTo>
                  <a:pt x="216422" y="319584"/>
                  <a:pt x="228732" y="324007"/>
                  <a:pt x="235998" y="332854"/>
                </a:cubicBezTo>
                <a:cubicBezTo>
                  <a:pt x="243264" y="341700"/>
                  <a:pt x="246898" y="357262"/>
                  <a:pt x="246898" y="379538"/>
                </a:cubicBezTo>
                <a:cubicBezTo>
                  <a:pt x="246898" y="401815"/>
                  <a:pt x="243644" y="417476"/>
                  <a:pt x="237137" y="426523"/>
                </a:cubicBezTo>
                <a:cubicBezTo>
                  <a:pt x="230631" y="435569"/>
                  <a:pt x="217941" y="440092"/>
                  <a:pt x="199070" y="440092"/>
                </a:cubicBezTo>
                <a:cubicBezTo>
                  <a:pt x="180199" y="440092"/>
                  <a:pt x="167516" y="435577"/>
                  <a:pt x="161021" y="426548"/>
                </a:cubicBezTo>
                <a:cubicBezTo>
                  <a:pt x="154526" y="417518"/>
                  <a:pt x="151278" y="401849"/>
                  <a:pt x="151278" y="379542"/>
                </a:cubicBezTo>
                <a:cubicBezTo>
                  <a:pt x="151278" y="357234"/>
                  <a:pt x="154905" y="341664"/>
                  <a:pt x="162158" y="332832"/>
                </a:cubicBezTo>
                <a:cubicBezTo>
                  <a:pt x="169414" y="324000"/>
                  <a:pt x="181718" y="319584"/>
                  <a:pt x="199070" y="319584"/>
                </a:cubicBezTo>
                <a:close/>
                <a:moveTo>
                  <a:pt x="1783990" y="319131"/>
                </a:moveTo>
                <a:lnTo>
                  <a:pt x="1783990" y="331361"/>
                </a:lnTo>
                <a:cubicBezTo>
                  <a:pt x="1776296" y="332932"/>
                  <a:pt x="1768854" y="335243"/>
                  <a:pt x="1761665" y="338294"/>
                </a:cubicBezTo>
                <a:cubicBezTo>
                  <a:pt x="1754476" y="341344"/>
                  <a:pt x="1749146" y="343962"/>
                  <a:pt x="1745674" y="346148"/>
                </a:cubicBezTo>
                <a:lnTo>
                  <a:pt x="1739584" y="349845"/>
                </a:lnTo>
                <a:lnTo>
                  <a:pt x="1739584" y="438074"/>
                </a:lnTo>
                <a:lnTo>
                  <a:pt x="1727164" y="438074"/>
                </a:lnTo>
                <a:lnTo>
                  <a:pt x="1727164" y="321602"/>
                </a:lnTo>
                <a:lnTo>
                  <a:pt x="1739584" y="321602"/>
                </a:lnTo>
                <a:lnTo>
                  <a:pt x="1739584" y="338865"/>
                </a:lnTo>
                <a:cubicBezTo>
                  <a:pt x="1741741" y="335632"/>
                  <a:pt x="1747327" y="331932"/>
                  <a:pt x="1756341" y="327767"/>
                </a:cubicBezTo>
                <a:cubicBezTo>
                  <a:pt x="1765356" y="323603"/>
                  <a:pt x="1774572" y="320724"/>
                  <a:pt x="1783990" y="319131"/>
                </a:cubicBezTo>
                <a:close/>
                <a:moveTo>
                  <a:pt x="660040" y="319131"/>
                </a:moveTo>
                <a:lnTo>
                  <a:pt x="660040" y="331361"/>
                </a:lnTo>
                <a:cubicBezTo>
                  <a:pt x="652346" y="332932"/>
                  <a:pt x="644904" y="335243"/>
                  <a:pt x="637715" y="338294"/>
                </a:cubicBezTo>
                <a:cubicBezTo>
                  <a:pt x="630526" y="341344"/>
                  <a:pt x="625196" y="343962"/>
                  <a:pt x="621724" y="346148"/>
                </a:cubicBezTo>
                <a:lnTo>
                  <a:pt x="615634" y="349845"/>
                </a:lnTo>
                <a:lnTo>
                  <a:pt x="615634" y="438074"/>
                </a:lnTo>
                <a:lnTo>
                  <a:pt x="603215" y="438074"/>
                </a:lnTo>
                <a:lnTo>
                  <a:pt x="603215" y="321602"/>
                </a:lnTo>
                <a:lnTo>
                  <a:pt x="615634" y="321602"/>
                </a:lnTo>
                <a:lnTo>
                  <a:pt x="615634" y="338865"/>
                </a:lnTo>
                <a:cubicBezTo>
                  <a:pt x="617791" y="335632"/>
                  <a:pt x="623377" y="331932"/>
                  <a:pt x="632391" y="327767"/>
                </a:cubicBezTo>
                <a:cubicBezTo>
                  <a:pt x="641406" y="323603"/>
                  <a:pt x="650622" y="320724"/>
                  <a:pt x="660040" y="319131"/>
                </a:cubicBezTo>
                <a:close/>
                <a:moveTo>
                  <a:pt x="1152174" y="288720"/>
                </a:moveTo>
                <a:lnTo>
                  <a:pt x="1152174" y="361072"/>
                </a:lnTo>
                <a:lnTo>
                  <a:pt x="1198104" y="361072"/>
                </a:lnTo>
                <a:cubicBezTo>
                  <a:pt x="1221995" y="361072"/>
                  <a:pt x="1233941" y="348601"/>
                  <a:pt x="1233941" y="323660"/>
                </a:cubicBezTo>
                <a:cubicBezTo>
                  <a:pt x="1233941" y="311337"/>
                  <a:pt x="1231094" y="302433"/>
                  <a:pt x="1225401" y="296948"/>
                </a:cubicBezTo>
                <a:cubicBezTo>
                  <a:pt x="1219707" y="291462"/>
                  <a:pt x="1210608" y="288720"/>
                  <a:pt x="1198104" y="288720"/>
                </a:cubicBezTo>
                <a:close/>
                <a:moveTo>
                  <a:pt x="1139529" y="276750"/>
                </a:moveTo>
                <a:lnTo>
                  <a:pt x="1198104" y="276750"/>
                </a:lnTo>
                <a:cubicBezTo>
                  <a:pt x="1214566" y="276750"/>
                  <a:pt x="1226837" y="280553"/>
                  <a:pt x="1234916" y="288157"/>
                </a:cubicBezTo>
                <a:cubicBezTo>
                  <a:pt x="1242996" y="295762"/>
                  <a:pt x="1247036" y="307596"/>
                  <a:pt x="1247036" y="323660"/>
                </a:cubicBezTo>
                <a:cubicBezTo>
                  <a:pt x="1247036" y="351385"/>
                  <a:pt x="1236196" y="367268"/>
                  <a:pt x="1214517" y="371309"/>
                </a:cubicBezTo>
                <a:lnTo>
                  <a:pt x="1249950" y="438074"/>
                </a:lnTo>
                <a:lnTo>
                  <a:pt x="1237070" y="438074"/>
                </a:lnTo>
                <a:lnTo>
                  <a:pt x="1202087" y="373041"/>
                </a:lnTo>
                <a:lnTo>
                  <a:pt x="1152174" y="373041"/>
                </a:lnTo>
                <a:lnTo>
                  <a:pt x="1152174" y="438074"/>
                </a:lnTo>
                <a:lnTo>
                  <a:pt x="1139529" y="438074"/>
                </a:lnTo>
                <a:close/>
                <a:moveTo>
                  <a:pt x="508715" y="274732"/>
                </a:moveTo>
                <a:cubicBezTo>
                  <a:pt x="522057" y="274732"/>
                  <a:pt x="536323" y="276174"/>
                  <a:pt x="551513" y="279058"/>
                </a:cubicBezTo>
                <a:lnTo>
                  <a:pt x="560339" y="280790"/>
                </a:lnTo>
                <a:lnTo>
                  <a:pt x="559410" y="292531"/>
                </a:lnTo>
                <a:cubicBezTo>
                  <a:pt x="539025" y="288645"/>
                  <a:pt x="522993" y="286702"/>
                  <a:pt x="511317" y="286702"/>
                </a:cubicBezTo>
                <a:cubicBezTo>
                  <a:pt x="499640" y="286702"/>
                  <a:pt x="490621" y="288257"/>
                  <a:pt x="484258" y="291368"/>
                </a:cubicBezTo>
                <a:cubicBezTo>
                  <a:pt x="477895" y="294479"/>
                  <a:pt x="473049" y="299292"/>
                  <a:pt x="469719" y="305808"/>
                </a:cubicBezTo>
                <a:cubicBezTo>
                  <a:pt x="466389" y="312323"/>
                  <a:pt x="464064" y="319647"/>
                  <a:pt x="462747" y="327780"/>
                </a:cubicBezTo>
                <a:cubicBezTo>
                  <a:pt x="461428" y="335913"/>
                  <a:pt x="460769" y="345950"/>
                  <a:pt x="460769" y="357889"/>
                </a:cubicBezTo>
                <a:cubicBezTo>
                  <a:pt x="460769" y="369829"/>
                  <a:pt x="461466" y="379867"/>
                  <a:pt x="462859" y="388005"/>
                </a:cubicBezTo>
                <a:cubicBezTo>
                  <a:pt x="464252" y="396143"/>
                  <a:pt x="466674" y="403377"/>
                  <a:pt x="470124" y="409706"/>
                </a:cubicBezTo>
                <a:cubicBezTo>
                  <a:pt x="476758" y="421984"/>
                  <a:pt x="489622" y="428123"/>
                  <a:pt x="508715" y="428123"/>
                </a:cubicBezTo>
                <a:cubicBezTo>
                  <a:pt x="519728" y="428123"/>
                  <a:pt x="532721" y="426762"/>
                  <a:pt x="547695" y="424040"/>
                </a:cubicBezTo>
                <a:lnTo>
                  <a:pt x="547695" y="367883"/>
                </a:lnTo>
                <a:lnTo>
                  <a:pt x="514055" y="367883"/>
                </a:lnTo>
                <a:lnTo>
                  <a:pt x="514055" y="355914"/>
                </a:lnTo>
                <a:lnTo>
                  <a:pt x="560339" y="355914"/>
                </a:lnTo>
                <a:lnTo>
                  <a:pt x="560339" y="434088"/>
                </a:lnTo>
                <a:cubicBezTo>
                  <a:pt x="539689" y="438091"/>
                  <a:pt x="522481" y="440092"/>
                  <a:pt x="508715" y="440092"/>
                </a:cubicBezTo>
                <a:cubicBezTo>
                  <a:pt x="485898" y="440092"/>
                  <a:pt x="470020" y="433175"/>
                  <a:pt x="461082" y="419340"/>
                </a:cubicBezTo>
                <a:cubicBezTo>
                  <a:pt x="452144" y="405505"/>
                  <a:pt x="447675" y="385048"/>
                  <a:pt x="447675" y="357971"/>
                </a:cubicBezTo>
                <a:cubicBezTo>
                  <a:pt x="447675" y="344858"/>
                  <a:pt x="448549" y="333548"/>
                  <a:pt x="450299" y="324042"/>
                </a:cubicBezTo>
                <a:cubicBezTo>
                  <a:pt x="452048" y="314536"/>
                  <a:pt x="455081" y="305929"/>
                  <a:pt x="459398" y="298221"/>
                </a:cubicBezTo>
                <a:cubicBezTo>
                  <a:pt x="468166" y="282562"/>
                  <a:pt x="484604" y="274732"/>
                  <a:pt x="508715" y="274732"/>
                </a:cubicBezTo>
                <a:close/>
                <a:moveTo>
                  <a:pt x="61040" y="274732"/>
                </a:moveTo>
                <a:cubicBezTo>
                  <a:pt x="74382" y="274732"/>
                  <a:pt x="88648" y="276174"/>
                  <a:pt x="103838" y="279058"/>
                </a:cubicBezTo>
                <a:lnTo>
                  <a:pt x="112664" y="280790"/>
                </a:lnTo>
                <a:lnTo>
                  <a:pt x="111735" y="292531"/>
                </a:lnTo>
                <a:cubicBezTo>
                  <a:pt x="91349" y="288645"/>
                  <a:pt x="75318" y="286702"/>
                  <a:pt x="63642" y="286702"/>
                </a:cubicBezTo>
                <a:cubicBezTo>
                  <a:pt x="51965" y="286702"/>
                  <a:pt x="42946" y="288257"/>
                  <a:pt x="36583" y="291368"/>
                </a:cubicBezTo>
                <a:cubicBezTo>
                  <a:pt x="30220" y="294479"/>
                  <a:pt x="25374" y="299292"/>
                  <a:pt x="22044" y="305808"/>
                </a:cubicBezTo>
                <a:cubicBezTo>
                  <a:pt x="18714" y="312323"/>
                  <a:pt x="16389" y="319647"/>
                  <a:pt x="15072" y="327780"/>
                </a:cubicBezTo>
                <a:cubicBezTo>
                  <a:pt x="13753" y="335913"/>
                  <a:pt x="13094" y="345950"/>
                  <a:pt x="13094" y="357889"/>
                </a:cubicBezTo>
                <a:cubicBezTo>
                  <a:pt x="13094" y="369829"/>
                  <a:pt x="13791" y="379867"/>
                  <a:pt x="15184" y="388005"/>
                </a:cubicBezTo>
                <a:cubicBezTo>
                  <a:pt x="16577" y="396143"/>
                  <a:pt x="18999" y="403377"/>
                  <a:pt x="22449" y="409706"/>
                </a:cubicBezTo>
                <a:cubicBezTo>
                  <a:pt x="29083" y="421984"/>
                  <a:pt x="41947" y="428123"/>
                  <a:pt x="61040" y="428123"/>
                </a:cubicBezTo>
                <a:cubicBezTo>
                  <a:pt x="72053" y="428123"/>
                  <a:pt x="85046" y="426762"/>
                  <a:pt x="100020" y="424040"/>
                </a:cubicBezTo>
                <a:lnTo>
                  <a:pt x="100020" y="367883"/>
                </a:lnTo>
                <a:lnTo>
                  <a:pt x="66380" y="367883"/>
                </a:lnTo>
                <a:lnTo>
                  <a:pt x="66380" y="355914"/>
                </a:lnTo>
                <a:lnTo>
                  <a:pt x="112664" y="355914"/>
                </a:lnTo>
                <a:lnTo>
                  <a:pt x="112664" y="434088"/>
                </a:lnTo>
                <a:cubicBezTo>
                  <a:pt x="92014" y="438091"/>
                  <a:pt x="74806" y="440092"/>
                  <a:pt x="61040" y="440092"/>
                </a:cubicBezTo>
                <a:cubicBezTo>
                  <a:pt x="38223" y="440092"/>
                  <a:pt x="22345" y="433175"/>
                  <a:pt x="13407" y="419340"/>
                </a:cubicBezTo>
                <a:cubicBezTo>
                  <a:pt x="4469" y="405505"/>
                  <a:pt x="0" y="385048"/>
                  <a:pt x="0" y="357971"/>
                </a:cubicBezTo>
                <a:cubicBezTo>
                  <a:pt x="0" y="344858"/>
                  <a:pt x="874" y="333548"/>
                  <a:pt x="2623" y="324042"/>
                </a:cubicBezTo>
                <a:cubicBezTo>
                  <a:pt x="4373" y="314536"/>
                  <a:pt x="7406" y="305929"/>
                  <a:pt x="11723" y="298221"/>
                </a:cubicBezTo>
                <a:cubicBezTo>
                  <a:pt x="20491" y="282562"/>
                  <a:pt x="36930" y="274732"/>
                  <a:pt x="61040" y="274732"/>
                </a:cubicBezTo>
                <a:close/>
                <a:moveTo>
                  <a:pt x="1570774" y="270025"/>
                </a:moveTo>
                <a:lnTo>
                  <a:pt x="1583197" y="270025"/>
                </a:lnTo>
                <a:lnTo>
                  <a:pt x="1583197" y="438074"/>
                </a:lnTo>
                <a:lnTo>
                  <a:pt x="1570774" y="438074"/>
                </a:lnTo>
                <a:lnTo>
                  <a:pt x="1570774" y="428655"/>
                </a:lnTo>
                <a:cubicBezTo>
                  <a:pt x="1568604" y="431384"/>
                  <a:pt x="1563540" y="433972"/>
                  <a:pt x="1555581" y="436420"/>
                </a:cubicBezTo>
                <a:cubicBezTo>
                  <a:pt x="1547621" y="438868"/>
                  <a:pt x="1541085" y="440092"/>
                  <a:pt x="1535971" y="440092"/>
                </a:cubicBezTo>
                <a:cubicBezTo>
                  <a:pt x="1530857" y="440092"/>
                  <a:pt x="1526938" y="439898"/>
                  <a:pt x="1524214" y="439508"/>
                </a:cubicBezTo>
                <a:cubicBezTo>
                  <a:pt x="1521490" y="439119"/>
                  <a:pt x="1518027" y="437833"/>
                  <a:pt x="1513825" y="435651"/>
                </a:cubicBezTo>
                <a:cubicBezTo>
                  <a:pt x="1509624" y="433468"/>
                  <a:pt x="1506201" y="430373"/>
                  <a:pt x="1503556" y="426366"/>
                </a:cubicBezTo>
                <a:cubicBezTo>
                  <a:pt x="1500912" y="422358"/>
                  <a:pt x="1498634" y="416532"/>
                  <a:pt x="1496721" y="408887"/>
                </a:cubicBezTo>
                <a:cubicBezTo>
                  <a:pt x="1494809" y="401242"/>
                  <a:pt x="1493853" y="392118"/>
                  <a:pt x="1493853" y="381517"/>
                </a:cubicBezTo>
                <a:cubicBezTo>
                  <a:pt x="1493853" y="360762"/>
                  <a:pt x="1497498" y="345251"/>
                  <a:pt x="1504787" y="334984"/>
                </a:cubicBezTo>
                <a:cubicBezTo>
                  <a:pt x="1512076" y="324718"/>
                  <a:pt x="1524967" y="319584"/>
                  <a:pt x="1543459" y="319584"/>
                </a:cubicBezTo>
                <a:cubicBezTo>
                  <a:pt x="1552087" y="319584"/>
                  <a:pt x="1561191" y="320405"/>
                  <a:pt x="1570774" y="322045"/>
                </a:cubicBezTo>
                <a:close/>
                <a:moveTo>
                  <a:pt x="290236" y="270025"/>
                </a:moveTo>
                <a:lnTo>
                  <a:pt x="302656" y="270025"/>
                </a:lnTo>
                <a:lnTo>
                  <a:pt x="302656" y="438074"/>
                </a:lnTo>
                <a:lnTo>
                  <a:pt x="290236" y="438074"/>
                </a:lnTo>
                <a:close/>
                <a:moveTo>
                  <a:pt x="370622" y="268006"/>
                </a:moveTo>
                <a:lnTo>
                  <a:pt x="394461" y="268781"/>
                </a:lnTo>
                <a:lnTo>
                  <a:pt x="394461" y="279972"/>
                </a:lnTo>
                <a:cubicBezTo>
                  <a:pt x="383291" y="279675"/>
                  <a:pt x="375651" y="279526"/>
                  <a:pt x="371540" y="279526"/>
                </a:cubicBezTo>
                <a:cubicBezTo>
                  <a:pt x="364440" y="279526"/>
                  <a:pt x="359607" y="281465"/>
                  <a:pt x="357042" y="285344"/>
                </a:cubicBezTo>
                <a:cubicBezTo>
                  <a:pt x="354478" y="289223"/>
                  <a:pt x="353195" y="297510"/>
                  <a:pt x="353195" y="310205"/>
                </a:cubicBezTo>
                <a:lnTo>
                  <a:pt x="353195" y="321602"/>
                </a:lnTo>
                <a:lnTo>
                  <a:pt x="389525" y="321602"/>
                </a:lnTo>
                <a:lnTo>
                  <a:pt x="389525" y="333122"/>
                </a:lnTo>
                <a:lnTo>
                  <a:pt x="353195" y="333122"/>
                </a:lnTo>
                <a:lnTo>
                  <a:pt x="353195" y="438074"/>
                </a:lnTo>
                <a:lnTo>
                  <a:pt x="340776" y="438074"/>
                </a:lnTo>
                <a:lnTo>
                  <a:pt x="340776" y="333122"/>
                </a:lnTo>
                <a:lnTo>
                  <a:pt x="325303" y="333122"/>
                </a:lnTo>
                <a:lnTo>
                  <a:pt x="325303" y="321602"/>
                </a:lnTo>
                <a:lnTo>
                  <a:pt x="340776" y="321602"/>
                </a:lnTo>
                <a:lnTo>
                  <a:pt x="340776" y="309979"/>
                </a:lnTo>
                <a:cubicBezTo>
                  <a:pt x="340776" y="293870"/>
                  <a:pt x="343054" y="282848"/>
                  <a:pt x="347609" y="276911"/>
                </a:cubicBezTo>
                <a:cubicBezTo>
                  <a:pt x="352164" y="270975"/>
                  <a:pt x="359835" y="268006"/>
                  <a:pt x="370622" y="268006"/>
                </a:cubicBezTo>
                <a:close/>
                <a:moveTo>
                  <a:pt x="1418593" y="128931"/>
                </a:moveTo>
                <a:lnTo>
                  <a:pt x="1445339" y="128931"/>
                </a:lnTo>
                <a:lnTo>
                  <a:pt x="1445339" y="161849"/>
                </a:lnTo>
                <a:lnTo>
                  <a:pt x="1418593" y="161849"/>
                </a:lnTo>
                <a:close/>
                <a:moveTo>
                  <a:pt x="631904" y="108585"/>
                </a:moveTo>
                <a:lnTo>
                  <a:pt x="605386" y="111100"/>
                </a:lnTo>
                <a:cubicBezTo>
                  <a:pt x="594871" y="112014"/>
                  <a:pt x="589613" y="117729"/>
                  <a:pt x="589613" y="128245"/>
                </a:cubicBezTo>
                <a:cubicBezTo>
                  <a:pt x="589613" y="138760"/>
                  <a:pt x="594261" y="144018"/>
                  <a:pt x="603558" y="144018"/>
                </a:cubicBezTo>
                <a:cubicBezTo>
                  <a:pt x="611177" y="144018"/>
                  <a:pt x="619255" y="142799"/>
                  <a:pt x="627789" y="140361"/>
                </a:cubicBezTo>
                <a:lnTo>
                  <a:pt x="631904" y="138989"/>
                </a:lnTo>
                <a:close/>
                <a:moveTo>
                  <a:pt x="288928" y="67209"/>
                </a:moveTo>
                <a:cubicBezTo>
                  <a:pt x="281613" y="67209"/>
                  <a:pt x="274297" y="68352"/>
                  <a:pt x="266982" y="70638"/>
                </a:cubicBezTo>
                <a:lnTo>
                  <a:pt x="263325" y="71781"/>
                </a:lnTo>
                <a:lnTo>
                  <a:pt x="263325" y="141275"/>
                </a:lnTo>
                <a:cubicBezTo>
                  <a:pt x="271707" y="141885"/>
                  <a:pt x="277422" y="142189"/>
                  <a:pt x="280470" y="142189"/>
                </a:cubicBezTo>
                <a:cubicBezTo>
                  <a:pt x="292662" y="142189"/>
                  <a:pt x="300777" y="139332"/>
                  <a:pt x="304815" y="133617"/>
                </a:cubicBezTo>
                <a:cubicBezTo>
                  <a:pt x="308854" y="127902"/>
                  <a:pt x="310873" y="118186"/>
                  <a:pt x="310873" y="104470"/>
                </a:cubicBezTo>
                <a:cubicBezTo>
                  <a:pt x="310873" y="90754"/>
                  <a:pt x="309159" y="81115"/>
                  <a:pt x="305730" y="75553"/>
                </a:cubicBezTo>
                <a:cubicBezTo>
                  <a:pt x="302301" y="69990"/>
                  <a:pt x="296700" y="67209"/>
                  <a:pt x="288928" y="67209"/>
                </a:cubicBezTo>
                <a:close/>
                <a:moveTo>
                  <a:pt x="168456" y="65608"/>
                </a:moveTo>
                <a:cubicBezTo>
                  <a:pt x="159921" y="65608"/>
                  <a:pt x="153711" y="67971"/>
                  <a:pt x="149825" y="72695"/>
                </a:cubicBezTo>
                <a:cubicBezTo>
                  <a:pt x="145938" y="77419"/>
                  <a:pt x="143919" y="85192"/>
                  <a:pt x="143767" y="96012"/>
                </a:cubicBezTo>
                <a:lnTo>
                  <a:pt x="192001" y="96012"/>
                </a:lnTo>
                <a:cubicBezTo>
                  <a:pt x="192001" y="84735"/>
                  <a:pt x="190211" y="76848"/>
                  <a:pt x="186629" y="72352"/>
                </a:cubicBezTo>
                <a:cubicBezTo>
                  <a:pt x="183048" y="67856"/>
                  <a:pt x="176990" y="65608"/>
                  <a:pt x="168456" y="65608"/>
                </a:cubicBezTo>
                <a:close/>
                <a:moveTo>
                  <a:pt x="1418593" y="59665"/>
                </a:moveTo>
                <a:lnTo>
                  <a:pt x="1445339" y="59665"/>
                </a:lnTo>
                <a:lnTo>
                  <a:pt x="1445339" y="92583"/>
                </a:lnTo>
                <a:lnTo>
                  <a:pt x="1418593" y="92583"/>
                </a:lnTo>
                <a:close/>
                <a:moveTo>
                  <a:pt x="761520" y="47549"/>
                </a:moveTo>
                <a:lnTo>
                  <a:pt x="785980" y="47549"/>
                </a:lnTo>
                <a:lnTo>
                  <a:pt x="810212" y="140589"/>
                </a:lnTo>
                <a:lnTo>
                  <a:pt x="816384" y="140589"/>
                </a:lnTo>
                <a:lnTo>
                  <a:pt x="840616" y="47549"/>
                </a:lnTo>
                <a:lnTo>
                  <a:pt x="865304" y="47549"/>
                </a:lnTo>
                <a:lnTo>
                  <a:pt x="821870" y="210998"/>
                </a:lnTo>
                <a:lnTo>
                  <a:pt x="797410" y="210998"/>
                </a:lnTo>
                <a:lnTo>
                  <a:pt x="811126" y="161849"/>
                </a:lnTo>
                <a:lnTo>
                  <a:pt x="791467" y="161849"/>
                </a:lnTo>
                <a:close/>
                <a:moveTo>
                  <a:pt x="447043" y="47549"/>
                </a:moveTo>
                <a:lnTo>
                  <a:pt x="471960" y="47549"/>
                </a:lnTo>
                <a:lnTo>
                  <a:pt x="471960" y="107442"/>
                </a:lnTo>
                <a:cubicBezTo>
                  <a:pt x="471960" y="121158"/>
                  <a:pt x="473103" y="130378"/>
                  <a:pt x="475389" y="135103"/>
                </a:cubicBezTo>
                <a:cubicBezTo>
                  <a:pt x="477675" y="139827"/>
                  <a:pt x="483009" y="142189"/>
                  <a:pt x="491391" y="142189"/>
                </a:cubicBezTo>
                <a:cubicBezTo>
                  <a:pt x="499621" y="142189"/>
                  <a:pt x="507165" y="140665"/>
                  <a:pt x="514023" y="137617"/>
                </a:cubicBezTo>
                <a:lnTo>
                  <a:pt x="517452" y="136246"/>
                </a:lnTo>
                <a:lnTo>
                  <a:pt x="517452" y="47549"/>
                </a:lnTo>
                <a:lnTo>
                  <a:pt x="542140" y="47549"/>
                </a:lnTo>
                <a:lnTo>
                  <a:pt x="542140" y="161849"/>
                </a:lnTo>
                <a:lnTo>
                  <a:pt x="517452" y="161849"/>
                </a:lnTo>
                <a:lnTo>
                  <a:pt x="517452" y="154762"/>
                </a:lnTo>
                <a:cubicBezTo>
                  <a:pt x="506326" y="161163"/>
                  <a:pt x="496039" y="164364"/>
                  <a:pt x="486590" y="164364"/>
                </a:cubicBezTo>
                <a:cubicBezTo>
                  <a:pt x="470893" y="164364"/>
                  <a:pt x="460378" y="160135"/>
                  <a:pt x="455044" y="151676"/>
                </a:cubicBezTo>
                <a:cubicBezTo>
                  <a:pt x="449710" y="143218"/>
                  <a:pt x="447043" y="128397"/>
                  <a:pt x="447043" y="107214"/>
                </a:cubicBezTo>
                <a:close/>
                <a:moveTo>
                  <a:pt x="749862" y="45034"/>
                </a:moveTo>
                <a:lnTo>
                  <a:pt x="749862" y="69952"/>
                </a:lnTo>
                <a:cubicBezTo>
                  <a:pt x="736755" y="72543"/>
                  <a:pt x="725554" y="75895"/>
                  <a:pt x="716257" y="80010"/>
                </a:cubicBezTo>
                <a:lnTo>
                  <a:pt x="711228" y="82068"/>
                </a:lnTo>
                <a:lnTo>
                  <a:pt x="711228" y="161849"/>
                </a:lnTo>
                <a:lnTo>
                  <a:pt x="686311" y="161849"/>
                </a:lnTo>
                <a:lnTo>
                  <a:pt x="686311" y="47549"/>
                </a:lnTo>
                <a:lnTo>
                  <a:pt x="711000" y="47549"/>
                </a:lnTo>
                <a:lnTo>
                  <a:pt x="711000" y="61265"/>
                </a:lnTo>
                <a:cubicBezTo>
                  <a:pt x="723953" y="52883"/>
                  <a:pt x="736908" y="47473"/>
                  <a:pt x="749862" y="45034"/>
                </a:cubicBezTo>
                <a:close/>
                <a:moveTo>
                  <a:pt x="617159" y="45034"/>
                </a:moveTo>
                <a:cubicBezTo>
                  <a:pt x="631104" y="45034"/>
                  <a:pt x="641162" y="48044"/>
                  <a:pt x="647334" y="54064"/>
                </a:cubicBezTo>
                <a:cubicBezTo>
                  <a:pt x="653507" y="60084"/>
                  <a:pt x="656593" y="69647"/>
                  <a:pt x="656593" y="82753"/>
                </a:cubicBezTo>
                <a:lnTo>
                  <a:pt x="656593" y="134874"/>
                </a:lnTo>
                <a:cubicBezTo>
                  <a:pt x="656745" y="138227"/>
                  <a:pt x="657621" y="140704"/>
                  <a:pt x="659222" y="142304"/>
                </a:cubicBezTo>
                <a:cubicBezTo>
                  <a:pt x="660822" y="143904"/>
                  <a:pt x="663298" y="144933"/>
                  <a:pt x="666651" y="145390"/>
                </a:cubicBezTo>
                <a:lnTo>
                  <a:pt x="665965" y="164364"/>
                </a:lnTo>
                <a:cubicBezTo>
                  <a:pt x="652859" y="164364"/>
                  <a:pt x="642724" y="161544"/>
                  <a:pt x="635561" y="155905"/>
                </a:cubicBezTo>
                <a:cubicBezTo>
                  <a:pt x="623369" y="161544"/>
                  <a:pt x="611101" y="164364"/>
                  <a:pt x="598757" y="164364"/>
                </a:cubicBezTo>
                <a:cubicBezTo>
                  <a:pt x="576049" y="164364"/>
                  <a:pt x="564695" y="152248"/>
                  <a:pt x="564695" y="128016"/>
                </a:cubicBezTo>
                <a:cubicBezTo>
                  <a:pt x="564695" y="116434"/>
                  <a:pt x="567782" y="108052"/>
                  <a:pt x="573954" y="102870"/>
                </a:cubicBezTo>
                <a:cubicBezTo>
                  <a:pt x="580126" y="97689"/>
                  <a:pt x="589613" y="94564"/>
                  <a:pt x="602415" y="93498"/>
                </a:cubicBezTo>
                <a:lnTo>
                  <a:pt x="631904" y="90983"/>
                </a:lnTo>
                <a:lnTo>
                  <a:pt x="631904" y="82753"/>
                </a:lnTo>
                <a:cubicBezTo>
                  <a:pt x="631904" y="76657"/>
                  <a:pt x="630570" y="72390"/>
                  <a:pt x="627903" y="69952"/>
                </a:cubicBezTo>
                <a:cubicBezTo>
                  <a:pt x="625236" y="67513"/>
                  <a:pt x="621312" y="66294"/>
                  <a:pt x="616131" y="66294"/>
                </a:cubicBezTo>
                <a:cubicBezTo>
                  <a:pt x="606377" y="66294"/>
                  <a:pt x="594185" y="66904"/>
                  <a:pt x="579555" y="68123"/>
                </a:cubicBezTo>
                <a:lnTo>
                  <a:pt x="572239" y="68580"/>
                </a:lnTo>
                <a:lnTo>
                  <a:pt x="571325" y="50978"/>
                </a:lnTo>
                <a:cubicBezTo>
                  <a:pt x="587937" y="47016"/>
                  <a:pt x="603215" y="45034"/>
                  <a:pt x="617159" y="45034"/>
                </a:cubicBezTo>
                <a:close/>
                <a:moveTo>
                  <a:pt x="426011" y="45034"/>
                </a:moveTo>
                <a:lnTo>
                  <a:pt x="426011" y="69952"/>
                </a:lnTo>
                <a:cubicBezTo>
                  <a:pt x="412905" y="72543"/>
                  <a:pt x="401704" y="75895"/>
                  <a:pt x="392407" y="80010"/>
                </a:cubicBezTo>
                <a:lnTo>
                  <a:pt x="387378" y="82068"/>
                </a:lnTo>
                <a:lnTo>
                  <a:pt x="387378" y="161849"/>
                </a:lnTo>
                <a:lnTo>
                  <a:pt x="362461" y="161849"/>
                </a:lnTo>
                <a:lnTo>
                  <a:pt x="362461" y="47549"/>
                </a:lnTo>
                <a:lnTo>
                  <a:pt x="387149" y="47549"/>
                </a:lnTo>
                <a:lnTo>
                  <a:pt x="387149" y="61265"/>
                </a:lnTo>
                <a:cubicBezTo>
                  <a:pt x="400103" y="52883"/>
                  <a:pt x="413057" y="47473"/>
                  <a:pt x="426011" y="45034"/>
                </a:cubicBezTo>
                <a:close/>
                <a:moveTo>
                  <a:pt x="168456" y="45034"/>
                </a:moveTo>
                <a:cubicBezTo>
                  <a:pt x="200460" y="45034"/>
                  <a:pt x="216462" y="62484"/>
                  <a:pt x="216462" y="97384"/>
                </a:cubicBezTo>
                <a:lnTo>
                  <a:pt x="214861" y="115215"/>
                </a:lnTo>
                <a:lnTo>
                  <a:pt x="143995" y="115215"/>
                </a:lnTo>
                <a:cubicBezTo>
                  <a:pt x="144148" y="124663"/>
                  <a:pt x="146205" y="131598"/>
                  <a:pt x="150168" y="136017"/>
                </a:cubicBezTo>
                <a:cubicBezTo>
                  <a:pt x="154130" y="140437"/>
                  <a:pt x="161521" y="142647"/>
                  <a:pt x="172342" y="142647"/>
                </a:cubicBezTo>
                <a:cubicBezTo>
                  <a:pt x="183162" y="142647"/>
                  <a:pt x="194287" y="142189"/>
                  <a:pt x="205717" y="141275"/>
                </a:cubicBezTo>
                <a:lnTo>
                  <a:pt x="212118" y="140589"/>
                </a:lnTo>
                <a:lnTo>
                  <a:pt x="212575" y="159106"/>
                </a:lnTo>
                <a:cubicBezTo>
                  <a:pt x="195202" y="162611"/>
                  <a:pt x="179809" y="164364"/>
                  <a:pt x="166398" y="164364"/>
                </a:cubicBezTo>
                <a:cubicBezTo>
                  <a:pt x="149482" y="164364"/>
                  <a:pt x="137328" y="159715"/>
                  <a:pt x="129936" y="150419"/>
                </a:cubicBezTo>
                <a:cubicBezTo>
                  <a:pt x="122545" y="141123"/>
                  <a:pt x="118849" y="126264"/>
                  <a:pt x="118849" y="105842"/>
                </a:cubicBezTo>
                <a:cubicBezTo>
                  <a:pt x="118849" y="65304"/>
                  <a:pt x="135385" y="45034"/>
                  <a:pt x="168456" y="45034"/>
                </a:cubicBezTo>
                <a:close/>
                <a:moveTo>
                  <a:pt x="1097181" y="30633"/>
                </a:moveTo>
                <a:cubicBezTo>
                  <a:pt x="1086208" y="30633"/>
                  <a:pt x="1078322" y="34786"/>
                  <a:pt x="1073521" y="43091"/>
                </a:cubicBezTo>
                <a:cubicBezTo>
                  <a:pt x="1068720" y="51397"/>
                  <a:pt x="1066320" y="65989"/>
                  <a:pt x="1066320" y="86868"/>
                </a:cubicBezTo>
                <a:cubicBezTo>
                  <a:pt x="1066320" y="107747"/>
                  <a:pt x="1068797" y="122187"/>
                  <a:pt x="1073750" y="130188"/>
                </a:cubicBezTo>
                <a:cubicBezTo>
                  <a:pt x="1078703" y="138189"/>
                  <a:pt x="1086551" y="142189"/>
                  <a:pt x="1097295" y="142189"/>
                </a:cubicBezTo>
                <a:cubicBezTo>
                  <a:pt x="1108040" y="142189"/>
                  <a:pt x="1115812" y="138189"/>
                  <a:pt x="1120613" y="130188"/>
                </a:cubicBezTo>
                <a:cubicBezTo>
                  <a:pt x="1125413" y="122187"/>
                  <a:pt x="1127814" y="107747"/>
                  <a:pt x="1127814" y="86868"/>
                </a:cubicBezTo>
                <a:cubicBezTo>
                  <a:pt x="1127814" y="65989"/>
                  <a:pt x="1125451" y="51397"/>
                  <a:pt x="1120727" y="43091"/>
                </a:cubicBezTo>
                <a:cubicBezTo>
                  <a:pt x="1116003" y="34786"/>
                  <a:pt x="1108154" y="30633"/>
                  <a:pt x="1097181" y="30633"/>
                </a:cubicBezTo>
                <a:close/>
                <a:moveTo>
                  <a:pt x="1301169" y="10973"/>
                </a:moveTo>
                <a:lnTo>
                  <a:pt x="1391465" y="10973"/>
                </a:lnTo>
                <a:lnTo>
                  <a:pt x="1391465" y="33376"/>
                </a:lnTo>
                <a:lnTo>
                  <a:pt x="1321514" y="33376"/>
                </a:lnTo>
                <a:lnTo>
                  <a:pt x="1317628" y="73152"/>
                </a:lnTo>
                <a:cubicBezTo>
                  <a:pt x="1327991" y="68428"/>
                  <a:pt x="1338202" y="66066"/>
                  <a:pt x="1348260" y="66066"/>
                </a:cubicBezTo>
                <a:cubicBezTo>
                  <a:pt x="1380569" y="66066"/>
                  <a:pt x="1396723" y="81153"/>
                  <a:pt x="1396723" y="111328"/>
                </a:cubicBezTo>
                <a:cubicBezTo>
                  <a:pt x="1396723" y="128397"/>
                  <a:pt x="1392266" y="141504"/>
                  <a:pt x="1383350" y="150648"/>
                </a:cubicBezTo>
                <a:cubicBezTo>
                  <a:pt x="1374435" y="159792"/>
                  <a:pt x="1361824" y="164364"/>
                  <a:pt x="1345517" y="164364"/>
                </a:cubicBezTo>
                <a:cubicBezTo>
                  <a:pt x="1338659" y="164364"/>
                  <a:pt x="1330886" y="163716"/>
                  <a:pt x="1322200" y="162421"/>
                </a:cubicBezTo>
                <a:cubicBezTo>
                  <a:pt x="1313513" y="161125"/>
                  <a:pt x="1306579" y="159868"/>
                  <a:pt x="1301397" y="158649"/>
                </a:cubicBezTo>
                <a:lnTo>
                  <a:pt x="1293625" y="156591"/>
                </a:lnTo>
                <a:lnTo>
                  <a:pt x="1296368" y="137389"/>
                </a:lnTo>
                <a:cubicBezTo>
                  <a:pt x="1314351" y="140437"/>
                  <a:pt x="1329744" y="141961"/>
                  <a:pt x="1342545" y="141961"/>
                </a:cubicBezTo>
                <a:cubicBezTo>
                  <a:pt x="1351384" y="141961"/>
                  <a:pt x="1358242" y="139522"/>
                  <a:pt x="1363119" y="134646"/>
                </a:cubicBezTo>
                <a:cubicBezTo>
                  <a:pt x="1367996" y="129769"/>
                  <a:pt x="1370434" y="122835"/>
                  <a:pt x="1370434" y="113843"/>
                </a:cubicBezTo>
                <a:cubicBezTo>
                  <a:pt x="1370434" y="104851"/>
                  <a:pt x="1368301" y="98374"/>
                  <a:pt x="1364033" y="94412"/>
                </a:cubicBezTo>
                <a:cubicBezTo>
                  <a:pt x="1359766" y="90450"/>
                  <a:pt x="1354204" y="88468"/>
                  <a:pt x="1347346" y="88468"/>
                </a:cubicBezTo>
                <a:cubicBezTo>
                  <a:pt x="1335001" y="88468"/>
                  <a:pt x="1324943" y="89992"/>
                  <a:pt x="1317170" y="93040"/>
                </a:cubicBezTo>
                <a:lnTo>
                  <a:pt x="1313056" y="94641"/>
                </a:lnTo>
                <a:lnTo>
                  <a:pt x="1297054" y="91212"/>
                </a:lnTo>
                <a:close/>
                <a:moveTo>
                  <a:pt x="1226264" y="10973"/>
                </a:moveTo>
                <a:lnTo>
                  <a:pt x="1249581" y="10973"/>
                </a:lnTo>
                <a:lnTo>
                  <a:pt x="1249581" y="161849"/>
                </a:lnTo>
                <a:lnTo>
                  <a:pt x="1224207" y="161849"/>
                </a:lnTo>
                <a:lnTo>
                  <a:pt x="1224207" y="39777"/>
                </a:lnTo>
                <a:lnTo>
                  <a:pt x="1188774" y="62637"/>
                </a:lnTo>
                <a:lnTo>
                  <a:pt x="1177115" y="43663"/>
                </a:lnTo>
                <a:close/>
                <a:moveTo>
                  <a:pt x="1097181" y="8458"/>
                </a:moveTo>
                <a:cubicBezTo>
                  <a:pt x="1116231" y="8458"/>
                  <a:pt x="1130481" y="14554"/>
                  <a:pt x="1139929" y="26746"/>
                </a:cubicBezTo>
                <a:cubicBezTo>
                  <a:pt x="1149378" y="38938"/>
                  <a:pt x="1154103" y="59093"/>
                  <a:pt x="1154103" y="87211"/>
                </a:cubicBezTo>
                <a:cubicBezTo>
                  <a:pt x="1154103" y="115329"/>
                  <a:pt x="1149340" y="135217"/>
                  <a:pt x="1139815" y="146876"/>
                </a:cubicBezTo>
                <a:cubicBezTo>
                  <a:pt x="1130290" y="158534"/>
                  <a:pt x="1116041" y="164364"/>
                  <a:pt x="1097067" y="164364"/>
                </a:cubicBezTo>
                <a:cubicBezTo>
                  <a:pt x="1078093" y="164364"/>
                  <a:pt x="1063844" y="158572"/>
                  <a:pt x="1054319" y="146990"/>
                </a:cubicBezTo>
                <a:cubicBezTo>
                  <a:pt x="1044793" y="135408"/>
                  <a:pt x="1040031" y="115558"/>
                  <a:pt x="1040031" y="87440"/>
                </a:cubicBezTo>
                <a:cubicBezTo>
                  <a:pt x="1040031" y="59322"/>
                  <a:pt x="1044793" y="39129"/>
                  <a:pt x="1054319" y="26861"/>
                </a:cubicBezTo>
                <a:cubicBezTo>
                  <a:pt x="1063844" y="14593"/>
                  <a:pt x="1078131" y="8458"/>
                  <a:pt x="1097181" y="8458"/>
                </a:cubicBezTo>
                <a:close/>
                <a:moveTo>
                  <a:pt x="971527" y="8458"/>
                </a:moveTo>
                <a:cubicBezTo>
                  <a:pt x="1003074" y="8458"/>
                  <a:pt x="1018847" y="22479"/>
                  <a:pt x="1018847" y="50521"/>
                </a:cubicBezTo>
                <a:cubicBezTo>
                  <a:pt x="1018847" y="61494"/>
                  <a:pt x="1016447" y="71019"/>
                  <a:pt x="1011647" y="79096"/>
                </a:cubicBezTo>
                <a:cubicBezTo>
                  <a:pt x="1006846" y="87173"/>
                  <a:pt x="998273" y="96927"/>
                  <a:pt x="985929" y="108357"/>
                </a:cubicBezTo>
                <a:lnTo>
                  <a:pt x="953696" y="139675"/>
                </a:lnTo>
                <a:lnTo>
                  <a:pt x="1021819" y="139675"/>
                </a:lnTo>
                <a:lnTo>
                  <a:pt x="1021819" y="161849"/>
                </a:lnTo>
                <a:lnTo>
                  <a:pt x="924664" y="161849"/>
                </a:lnTo>
                <a:lnTo>
                  <a:pt x="924664" y="140132"/>
                </a:lnTo>
                <a:lnTo>
                  <a:pt x="961926" y="101727"/>
                </a:lnTo>
                <a:cubicBezTo>
                  <a:pt x="973204" y="90145"/>
                  <a:pt x="981128" y="81077"/>
                  <a:pt x="985700" y="74524"/>
                </a:cubicBezTo>
                <a:cubicBezTo>
                  <a:pt x="990272" y="67971"/>
                  <a:pt x="992558" y="60770"/>
                  <a:pt x="992558" y="52921"/>
                </a:cubicBezTo>
                <a:cubicBezTo>
                  <a:pt x="992558" y="45073"/>
                  <a:pt x="990349" y="39472"/>
                  <a:pt x="985929" y="36119"/>
                </a:cubicBezTo>
                <a:cubicBezTo>
                  <a:pt x="981509" y="32766"/>
                  <a:pt x="974270" y="31090"/>
                  <a:pt x="964212" y="31090"/>
                </a:cubicBezTo>
                <a:cubicBezTo>
                  <a:pt x="954763" y="31090"/>
                  <a:pt x="944324" y="32157"/>
                  <a:pt x="932894" y="34290"/>
                </a:cubicBezTo>
                <a:lnTo>
                  <a:pt x="927179" y="35205"/>
                </a:lnTo>
                <a:lnTo>
                  <a:pt x="925579" y="15088"/>
                </a:lnTo>
                <a:cubicBezTo>
                  <a:pt x="940362" y="10668"/>
                  <a:pt x="955678" y="8458"/>
                  <a:pt x="971527" y="8458"/>
                </a:cubicBezTo>
                <a:close/>
                <a:moveTo>
                  <a:pt x="3483" y="5258"/>
                </a:moveTo>
                <a:lnTo>
                  <a:pt x="100638" y="5258"/>
                </a:lnTo>
                <a:lnTo>
                  <a:pt x="100638" y="27432"/>
                </a:lnTo>
                <a:lnTo>
                  <a:pt x="28857" y="27432"/>
                </a:lnTo>
                <a:lnTo>
                  <a:pt x="28857" y="80239"/>
                </a:lnTo>
                <a:lnTo>
                  <a:pt x="88522" y="80239"/>
                </a:lnTo>
                <a:lnTo>
                  <a:pt x="88522" y="102413"/>
                </a:lnTo>
                <a:lnTo>
                  <a:pt x="28857" y="102413"/>
                </a:lnTo>
                <a:lnTo>
                  <a:pt x="28857" y="161849"/>
                </a:lnTo>
                <a:lnTo>
                  <a:pt x="3483" y="161849"/>
                </a:lnTo>
                <a:close/>
                <a:moveTo>
                  <a:pt x="238636" y="0"/>
                </a:moveTo>
                <a:lnTo>
                  <a:pt x="263325" y="0"/>
                </a:lnTo>
                <a:lnTo>
                  <a:pt x="263325" y="51892"/>
                </a:lnTo>
                <a:cubicBezTo>
                  <a:pt x="273840" y="47320"/>
                  <a:pt x="283365" y="45034"/>
                  <a:pt x="291900" y="45034"/>
                </a:cubicBezTo>
                <a:cubicBezTo>
                  <a:pt x="307597" y="45034"/>
                  <a:pt x="318913" y="49416"/>
                  <a:pt x="325847" y="58179"/>
                </a:cubicBezTo>
                <a:cubicBezTo>
                  <a:pt x="332781" y="66942"/>
                  <a:pt x="336248" y="82449"/>
                  <a:pt x="336248" y="104699"/>
                </a:cubicBezTo>
                <a:cubicBezTo>
                  <a:pt x="336248" y="126949"/>
                  <a:pt x="332133" y="142456"/>
                  <a:pt x="323904" y="151219"/>
                </a:cubicBezTo>
                <a:cubicBezTo>
                  <a:pt x="315674" y="159982"/>
                  <a:pt x="301196" y="164364"/>
                  <a:pt x="280470" y="164364"/>
                </a:cubicBezTo>
                <a:cubicBezTo>
                  <a:pt x="273307" y="164364"/>
                  <a:pt x="261953" y="163678"/>
                  <a:pt x="246408" y="162306"/>
                </a:cubicBezTo>
                <a:lnTo>
                  <a:pt x="238636" y="16162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To Outline"/>
          <p:cNvSpPr/>
          <p:nvPr/>
        </p:nvSpPr>
        <p:spPr>
          <a:xfrm>
            <a:off x="2621213" y="1775840"/>
            <a:ext cx="2033799" cy="711284"/>
          </a:xfrm>
          <a:custGeom>
            <a:avLst/>
            <a:gdLst/>
            <a:ahLst/>
            <a:cxnLst/>
            <a:rect l="l" t="t" r="r" b="b"/>
            <a:pathLst>
              <a:path w="2033799" h="711284">
                <a:moveTo>
                  <a:pt x="1157732" y="648716"/>
                </a:moveTo>
                <a:lnTo>
                  <a:pt x="1118519" y="652977"/>
                </a:lnTo>
                <a:cubicBezTo>
                  <a:pt x="1110583" y="653813"/>
                  <a:pt x="1105020" y="656026"/>
                  <a:pt x="1101830" y="659615"/>
                </a:cubicBezTo>
                <a:cubicBezTo>
                  <a:pt x="1098640" y="663205"/>
                  <a:pt x="1097045" y="668788"/>
                  <a:pt x="1097045" y="676364"/>
                </a:cubicBezTo>
                <a:cubicBezTo>
                  <a:pt x="1097045" y="683940"/>
                  <a:pt x="1098681" y="689697"/>
                  <a:pt x="1101951" y="693634"/>
                </a:cubicBezTo>
                <a:cubicBezTo>
                  <a:pt x="1105222" y="697571"/>
                  <a:pt x="1109928" y="699540"/>
                  <a:pt x="1116069" y="699540"/>
                </a:cubicBezTo>
                <a:cubicBezTo>
                  <a:pt x="1122210" y="699540"/>
                  <a:pt x="1128850" y="698775"/>
                  <a:pt x="1135990" y="697245"/>
                </a:cubicBezTo>
                <a:cubicBezTo>
                  <a:pt x="1143129" y="695715"/>
                  <a:pt x="1148783" y="694206"/>
                  <a:pt x="1152952" y="692718"/>
                </a:cubicBezTo>
                <a:lnTo>
                  <a:pt x="1157732" y="691010"/>
                </a:lnTo>
                <a:close/>
                <a:moveTo>
                  <a:pt x="1821822" y="602071"/>
                </a:moveTo>
                <a:cubicBezTo>
                  <a:pt x="1807541" y="602071"/>
                  <a:pt x="1797848" y="606056"/>
                  <a:pt x="1792743" y="614028"/>
                </a:cubicBezTo>
                <a:cubicBezTo>
                  <a:pt x="1787638" y="621999"/>
                  <a:pt x="1785085" y="634818"/>
                  <a:pt x="1785085" y="652484"/>
                </a:cubicBezTo>
                <a:cubicBezTo>
                  <a:pt x="1785085" y="673463"/>
                  <a:pt x="1788275" y="686863"/>
                  <a:pt x="1794654" y="692686"/>
                </a:cubicBezTo>
                <a:cubicBezTo>
                  <a:pt x="1797776" y="695524"/>
                  <a:pt x="1800635" y="697376"/>
                  <a:pt x="1803232" y="698242"/>
                </a:cubicBezTo>
                <a:cubicBezTo>
                  <a:pt x="1805829" y="699107"/>
                  <a:pt x="1809405" y="699540"/>
                  <a:pt x="1813960" y="699540"/>
                </a:cubicBezTo>
                <a:cubicBezTo>
                  <a:pt x="1818515" y="699540"/>
                  <a:pt x="1823942" y="698599"/>
                  <a:pt x="1830239" y="696718"/>
                </a:cubicBezTo>
                <a:cubicBezTo>
                  <a:pt x="1836536" y="694837"/>
                  <a:pt x="1841435" y="692947"/>
                  <a:pt x="1844935" y="691050"/>
                </a:cubicBezTo>
                <a:lnTo>
                  <a:pt x="1849136" y="688774"/>
                </a:lnTo>
                <a:lnTo>
                  <a:pt x="1849136" y="604464"/>
                </a:lnTo>
                <a:cubicBezTo>
                  <a:pt x="1838765" y="602868"/>
                  <a:pt x="1829661" y="602071"/>
                  <a:pt x="1821822" y="602071"/>
                </a:cubicBezTo>
                <a:close/>
                <a:moveTo>
                  <a:pt x="1705504" y="602071"/>
                </a:moveTo>
                <a:cubicBezTo>
                  <a:pt x="1682358" y="602071"/>
                  <a:pt x="1670785" y="616246"/>
                  <a:pt x="1670785" y="644597"/>
                </a:cubicBezTo>
                <a:lnTo>
                  <a:pt x="1737529" y="644597"/>
                </a:lnTo>
                <a:cubicBezTo>
                  <a:pt x="1737529" y="629596"/>
                  <a:pt x="1734991" y="618757"/>
                  <a:pt x="1729916" y="612083"/>
                </a:cubicBezTo>
                <a:cubicBezTo>
                  <a:pt x="1724840" y="605408"/>
                  <a:pt x="1716703" y="602071"/>
                  <a:pt x="1705504" y="602071"/>
                </a:cubicBezTo>
                <a:close/>
                <a:moveTo>
                  <a:pt x="772707" y="602071"/>
                </a:moveTo>
                <a:cubicBezTo>
                  <a:pt x="759105" y="602071"/>
                  <a:pt x="749885" y="605251"/>
                  <a:pt x="745045" y="611611"/>
                </a:cubicBezTo>
                <a:cubicBezTo>
                  <a:pt x="740205" y="617971"/>
                  <a:pt x="737785" y="630325"/>
                  <a:pt x="737785" y="648673"/>
                </a:cubicBezTo>
                <a:cubicBezTo>
                  <a:pt x="737785" y="659305"/>
                  <a:pt x="738147" y="667479"/>
                  <a:pt x="738871" y="673194"/>
                </a:cubicBezTo>
                <a:cubicBezTo>
                  <a:pt x="739595" y="678909"/>
                  <a:pt x="741165" y="683942"/>
                  <a:pt x="743582" y="688292"/>
                </a:cubicBezTo>
                <a:cubicBezTo>
                  <a:pt x="745999" y="692643"/>
                  <a:pt x="749430" y="695605"/>
                  <a:pt x="753876" y="697179"/>
                </a:cubicBezTo>
                <a:cubicBezTo>
                  <a:pt x="758324" y="698753"/>
                  <a:pt x="764601" y="699540"/>
                  <a:pt x="772705" y="699540"/>
                </a:cubicBezTo>
                <a:cubicBezTo>
                  <a:pt x="780810" y="699540"/>
                  <a:pt x="787086" y="698753"/>
                  <a:pt x="791535" y="697179"/>
                </a:cubicBezTo>
                <a:cubicBezTo>
                  <a:pt x="795983" y="695605"/>
                  <a:pt x="799415" y="692642"/>
                  <a:pt x="801832" y="688290"/>
                </a:cubicBezTo>
                <a:cubicBezTo>
                  <a:pt x="804249" y="683939"/>
                  <a:pt x="805826" y="678859"/>
                  <a:pt x="806561" y="673053"/>
                </a:cubicBezTo>
                <a:cubicBezTo>
                  <a:pt x="807297" y="667246"/>
                  <a:pt x="807665" y="659119"/>
                  <a:pt x="807665" y="648673"/>
                </a:cubicBezTo>
                <a:cubicBezTo>
                  <a:pt x="807665" y="630356"/>
                  <a:pt x="805239" y="618010"/>
                  <a:pt x="800387" y="611634"/>
                </a:cubicBezTo>
                <a:cubicBezTo>
                  <a:pt x="795536" y="605259"/>
                  <a:pt x="786309" y="602071"/>
                  <a:pt x="772707" y="602071"/>
                </a:cubicBezTo>
                <a:close/>
                <a:moveTo>
                  <a:pt x="325032" y="602071"/>
                </a:moveTo>
                <a:cubicBezTo>
                  <a:pt x="311430" y="602071"/>
                  <a:pt x="302210" y="605251"/>
                  <a:pt x="297370" y="611611"/>
                </a:cubicBezTo>
                <a:cubicBezTo>
                  <a:pt x="292530" y="617971"/>
                  <a:pt x="290110" y="630325"/>
                  <a:pt x="290110" y="648673"/>
                </a:cubicBezTo>
                <a:cubicBezTo>
                  <a:pt x="290110" y="659305"/>
                  <a:pt x="290472" y="667479"/>
                  <a:pt x="291196" y="673194"/>
                </a:cubicBezTo>
                <a:cubicBezTo>
                  <a:pt x="291920" y="678909"/>
                  <a:pt x="293490" y="683942"/>
                  <a:pt x="295907" y="688292"/>
                </a:cubicBezTo>
                <a:cubicBezTo>
                  <a:pt x="298324" y="692643"/>
                  <a:pt x="301755" y="695605"/>
                  <a:pt x="306201" y="697179"/>
                </a:cubicBezTo>
                <a:cubicBezTo>
                  <a:pt x="310649" y="698753"/>
                  <a:pt x="316926" y="699540"/>
                  <a:pt x="325030" y="699540"/>
                </a:cubicBezTo>
                <a:cubicBezTo>
                  <a:pt x="333135" y="699540"/>
                  <a:pt x="339411" y="698753"/>
                  <a:pt x="343859" y="697179"/>
                </a:cubicBezTo>
                <a:cubicBezTo>
                  <a:pt x="348308" y="695605"/>
                  <a:pt x="351740" y="692642"/>
                  <a:pt x="354157" y="688290"/>
                </a:cubicBezTo>
                <a:cubicBezTo>
                  <a:pt x="356574" y="683939"/>
                  <a:pt x="358151" y="678859"/>
                  <a:pt x="358886" y="673053"/>
                </a:cubicBezTo>
                <a:cubicBezTo>
                  <a:pt x="359622" y="667246"/>
                  <a:pt x="359990" y="659119"/>
                  <a:pt x="359990" y="648673"/>
                </a:cubicBezTo>
                <a:cubicBezTo>
                  <a:pt x="359990" y="630356"/>
                  <a:pt x="357564" y="618010"/>
                  <a:pt x="352712" y="611634"/>
                </a:cubicBezTo>
                <a:cubicBezTo>
                  <a:pt x="347861" y="605259"/>
                  <a:pt x="338634" y="602071"/>
                  <a:pt x="325032" y="602071"/>
                </a:cubicBezTo>
                <a:close/>
                <a:moveTo>
                  <a:pt x="191682" y="602071"/>
                </a:moveTo>
                <a:cubicBezTo>
                  <a:pt x="178080" y="602071"/>
                  <a:pt x="168860" y="605251"/>
                  <a:pt x="164020" y="611611"/>
                </a:cubicBezTo>
                <a:cubicBezTo>
                  <a:pt x="159180" y="617971"/>
                  <a:pt x="156760" y="630325"/>
                  <a:pt x="156760" y="648673"/>
                </a:cubicBezTo>
                <a:cubicBezTo>
                  <a:pt x="156760" y="659305"/>
                  <a:pt x="157122" y="667479"/>
                  <a:pt x="157846" y="673194"/>
                </a:cubicBezTo>
                <a:cubicBezTo>
                  <a:pt x="158570" y="678909"/>
                  <a:pt x="160140" y="683942"/>
                  <a:pt x="162557" y="688292"/>
                </a:cubicBezTo>
                <a:cubicBezTo>
                  <a:pt x="164974" y="692643"/>
                  <a:pt x="168405" y="695605"/>
                  <a:pt x="172851" y="697179"/>
                </a:cubicBezTo>
                <a:cubicBezTo>
                  <a:pt x="177299" y="698753"/>
                  <a:pt x="183576" y="699540"/>
                  <a:pt x="191680" y="699540"/>
                </a:cubicBezTo>
                <a:cubicBezTo>
                  <a:pt x="199785" y="699540"/>
                  <a:pt x="206061" y="698753"/>
                  <a:pt x="210509" y="697179"/>
                </a:cubicBezTo>
                <a:cubicBezTo>
                  <a:pt x="214958" y="695605"/>
                  <a:pt x="218390" y="692642"/>
                  <a:pt x="220807" y="688290"/>
                </a:cubicBezTo>
                <a:cubicBezTo>
                  <a:pt x="223224" y="683939"/>
                  <a:pt x="224801" y="678859"/>
                  <a:pt x="225536" y="673053"/>
                </a:cubicBezTo>
                <a:cubicBezTo>
                  <a:pt x="226272" y="667246"/>
                  <a:pt x="226640" y="659119"/>
                  <a:pt x="226640" y="648673"/>
                </a:cubicBezTo>
                <a:cubicBezTo>
                  <a:pt x="226640" y="630356"/>
                  <a:pt x="224214" y="618010"/>
                  <a:pt x="219362" y="611634"/>
                </a:cubicBezTo>
                <a:cubicBezTo>
                  <a:pt x="214511" y="605259"/>
                  <a:pt x="205284" y="602071"/>
                  <a:pt x="191682" y="602071"/>
                </a:cubicBezTo>
                <a:close/>
                <a:moveTo>
                  <a:pt x="1204305" y="592569"/>
                </a:moveTo>
                <a:lnTo>
                  <a:pt x="1216725" y="592569"/>
                </a:lnTo>
                <a:lnTo>
                  <a:pt x="1216725" y="652484"/>
                </a:lnTo>
                <a:cubicBezTo>
                  <a:pt x="1216725" y="671922"/>
                  <a:pt x="1218371" y="684624"/>
                  <a:pt x="1221663" y="690591"/>
                </a:cubicBezTo>
                <a:cubicBezTo>
                  <a:pt x="1224955" y="696557"/>
                  <a:pt x="1232191" y="699540"/>
                  <a:pt x="1243371" y="699540"/>
                </a:cubicBezTo>
                <a:cubicBezTo>
                  <a:pt x="1249110" y="699540"/>
                  <a:pt x="1254945" y="698636"/>
                  <a:pt x="1260877" y="696827"/>
                </a:cubicBezTo>
                <a:cubicBezTo>
                  <a:pt x="1266808" y="695019"/>
                  <a:pt x="1271209" y="693295"/>
                  <a:pt x="1274078" y="691657"/>
                </a:cubicBezTo>
                <a:lnTo>
                  <a:pt x="1277861" y="689314"/>
                </a:lnTo>
                <a:lnTo>
                  <a:pt x="1277861" y="592569"/>
                </a:lnTo>
                <a:lnTo>
                  <a:pt x="1290284" y="592569"/>
                </a:lnTo>
                <a:lnTo>
                  <a:pt x="1290284" y="709041"/>
                </a:lnTo>
                <a:lnTo>
                  <a:pt x="1277861" y="709041"/>
                </a:lnTo>
                <a:lnTo>
                  <a:pt x="1277861" y="700072"/>
                </a:lnTo>
                <a:cubicBezTo>
                  <a:pt x="1278778" y="700629"/>
                  <a:pt x="1278070" y="701569"/>
                  <a:pt x="1275739" y="702890"/>
                </a:cubicBezTo>
                <a:cubicBezTo>
                  <a:pt x="1273408" y="704212"/>
                  <a:pt x="1268919" y="705904"/>
                  <a:pt x="1262273" y="707966"/>
                </a:cubicBezTo>
                <a:cubicBezTo>
                  <a:pt x="1255627" y="710028"/>
                  <a:pt x="1249326" y="711059"/>
                  <a:pt x="1243371" y="711059"/>
                </a:cubicBezTo>
                <a:cubicBezTo>
                  <a:pt x="1227547" y="711059"/>
                  <a:pt x="1217081" y="707027"/>
                  <a:pt x="1211970" y="698963"/>
                </a:cubicBezTo>
                <a:cubicBezTo>
                  <a:pt x="1206860" y="690899"/>
                  <a:pt x="1204305" y="675556"/>
                  <a:pt x="1204305" y="652934"/>
                </a:cubicBezTo>
                <a:close/>
                <a:moveTo>
                  <a:pt x="633927" y="592569"/>
                </a:moveTo>
                <a:lnTo>
                  <a:pt x="646346" y="592569"/>
                </a:lnTo>
                <a:lnTo>
                  <a:pt x="646346" y="709041"/>
                </a:lnTo>
                <a:lnTo>
                  <a:pt x="633927" y="709041"/>
                </a:lnTo>
                <a:close/>
                <a:moveTo>
                  <a:pt x="1705504" y="590551"/>
                </a:moveTo>
                <a:cubicBezTo>
                  <a:pt x="1720443" y="590551"/>
                  <a:pt x="1731661" y="595048"/>
                  <a:pt x="1739156" y="604041"/>
                </a:cubicBezTo>
                <a:cubicBezTo>
                  <a:pt x="1746651" y="613033"/>
                  <a:pt x="1750398" y="627163"/>
                  <a:pt x="1750398" y="646430"/>
                </a:cubicBezTo>
                <a:lnTo>
                  <a:pt x="1750398" y="656117"/>
                </a:lnTo>
                <a:lnTo>
                  <a:pt x="1670785" y="656117"/>
                </a:lnTo>
                <a:cubicBezTo>
                  <a:pt x="1670785" y="670416"/>
                  <a:pt x="1673157" y="681228"/>
                  <a:pt x="1677902" y="688553"/>
                </a:cubicBezTo>
                <a:cubicBezTo>
                  <a:pt x="1682646" y="695878"/>
                  <a:pt x="1690737" y="699540"/>
                  <a:pt x="1702173" y="699540"/>
                </a:cubicBezTo>
                <a:cubicBezTo>
                  <a:pt x="1713609" y="699540"/>
                  <a:pt x="1724999" y="699030"/>
                  <a:pt x="1736343" y="698011"/>
                </a:cubicBezTo>
                <a:lnTo>
                  <a:pt x="1745523" y="697293"/>
                </a:lnTo>
                <a:lnTo>
                  <a:pt x="1746137" y="708863"/>
                </a:lnTo>
                <a:cubicBezTo>
                  <a:pt x="1727987" y="710327"/>
                  <a:pt x="1713384" y="711059"/>
                  <a:pt x="1702328" y="711059"/>
                </a:cubicBezTo>
                <a:cubicBezTo>
                  <a:pt x="1685659" y="710902"/>
                  <a:pt x="1674090" y="705814"/>
                  <a:pt x="1667620" y="695795"/>
                </a:cubicBezTo>
                <a:cubicBezTo>
                  <a:pt x="1661150" y="685776"/>
                  <a:pt x="1657915" y="670741"/>
                  <a:pt x="1657915" y="650691"/>
                </a:cubicBezTo>
                <a:cubicBezTo>
                  <a:pt x="1657915" y="610598"/>
                  <a:pt x="1673778" y="590551"/>
                  <a:pt x="1705504" y="590551"/>
                </a:cubicBezTo>
                <a:close/>
                <a:moveTo>
                  <a:pt x="1487343" y="590551"/>
                </a:moveTo>
                <a:lnTo>
                  <a:pt x="1516747" y="593009"/>
                </a:lnTo>
                <a:lnTo>
                  <a:pt x="1516111" y="604314"/>
                </a:lnTo>
                <a:cubicBezTo>
                  <a:pt x="1502562" y="602818"/>
                  <a:pt x="1493041" y="602071"/>
                  <a:pt x="1487550" y="602071"/>
                </a:cubicBezTo>
                <a:cubicBezTo>
                  <a:pt x="1474084" y="602071"/>
                  <a:pt x="1464819" y="605400"/>
                  <a:pt x="1459756" y="612059"/>
                </a:cubicBezTo>
                <a:cubicBezTo>
                  <a:pt x="1454692" y="618719"/>
                  <a:pt x="1452160" y="631377"/>
                  <a:pt x="1452160" y="650034"/>
                </a:cubicBezTo>
                <a:cubicBezTo>
                  <a:pt x="1452160" y="668691"/>
                  <a:pt x="1454458" y="681606"/>
                  <a:pt x="1459055" y="688780"/>
                </a:cubicBezTo>
                <a:cubicBezTo>
                  <a:pt x="1463652" y="695953"/>
                  <a:pt x="1473234" y="699540"/>
                  <a:pt x="1487800" y="699540"/>
                </a:cubicBezTo>
                <a:lnTo>
                  <a:pt x="1516579" y="697293"/>
                </a:lnTo>
                <a:lnTo>
                  <a:pt x="1517193" y="708809"/>
                </a:lnTo>
                <a:cubicBezTo>
                  <a:pt x="1503246" y="710309"/>
                  <a:pt x="1493365" y="711059"/>
                  <a:pt x="1487550" y="711059"/>
                </a:cubicBezTo>
                <a:cubicBezTo>
                  <a:pt x="1468519" y="711059"/>
                  <a:pt x="1455718" y="706507"/>
                  <a:pt x="1449147" y="697402"/>
                </a:cubicBezTo>
                <a:cubicBezTo>
                  <a:pt x="1442576" y="688297"/>
                  <a:pt x="1439291" y="672547"/>
                  <a:pt x="1439291" y="650150"/>
                </a:cubicBezTo>
                <a:cubicBezTo>
                  <a:pt x="1439291" y="627753"/>
                  <a:pt x="1442915" y="612221"/>
                  <a:pt x="1450165" y="603553"/>
                </a:cubicBezTo>
                <a:cubicBezTo>
                  <a:pt x="1457415" y="594885"/>
                  <a:pt x="1469807" y="590551"/>
                  <a:pt x="1487343" y="590551"/>
                </a:cubicBezTo>
                <a:close/>
                <a:moveTo>
                  <a:pt x="1371014" y="590551"/>
                </a:moveTo>
                <a:cubicBezTo>
                  <a:pt x="1385571" y="590551"/>
                  <a:pt x="1395403" y="594581"/>
                  <a:pt x="1400510" y="602640"/>
                </a:cubicBezTo>
                <a:cubicBezTo>
                  <a:pt x="1405617" y="610700"/>
                  <a:pt x="1408170" y="625969"/>
                  <a:pt x="1408170" y="648448"/>
                </a:cubicBezTo>
                <a:lnTo>
                  <a:pt x="1408170" y="709041"/>
                </a:lnTo>
                <a:lnTo>
                  <a:pt x="1395751" y="709041"/>
                </a:lnTo>
                <a:lnTo>
                  <a:pt x="1395751" y="648898"/>
                </a:lnTo>
                <a:cubicBezTo>
                  <a:pt x="1395751" y="629598"/>
                  <a:pt x="1394106" y="616968"/>
                  <a:pt x="1390818" y="611009"/>
                </a:cubicBezTo>
                <a:cubicBezTo>
                  <a:pt x="1387529" y="605050"/>
                  <a:pt x="1380293" y="602071"/>
                  <a:pt x="1369108" y="602071"/>
                </a:cubicBezTo>
                <a:cubicBezTo>
                  <a:pt x="1363364" y="602071"/>
                  <a:pt x="1357325" y="602981"/>
                  <a:pt x="1350991" y="604801"/>
                </a:cubicBezTo>
                <a:cubicBezTo>
                  <a:pt x="1344657" y="606622"/>
                  <a:pt x="1339765" y="608394"/>
                  <a:pt x="1336315" y="610118"/>
                </a:cubicBezTo>
                <a:lnTo>
                  <a:pt x="1332146" y="612376"/>
                </a:lnTo>
                <a:lnTo>
                  <a:pt x="1332146" y="709041"/>
                </a:lnTo>
                <a:lnTo>
                  <a:pt x="1319727" y="709041"/>
                </a:lnTo>
                <a:lnTo>
                  <a:pt x="1319727" y="592569"/>
                </a:lnTo>
                <a:lnTo>
                  <a:pt x="1332146" y="592569"/>
                </a:lnTo>
                <a:lnTo>
                  <a:pt x="1332146" y="601310"/>
                </a:lnTo>
                <a:cubicBezTo>
                  <a:pt x="1343500" y="594138"/>
                  <a:pt x="1356456" y="590551"/>
                  <a:pt x="1371014" y="590551"/>
                </a:cubicBezTo>
                <a:close/>
                <a:moveTo>
                  <a:pt x="1135125" y="590551"/>
                </a:moveTo>
                <a:cubicBezTo>
                  <a:pt x="1158476" y="590551"/>
                  <a:pt x="1170151" y="602898"/>
                  <a:pt x="1170151" y="627592"/>
                </a:cubicBezTo>
                <a:lnTo>
                  <a:pt x="1170151" y="692275"/>
                </a:lnTo>
                <a:cubicBezTo>
                  <a:pt x="1170603" y="696349"/>
                  <a:pt x="1176210" y="698843"/>
                  <a:pt x="1186971" y="699758"/>
                </a:cubicBezTo>
                <a:lnTo>
                  <a:pt x="1186349" y="710834"/>
                </a:lnTo>
                <a:cubicBezTo>
                  <a:pt x="1173207" y="710834"/>
                  <a:pt x="1164522" y="707695"/>
                  <a:pt x="1160293" y="701415"/>
                </a:cubicBezTo>
                <a:cubicBezTo>
                  <a:pt x="1145895" y="707845"/>
                  <a:pt x="1131077" y="711059"/>
                  <a:pt x="1115837" y="711059"/>
                </a:cubicBezTo>
                <a:cubicBezTo>
                  <a:pt x="1105893" y="711059"/>
                  <a:pt x="1098130" y="708065"/>
                  <a:pt x="1092548" y="702078"/>
                </a:cubicBezTo>
                <a:cubicBezTo>
                  <a:pt x="1086967" y="696090"/>
                  <a:pt x="1084176" y="687697"/>
                  <a:pt x="1084176" y="676898"/>
                </a:cubicBezTo>
                <a:cubicBezTo>
                  <a:pt x="1084176" y="666099"/>
                  <a:pt x="1086821" y="657812"/>
                  <a:pt x="1092113" y="652038"/>
                </a:cubicBezTo>
                <a:cubicBezTo>
                  <a:pt x="1097404" y="646263"/>
                  <a:pt x="1105752" y="642822"/>
                  <a:pt x="1117159" y="641715"/>
                </a:cubicBezTo>
                <a:lnTo>
                  <a:pt x="1157732" y="637443"/>
                </a:lnTo>
                <a:lnTo>
                  <a:pt x="1157732" y="627592"/>
                </a:lnTo>
                <a:cubicBezTo>
                  <a:pt x="1157732" y="618669"/>
                  <a:pt x="1155884" y="612260"/>
                  <a:pt x="1152190" y="608364"/>
                </a:cubicBezTo>
                <a:cubicBezTo>
                  <a:pt x="1148495" y="604469"/>
                  <a:pt x="1142807" y="602521"/>
                  <a:pt x="1135125" y="602521"/>
                </a:cubicBezTo>
                <a:cubicBezTo>
                  <a:pt x="1126793" y="602521"/>
                  <a:pt x="1115077" y="603492"/>
                  <a:pt x="1099978" y="605435"/>
                </a:cubicBezTo>
                <a:lnTo>
                  <a:pt x="1090673" y="606332"/>
                </a:lnTo>
                <a:lnTo>
                  <a:pt x="1089780" y="594952"/>
                </a:lnTo>
                <a:cubicBezTo>
                  <a:pt x="1107916" y="592018"/>
                  <a:pt x="1123031" y="590551"/>
                  <a:pt x="1135125" y="590551"/>
                </a:cubicBezTo>
                <a:close/>
                <a:moveTo>
                  <a:pt x="772707" y="590551"/>
                </a:moveTo>
                <a:cubicBezTo>
                  <a:pt x="790059" y="590551"/>
                  <a:pt x="802369" y="594975"/>
                  <a:pt x="809635" y="603821"/>
                </a:cubicBezTo>
                <a:cubicBezTo>
                  <a:pt x="816901" y="612667"/>
                  <a:pt x="820535" y="628229"/>
                  <a:pt x="820535" y="650505"/>
                </a:cubicBezTo>
                <a:cubicBezTo>
                  <a:pt x="820535" y="672782"/>
                  <a:pt x="817281" y="688443"/>
                  <a:pt x="810774" y="697490"/>
                </a:cubicBezTo>
                <a:cubicBezTo>
                  <a:pt x="804268" y="706536"/>
                  <a:pt x="791579" y="711059"/>
                  <a:pt x="772707" y="711059"/>
                </a:cubicBezTo>
                <a:cubicBezTo>
                  <a:pt x="753836" y="711059"/>
                  <a:pt x="741153" y="706544"/>
                  <a:pt x="734658" y="697515"/>
                </a:cubicBezTo>
                <a:cubicBezTo>
                  <a:pt x="728163" y="688485"/>
                  <a:pt x="724915" y="672816"/>
                  <a:pt x="724915" y="650509"/>
                </a:cubicBezTo>
                <a:cubicBezTo>
                  <a:pt x="724915" y="628201"/>
                  <a:pt x="728542" y="612632"/>
                  <a:pt x="735795" y="603799"/>
                </a:cubicBezTo>
                <a:cubicBezTo>
                  <a:pt x="743051" y="594967"/>
                  <a:pt x="755355" y="590551"/>
                  <a:pt x="772707" y="590551"/>
                </a:cubicBezTo>
                <a:close/>
                <a:moveTo>
                  <a:pt x="325032" y="590551"/>
                </a:moveTo>
                <a:cubicBezTo>
                  <a:pt x="342384" y="590551"/>
                  <a:pt x="354694" y="594975"/>
                  <a:pt x="361960" y="603821"/>
                </a:cubicBezTo>
                <a:cubicBezTo>
                  <a:pt x="369226" y="612667"/>
                  <a:pt x="372859" y="628229"/>
                  <a:pt x="372859" y="650505"/>
                </a:cubicBezTo>
                <a:cubicBezTo>
                  <a:pt x="372859" y="672782"/>
                  <a:pt x="369606" y="688443"/>
                  <a:pt x="363099" y="697490"/>
                </a:cubicBezTo>
                <a:cubicBezTo>
                  <a:pt x="356593" y="706536"/>
                  <a:pt x="343903" y="711059"/>
                  <a:pt x="325032" y="711059"/>
                </a:cubicBezTo>
                <a:cubicBezTo>
                  <a:pt x="306161" y="711059"/>
                  <a:pt x="293478" y="706544"/>
                  <a:pt x="286983" y="697515"/>
                </a:cubicBezTo>
                <a:cubicBezTo>
                  <a:pt x="280488" y="688485"/>
                  <a:pt x="277240" y="672816"/>
                  <a:pt x="277240" y="650509"/>
                </a:cubicBezTo>
                <a:cubicBezTo>
                  <a:pt x="277240" y="628201"/>
                  <a:pt x="280867" y="612632"/>
                  <a:pt x="288120" y="603799"/>
                </a:cubicBezTo>
                <a:cubicBezTo>
                  <a:pt x="295376" y="594967"/>
                  <a:pt x="307680" y="590551"/>
                  <a:pt x="325032" y="590551"/>
                </a:cubicBezTo>
                <a:close/>
                <a:moveTo>
                  <a:pt x="191682" y="590551"/>
                </a:moveTo>
                <a:cubicBezTo>
                  <a:pt x="209034" y="590551"/>
                  <a:pt x="221344" y="594975"/>
                  <a:pt x="228610" y="603821"/>
                </a:cubicBezTo>
                <a:cubicBezTo>
                  <a:pt x="235876" y="612667"/>
                  <a:pt x="239510" y="628229"/>
                  <a:pt x="239510" y="650505"/>
                </a:cubicBezTo>
                <a:cubicBezTo>
                  <a:pt x="239510" y="672782"/>
                  <a:pt x="236256" y="688443"/>
                  <a:pt x="229749" y="697490"/>
                </a:cubicBezTo>
                <a:cubicBezTo>
                  <a:pt x="223243" y="706536"/>
                  <a:pt x="210554" y="711059"/>
                  <a:pt x="191682" y="711059"/>
                </a:cubicBezTo>
                <a:cubicBezTo>
                  <a:pt x="172811" y="711059"/>
                  <a:pt x="160128" y="706544"/>
                  <a:pt x="153633" y="697515"/>
                </a:cubicBezTo>
                <a:cubicBezTo>
                  <a:pt x="147138" y="688485"/>
                  <a:pt x="143890" y="672816"/>
                  <a:pt x="143890" y="650509"/>
                </a:cubicBezTo>
                <a:cubicBezTo>
                  <a:pt x="143890" y="628201"/>
                  <a:pt x="147517" y="612632"/>
                  <a:pt x="154770" y="603799"/>
                </a:cubicBezTo>
                <a:cubicBezTo>
                  <a:pt x="162026" y="594967"/>
                  <a:pt x="174330" y="590551"/>
                  <a:pt x="191682" y="590551"/>
                </a:cubicBezTo>
                <a:close/>
                <a:moveTo>
                  <a:pt x="506611" y="559687"/>
                </a:moveTo>
                <a:lnTo>
                  <a:pt x="506611" y="639440"/>
                </a:lnTo>
                <a:lnTo>
                  <a:pt x="553438" y="639440"/>
                </a:lnTo>
                <a:cubicBezTo>
                  <a:pt x="577181" y="639440"/>
                  <a:pt x="589053" y="625624"/>
                  <a:pt x="589053" y="597992"/>
                </a:cubicBezTo>
                <a:cubicBezTo>
                  <a:pt x="589053" y="584838"/>
                  <a:pt x="586271" y="575165"/>
                  <a:pt x="580706" y="568974"/>
                </a:cubicBezTo>
                <a:cubicBezTo>
                  <a:pt x="575141" y="562782"/>
                  <a:pt x="566052" y="559687"/>
                  <a:pt x="553438" y="559687"/>
                </a:cubicBezTo>
                <a:close/>
                <a:moveTo>
                  <a:pt x="859506" y="556015"/>
                </a:moveTo>
                <a:lnTo>
                  <a:pt x="871925" y="556015"/>
                </a:lnTo>
                <a:lnTo>
                  <a:pt x="871925" y="592569"/>
                </a:lnTo>
                <a:lnTo>
                  <a:pt x="912741" y="592569"/>
                </a:lnTo>
                <a:lnTo>
                  <a:pt x="912741" y="604089"/>
                </a:lnTo>
                <a:lnTo>
                  <a:pt x="871925" y="604089"/>
                </a:lnTo>
                <a:lnTo>
                  <a:pt x="871925" y="660556"/>
                </a:lnTo>
                <a:cubicBezTo>
                  <a:pt x="871925" y="677521"/>
                  <a:pt x="873023" y="688296"/>
                  <a:pt x="875217" y="692884"/>
                </a:cubicBezTo>
                <a:cubicBezTo>
                  <a:pt x="877411" y="697471"/>
                  <a:pt x="882489" y="699765"/>
                  <a:pt x="890449" y="699765"/>
                </a:cubicBezTo>
                <a:lnTo>
                  <a:pt x="914306" y="697740"/>
                </a:lnTo>
                <a:lnTo>
                  <a:pt x="915206" y="709223"/>
                </a:lnTo>
                <a:cubicBezTo>
                  <a:pt x="903973" y="710597"/>
                  <a:pt x="895662" y="711284"/>
                  <a:pt x="890271" y="711284"/>
                </a:cubicBezTo>
                <a:cubicBezTo>
                  <a:pt x="878900" y="711284"/>
                  <a:pt x="870930" y="708306"/>
                  <a:pt x="866360" y="702349"/>
                </a:cubicBezTo>
                <a:cubicBezTo>
                  <a:pt x="861791" y="696393"/>
                  <a:pt x="859506" y="685302"/>
                  <a:pt x="859506" y="669079"/>
                </a:cubicBezTo>
                <a:lnTo>
                  <a:pt x="859506" y="604089"/>
                </a:lnTo>
                <a:lnTo>
                  <a:pt x="841790" y="604089"/>
                </a:lnTo>
                <a:lnTo>
                  <a:pt x="841790" y="592569"/>
                </a:lnTo>
                <a:lnTo>
                  <a:pt x="859506" y="592569"/>
                </a:lnTo>
                <a:close/>
                <a:moveTo>
                  <a:pt x="970216" y="547717"/>
                </a:moveTo>
                <a:lnTo>
                  <a:pt x="982861" y="547717"/>
                </a:lnTo>
                <a:lnTo>
                  <a:pt x="982861" y="697072"/>
                </a:lnTo>
                <a:lnTo>
                  <a:pt x="1059335" y="697072"/>
                </a:lnTo>
                <a:lnTo>
                  <a:pt x="1059335" y="709041"/>
                </a:lnTo>
                <a:lnTo>
                  <a:pt x="970216" y="709041"/>
                </a:lnTo>
                <a:close/>
                <a:moveTo>
                  <a:pt x="633927" y="547717"/>
                </a:moveTo>
                <a:lnTo>
                  <a:pt x="646346" y="547717"/>
                </a:lnTo>
                <a:lnTo>
                  <a:pt x="646346" y="564394"/>
                </a:lnTo>
                <a:lnTo>
                  <a:pt x="633927" y="564394"/>
                </a:lnTo>
                <a:close/>
                <a:moveTo>
                  <a:pt x="493966" y="547717"/>
                </a:moveTo>
                <a:lnTo>
                  <a:pt x="553438" y="547717"/>
                </a:lnTo>
                <a:cubicBezTo>
                  <a:pt x="570257" y="547717"/>
                  <a:pt x="582579" y="551869"/>
                  <a:pt x="590405" y="560171"/>
                </a:cubicBezTo>
                <a:cubicBezTo>
                  <a:pt x="598231" y="568473"/>
                  <a:pt x="602144" y="581080"/>
                  <a:pt x="602144" y="597992"/>
                </a:cubicBezTo>
                <a:cubicBezTo>
                  <a:pt x="602144" y="633603"/>
                  <a:pt x="585909" y="651409"/>
                  <a:pt x="553438" y="651409"/>
                </a:cubicBezTo>
                <a:lnTo>
                  <a:pt x="506611" y="651409"/>
                </a:lnTo>
                <a:lnTo>
                  <a:pt x="506611" y="709041"/>
                </a:lnTo>
                <a:lnTo>
                  <a:pt x="493966" y="709041"/>
                </a:lnTo>
                <a:close/>
                <a:moveTo>
                  <a:pt x="0" y="547717"/>
                </a:moveTo>
                <a:lnTo>
                  <a:pt x="116700" y="547717"/>
                </a:lnTo>
                <a:lnTo>
                  <a:pt x="116700" y="559687"/>
                </a:lnTo>
                <a:lnTo>
                  <a:pt x="64897" y="559687"/>
                </a:lnTo>
                <a:lnTo>
                  <a:pt x="64897" y="709041"/>
                </a:lnTo>
                <a:lnTo>
                  <a:pt x="52253" y="709041"/>
                </a:lnTo>
                <a:lnTo>
                  <a:pt x="52253" y="559687"/>
                </a:lnTo>
                <a:lnTo>
                  <a:pt x="0" y="559687"/>
                </a:lnTo>
                <a:close/>
                <a:moveTo>
                  <a:pt x="1849136" y="540992"/>
                </a:moveTo>
                <a:lnTo>
                  <a:pt x="1861559" y="540992"/>
                </a:lnTo>
                <a:lnTo>
                  <a:pt x="1861559" y="709041"/>
                </a:lnTo>
                <a:lnTo>
                  <a:pt x="1849136" y="709041"/>
                </a:lnTo>
                <a:lnTo>
                  <a:pt x="1849136" y="699622"/>
                </a:lnTo>
                <a:cubicBezTo>
                  <a:pt x="1846967" y="702351"/>
                  <a:pt x="1841902" y="704939"/>
                  <a:pt x="1833943" y="707387"/>
                </a:cubicBezTo>
                <a:cubicBezTo>
                  <a:pt x="1825983" y="709835"/>
                  <a:pt x="1819447" y="711059"/>
                  <a:pt x="1814333" y="711059"/>
                </a:cubicBezTo>
                <a:cubicBezTo>
                  <a:pt x="1809219" y="711059"/>
                  <a:pt x="1805301" y="710865"/>
                  <a:pt x="1802576" y="710475"/>
                </a:cubicBezTo>
                <a:cubicBezTo>
                  <a:pt x="1799852" y="710086"/>
                  <a:pt x="1796389" y="708800"/>
                  <a:pt x="1792188" y="706618"/>
                </a:cubicBezTo>
                <a:cubicBezTo>
                  <a:pt x="1787986" y="704435"/>
                  <a:pt x="1784563" y="701340"/>
                  <a:pt x="1781918" y="697333"/>
                </a:cubicBezTo>
                <a:cubicBezTo>
                  <a:pt x="1779274" y="693325"/>
                  <a:pt x="1776996" y="687499"/>
                  <a:pt x="1775084" y="679854"/>
                </a:cubicBezTo>
                <a:cubicBezTo>
                  <a:pt x="1773171" y="672209"/>
                  <a:pt x="1772215" y="663085"/>
                  <a:pt x="1772215" y="652484"/>
                </a:cubicBezTo>
                <a:cubicBezTo>
                  <a:pt x="1772215" y="631729"/>
                  <a:pt x="1775860" y="616218"/>
                  <a:pt x="1783149" y="605951"/>
                </a:cubicBezTo>
                <a:cubicBezTo>
                  <a:pt x="1790438" y="595685"/>
                  <a:pt x="1803329" y="590551"/>
                  <a:pt x="1821822" y="590551"/>
                </a:cubicBezTo>
                <a:cubicBezTo>
                  <a:pt x="1830449" y="590551"/>
                  <a:pt x="1839554" y="591372"/>
                  <a:pt x="1849136" y="593012"/>
                </a:cubicBezTo>
                <a:close/>
                <a:moveTo>
                  <a:pt x="1538802" y="540992"/>
                </a:moveTo>
                <a:lnTo>
                  <a:pt x="1551221" y="540992"/>
                </a:lnTo>
                <a:lnTo>
                  <a:pt x="1551221" y="599070"/>
                </a:lnTo>
                <a:cubicBezTo>
                  <a:pt x="1562525" y="593391"/>
                  <a:pt x="1575431" y="590551"/>
                  <a:pt x="1589938" y="590551"/>
                </a:cubicBezTo>
                <a:cubicBezTo>
                  <a:pt x="1604446" y="590551"/>
                  <a:pt x="1614253" y="594581"/>
                  <a:pt x="1619360" y="602640"/>
                </a:cubicBezTo>
                <a:cubicBezTo>
                  <a:pt x="1624467" y="610700"/>
                  <a:pt x="1627020" y="625969"/>
                  <a:pt x="1627020" y="648448"/>
                </a:cubicBezTo>
                <a:lnTo>
                  <a:pt x="1627020" y="709041"/>
                </a:lnTo>
                <a:lnTo>
                  <a:pt x="1614600" y="709041"/>
                </a:lnTo>
                <a:lnTo>
                  <a:pt x="1614600" y="648898"/>
                </a:lnTo>
                <a:cubicBezTo>
                  <a:pt x="1614600" y="629598"/>
                  <a:pt x="1612956" y="616968"/>
                  <a:pt x="1609668" y="611009"/>
                </a:cubicBezTo>
                <a:cubicBezTo>
                  <a:pt x="1606379" y="605050"/>
                  <a:pt x="1599143" y="602071"/>
                  <a:pt x="1587958" y="602071"/>
                </a:cubicBezTo>
                <a:cubicBezTo>
                  <a:pt x="1582207" y="602071"/>
                  <a:pt x="1576128" y="602808"/>
                  <a:pt x="1569720" y="604282"/>
                </a:cubicBezTo>
                <a:cubicBezTo>
                  <a:pt x="1563312" y="605756"/>
                  <a:pt x="1558079" y="607262"/>
                  <a:pt x="1554021" y="608800"/>
                </a:cubicBezTo>
                <a:lnTo>
                  <a:pt x="1551221" y="610304"/>
                </a:lnTo>
                <a:lnTo>
                  <a:pt x="1551221" y="709041"/>
                </a:lnTo>
                <a:lnTo>
                  <a:pt x="1538802" y="709041"/>
                </a:lnTo>
                <a:close/>
                <a:moveTo>
                  <a:pt x="682898" y="540992"/>
                </a:moveTo>
                <a:lnTo>
                  <a:pt x="695318" y="540992"/>
                </a:lnTo>
                <a:lnTo>
                  <a:pt x="695318" y="709041"/>
                </a:lnTo>
                <a:lnTo>
                  <a:pt x="682898" y="709041"/>
                </a:lnTo>
                <a:close/>
                <a:moveTo>
                  <a:pt x="406673" y="540992"/>
                </a:moveTo>
                <a:lnTo>
                  <a:pt x="419093" y="540992"/>
                </a:lnTo>
                <a:lnTo>
                  <a:pt x="419093" y="709041"/>
                </a:lnTo>
                <a:lnTo>
                  <a:pt x="406673" y="709041"/>
                </a:lnTo>
                <a:close/>
                <a:moveTo>
                  <a:pt x="1962008" y="426087"/>
                </a:moveTo>
                <a:cubicBezTo>
                  <a:pt x="1955900" y="430309"/>
                  <a:pt x="1951837" y="433867"/>
                  <a:pt x="1949818" y="436761"/>
                </a:cubicBezTo>
                <a:cubicBezTo>
                  <a:pt x="1947798" y="439656"/>
                  <a:pt x="1946788" y="443484"/>
                  <a:pt x="1946788" y="448247"/>
                </a:cubicBezTo>
                <a:cubicBezTo>
                  <a:pt x="1946788" y="458750"/>
                  <a:pt x="1948906" y="465817"/>
                  <a:pt x="1953141" y="469448"/>
                </a:cubicBezTo>
                <a:cubicBezTo>
                  <a:pt x="1957376" y="473078"/>
                  <a:pt x="1966435" y="474893"/>
                  <a:pt x="1980318" y="474893"/>
                </a:cubicBezTo>
                <a:cubicBezTo>
                  <a:pt x="1994200" y="474893"/>
                  <a:pt x="2003954" y="472939"/>
                  <a:pt x="2009578" y="469031"/>
                </a:cubicBezTo>
                <a:cubicBezTo>
                  <a:pt x="2015203" y="465124"/>
                  <a:pt x="2018015" y="458426"/>
                  <a:pt x="2018015" y="448938"/>
                </a:cubicBezTo>
                <a:cubicBezTo>
                  <a:pt x="2018015" y="439450"/>
                  <a:pt x="2016029" y="433382"/>
                  <a:pt x="2012056" y="430734"/>
                </a:cubicBezTo>
                <a:cubicBezTo>
                  <a:pt x="2008082" y="428086"/>
                  <a:pt x="2000192" y="426762"/>
                  <a:pt x="1988383" y="426762"/>
                </a:cubicBezTo>
                <a:close/>
                <a:moveTo>
                  <a:pt x="1567307" y="372491"/>
                </a:moveTo>
                <a:lnTo>
                  <a:pt x="1528094" y="376752"/>
                </a:lnTo>
                <a:cubicBezTo>
                  <a:pt x="1520158" y="377588"/>
                  <a:pt x="1514595" y="379801"/>
                  <a:pt x="1511405" y="383390"/>
                </a:cubicBezTo>
                <a:cubicBezTo>
                  <a:pt x="1508215" y="386980"/>
                  <a:pt x="1506620" y="392563"/>
                  <a:pt x="1506620" y="400139"/>
                </a:cubicBezTo>
                <a:cubicBezTo>
                  <a:pt x="1506620" y="407715"/>
                  <a:pt x="1508256" y="413471"/>
                  <a:pt x="1511526" y="417409"/>
                </a:cubicBezTo>
                <a:cubicBezTo>
                  <a:pt x="1514797" y="421346"/>
                  <a:pt x="1519503" y="423315"/>
                  <a:pt x="1525644" y="423315"/>
                </a:cubicBezTo>
                <a:cubicBezTo>
                  <a:pt x="1531785" y="423315"/>
                  <a:pt x="1538426" y="422550"/>
                  <a:pt x="1545565" y="421020"/>
                </a:cubicBezTo>
                <a:cubicBezTo>
                  <a:pt x="1552703" y="419490"/>
                  <a:pt x="1558358" y="417981"/>
                  <a:pt x="1562527" y="416493"/>
                </a:cubicBezTo>
                <a:lnTo>
                  <a:pt x="1567307" y="414785"/>
                </a:lnTo>
                <a:close/>
                <a:moveTo>
                  <a:pt x="338581" y="372491"/>
                </a:moveTo>
                <a:lnTo>
                  <a:pt x="299369" y="376752"/>
                </a:lnTo>
                <a:cubicBezTo>
                  <a:pt x="291433" y="377588"/>
                  <a:pt x="285869" y="379801"/>
                  <a:pt x="282680" y="383390"/>
                </a:cubicBezTo>
                <a:cubicBezTo>
                  <a:pt x="279490" y="386980"/>
                  <a:pt x="277895" y="392563"/>
                  <a:pt x="277895" y="400139"/>
                </a:cubicBezTo>
                <a:cubicBezTo>
                  <a:pt x="277895" y="407715"/>
                  <a:pt x="279531" y="413471"/>
                  <a:pt x="282801" y="417409"/>
                </a:cubicBezTo>
                <a:cubicBezTo>
                  <a:pt x="286072" y="421346"/>
                  <a:pt x="290778" y="423315"/>
                  <a:pt x="296919" y="423315"/>
                </a:cubicBezTo>
                <a:cubicBezTo>
                  <a:pt x="303060" y="423315"/>
                  <a:pt x="309700" y="422550"/>
                  <a:pt x="316839" y="421020"/>
                </a:cubicBezTo>
                <a:cubicBezTo>
                  <a:pt x="323978" y="419490"/>
                  <a:pt x="329633" y="417981"/>
                  <a:pt x="333802" y="416493"/>
                </a:cubicBezTo>
                <a:lnTo>
                  <a:pt x="338581" y="414785"/>
                </a:lnTo>
                <a:close/>
                <a:moveTo>
                  <a:pt x="915582" y="325846"/>
                </a:moveTo>
                <a:cubicBezTo>
                  <a:pt x="901980" y="325846"/>
                  <a:pt x="892760" y="329026"/>
                  <a:pt x="887920" y="335386"/>
                </a:cubicBezTo>
                <a:cubicBezTo>
                  <a:pt x="883080" y="341746"/>
                  <a:pt x="880660" y="354100"/>
                  <a:pt x="880660" y="372448"/>
                </a:cubicBezTo>
                <a:cubicBezTo>
                  <a:pt x="880660" y="383080"/>
                  <a:pt x="881022" y="391254"/>
                  <a:pt x="881746" y="396969"/>
                </a:cubicBezTo>
                <a:cubicBezTo>
                  <a:pt x="882470" y="402684"/>
                  <a:pt x="884040" y="407717"/>
                  <a:pt x="886457" y="412067"/>
                </a:cubicBezTo>
                <a:cubicBezTo>
                  <a:pt x="888874" y="416418"/>
                  <a:pt x="892305" y="419380"/>
                  <a:pt x="896751" y="420954"/>
                </a:cubicBezTo>
                <a:cubicBezTo>
                  <a:pt x="901199" y="422528"/>
                  <a:pt x="907476" y="423315"/>
                  <a:pt x="915580" y="423315"/>
                </a:cubicBezTo>
                <a:cubicBezTo>
                  <a:pt x="923685" y="423315"/>
                  <a:pt x="929961" y="422528"/>
                  <a:pt x="934409" y="420954"/>
                </a:cubicBezTo>
                <a:cubicBezTo>
                  <a:pt x="938858" y="419380"/>
                  <a:pt x="942290" y="416417"/>
                  <a:pt x="944707" y="412065"/>
                </a:cubicBezTo>
                <a:cubicBezTo>
                  <a:pt x="947124" y="407714"/>
                  <a:pt x="948701" y="402634"/>
                  <a:pt x="949436" y="396828"/>
                </a:cubicBezTo>
                <a:cubicBezTo>
                  <a:pt x="950172" y="391021"/>
                  <a:pt x="950540" y="382894"/>
                  <a:pt x="950540" y="372448"/>
                </a:cubicBezTo>
                <a:cubicBezTo>
                  <a:pt x="950540" y="354131"/>
                  <a:pt x="948114" y="341785"/>
                  <a:pt x="943262" y="335409"/>
                </a:cubicBezTo>
                <a:cubicBezTo>
                  <a:pt x="938410" y="329034"/>
                  <a:pt x="929184" y="325846"/>
                  <a:pt x="915582" y="325846"/>
                </a:cubicBezTo>
                <a:close/>
                <a:moveTo>
                  <a:pt x="797158" y="325846"/>
                </a:moveTo>
                <a:cubicBezTo>
                  <a:pt x="791752" y="325846"/>
                  <a:pt x="785874" y="326831"/>
                  <a:pt x="779523" y="328801"/>
                </a:cubicBezTo>
                <a:cubicBezTo>
                  <a:pt x="773173" y="330772"/>
                  <a:pt x="768270" y="332693"/>
                  <a:pt x="764814" y="334565"/>
                </a:cubicBezTo>
                <a:lnTo>
                  <a:pt x="760646" y="336826"/>
                </a:lnTo>
                <a:lnTo>
                  <a:pt x="760646" y="420582"/>
                </a:lnTo>
                <a:cubicBezTo>
                  <a:pt x="770662" y="422404"/>
                  <a:pt x="779768" y="423315"/>
                  <a:pt x="787964" y="423315"/>
                </a:cubicBezTo>
                <a:cubicBezTo>
                  <a:pt x="801489" y="423315"/>
                  <a:pt x="811030" y="419551"/>
                  <a:pt x="816587" y="412024"/>
                </a:cubicBezTo>
                <a:cubicBezTo>
                  <a:pt x="822144" y="404497"/>
                  <a:pt x="824922" y="391807"/>
                  <a:pt x="824922" y="373955"/>
                </a:cubicBezTo>
                <a:cubicBezTo>
                  <a:pt x="824922" y="356103"/>
                  <a:pt x="822587" y="343622"/>
                  <a:pt x="817917" y="336511"/>
                </a:cubicBezTo>
                <a:cubicBezTo>
                  <a:pt x="813248" y="329401"/>
                  <a:pt x="806328" y="325846"/>
                  <a:pt x="797158" y="325846"/>
                </a:cubicBezTo>
                <a:close/>
                <a:moveTo>
                  <a:pt x="191028" y="325846"/>
                </a:moveTo>
                <a:cubicBezTo>
                  <a:pt x="167883" y="325846"/>
                  <a:pt x="156310" y="340021"/>
                  <a:pt x="156310" y="368372"/>
                </a:cubicBezTo>
                <a:lnTo>
                  <a:pt x="223054" y="368372"/>
                </a:lnTo>
                <a:cubicBezTo>
                  <a:pt x="223054" y="353371"/>
                  <a:pt x="220516" y="342532"/>
                  <a:pt x="215440" y="335858"/>
                </a:cubicBezTo>
                <a:cubicBezTo>
                  <a:pt x="210365" y="329183"/>
                  <a:pt x="202227" y="325846"/>
                  <a:pt x="191028" y="325846"/>
                </a:cubicBezTo>
                <a:close/>
                <a:moveTo>
                  <a:pt x="1976880" y="325621"/>
                </a:moveTo>
                <a:cubicBezTo>
                  <a:pt x="1966222" y="325621"/>
                  <a:pt x="1958804" y="327676"/>
                  <a:pt x="1954625" y="331787"/>
                </a:cubicBezTo>
                <a:cubicBezTo>
                  <a:pt x="1950446" y="335899"/>
                  <a:pt x="1948357" y="343200"/>
                  <a:pt x="1948357" y="353692"/>
                </a:cubicBezTo>
                <a:cubicBezTo>
                  <a:pt x="1948357" y="364181"/>
                  <a:pt x="1950446" y="371381"/>
                  <a:pt x="1954625" y="375291"/>
                </a:cubicBezTo>
                <a:cubicBezTo>
                  <a:pt x="1958804" y="379201"/>
                  <a:pt x="1966229" y="381156"/>
                  <a:pt x="1976899" y="381156"/>
                </a:cubicBezTo>
                <a:cubicBezTo>
                  <a:pt x="1987570" y="381156"/>
                  <a:pt x="1995034" y="379230"/>
                  <a:pt x="1999293" y="375377"/>
                </a:cubicBezTo>
                <a:cubicBezTo>
                  <a:pt x="2003552" y="371524"/>
                  <a:pt x="2005681" y="364302"/>
                  <a:pt x="2005681" y="353710"/>
                </a:cubicBezTo>
                <a:cubicBezTo>
                  <a:pt x="2005681" y="343118"/>
                  <a:pt x="2003546" y="335789"/>
                  <a:pt x="1999274" y="331721"/>
                </a:cubicBezTo>
                <a:cubicBezTo>
                  <a:pt x="1995002" y="327654"/>
                  <a:pt x="1987537" y="325621"/>
                  <a:pt x="1976880" y="325621"/>
                </a:cubicBezTo>
                <a:close/>
                <a:moveTo>
                  <a:pt x="1776927" y="316344"/>
                </a:moveTo>
                <a:lnTo>
                  <a:pt x="1789346" y="316344"/>
                </a:lnTo>
                <a:lnTo>
                  <a:pt x="1789346" y="432816"/>
                </a:lnTo>
                <a:lnTo>
                  <a:pt x="1776927" y="432816"/>
                </a:lnTo>
                <a:close/>
                <a:moveTo>
                  <a:pt x="1615002" y="316344"/>
                </a:moveTo>
                <a:lnTo>
                  <a:pt x="1627421" y="316344"/>
                </a:lnTo>
                <a:lnTo>
                  <a:pt x="1627421" y="432816"/>
                </a:lnTo>
                <a:lnTo>
                  <a:pt x="1615002" y="432816"/>
                </a:lnTo>
                <a:close/>
                <a:moveTo>
                  <a:pt x="1875839" y="314326"/>
                </a:moveTo>
                <a:cubicBezTo>
                  <a:pt x="1890396" y="314326"/>
                  <a:pt x="1900229" y="318356"/>
                  <a:pt x="1905335" y="326415"/>
                </a:cubicBezTo>
                <a:cubicBezTo>
                  <a:pt x="1910442" y="334475"/>
                  <a:pt x="1912995" y="349744"/>
                  <a:pt x="1912995" y="372223"/>
                </a:cubicBezTo>
                <a:lnTo>
                  <a:pt x="1912995" y="432816"/>
                </a:lnTo>
                <a:lnTo>
                  <a:pt x="1900576" y="432816"/>
                </a:lnTo>
                <a:lnTo>
                  <a:pt x="1900576" y="372673"/>
                </a:lnTo>
                <a:cubicBezTo>
                  <a:pt x="1900576" y="353373"/>
                  <a:pt x="1898931" y="340743"/>
                  <a:pt x="1895643" y="334784"/>
                </a:cubicBezTo>
                <a:cubicBezTo>
                  <a:pt x="1892354" y="328825"/>
                  <a:pt x="1885118" y="325846"/>
                  <a:pt x="1873933" y="325846"/>
                </a:cubicBezTo>
                <a:cubicBezTo>
                  <a:pt x="1868189" y="325846"/>
                  <a:pt x="1862150" y="326756"/>
                  <a:pt x="1855816" y="328576"/>
                </a:cubicBezTo>
                <a:cubicBezTo>
                  <a:pt x="1849482" y="330397"/>
                  <a:pt x="1844590" y="332169"/>
                  <a:pt x="1841140" y="333893"/>
                </a:cubicBezTo>
                <a:lnTo>
                  <a:pt x="1836971" y="336150"/>
                </a:lnTo>
                <a:lnTo>
                  <a:pt x="1836971" y="432816"/>
                </a:lnTo>
                <a:lnTo>
                  <a:pt x="1824552" y="432816"/>
                </a:lnTo>
                <a:lnTo>
                  <a:pt x="1824552" y="316344"/>
                </a:lnTo>
                <a:lnTo>
                  <a:pt x="1836971" y="316344"/>
                </a:lnTo>
                <a:lnTo>
                  <a:pt x="1836971" y="325085"/>
                </a:lnTo>
                <a:cubicBezTo>
                  <a:pt x="1848325" y="317912"/>
                  <a:pt x="1861281" y="314326"/>
                  <a:pt x="1875839" y="314326"/>
                </a:cubicBezTo>
                <a:close/>
                <a:moveTo>
                  <a:pt x="1704388" y="314326"/>
                </a:moveTo>
                <a:cubicBezTo>
                  <a:pt x="1718946" y="314326"/>
                  <a:pt x="1728779" y="318356"/>
                  <a:pt x="1733885" y="326415"/>
                </a:cubicBezTo>
                <a:cubicBezTo>
                  <a:pt x="1738992" y="334475"/>
                  <a:pt x="1741545" y="349744"/>
                  <a:pt x="1741545" y="372223"/>
                </a:cubicBezTo>
                <a:lnTo>
                  <a:pt x="1741545" y="432816"/>
                </a:lnTo>
                <a:lnTo>
                  <a:pt x="1729125" y="432816"/>
                </a:lnTo>
                <a:lnTo>
                  <a:pt x="1729125" y="372673"/>
                </a:lnTo>
                <a:cubicBezTo>
                  <a:pt x="1729125" y="353373"/>
                  <a:pt x="1727481" y="340743"/>
                  <a:pt x="1724193" y="334784"/>
                </a:cubicBezTo>
                <a:cubicBezTo>
                  <a:pt x="1720904" y="328825"/>
                  <a:pt x="1713668" y="325846"/>
                  <a:pt x="1702483" y="325846"/>
                </a:cubicBezTo>
                <a:cubicBezTo>
                  <a:pt x="1696739" y="325846"/>
                  <a:pt x="1690700" y="326756"/>
                  <a:pt x="1684366" y="328576"/>
                </a:cubicBezTo>
                <a:cubicBezTo>
                  <a:pt x="1678032" y="330397"/>
                  <a:pt x="1673140" y="332169"/>
                  <a:pt x="1669690" y="333893"/>
                </a:cubicBezTo>
                <a:lnTo>
                  <a:pt x="1665521" y="336150"/>
                </a:lnTo>
                <a:lnTo>
                  <a:pt x="1665521" y="432816"/>
                </a:lnTo>
                <a:lnTo>
                  <a:pt x="1653102" y="432816"/>
                </a:lnTo>
                <a:lnTo>
                  <a:pt x="1653102" y="316344"/>
                </a:lnTo>
                <a:lnTo>
                  <a:pt x="1665521" y="316344"/>
                </a:lnTo>
                <a:lnTo>
                  <a:pt x="1665521" y="325085"/>
                </a:lnTo>
                <a:cubicBezTo>
                  <a:pt x="1676875" y="317912"/>
                  <a:pt x="1689831" y="314326"/>
                  <a:pt x="1704388" y="314326"/>
                </a:cubicBezTo>
                <a:close/>
                <a:moveTo>
                  <a:pt x="1544700" y="314326"/>
                </a:moveTo>
                <a:cubicBezTo>
                  <a:pt x="1568051" y="314326"/>
                  <a:pt x="1579726" y="326673"/>
                  <a:pt x="1579726" y="351367"/>
                </a:cubicBezTo>
                <a:lnTo>
                  <a:pt x="1579726" y="416050"/>
                </a:lnTo>
                <a:cubicBezTo>
                  <a:pt x="1580178" y="420124"/>
                  <a:pt x="1585785" y="422618"/>
                  <a:pt x="1596546" y="423533"/>
                </a:cubicBezTo>
                <a:lnTo>
                  <a:pt x="1595924" y="434609"/>
                </a:lnTo>
                <a:cubicBezTo>
                  <a:pt x="1582782" y="434609"/>
                  <a:pt x="1574097" y="431470"/>
                  <a:pt x="1569868" y="425190"/>
                </a:cubicBezTo>
                <a:cubicBezTo>
                  <a:pt x="1555471" y="431620"/>
                  <a:pt x="1540652" y="434834"/>
                  <a:pt x="1525412" y="434834"/>
                </a:cubicBezTo>
                <a:cubicBezTo>
                  <a:pt x="1515468" y="434834"/>
                  <a:pt x="1507705" y="431840"/>
                  <a:pt x="1502123" y="425853"/>
                </a:cubicBezTo>
                <a:cubicBezTo>
                  <a:pt x="1496542" y="419865"/>
                  <a:pt x="1493751" y="411472"/>
                  <a:pt x="1493751" y="400673"/>
                </a:cubicBezTo>
                <a:cubicBezTo>
                  <a:pt x="1493751" y="389874"/>
                  <a:pt x="1496396" y="381587"/>
                  <a:pt x="1501688" y="375813"/>
                </a:cubicBezTo>
                <a:cubicBezTo>
                  <a:pt x="1506979" y="370038"/>
                  <a:pt x="1515327" y="366597"/>
                  <a:pt x="1526734" y="365490"/>
                </a:cubicBezTo>
                <a:lnTo>
                  <a:pt x="1567307" y="361218"/>
                </a:lnTo>
                <a:lnTo>
                  <a:pt x="1567307" y="351367"/>
                </a:lnTo>
                <a:cubicBezTo>
                  <a:pt x="1567307" y="342444"/>
                  <a:pt x="1565459" y="336035"/>
                  <a:pt x="1561765" y="332139"/>
                </a:cubicBezTo>
                <a:cubicBezTo>
                  <a:pt x="1558070" y="328244"/>
                  <a:pt x="1552382" y="326296"/>
                  <a:pt x="1544700" y="326296"/>
                </a:cubicBezTo>
                <a:cubicBezTo>
                  <a:pt x="1536368" y="326296"/>
                  <a:pt x="1524652" y="327267"/>
                  <a:pt x="1509553" y="329210"/>
                </a:cubicBezTo>
                <a:lnTo>
                  <a:pt x="1500248" y="330107"/>
                </a:lnTo>
                <a:lnTo>
                  <a:pt x="1499355" y="318727"/>
                </a:lnTo>
                <a:cubicBezTo>
                  <a:pt x="1517491" y="315793"/>
                  <a:pt x="1532606" y="314326"/>
                  <a:pt x="1544700" y="314326"/>
                </a:cubicBezTo>
                <a:close/>
                <a:moveTo>
                  <a:pt x="1181284" y="314326"/>
                </a:moveTo>
                <a:cubicBezTo>
                  <a:pt x="1193472" y="314326"/>
                  <a:pt x="1204942" y="315160"/>
                  <a:pt x="1215696" y="316827"/>
                </a:cubicBezTo>
                <a:lnTo>
                  <a:pt x="1223490" y="318037"/>
                </a:lnTo>
                <a:lnTo>
                  <a:pt x="1222850" y="329435"/>
                </a:lnTo>
                <a:cubicBezTo>
                  <a:pt x="1205960" y="327042"/>
                  <a:pt x="1192554" y="325846"/>
                  <a:pt x="1182631" y="325846"/>
                </a:cubicBezTo>
                <a:cubicBezTo>
                  <a:pt x="1164122" y="325846"/>
                  <a:pt x="1154867" y="332558"/>
                  <a:pt x="1154867" y="345984"/>
                </a:cubicBezTo>
                <a:cubicBezTo>
                  <a:pt x="1154867" y="352361"/>
                  <a:pt x="1156731" y="356848"/>
                  <a:pt x="1160459" y="359444"/>
                </a:cubicBezTo>
                <a:cubicBezTo>
                  <a:pt x="1164186" y="362041"/>
                  <a:pt x="1173225" y="364461"/>
                  <a:pt x="1187573" y="366703"/>
                </a:cubicBezTo>
                <a:cubicBezTo>
                  <a:pt x="1201921" y="368944"/>
                  <a:pt x="1212167" y="372087"/>
                  <a:pt x="1218311" y="376129"/>
                </a:cubicBezTo>
                <a:cubicBezTo>
                  <a:pt x="1224454" y="380171"/>
                  <a:pt x="1227526" y="388200"/>
                  <a:pt x="1227526" y="400216"/>
                </a:cubicBezTo>
                <a:cubicBezTo>
                  <a:pt x="1227526" y="412231"/>
                  <a:pt x="1223678" y="421005"/>
                  <a:pt x="1215982" y="426537"/>
                </a:cubicBezTo>
                <a:cubicBezTo>
                  <a:pt x="1208285" y="432068"/>
                  <a:pt x="1197169" y="434834"/>
                  <a:pt x="1182631" y="434834"/>
                </a:cubicBezTo>
                <a:cubicBezTo>
                  <a:pt x="1174792" y="434834"/>
                  <a:pt x="1164518" y="433938"/>
                  <a:pt x="1151809" y="432145"/>
                </a:cubicBezTo>
                <a:lnTo>
                  <a:pt x="1143344" y="430941"/>
                </a:lnTo>
                <a:lnTo>
                  <a:pt x="1144501" y="419275"/>
                </a:lnTo>
                <a:cubicBezTo>
                  <a:pt x="1162072" y="421968"/>
                  <a:pt x="1175507" y="423315"/>
                  <a:pt x="1184804" y="423315"/>
                </a:cubicBezTo>
                <a:cubicBezTo>
                  <a:pt x="1194102" y="423315"/>
                  <a:pt x="1201402" y="421616"/>
                  <a:pt x="1206704" y="418218"/>
                </a:cubicBezTo>
                <a:cubicBezTo>
                  <a:pt x="1212005" y="414820"/>
                  <a:pt x="1214656" y="409025"/>
                  <a:pt x="1214656" y="400834"/>
                </a:cubicBezTo>
                <a:cubicBezTo>
                  <a:pt x="1214656" y="392642"/>
                  <a:pt x="1212622" y="387279"/>
                  <a:pt x="1208552" y="384744"/>
                </a:cubicBezTo>
                <a:cubicBezTo>
                  <a:pt x="1204482" y="382209"/>
                  <a:pt x="1195375" y="379857"/>
                  <a:pt x="1181231" y="377686"/>
                </a:cubicBezTo>
                <a:cubicBezTo>
                  <a:pt x="1167086" y="375516"/>
                  <a:pt x="1157011" y="372443"/>
                  <a:pt x="1151006" y="368467"/>
                </a:cubicBezTo>
                <a:cubicBezTo>
                  <a:pt x="1145000" y="364492"/>
                  <a:pt x="1141997" y="357841"/>
                  <a:pt x="1141997" y="348516"/>
                </a:cubicBezTo>
                <a:cubicBezTo>
                  <a:pt x="1141997" y="339191"/>
                  <a:pt x="1144166" y="331999"/>
                  <a:pt x="1148502" y="326939"/>
                </a:cubicBezTo>
                <a:cubicBezTo>
                  <a:pt x="1152838" y="321878"/>
                  <a:pt x="1157877" y="318511"/>
                  <a:pt x="1163620" y="316837"/>
                </a:cubicBezTo>
                <a:cubicBezTo>
                  <a:pt x="1169362" y="315163"/>
                  <a:pt x="1175250" y="314326"/>
                  <a:pt x="1181284" y="314326"/>
                </a:cubicBezTo>
                <a:close/>
                <a:moveTo>
                  <a:pt x="915582" y="314326"/>
                </a:moveTo>
                <a:cubicBezTo>
                  <a:pt x="932934" y="314326"/>
                  <a:pt x="945243" y="318749"/>
                  <a:pt x="952510" y="327596"/>
                </a:cubicBezTo>
                <a:cubicBezTo>
                  <a:pt x="959776" y="336442"/>
                  <a:pt x="963410" y="352004"/>
                  <a:pt x="963410" y="374280"/>
                </a:cubicBezTo>
                <a:cubicBezTo>
                  <a:pt x="963410" y="396557"/>
                  <a:pt x="960156" y="412218"/>
                  <a:pt x="953649" y="421265"/>
                </a:cubicBezTo>
                <a:cubicBezTo>
                  <a:pt x="947143" y="430311"/>
                  <a:pt x="934454" y="434834"/>
                  <a:pt x="915582" y="434834"/>
                </a:cubicBezTo>
                <a:cubicBezTo>
                  <a:pt x="896711" y="434834"/>
                  <a:pt x="884028" y="430319"/>
                  <a:pt x="877533" y="421290"/>
                </a:cubicBezTo>
                <a:cubicBezTo>
                  <a:pt x="871038" y="412260"/>
                  <a:pt x="867790" y="396591"/>
                  <a:pt x="867790" y="374284"/>
                </a:cubicBezTo>
                <a:cubicBezTo>
                  <a:pt x="867790" y="351976"/>
                  <a:pt x="871417" y="336406"/>
                  <a:pt x="878670" y="327574"/>
                </a:cubicBezTo>
                <a:cubicBezTo>
                  <a:pt x="885926" y="318742"/>
                  <a:pt x="898230" y="314326"/>
                  <a:pt x="915582" y="314326"/>
                </a:cubicBezTo>
                <a:close/>
                <a:moveTo>
                  <a:pt x="797158" y="314326"/>
                </a:moveTo>
                <a:cubicBezTo>
                  <a:pt x="811464" y="314326"/>
                  <a:pt x="821813" y="319141"/>
                  <a:pt x="828204" y="328769"/>
                </a:cubicBezTo>
                <a:cubicBezTo>
                  <a:pt x="834596" y="338398"/>
                  <a:pt x="837791" y="353522"/>
                  <a:pt x="837791" y="374141"/>
                </a:cubicBezTo>
                <a:cubicBezTo>
                  <a:pt x="837791" y="394760"/>
                  <a:pt x="833973" y="410031"/>
                  <a:pt x="826335" y="419952"/>
                </a:cubicBezTo>
                <a:cubicBezTo>
                  <a:pt x="818697" y="429874"/>
                  <a:pt x="805906" y="434834"/>
                  <a:pt x="787964" y="434834"/>
                </a:cubicBezTo>
                <a:cubicBezTo>
                  <a:pt x="777574" y="434834"/>
                  <a:pt x="768468" y="433788"/>
                  <a:pt x="760646" y="431695"/>
                </a:cubicBezTo>
                <a:lnTo>
                  <a:pt x="760646" y="484394"/>
                </a:lnTo>
                <a:lnTo>
                  <a:pt x="748227" y="484394"/>
                </a:lnTo>
                <a:lnTo>
                  <a:pt x="748227" y="316344"/>
                </a:lnTo>
                <a:lnTo>
                  <a:pt x="760646" y="316344"/>
                </a:lnTo>
                <a:lnTo>
                  <a:pt x="760646" y="325535"/>
                </a:lnTo>
                <a:cubicBezTo>
                  <a:pt x="762739" y="322994"/>
                  <a:pt x="767793" y="320491"/>
                  <a:pt x="775807" y="318025"/>
                </a:cubicBezTo>
                <a:cubicBezTo>
                  <a:pt x="783821" y="315559"/>
                  <a:pt x="790938" y="314326"/>
                  <a:pt x="797158" y="314326"/>
                </a:cubicBezTo>
                <a:close/>
                <a:moveTo>
                  <a:pt x="434983" y="314326"/>
                </a:moveTo>
                <a:cubicBezTo>
                  <a:pt x="449618" y="314326"/>
                  <a:pt x="459298" y="318286"/>
                  <a:pt x="464022" y="326206"/>
                </a:cubicBezTo>
                <a:cubicBezTo>
                  <a:pt x="468208" y="323347"/>
                  <a:pt x="474289" y="320651"/>
                  <a:pt x="482265" y="318121"/>
                </a:cubicBezTo>
                <a:cubicBezTo>
                  <a:pt x="490241" y="315591"/>
                  <a:pt x="497654" y="314326"/>
                  <a:pt x="504502" y="314326"/>
                </a:cubicBezTo>
                <a:cubicBezTo>
                  <a:pt x="520333" y="314326"/>
                  <a:pt x="530801" y="318356"/>
                  <a:pt x="535908" y="326415"/>
                </a:cubicBezTo>
                <a:cubicBezTo>
                  <a:pt x="541015" y="334475"/>
                  <a:pt x="543568" y="349744"/>
                  <a:pt x="543568" y="372223"/>
                </a:cubicBezTo>
                <a:lnTo>
                  <a:pt x="543568" y="432816"/>
                </a:lnTo>
                <a:lnTo>
                  <a:pt x="531145" y="432816"/>
                </a:lnTo>
                <a:lnTo>
                  <a:pt x="531145" y="372673"/>
                </a:lnTo>
                <a:cubicBezTo>
                  <a:pt x="531145" y="353373"/>
                  <a:pt x="529501" y="340743"/>
                  <a:pt x="526214" y="334784"/>
                </a:cubicBezTo>
                <a:cubicBezTo>
                  <a:pt x="522927" y="328825"/>
                  <a:pt x="515689" y="325846"/>
                  <a:pt x="504502" y="325846"/>
                </a:cubicBezTo>
                <a:cubicBezTo>
                  <a:pt x="498316" y="325846"/>
                  <a:pt x="492092" y="326756"/>
                  <a:pt x="485830" y="328576"/>
                </a:cubicBezTo>
                <a:cubicBezTo>
                  <a:pt x="479569" y="330397"/>
                  <a:pt x="474760" y="332252"/>
                  <a:pt x="471405" y="334143"/>
                </a:cubicBezTo>
                <a:lnTo>
                  <a:pt x="468216" y="335640"/>
                </a:lnTo>
                <a:cubicBezTo>
                  <a:pt x="470909" y="342024"/>
                  <a:pt x="472255" y="354218"/>
                  <a:pt x="472255" y="372223"/>
                </a:cubicBezTo>
                <a:lnTo>
                  <a:pt x="472255" y="432816"/>
                </a:lnTo>
                <a:lnTo>
                  <a:pt x="459832" y="432816"/>
                </a:lnTo>
                <a:lnTo>
                  <a:pt x="459832" y="372673"/>
                </a:lnTo>
                <a:cubicBezTo>
                  <a:pt x="459832" y="353373"/>
                  <a:pt x="458188" y="340743"/>
                  <a:pt x="454900" y="334784"/>
                </a:cubicBezTo>
                <a:cubicBezTo>
                  <a:pt x="451611" y="328825"/>
                  <a:pt x="444374" y="325846"/>
                  <a:pt x="433190" y="325846"/>
                </a:cubicBezTo>
                <a:cubicBezTo>
                  <a:pt x="427482" y="325846"/>
                  <a:pt x="421635" y="326758"/>
                  <a:pt x="415648" y="328583"/>
                </a:cubicBezTo>
                <a:cubicBezTo>
                  <a:pt x="409662" y="330409"/>
                  <a:pt x="405237" y="332139"/>
                  <a:pt x="402375" y="333775"/>
                </a:cubicBezTo>
                <a:lnTo>
                  <a:pt x="398696" y="336050"/>
                </a:lnTo>
                <a:lnTo>
                  <a:pt x="398696" y="432816"/>
                </a:lnTo>
                <a:lnTo>
                  <a:pt x="386277" y="432816"/>
                </a:lnTo>
                <a:lnTo>
                  <a:pt x="386277" y="316344"/>
                </a:lnTo>
                <a:lnTo>
                  <a:pt x="398696" y="316344"/>
                </a:lnTo>
                <a:lnTo>
                  <a:pt x="398696" y="325085"/>
                </a:lnTo>
                <a:cubicBezTo>
                  <a:pt x="397755" y="324682"/>
                  <a:pt x="398438" y="323828"/>
                  <a:pt x="400743" y="322522"/>
                </a:cubicBezTo>
                <a:cubicBezTo>
                  <a:pt x="403048" y="321216"/>
                  <a:pt x="407550" y="319523"/>
                  <a:pt x="414250" y="317445"/>
                </a:cubicBezTo>
                <a:cubicBezTo>
                  <a:pt x="420949" y="315366"/>
                  <a:pt x="427860" y="314326"/>
                  <a:pt x="434983" y="314326"/>
                </a:cubicBezTo>
                <a:close/>
                <a:moveTo>
                  <a:pt x="315975" y="314326"/>
                </a:moveTo>
                <a:cubicBezTo>
                  <a:pt x="339326" y="314326"/>
                  <a:pt x="351001" y="326673"/>
                  <a:pt x="351001" y="351367"/>
                </a:cubicBezTo>
                <a:lnTo>
                  <a:pt x="351001" y="416050"/>
                </a:lnTo>
                <a:cubicBezTo>
                  <a:pt x="351453" y="420124"/>
                  <a:pt x="357060" y="422618"/>
                  <a:pt x="367821" y="423533"/>
                </a:cubicBezTo>
                <a:lnTo>
                  <a:pt x="367199" y="434609"/>
                </a:lnTo>
                <a:cubicBezTo>
                  <a:pt x="354057" y="434609"/>
                  <a:pt x="345372" y="431470"/>
                  <a:pt x="341142" y="425190"/>
                </a:cubicBezTo>
                <a:cubicBezTo>
                  <a:pt x="326745" y="431620"/>
                  <a:pt x="311927" y="434834"/>
                  <a:pt x="296687" y="434834"/>
                </a:cubicBezTo>
                <a:cubicBezTo>
                  <a:pt x="286743" y="434834"/>
                  <a:pt x="278980" y="431840"/>
                  <a:pt x="273398" y="425853"/>
                </a:cubicBezTo>
                <a:cubicBezTo>
                  <a:pt x="267817" y="419865"/>
                  <a:pt x="265026" y="411472"/>
                  <a:pt x="265026" y="400673"/>
                </a:cubicBezTo>
                <a:cubicBezTo>
                  <a:pt x="265026" y="389874"/>
                  <a:pt x="267671" y="381587"/>
                  <a:pt x="272962" y="375813"/>
                </a:cubicBezTo>
                <a:cubicBezTo>
                  <a:pt x="278254" y="370038"/>
                  <a:pt x="286602" y="366597"/>
                  <a:pt x="298009" y="365490"/>
                </a:cubicBezTo>
                <a:lnTo>
                  <a:pt x="338581" y="361218"/>
                </a:lnTo>
                <a:lnTo>
                  <a:pt x="338581" y="351367"/>
                </a:lnTo>
                <a:cubicBezTo>
                  <a:pt x="338581" y="342444"/>
                  <a:pt x="336734" y="336035"/>
                  <a:pt x="333040" y="332139"/>
                </a:cubicBezTo>
                <a:cubicBezTo>
                  <a:pt x="329345" y="328244"/>
                  <a:pt x="323657" y="326296"/>
                  <a:pt x="315975" y="326296"/>
                </a:cubicBezTo>
                <a:cubicBezTo>
                  <a:pt x="307643" y="326296"/>
                  <a:pt x="295927" y="327267"/>
                  <a:pt x="280828" y="329210"/>
                </a:cubicBezTo>
                <a:lnTo>
                  <a:pt x="271523" y="330107"/>
                </a:lnTo>
                <a:lnTo>
                  <a:pt x="270630" y="318727"/>
                </a:lnTo>
                <a:cubicBezTo>
                  <a:pt x="288766" y="315793"/>
                  <a:pt x="303881" y="314326"/>
                  <a:pt x="315975" y="314326"/>
                </a:cubicBezTo>
                <a:close/>
                <a:moveTo>
                  <a:pt x="191028" y="314326"/>
                </a:moveTo>
                <a:cubicBezTo>
                  <a:pt x="205968" y="314326"/>
                  <a:pt x="217186" y="318823"/>
                  <a:pt x="224681" y="327816"/>
                </a:cubicBezTo>
                <a:cubicBezTo>
                  <a:pt x="232176" y="336808"/>
                  <a:pt x="235923" y="350938"/>
                  <a:pt x="235923" y="370205"/>
                </a:cubicBezTo>
                <a:lnTo>
                  <a:pt x="235923" y="379892"/>
                </a:lnTo>
                <a:lnTo>
                  <a:pt x="156310" y="379892"/>
                </a:lnTo>
                <a:cubicBezTo>
                  <a:pt x="156310" y="394191"/>
                  <a:pt x="158682" y="405003"/>
                  <a:pt x="163427" y="412328"/>
                </a:cubicBezTo>
                <a:cubicBezTo>
                  <a:pt x="168171" y="419653"/>
                  <a:pt x="176262" y="423315"/>
                  <a:pt x="187698" y="423315"/>
                </a:cubicBezTo>
                <a:cubicBezTo>
                  <a:pt x="199134" y="423315"/>
                  <a:pt x="210524" y="422805"/>
                  <a:pt x="221868" y="421786"/>
                </a:cubicBezTo>
                <a:lnTo>
                  <a:pt x="231048" y="421068"/>
                </a:lnTo>
                <a:lnTo>
                  <a:pt x="231662" y="432638"/>
                </a:lnTo>
                <a:cubicBezTo>
                  <a:pt x="213512" y="434102"/>
                  <a:pt x="198909" y="434834"/>
                  <a:pt x="187853" y="434834"/>
                </a:cubicBezTo>
                <a:cubicBezTo>
                  <a:pt x="171184" y="434677"/>
                  <a:pt x="159615" y="429589"/>
                  <a:pt x="153145" y="419570"/>
                </a:cubicBezTo>
                <a:cubicBezTo>
                  <a:pt x="146675" y="409551"/>
                  <a:pt x="143440" y="394516"/>
                  <a:pt x="143440" y="374466"/>
                </a:cubicBezTo>
                <a:cubicBezTo>
                  <a:pt x="143440" y="334373"/>
                  <a:pt x="159303" y="314326"/>
                  <a:pt x="191028" y="314326"/>
                </a:cubicBezTo>
                <a:close/>
                <a:moveTo>
                  <a:pt x="1976346" y="314101"/>
                </a:moveTo>
                <a:cubicBezTo>
                  <a:pt x="1984306" y="314101"/>
                  <a:pt x="1991501" y="314905"/>
                  <a:pt x="1997931" y="316512"/>
                </a:cubicBezTo>
                <a:lnTo>
                  <a:pt x="2000395" y="317041"/>
                </a:lnTo>
                <a:lnTo>
                  <a:pt x="2033799" y="316116"/>
                </a:lnTo>
                <a:lnTo>
                  <a:pt x="2033799" y="328535"/>
                </a:lnTo>
                <a:lnTo>
                  <a:pt x="2009578" y="328535"/>
                </a:lnTo>
                <a:cubicBezTo>
                  <a:pt x="2015560" y="332019"/>
                  <a:pt x="2018551" y="340608"/>
                  <a:pt x="2018551" y="354303"/>
                </a:cubicBezTo>
                <a:cubicBezTo>
                  <a:pt x="2018551" y="367997"/>
                  <a:pt x="2015057" y="377816"/>
                  <a:pt x="2008069" y="383760"/>
                </a:cubicBezTo>
                <a:cubicBezTo>
                  <a:pt x="2001082" y="389704"/>
                  <a:pt x="1990208" y="392675"/>
                  <a:pt x="1975449" y="392675"/>
                </a:cubicBezTo>
                <a:cubicBezTo>
                  <a:pt x="1970701" y="392675"/>
                  <a:pt x="1967135" y="392377"/>
                  <a:pt x="1964751" y="391779"/>
                </a:cubicBezTo>
                <a:cubicBezTo>
                  <a:pt x="1961896" y="399054"/>
                  <a:pt x="1960469" y="403710"/>
                  <a:pt x="1960469" y="405748"/>
                </a:cubicBezTo>
                <a:cubicBezTo>
                  <a:pt x="1960469" y="407787"/>
                  <a:pt x="1960592" y="409297"/>
                  <a:pt x="1960838" y="410279"/>
                </a:cubicBezTo>
                <a:cubicBezTo>
                  <a:pt x="1961085" y="411262"/>
                  <a:pt x="1961502" y="412097"/>
                  <a:pt x="1962090" y="412785"/>
                </a:cubicBezTo>
                <a:cubicBezTo>
                  <a:pt x="1962678" y="413473"/>
                  <a:pt x="1964071" y="413947"/>
                  <a:pt x="1966270" y="414207"/>
                </a:cubicBezTo>
                <a:cubicBezTo>
                  <a:pt x="1970549" y="414897"/>
                  <a:pt x="1979214" y="415243"/>
                  <a:pt x="1992267" y="415243"/>
                </a:cubicBezTo>
                <a:cubicBezTo>
                  <a:pt x="2005320" y="415243"/>
                  <a:pt x="2015020" y="417480"/>
                  <a:pt x="2021366" y="421954"/>
                </a:cubicBezTo>
                <a:cubicBezTo>
                  <a:pt x="2027712" y="426428"/>
                  <a:pt x="2030885" y="435375"/>
                  <a:pt x="2030885" y="448793"/>
                </a:cubicBezTo>
                <a:cubicBezTo>
                  <a:pt x="2030885" y="462209"/>
                  <a:pt x="2026850" y="471833"/>
                  <a:pt x="2018780" y="477665"/>
                </a:cubicBezTo>
                <a:cubicBezTo>
                  <a:pt x="2010709" y="483496"/>
                  <a:pt x="1997691" y="486412"/>
                  <a:pt x="1979725" y="486412"/>
                </a:cubicBezTo>
                <a:cubicBezTo>
                  <a:pt x="1961758" y="486412"/>
                  <a:pt x="1949669" y="483710"/>
                  <a:pt x="1943458" y="478306"/>
                </a:cubicBezTo>
                <a:cubicBezTo>
                  <a:pt x="1937246" y="472902"/>
                  <a:pt x="1934141" y="462957"/>
                  <a:pt x="1934141" y="448472"/>
                </a:cubicBezTo>
                <a:cubicBezTo>
                  <a:pt x="1934141" y="439390"/>
                  <a:pt x="1937219" y="432093"/>
                  <a:pt x="1943377" y="426583"/>
                </a:cubicBezTo>
                <a:cubicBezTo>
                  <a:pt x="1945482" y="424628"/>
                  <a:pt x="1948758" y="422430"/>
                  <a:pt x="1953204" y="419990"/>
                </a:cubicBezTo>
                <a:cubicBezTo>
                  <a:pt x="1949915" y="418592"/>
                  <a:pt x="1948271" y="413658"/>
                  <a:pt x="1948271" y="405188"/>
                </a:cubicBezTo>
                <a:cubicBezTo>
                  <a:pt x="1948271" y="402814"/>
                  <a:pt x="1950038" y="397939"/>
                  <a:pt x="1953571" y="390564"/>
                </a:cubicBezTo>
                <a:lnTo>
                  <a:pt x="1954997" y="389107"/>
                </a:lnTo>
                <a:cubicBezTo>
                  <a:pt x="1942140" y="385092"/>
                  <a:pt x="1935712" y="373260"/>
                  <a:pt x="1935712" y="353610"/>
                </a:cubicBezTo>
                <a:cubicBezTo>
                  <a:pt x="1935712" y="327271"/>
                  <a:pt x="1949257" y="314101"/>
                  <a:pt x="1976346" y="314101"/>
                </a:cubicBezTo>
                <a:close/>
                <a:moveTo>
                  <a:pt x="1481327" y="313873"/>
                </a:moveTo>
                <a:lnTo>
                  <a:pt x="1481327" y="326103"/>
                </a:lnTo>
                <a:cubicBezTo>
                  <a:pt x="1473633" y="327674"/>
                  <a:pt x="1466192" y="329985"/>
                  <a:pt x="1459002" y="333036"/>
                </a:cubicBezTo>
                <a:cubicBezTo>
                  <a:pt x="1451813" y="336086"/>
                  <a:pt x="1446483" y="338704"/>
                  <a:pt x="1443011" y="340890"/>
                </a:cubicBezTo>
                <a:lnTo>
                  <a:pt x="1436921" y="344587"/>
                </a:lnTo>
                <a:lnTo>
                  <a:pt x="1436921" y="432816"/>
                </a:lnTo>
                <a:lnTo>
                  <a:pt x="1424502" y="432816"/>
                </a:lnTo>
                <a:lnTo>
                  <a:pt x="1424502" y="316344"/>
                </a:lnTo>
                <a:lnTo>
                  <a:pt x="1436921" y="316344"/>
                </a:lnTo>
                <a:lnTo>
                  <a:pt x="1436921" y="333607"/>
                </a:lnTo>
                <a:cubicBezTo>
                  <a:pt x="1439078" y="330374"/>
                  <a:pt x="1444664" y="326674"/>
                  <a:pt x="1453679" y="322509"/>
                </a:cubicBezTo>
                <a:cubicBezTo>
                  <a:pt x="1462693" y="318345"/>
                  <a:pt x="1471909" y="315466"/>
                  <a:pt x="1481327" y="313873"/>
                </a:cubicBezTo>
                <a:close/>
                <a:moveTo>
                  <a:pt x="1052702" y="313873"/>
                </a:moveTo>
                <a:lnTo>
                  <a:pt x="1052702" y="326103"/>
                </a:lnTo>
                <a:cubicBezTo>
                  <a:pt x="1045008" y="327674"/>
                  <a:pt x="1037566" y="329985"/>
                  <a:pt x="1030377" y="333036"/>
                </a:cubicBezTo>
                <a:cubicBezTo>
                  <a:pt x="1023188" y="336086"/>
                  <a:pt x="1017858" y="338704"/>
                  <a:pt x="1014386" y="340890"/>
                </a:cubicBezTo>
                <a:lnTo>
                  <a:pt x="1008296" y="344587"/>
                </a:lnTo>
                <a:lnTo>
                  <a:pt x="1008296" y="432816"/>
                </a:lnTo>
                <a:lnTo>
                  <a:pt x="995877" y="432816"/>
                </a:lnTo>
                <a:lnTo>
                  <a:pt x="995877" y="316344"/>
                </a:lnTo>
                <a:lnTo>
                  <a:pt x="1008296" y="316344"/>
                </a:lnTo>
                <a:lnTo>
                  <a:pt x="1008296" y="333607"/>
                </a:lnTo>
                <a:cubicBezTo>
                  <a:pt x="1010453" y="330374"/>
                  <a:pt x="1016039" y="326674"/>
                  <a:pt x="1025054" y="322509"/>
                </a:cubicBezTo>
                <a:cubicBezTo>
                  <a:pt x="1034068" y="318345"/>
                  <a:pt x="1043284" y="315466"/>
                  <a:pt x="1052702" y="313873"/>
                </a:cubicBezTo>
                <a:close/>
                <a:moveTo>
                  <a:pt x="1078581" y="279790"/>
                </a:moveTo>
                <a:lnTo>
                  <a:pt x="1091000" y="279790"/>
                </a:lnTo>
                <a:lnTo>
                  <a:pt x="1091000" y="316344"/>
                </a:lnTo>
                <a:lnTo>
                  <a:pt x="1131816" y="316344"/>
                </a:lnTo>
                <a:lnTo>
                  <a:pt x="1131816" y="327864"/>
                </a:lnTo>
                <a:lnTo>
                  <a:pt x="1091000" y="327864"/>
                </a:lnTo>
                <a:lnTo>
                  <a:pt x="1091000" y="384332"/>
                </a:lnTo>
                <a:cubicBezTo>
                  <a:pt x="1091000" y="401296"/>
                  <a:pt x="1092098" y="412071"/>
                  <a:pt x="1094292" y="416659"/>
                </a:cubicBezTo>
                <a:cubicBezTo>
                  <a:pt x="1096486" y="421246"/>
                  <a:pt x="1101564" y="423540"/>
                  <a:pt x="1109524" y="423540"/>
                </a:cubicBezTo>
                <a:lnTo>
                  <a:pt x="1133381" y="421515"/>
                </a:lnTo>
                <a:lnTo>
                  <a:pt x="1134281" y="432998"/>
                </a:lnTo>
                <a:cubicBezTo>
                  <a:pt x="1123049" y="434372"/>
                  <a:pt x="1114737" y="435059"/>
                  <a:pt x="1109346" y="435059"/>
                </a:cubicBezTo>
                <a:cubicBezTo>
                  <a:pt x="1097975" y="435059"/>
                  <a:pt x="1090005" y="432081"/>
                  <a:pt x="1085435" y="426124"/>
                </a:cubicBezTo>
                <a:cubicBezTo>
                  <a:pt x="1080866" y="420168"/>
                  <a:pt x="1078581" y="409077"/>
                  <a:pt x="1078581" y="392854"/>
                </a:cubicBezTo>
                <a:lnTo>
                  <a:pt x="1078581" y="327864"/>
                </a:lnTo>
                <a:lnTo>
                  <a:pt x="1060865" y="327864"/>
                </a:lnTo>
                <a:lnTo>
                  <a:pt x="1060865" y="316344"/>
                </a:lnTo>
                <a:lnTo>
                  <a:pt x="1078581" y="316344"/>
                </a:lnTo>
                <a:close/>
                <a:moveTo>
                  <a:pt x="1776927" y="271492"/>
                </a:moveTo>
                <a:lnTo>
                  <a:pt x="1789346" y="271492"/>
                </a:lnTo>
                <a:lnTo>
                  <a:pt x="1789346" y="288169"/>
                </a:lnTo>
                <a:lnTo>
                  <a:pt x="1776927" y="288169"/>
                </a:lnTo>
                <a:close/>
                <a:moveTo>
                  <a:pt x="1615002" y="271492"/>
                </a:moveTo>
                <a:lnTo>
                  <a:pt x="1627421" y="271492"/>
                </a:lnTo>
                <a:lnTo>
                  <a:pt x="1627421" y="288169"/>
                </a:lnTo>
                <a:lnTo>
                  <a:pt x="1615002" y="288169"/>
                </a:lnTo>
                <a:close/>
                <a:moveTo>
                  <a:pt x="1276350" y="271492"/>
                </a:moveTo>
                <a:lnTo>
                  <a:pt x="1393050" y="271492"/>
                </a:lnTo>
                <a:lnTo>
                  <a:pt x="1393050" y="283462"/>
                </a:lnTo>
                <a:lnTo>
                  <a:pt x="1341247" y="283462"/>
                </a:lnTo>
                <a:lnTo>
                  <a:pt x="1341247" y="432816"/>
                </a:lnTo>
                <a:lnTo>
                  <a:pt x="1328603" y="432816"/>
                </a:lnTo>
                <a:lnTo>
                  <a:pt x="1328603" y="283462"/>
                </a:lnTo>
                <a:lnTo>
                  <a:pt x="1276350" y="283462"/>
                </a:lnTo>
                <a:close/>
                <a:moveTo>
                  <a:pt x="0" y="271492"/>
                </a:moveTo>
                <a:lnTo>
                  <a:pt x="116700" y="271492"/>
                </a:lnTo>
                <a:lnTo>
                  <a:pt x="116700" y="283462"/>
                </a:lnTo>
                <a:lnTo>
                  <a:pt x="64897" y="283462"/>
                </a:lnTo>
                <a:lnTo>
                  <a:pt x="64897" y="432816"/>
                </a:lnTo>
                <a:lnTo>
                  <a:pt x="52253" y="432816"/>
                </a:lnTo>
                <a:lnTo>
                  <a:pt x="52253" y="283462"/>
                </a:lnTo>
                <a:lnTo>
                  <a:pt x="0" y="283462"/>
                </a:lnTo>
                <a:close/>
                <a:moveTo>
                  <a:pt x="660443" y="269028"/>
                </a:moveTo>
                <a:cubicBezTo>
                  <a:pt x="670752" y="269028"/>
                  <a:pt x="683243" y="269935"/>
                  <a:pt x="697919" y="271750"/>
                </a:cubicBezTo>
                <a:lnTo>
                  <a:pt x="707356" y="272918"/>
                </a:lnTo>
                <a:lnTo>
                  <a:pt x="706163" y="284808"/>
                </a:lnTo>
                <a:cubicBezTo>
                  <a:pt x="684163" y="282265"/>
                  <a:pt x="668923" y="280994"/>
                  <a:pt x="660443" y="280994"/>
                </a:cubicBezTo>
                <a:cubicBezTo>
                  <a:pt x="635357" y="280994"/>
                  <a:pt x="622813" y="290697"/>
                  <a:pt x="622813" y="310104"/>
                </a:cubicBezTo>
                <a:cubicBezTo>
                  <a:pt x="622813" y="319120"/>
                  <a:pt x="624383" y="325808"/>
                  <a:pt x="627521" y="330168"/>
                </a:cubicBezTo>
                <a:cubicBezTo>
                  <a:pt x="628866" y="331687"/>
                  <a:pt x="630442" y="333176"/>
                  <a:pt x="632247" y="334634"/>
                </a:cubicBezTo>
                <a:cubicBezTo>
                  <a:pt x="634052" y="336093"/>
                  <a:pt x="636496" y="337246"/>
                  <a:pt x="639580" y="338094"/>
                </a:cubicBezTo>
                <a:cubicBezTo>
                  <a:pt x="645840" y="340065"/>
                  <a:pt x="654304" y="341924"/>
                  <a:pt x="664972" y="343669"/>
                </a:cubicBezTo>
                <a:cubicBezTo>
                  <a:pt x="680396" y="346022"/>
                  <a:pt x="691876" y="350015"/>
                  <a:pt x="699414" y="355649"/>
                </a:cubicBezTo>
                <a:cubicBezTo>
                  <a:pt x="706952" y="361283"/>
                  <a:pt x="710721" y="371069"/>
                  <a:pt x="710721" y="385007"/>
                </a:cubicBezTo>
                <a:cubicBezTo>
                  <a:pt x="710721" y="402580"/>
                  <a:pt x="706569" y="415203"/>
                  <a:pt x="698264" y="422876"/>
                </a:cubicBezTo>
                <a:cubicBezTo>
                  <a:pt x="689959" y="430548"/>
                  <a:pt x="677502" y="434384"/>
                  <a:pt x="660893" y="434384"/>
                </a:cubicBezTo>
                <a:cubicBezTo>
                  <a:pt x="650859" y="434384"/>
                  <a:pt x="637544" y="433488"/>
                  <a:pt x="620949" y="431695"/>
                </a:cubicBezTo>
                <a:lnTo>
                  <a:pt x="610615" y="430548"/>
                </a:lnTo>
                <a:lnTo>
                  <a:pt x="611751" y="418379"/>
                </a:lnTo>
                <a:cubicBezTo>
                  <a:pt x="633747" y="421072"/>
                  <a:pt x="650725" y="422418"/>
                  <a:pt x="662686" y="422418"/>
                </a:cubicBezTo>
                <a:cubicBezTo>
                  <a:pt x="685980" y="422418"/>
                  <a:pt x="697626" y="410172"/>
                  <a:pt x="697626" y="385678"/>
                </a:cubicBezTo>
                <a:cubicBezTo>
                  <a:pt x="697626" y="375546"/>
                  <a:pt x="695020" y="368559"/>
                  <a:pt x="689808" y="364718"/>
                </a:cubicBezTo>
                <a:cubicBezTo>
                  <a:pt x="684595" y="360877"/>
                  <a:pt x="676121" y="358071"/>
                  <a:pt x="664386" y="356299"/>
                </a:cubicBezTo>
                <a:cubicBezTo>
                  <a:pt x="652652" y="354528"/>
                  <a:pt x="644180" y="352904"/>
                  <a:pt x="638972" y="351427"/>
                </a:cubicBezTo>
                <a:cubicBezTo>
                  <a:pt x="633765" y="349951"/>
                  <a:pt x="628667" y="347629"/>
                  <a:pt x="623680" y="344462"/>
                </a:cubicBezTo>
                <a:cubicBezTo>
                  <a:pt x="618692" y="341295"/>
                  <a:pt x="615118" y="336952"/>
                  <a:pt x="612959" y="331434"/>
                </a:cubicBezTo>
                <a:cubicBezTo>
                  <a:pt x="610799" y="325915"/>
                  <a:pt x="609719" y="318955"/>
                  <a:pt x="609719" y="310554"/>
                </a:cubicBezTo>
                <a:cubicBezTo>
                  <a:pt x="609719" y="282870"/>
                  <a:pt x="626627" y="269028"/>
                  <a:pt x="660443" y="269028"/>
                </a:cubicBezTo>
                <a:close/>
                <a:moveTo>
                  <a:pt x="982580" y="123673"/>
                </a:moveTo>
                <a:lnTo>
                  <a:pt x="1009326" y="123673"/>
                </a:lnTo>
                <a:lnTo>
                  <a:pt x="1009326" y="156591"/>
                </a:lnTo>
                <a:lnTo>
                  <a:pt x="982580" y="156591"/>
                </a:lnTo>
                <a:close/>
                <a:moveTo>
                  <a:pt x="262566" y="103327"/>
                </a:moveTo>
                <a:lnTo>
                  <a:pt x="236048" y="105842"/>
                </a:lnTo>
                <a:cubicBezTo>
                  <a:pt x="225533" y="106756"/>
                  <a:pt x="220275" y="112471"/>
                  <a:pt x="220275" y="122987"/>
                </a:cubicBezTo>
                <a:cubicBezTo>
                  <a:pt x="220275" y="133502"/>
                  <a:pt x="224923" y="138760"/>
                  <a:pt x="234220" y="138760"/>
                </a:cubicBezTo>
                <a:cubicBezTo>
                  <a:pt x="241840" y="138760"/>
                  <a:pt x="249917" y="137541"/>
                  <a:pt x="258451" y="135103"/>
                </a:cubicBezTo>
                <a:lnTo>
                  <a:pt x="262566" y="133731"/>
                </a:lnTo>
                <a:close/>
                <a:moveTo>
                  <a:pt x="982580" y="54407"/>
                </a:moveTo>
                <a:lnTo>
                  <a:pt x="1009326" y="54407"/>
                </a:lnTo>
                <a:lnTo>
                  <a:pt x="1009326" y="87325"/>
                </a:lnTo>
                <a:lnTo>
                  <a:pt x="982580" y="87325"/>
                </a:lnTo>
                <a:close/>
                <a:moveTo>
                  <a:pt x="306457" y="42291"/>
                </a:moveTo>
                <a:lnTo>
                  <a:pt x="330917" y="42291"/>
                </a:lnTo>
                <a:lnTo>
                  <a:pt x="355149" y="135331"/>
                </a:lnTo>
                <a:lnTo>
                  <a:pt x="361321" y="135331"/>
                </a:lnTo>
                <a:lnTo>
                  <a:pt x="385553" y="42291"/>
                </a:lnTo>
                <a:lnTo>
                  <a:pt x="410242" y="42291"/>
                </a:lnTo>
                <a:lnTo>
                  <a:pt x="366808" y="205740"/>
                </a:lnTo>
                <a:lnTo>
                  <a:pt x="342347" y="205740"/>
                </a:lnTo>
                <a:lnTo>
                  <a:pt x="356063" y="156591"/>
                </a:lnTo>
                <a:lnTo>
                  <a:pt x="336404" y="156591"/>
                </a:lnTo>
                <a:close/>
                <a:moveTo>
                  <a:pt x="247821" y="39776"/>
                </a:moveTo>
                <a:cubicBezTo>
                  <a:pt x="261766" y="39776"/>
                  <a:pt x="271824" y="42786"/>
                  <a:pt x="277996" y="48806"/>
                </a:cubicBezTo>
                <a:cubicBezTo>
                  <a:pt x="284169" y="54826"/>
                  <a:pt x="287255" y="64389"/>
                  <a:pt x="287255" y="77495"/>
                </a:cubicBezTo>
                <a:lnTo>
                  <a:pt x="287255" y="129616"/>
                </a:lnTo>
                <a:cubicBezTo>
                  <a:pt x="287407" y="132969"/>
                  <a:pt x="288283" y="135446"/>
                  <a:pt x="289884" y="137046"/>
                </a:cubicBezTo>
                <a:cubicBezTo>
                  <a:pt x="291484" y="138646"/>
                  <a:pt x="293960" y="139675"/>
                  <a:pt x="297313" y="140132"/>
                </a:cubicBezTo>
                <a:lnTo>
                  <a:pt x="296627" y="159106"/>
                </a:lnTo>
                <a:cubicBezTo>
                  <a:pt x="283521" y="159106"/>
                  <a:pt x="273386" y="156286"/>
                  <a:pt x="266224" y="150647"/>
                </a:cubicBezTo>
                <a:cubicBezTo>
                  <a:pt x="254032" y="156286"/>
                  <a:pt x="241763" y="159106"/>
                  <a:pt x="229419" y="159106"/>
                </a:cubicBezTo>
                <a:cubicBezTo>
                  <a:pt x="206711" y="159106"/>
                  <a:pt x="195358" y="146990"/>
                  <a:pt x="195358" y="122758"/>
                </a:cubicBezTo>
                <a:cubicBezTo>
                  <a:pt x="195358" y="111176"/>
                  <a:pt x="198444" y="102794"/>
                  <a:pt x="204616" y="97612"/>
                </a:cubicBezTo>
                <a:cubicBezTo>
                  <a:pt x="210788" y="92431"/>
                  <a:pt x="220275" y="89306"/>
                  <a:pt x="233077" y="88240"/>
                </a:cubicBezTo>
                <a:lnTo>
                  <a:pt x="262566" y="85725"/>
                </a:lnTo>
                <a:lnTo>
                  <a:pt x="262566" y="77495"/>
                </a:lnTo>
                <a:cubicBezTo>
                  <a:pt x="262566" y="71399"/>
                  <a:pt x="261232" y="67132"/>
                  <a:pt x="258565" y="64694"/>
                </a:cubicBezTo>
                <a:cubicBezTo>
                  <a:pt x="255898" y="62255"/>
                  <a:pt x="251974" y="61036"/>
                  <a:pt x="246793" y="61036"/>
                </a:cubicBezTo>
                <a:cubicBezTo>
                  <a:pt x="237039" y="61036"/>
                  <a:pt x="224847" y="61646"/>
                  <a:pt x="210217" y="62865"/>
                </a:cubicBezTo>
                <a:lnTo>
                  <a:pt x="202901" y="63322"/>
                </a:lnTo>
                <a:lnTo>
                  <a:pt x="201987" y="45720"/>
                </a:lnTo>
                <a:cubicBezTo>
                  <a:pt x="218599" y="41758"/>
                  <a:pt x="233877" y="39776"/>
                  <a:pt x="247821" y="39776"/>
                </a:cubicBezTo>
                <a:close/>
                <a:moveTo>
                  <a:pt x="661168" y="25375"/>
                </a:moveTo>
                <a:cubicBezTo>
                  <a:pt x="650195" y="25375"/>
                  <a:pt x="642309" y="29528"/>
                  <a:pt x="637508" y="37833"/>
                </a:cubicBezTo>
                <a:cubicBezTo>
                  <a:pt x="632707" y="46139"/>
                  <a:pt x="630307" y="60731"/>
                  <a:pt x="630307" y="81610"/>
                </a:cubicBezTo>
                <a:cubicBezTo>
                  <a:pt x="630307" y="102489"/>
                  <a:pt x="632784" y="116929"/>
                  <a:pt x="637737" y="124930"/>
                </a:cubicBezTo>
                <a:cubicBezTo>
                  <a:pt x="642690" y="132931"/>
                  <a:pt x="650538" y="136931"/>
                  <a:pt x="661282" y="136931"/>
                </a:cubicBezTo>
                <a:cubicBezTo>
                  <a:pt x="672027" y="136931"/>
                  <a:pt x="679799" y="132931"/>
                  <a:pt x="684600" y="124930"/>
                </a:cubicBezTo>
                <a:cubicBezTo>
                  <a:pt x="689400" y="116929"/>
                  <a:pt x="691801" y="102489"/>
                  <a:pt x="691801" y="81610"/>
                </a:cubicBezTo>
                <a:cubicBezTo>
                  <a:pt x="691801" y="60731"/>
                  <a:pt x="689438" y="46139"/>
                  <a:pt x="684714" y="37833"/>
                </a:cubicBezTo>
                <a:cubicBezTo>
                  <a:pt x="679990" y="29528"/>
                  <a:pt x="672141" y="25375"/>
                  <a:pt x="661168" y="25375"/>
                </a:cubicBezTo>
                <a:close/>
                <a:moveTo>
                  <a:pt x="865156" y="5715"/>
                </a:moveTo>
                <a:lnTo>
                  <a:pt x="955453" y="5715"/>
                </a:lnTo>
                <a:lnTo>
                  <a:pt x="955453" y="28118"/>
                </a:lnTo>
                <a:lnTo>
                  <a:pt x="885501" y="28118"/>
                </a:lnTo>
                <a:lnTo>
                  <a:pt x="881615" y="67894"/>
                </a:lnTo>
                <a:cubicBezTo>
                  <a:pt x="891978" y="63170"/>
                  <a:pt x="902189" y="60808"/>
                  <a:pt x="912247" y="60808"/>
                </a:cubicBezTo>
                <a:cubicBezTo>
                  <a:pt x="944556" y="60808"/>
                  <a:pt x="960710" y="75895"/>
                  <a:pt x="960710" y="106070"/>
                </a:cubicBezTo>
                <a:cubicBezTo>
                  <a:pt x="960710" y="123139"/>
                  <a:pt x="956253" y="136246"/>
                  <a:pt x="947337" y="145390"/>
                </a:cubicBezTo>
                <a:cubicBezTo>
                  <a:pt x="938422" y="154534"/>
                  <a:pt x="925811" y="159106"/>
                  <a:pt x="909504" y="159106"/>
                </a:cubicBezTo>
                <a:cubicBezTo>
                  <a:pt x="902646" y="159106"/>
                  <a:pt x="894874" y="158458"/>
                  <a:pt x="886187" y="157163"/>
                </a:cubicBezTo>
                <a:cubicBezTo>
                  <a:pt x="877500" y="155867"/>
                  <a:pt x="870566" y="154610"/>
                  <a:pt x="865384" y="153391"/>
                </a:cubicBezTo>
                <a:lnTo>
                  <a:pt x="857612" y="151333"/>
                </a:lnTo>
                <a:lnTo>
                  <a:pt x="860355" y="132131"/>
                </a:lnTo>
                <a:cubicBezTo>
                  <a:pt x="878338" y="135179"/>
                  <a:pt x="893731" y="136703"/>
                  <a:pt x="906532" y="136703"/>
                </a:cubicBezTo>
                <a:cubicBezTo>
                  <a:pt x="915371" y="136703"/>
                  <a:pt x="922229" y="134264"/>
                  <a:pt x="927106" y="129388"/>
                </a:cubicBezTo>
                <a:cubicBezTo>
                  <a:pt x="931983" y="124511"/>
                  <a:pt x="934421" y="117577"/>
                  <a:pt x="934421" y="108585"/>
                </a:cubicBezTo>
                <a:cubicBezTo>
                  <a:pt x="934421" y="99593"/>
                  <a:pt x="932288" y="93116"/>
                  <a:pt x="928021" y="89154"/>
                </a:cubicBezTo>
                <a:cubicBezTo>
                  <a:pt x="923753" y="85192"/>
                  <a:pt x="918191" y="83210"/>
                  <a:pt x="911333" y="83210"/>
                </a:cubicBezTo>
                <a:cubicBezTo>
                  <a:pt x="898988" y="83210"/>
                  <a:pt x="888930" y="84734"/>
                  <a:pt x="881157" y="87782"/>
                </a:cubicBezTo>
                <a:lnTo>
                  <a:pt x="877043" y="89383"/>
                </a:lnTo>
                <a:lnTo>
                  <a:pt x="861041" y="85954"/>
                </a:lnTo>
                <a:close/>
                <a:moveTo>
                  <a:pt x="790251" y="5715"/>
                </a:moveTo>
                <a:lnTo>
                  <a:pt x="813568" y="5715"/>
                </a:lnTo>
                <a:lnTo>
                  <a:pt x="813568" y="156591"/>
                </a:lnTo>
                <a:lnTo>
                  <a:pt x="788194" y="156591"/>
                </a:lnTo>
                <a:lnTo>
                  <a:pt x="788194" y="34519"/>
                </a:lnTo>
                <a:lnTo>
                  <a:pt x="752761" y="57379"/>
                </a:lnTo>
                <a:lnTo>
                  <a:pt x="741102" y="38405"/>
                </a:lnTo>
                <a:close/>
                <a:moveTo>
                  <a:pt x="661168" y="3200"/>
                </a:moveTo>
                <a:cubicBezTo>
                  <a:pt x="680218" y="3200"/>
                  <a:pt x="694468" y="9296"/>
                  <a:pt x="703916" y="21488"/>
                </a:cubicBezTo>
                <a:cubicBezTo>
                  <a:pt x="713365" y="33680"/>
                  <a:pt x="718090" y="53835"/>
                  <a:pt x="718090" y="81953"/>
                </a:cubicBezTo>
                <a:cubicBezTo>
                  <a:pt x="718090" y="110071"/>
                  <a:pt x="713327" y="129959"/>
                  <a:pt x="703802" y="141618"/>
                </a:cubicBezTo>
                <a:cubicBezTo>
                  <a:pt x="694277" y="153276"/>
                  <a:pt x="680028" y="159106"/>
                  <a:pt x="661054" y="159106"/>
                </a:cubicBezTo>
                <a:cubicBezTo>
                  <a:pt x="642080" y="159106"/>
                  <a:pt x="627831" y="153314"/>
                  <a:pt x="618306" y="141732"/>
                </a:cubicBezTo>
                <a:cubicBezTo>
                  <a:pt x="608781" y="130150"/>
                  <a:pt x="604018" y="110300"/>
                  <a:pt x="604018" y="82182"/>
                </a:cubicBezTo>
                <a:cubicBezTo>
                  <a:pt x="604018" y="54064"/>
                  <a:pt x="608781" y="33871"/>
                  <a:pt x="618306" y="21603"/>
                </a:cubicBezTo>
                <a:cubicBezTo>
                  <a:pt x="627831" y="9335"/>
                  <a:pt x="642118" y="3200"/>
                  <a:pt x="661168" y="3200"/>
                </a:cubicBezTo>
                <a:close/>
                <a:moveTo>
                  <a:pt x="535514" y="3200"/>
                </a:moveTo>
                <a:cubicBezTo>
                  <a:pt x="567061" y="3200"/>
                  <a:pt x="582835" y="17221"/>
                  <a:pt x="582835" y="45263"/>
                </a:cubicBezTo>
                <a:cubicBezTo>
                  <a:pt x="582835" y="56236"/>
                  <a:pt x="580434" y="65761"/>
                  <a:pt x="575634" y="73838"/>
                </a:cubicBezTo>
                <a:cubicBezTo>
                  <a:pt x="570833" y="81915"/>
                  <a:pt x="562261" y="91669"/>
                  <a:pt x="549916" y="103099"/>
                </a:cubicBezTo>
                <a:lnTo>
                  <a:pt x="517684" y="134417"/>
                </a:lnTo>
                <a:lnTo>
                  <a:pt x="585806" y="134417"/>
                </a:lnTo>
                <a:lnTo>
                  <a:pt x="585806" y="156591"/>
                </a:lnTo>
                <a:lnTo>
                  <a:pt x="488651" y="156591"/>
                </a:lnTo>
                <a:lnTo>
                  <a:pt x="488651" y="134874"/>
                </a:lnTo>
                <a:lnTo>
                  <a:pt x="525913" y="96469"/>
                </a:lnTo>
                <a:cubicBezTo>
                  <a:pt x="537191" y="84887"/>
                  <a:pt x="545116" y="75819"/>
                  <a:pt x="549688" y="69266"/>
                </a:cubicBezTo>
                <a:cubicBezTo>
                  <a:pt x="554260" y="62713"/>
                  <a:pt x="556546" y="55512"/>
                  <a:pt x="556546" y="47663"/>
                </a:cubicBezTo>
                <a:cubicBezTo>
                  <a:pt x="556546" y="39815"/>
                  <a:pt x="554336" y="34214"/>
                  <a:pt x="549916" y="30861"/>
                </a:cubicBezTo>
                <a:cubicBezTo>
                  <a:pt x="545497" y="27508"/>
                  <a:pt x="538258" y="25832"/>
                  <a:pt x="528199" y="25832"/>
                </a:cubicBezTo>
                <a:cubicBezTo>
                  <a:pt x="518750" y="25832"/>
                  <a:pt x="508311" y="26899"/>
                  <a:pt x="496881" y="29032"/>
                </a:cubicBezTo>
                <a:lnTo>
                  <a:pt x="491166" y="29947"/>
                </a:lnTo>
                <a:lnTo>
                  <a:pt x="489566" y="9830"/>
                </a:lnTo>
                <a:cubicBezTo>
                  <a:pt x="504349" y="5410"/>
                  <a:pt x="519665" y="3200"/>
                  <a:pt x="535514" y="3200"/>
                </a:cubicBezTo>
                <a:close/>
                <a:moveTo>
                  <a:pt x="15145" y="0"/>
                </a:moveTo>
                <a:lnTo>
                  <a:pt x="59264" y="0"/>
                </a:lnTo>
                <a:lnTo>
                  <a:pt x="94240" y="122301"/>
                </a:lnTo>
                <a:lnTo>
                  <a:pt x="129216" y="0"/>
                </a:lnTo>
                <a:lnTo>
                  <a:pt x="173564" y="0"/>
                </a:lnTo>
                <a:lnTo>
                  <a:pt x="173564" y="156591"/>
                </a:lnTo>
                <a:lnTo>
                  <a:pt x="147961" y="156591"/>
                </a:lnTo>
                <a:lnTo>
                  <a:pt x="147961" y="28118"/>
                </a:lnTo>
                <a:lnTo>
                  <a:pt x="144532" y="28118"/>
                </a:lnTo>
                <a:lnTo>
                  <a:pt x="107499" y="150190"/>
                </a:lnTo>
                <a:lnTo>
                  <a:pt x="80981" y="150190"/>
                </a:lnTo>
                <a:lnTo>
                  <a:pt x="43948" y="28118"/>
                </a:lnTo>
                <a:lnTo>
                  <a:pt x="40519" y="28118"/>
                </a:lnTo>
                <a:lnTo>
                  <a:pt x="40519" y="156591"/>
                </a:lnTo>
                <a:lnTo>
                  <a:pt x="15145" y="15659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To Outline"/>
          <p:cNvSpPr/>
          <p:nvPr/>
        </p:nvSpPr>
        <p:spPr>
          <a:xfrm>
            <a:off x="3409929" y="2886737"/>
            <a:ext cx="1472744" cy="760619"/>
          </a:xfrm>
          <a:custGeom>
            <a:avLst/>
            <a:gdLst/>
            <a:ahLst/>
            <a:cxnLst/>
            <a:rect l="l" t="t" r="r" b="b"/>
            <a:pathLst>
              <a:path w="1472744" h="760619">
                <a:moveTo>
                  <a:pt x="337152" y="648716"/>
                </a:moveTo>
                <a:lnTo>
                  <a:pt x="297940" y="652977"/>
                </a:lnTo>
                <a:cubicBezTo>
                  <a:pt x="290004" y="653813"/>
                  <a:pt x="284440" y="656026"/>
                  <a:pt x="281251" y="659615"/>
                </a:cubicBezTo>
                <a:cubicBezTo>
                  <a:pt x="278061" y="663205"/>
                  <a:pt x="276466" y="668788"/>
                  <a:pt x="276466" y="676364"/>
                </a:cubicBezTo>
                <a:cubicBezTo>
                  <a:pt x="276466" y="683940"/>
                  <a:pt x="278102" y="689697"/>
                  <a:pt x="281372" y="693634"/>
                </a:cubicBezTo>
                <a:cubicBezTo>
                  <a:pt x="284643" y="697571"/>
                  <a:pt x="289349" y="699540"/>
                  <a:pt x="295490" y="699540"/>
                </a:cubicBezTo>
                <a:cubicBezTo>
                  <a:pt x="301631" y="699540"/>
                  <a:pt x="308271" y="698775"/>
                  <a:pt x="315410" y="697245"/>
                </a:cubicBezTo>
                <a:cubicBezTo>
                  <a:pt x="322549" y="695715"/>
                  <a:pt x="328204" y="694206"/>
                  <a:pt x="332373" y="692718"/>
                </a:cubicBezTo>
                <a:lnTo>
                  <a:pt x="337152" y="691010"/>
                </a:lnTo>
                <a:close/>
                <a:moveTo>
                  <a:pt x="532499" y="602071"/>
                </a:moveTo>
                <a:cubicBezTo>
                  <a:pt x="509354" y="602071"/>
                  <a:pt x="497781" y="616246"/>
                  <a:pt x="497781" y="644597"/>
                </a:cubicBezTo>
                <a:lnTo>
                  <a:pt x="564525" y="644597"/>
                </a:lnTo>
                <a:cubicBezTo>
                  <a:pt x="564525" y="629596"/>
                  <a:pt x="561987" y="618757"/>
                  <a:pt x="556911" y="612083"/>
                </a:cubicBezTo>
                <a:cubicBezTo>
                  <a:pt x="551836" y="605408"/>
                  <a:pt x="543698" y="602071"/>
                  <a:pt x="532499" y="602071"/>
                </a:cubicBezTo>
                <a:close/>
                <a:moveTo>
                  <a:pt x="195654" y="602071"/>
                </a:moveTo>
                <a:cubicBezTo>
                  <a:pt x="190248" y="602071"/>
                  <a:pt x="184370" y="603056"/>
                  <a:pt x="178019" y="605026"/>
                </a:cubicBezTo>
                <a:cubicBezTo>
                  <a:pt x="171669" y="606997"/>
                  <a:pt x="166766" y="608918"/>
                  <a:pt x="163310" y="610790"/>
                </a:cubicBezTo>
                <a:lnTo>
                  <a:pt x="159142" y="613051"/>
                </a:lnTo>
                <a:lnTo>
                  <a:pt x="159142" y="696807"/>
                </a:lnTo>
                <a:cubicBezTo>
                  <a:pt x="169158" y="698629"/>
                  <a:pt x="178263" y="699540"/>
                  <a:pt x="186460" y="699540"/>
                </a:cubicBezTo>
                <a:cubicBezTo>
                  <a:pt x="199985" y="699540"/>
                  <a:pt x="209526" y="695776"/>
                  <a:pt x="215083" y="688249"/>
                </a:cubicBezTo>
                <a:cubicBezTo>
                  <a:pt x="220640" y="680722"/>
                  <a:pt x="223418" y="668032"/>
                  <a:pt x="223418" y="650180"/>
                </a:cubicBezTo>
                <a:cubicBezTo>
                  <a:pt x="223418" y="632328"/>
                  <a:pt x="221083" y="619847"/>
                  <a:pt x="216413" y="612736"/>
                </a:cubicBezTo>
                <a:cubicBezTo>
                  <a:pt x="211744" y="605626"/>
                  <a:pt x="204824" y="602071"/>
                  <a:pt x="195654" y="602071"/>
                </a:cubicBezTo>
                <a:close/>
                <a:moveTo>
                  <a:pt x="532499" y="590551"/>
                </a:moveTo>
                <a:cubicBezTo>
                  <a:pt x="547439" y="590551"/>
                  <a:pt x="558657" y="595048"/>
                  <a:pt x="566152" y="604041"/>
                </a:cubicBezTo>
                <a:cubicBezTo>
                  <a:pt x="573647" y="613033"/>
                  <a:pt x="577394" y="627163"/>
                  <a:pt x="577394" y="646430"/>
                </a:cubicBezTo>
                <a:lnTo>
                  <a:pt x="577394" y="656117"/>
                </a:lnTo>
                <a:lnTo>
                  <a:pt x="497781" y="656117"/>
                </a:lnTo>
                <a:cubicBezTo>
                  <a:pt x="497781" y="670416"/>
                  <a:pt x="500153" y="681228"/>
                  <a:pt x="504898" y="688553"/>
                </a:cubicBezTo>
                <a:cubicBezTo>
                  <a:pt x="509642" y="695878"/>
                  <a:pt x="517733" y="699540"/>
                  <a:pt x="529169" y="699540"/>
                </a:cubicBezTo>
                <a:cubicBezTo>
                  <a:pt x="540605" y="699540"/>
                  <a:pt x="551995" y="699030"/>
                  <a:pt x="563339" y="698011"/>
                </a:cubicBezTo>
                <a:lnTo>
                  <a:pt x="572519" y="697293"/>
                </a:lnTo>
                <a:lnTo>
                  <a:pt x="573133" y="708863"/>
                </a:lnTo>
                <a:cubicBezTo>
                  <a:pt x="554983" y="710327"/>
                  <a:pt x="540380" y="711059"/>
                  <a:pt x="529324" y="711059"/>
                </a:cubicBezTo>
                <a:cubicBezTo>
                  <a:pt x="512655" y="710902"/>
                  <a:pt x="501086" y="705814"/>
                  <a:pt x="494616" y="695795"/>
                </a:cubicBezTo>
                <a:cubicBezTo>
                  <a:pt x="488146" y="685776"/>
                  <a:pt x="484911" y="670741"/>
                  <a:pt x="484911" y="650691"/>
                </a:cubicBezTo>
                <a:cubicBezTo>
                  <a:pt x="484911" y="610598"/>
                  <a:pt x="500774" y="590551"/>
                  <a:pt x="532499" y="590551"/>
                </a:cubicBezTo>
                <a:close/>
                <a:moveTo>
                  <a:pt x="438164" y="590551"/>
                </a:moveTo>
                <a:lnTo>
                  <a:pt x="467568" y="593009"/>
                </a:lnTo>
                <a:lnTo>
                  <a:pt x="466932" y="604314"/>
                </a:lnTo>
                <a:cubicBezTo>
                  <a:pt x="453382" y="602818"/>
                  <a:pt x="443862" y="602071"/>
                  <a:pt x="438371" y="602071"/>
                </a:cubicBezTo>
                <a:cubicBezTo>
                  <a:pt x="424905" y="602071"/>
                  <a:pt x="415640" y="605400"/>
                  <a:pt x="410576" y="612059"/>
                </a:cubicBezTo>
                <a:cubicBezTo>
                  <a:pt x="405513" y="618719"/>
                  <a:pt x="402981" y="631377"/>
                  <a:pt x="402981" y="650034"/>
                </a:cubicBezTo>
                <a:cubicBezTo>
                  <a:pt x="402981" y="668691"/>
                  <a:pt x="405279" y="681606"/>
                  <a:pt x="409876" y="688780"/>
                </a:cubicBezTo>
                <a:cubicBezTo>
                  <a:pt x="414473" y="695953"/>
                  <a:pt x="424055" y="699540"/>
                  <a:pt x="438621" y="699540"/>
                </a:cubicBezTo>
                <a:lnTo>
                  <a:pt x="467400" y="697293"/>
                </a:lnTo>
                <a:lnTo>
                  <a:pt x="468014" y="708809"/>
                </a:lnTo>
                <a:cubicBezTo>
                  <a:pt x="454067" y="710309"/>
                  <a:pt x="444186" y="711059"/>
                  <a:pt x="438371" y="711059"/>
                </a:cubicBezTo>
                <a:cubicBezTo>
                  <a:pt x="419340" y="711059"/>
                  <a:pt x="406539" y="706507"/>
                  <a:pt x="399968" y="697402"/>
                </a:cubicBezTo>
                <a:cubicBezTo>
                  <a:pt x="393397" y="688297"/>
                  <a:pt x="390111" y="672547"/>
                  <a:pt x="390111" y="650150"/>
                </a:cubicBezTo>
                <a:cubicBezTo>
                  <a:pt x="390111" y="627753"/>
                  <a:pt x="393736" y="612221"/>
                  <a:pt x="400986" y="603553"/>
                </a:cubicBezTo>
                <a:cubicBezTo>
                  <a:pt x="408236" y="594885"/>
                  <a:pt x="420628" y="590551"/>
                  <a:pt x="438164" y="590551"/>
                </a:cubicBezTo>
                <a:close/>
                <a:moveTo>
                  <a:pt x="314546" y="590551"/>
                </a:moveTo>
                <a:cubicBezTo>
                  <a:pt x="337897" y="590551"/>
                  <a:pt x="349572" y="602898"/>
                  <a:pt x="349572" y="627592"/>
                </a:cubicBezTo>
                <a:lnTo>
                  <a:pt x="349572" y="692275"/>
                </a:lnTo>
                <a:cubicBezTo>
                  <a:pt x="350024" y="696349"/>
                  <a:pt x="355631" y="698843"/>
                  <a:pt x="366392" y="699758"/>
                </a:cubicBezTo>
                <a:lnTo>
                  <a:pt x="365770" y="710834"/>
                </a:lnTo>
                <a:cubicBezTo>
                  <a:pt x="352628" y="710834"/>
                  <a:pt x="343942" y="707695"/>
                  <a:pt x="339713" y="701415"/>
                </a:cubicBezTo>
                <a:cubicBezTo>
                  <a:pt x="325316" y="707845"/>
                  <a:pt x="310498" y="711059"/>
                  <a:pt x="295258" y="711059"/>
                </a:cubicBezTo>
                <a:cubicBezTo>
                  <a:pt x="285314" y="711059"/>
                  <a:pt x="277551" y="708065"/>
                  <a:pt x="271969" y="702078"/>
                </a:cubicBezTo>
                <a:cubicBezTo>
                  <a:pt x="266388" y="696090"/>
                  <a:pt x="263597" y="687697"/>
                  <a:pt x="263597" y="676898"/>
                </a:cubicBezTo>
                <a:cubicBezTo>
                  <a:pt x="263597" y="666099"/>
                  <a:pt x="266242" y="657812"/>
                  <a:pt x="271533" y="652038"/>
                </a:cubicBezTo>
                <a:cubicBezTo>
                  <a:pt x="276825" y="646263"/>
                  <a:pt x="285173" y="642822"/>
                  <a:pt x="296579" y="641715"/>
                </a:cubicBezTo>
                <a:lnTo>
                  <a:pt x="337152" y="637443"/>
                </a:lnTo>
                <a:lnTo>
                  <a:pt x="337152" y="627592"/>
                </a:lnTo>
                <a:cubicBezTo>
                  <a:pt x="337152" y="618669"/>
                  <a:pt x="335305" y="612260"/>
                  <a:pt x="331611" y="608364"/>
                </a:cubicBezTo>
                <a:cubicBezTo>
                  <a:pt x="327916" y="604469"/>
                  <a:pt x="322228" y="602521"/>
                  <a:pt x="314546" y="602521"/>
                </a:cubicBezTo>
                <a:cubicBezTo>
                  <a:pt x="306214" y="602521"/>
                  <a:pt x="294498" y="603492"/>
                  <a:pt x="279399" y="605435"/>
                </a:cubicBezTo>
                <a:lnTo>
                  <a:pt x="270094" y="606332"/>
                </a:lnTo>
                <a:lnTo>
                  <a:pt x="269201" y="594952"/>
                </a:lnTo>
                <a:cubicBezTo>
                  <a:pt x="287337" y="592018"/>
                  <a:pt x="302452" y="590551"/>
                  <a:pt x="314546" y="590551"/>
                </a:cubicBezTo>
                <a:close/>
                <a:moveTo>
                  <a:pt x="195654" y="590551"/>
                </a:moveTo>
                <a:cubicBezTo>
                  <a:pt x="209960" y="590551"/>
                  <a:pt x="220309" y="595366"/>
                  <a:pt x="226700" y="604994"/>
                </a:cubicBezTo>
                <a:cubicBezTo>
                  <a:pt x="233092" y="614623"/>
                  <a:pt x="236287" y="629747"/>
                  <a:pt x="236287" y="650366"/>
                </a:cubicBezTo>
                <a:cubicBezTo>
                  <a:pt x="236287" y="670985"/>
                  <a:pt x="232468" y="686256"/>
                  <a:pt x="224831" y="696177"/>
                </a:cubicBezTo>
                <a:cubicBezTo>
                  <a:pt x="217193" y="706099"/>
                  <a:pt x="204402" y="711059"/>
                  <a:pt x="186460" y="711059"/>
                </a:cubicBezTo>
                <a:cubicBezTo>
                  <a:pt x="176070" y="711059"/>
                  <a:pt x="166964" y="710013"/>
                  <a:pt x="159142" y="707920"/>
                </a:cubicBezTo>
                <a:lnTo>
                  <a:pt x="159142" y="760619"/>
                </a:lnTo>
                <a:lnTo>
                  <a:pt x="146723" y="760619"/>
                </a:lnTo>
                <a:lnTo>
                  <a:pt x="146723" y="592569"/>
                </a:lnTo>
                <a:lnTo>
                  <a:pt x="159142" y="592569"/>
                </a:lnTo>
                <a:lnTo>
                  <a:pt x="159142" y="601760"/>
                </a:lnTo>
                <a:cubicBezTo>
                  <a:pt x="161235" y="599219"/>
                  <a:pt x="166289" y="596716"/>
                  <a:pt x="174303" y="594250"/>
                </a:cubicBezTo>
                <a:cubicBezTo>
                  <a:pt x="182317" y="591784"/>
                  <a:pt x="189434" y="590551"/>
                  <a:pt x="195654" y="590551"/>
                </a:cubicBezTo>
                <a:close/>
                <a:moveTo>
                  <a:pt x="58939" y="545253"/>
                </a:moveTo>
                <a:cubicBezTo>
                  <a:pt x="69247" y="545253"/>
                  <a:pt x="81740" y="546160"/>
                  <a:pt x="96415" y="547975"/>
                </a:cubicBezTo>
                <a:lnTo>
                  <a:pt x="105852" y="549143"/>
                </a:lnTo>
                <a:lnTo>
                  <a:pt x="104659" y="561033"/>
                </a:lnTo>
                <a:cubicBezTo>
                  <a:pt x="82659" y="558490"/>
                  <a:pt x="67419" y="557219"/>
                  <a:pt x="58939" y="557219"/>
                </a:cubicBezTo>
                <a:cubicBezTo>
                  <a:pt x="33853" y="557219"/>
                  <a:pt x="21309" y="566922"/>
                  <a:pt x="21309" y="586329"/>
                </a:cubicBezTo>
                <a:cubicBezTo>
                  <a:pt x="21309" y="595345"/>
                  <a:pt x="22879" y="602033"/>
                  <a:pt x="26017" y="606393"/>
                </a:cubicBezTo>
                <a:cubicBezTo>
                  <a:pt x="27362" y="607912"/>
                  <a:pt x="28938" y="609401"/>
                  <a:pt x="30743" y="610859"/>
                </a:cubicBezTo>
                <a:cubicBezTo>
                  <a:pt x="32548" y="612318"/>
                  <a:pt x="34992" y="613471"/>
                  <a:pt x="38076" y="614319"/>
                </a:cubicBezTo>
                <a:cubicBezTo>
                  <a:pt x="44336" y="616290"/>
                  <a:pt x="52800" y="618149"/>
                  <a:pt x="63468" y="619894"/>
                </a:cubicBezTo>
                <a:cubicBezTo>
                  <a:pt x="78892" y="622247"/>
                  <a:pt x="90372" y="626240"/>
                  <a:pt x="97910" y="631874"/>
                </a:cubicBezTo>
                <a:cubicBezTo>
                  <a:pt x="105448" y="637508"/>
                  <a:pt x="109217" y="647294"/>
                  <a:pt x="109217" y="661232"/>
                </a:cubicBezTo>
                <a:cubicBezTo>
                  <a:pt x="109217" y="678805"/>
                  <a:pt x="105064" y="691428"/>
                  <a:pt x="96760" y="699101"/>
                </a:cubicBezTo>
                <a:cubicBezTo>
                  <a:pt x="88455" y="706773"/>
                  <a:pt x="75998" y="710609"/>
                  <a:pt x="59389" y="710609"/>
                </a:cubicBezTo>
                <a:cubicBezTo>
                  <a:pt x="49355" y="710609"/>
                  <a:pt x="36040" y="709713"/>
                  <a:pt x="19445" y="707920"/>
                </a:cubicBezTo>
                <a:lnTo>
                  <a:pt x="9111" y="706773"/>
                </a:lnTo>
                <a:lnTo>
                  <a:pt x="10247" y="694604"/>
                </a:lnTo>
                <a:cubicBezTo>
                  <a:pt x="32243" y="697297"/>
                  <a:pt x="49221" y="698643"/>
                  <a:pt x="61182" y="698643"/>
                </a:cubicBezTo>
                <a:cubicBezTo>
                  <a:pt x="84476" y="698643"/>
                  <a:pt x="96122" y="686397"/>
                  <a:pt x="96122" y="661903"/>
                </a:cubicBezTo>
                <a:cubicBezTo>
                  <a:pt x="96122" y="651771"/>
                  <a:pt x="93516" y="644784"/>
                  <a:pt x="88303" y="640943"/>
                </a:cubicBezTo>
                <a:cubicBezTo>
                  <a:pt x="83091" y="637102"/>
                  <a:pt x="74617" y="634296"/>
                  <a:pt x="62882" y="632524"/>
                </a:cubicBezTo>
                <a:cubicBezTo>
                  <a:pt x="51148" y="630753"/>
                  <a:pt x="42676" y="629129"/>
                  <a:pt x="37469" y="627652"/>
                </a:cubicBezTo>
                <a:cubicBezTo>
                  <a:pt x="32261" y="626176"/>
                  <a:pt x="27163" y="623854"/>
                  <a:pt x="22176" y="620687"/>
                </a:cubicBezTo>
                <a:cubicBezTo>
                  <a:pt x="17188" y="617520"/>
                  <a:pt x="13614" y="613177"/>
                  <a:pt x="11455" y="607659"/>
                </a:cubicBezTo>
                <a:cubicBezTo>
                  <a:pt x="9295" y="602140"/>
                  <a:pt x="8215" y="595180"/>
                  <a:pt x="8215" y="586779"/>
                </a:cubicBezTo>
                <a:cubicBezTo>
                  <a:pt x="8215" y="559095"/>
                  <a:pt x="25123" y="545253"/>
                  <a:pt x="58939" y="545253"/>
                </a:cubicBezTo>
                <a:close/>
                <a:moveTo>
                  <a:pt x="556227" y="372491"/>
                </a:moveTo>
                <a:lnTo>
                  <a:pt x="517015" y="376752"/>
                </a:lnTo>
                <a:cubicBezTo>
                  <a:pt x="509079" y="377588"/>
                  <a:pt x="503515" y="379801"/>
                  <a:pt x="500326" y="383390"/>
                </a:cubicBezTo>
                <a:cubicBezTo>
                  <a:pt x="497136" y="386980"/>
                  <a:pt x="495541" y="392563"/>
                  <a:pt x="495541" y="400139"/>
                </a:cubicBezTo>
                <a:cubicBezTo>
                  <a:pt x="495541" y="407715"/>
                  <a:pt x="497177" y="413471"/>
                  <a:pt x="500447" y="417409"/>
                </a:cubicBezTo>
                <a:cubicBezTo>
                  <a:pt x="503718" y="421346"/>
                  <a:pt x="508424" y="423315"/>
                  <a:pt x="514565" y="423315"/>
                </a:cubicBezTo>
                <a:cubicBezTo>
                  <a:pt x="520706" y="423315"/>
                  <a:pt x="527347" y="422550"/>
                  <a:pt x="534485" y="421020"/>
                </a:cubicBezTo>
                <a:cubicBezTo>
                  <a:pt x="541624" y="419490"/>
                  <a:pt x="547279" y="417981"/>
                  <a:pt x="551448" y="416493"/>
                </a:cubicBezTo>
                <a:lnTo>
                  <a:pt x="556227" y="414785"/>
                </a:lnTo>
                <a:close/>
                <a:moveTo>
                  <a:pt x="1427849" y="325846"/>
                </a:moveTo>
                <a:cubicBezTo>
                  <a:pt x="1404704" y="325846"/>
                  <a:pt x="1393131" y="340021"/>
                  <a:pt x="1393131" y="368372"/>
                </a:cubicBezTo>
                <a:lnTo>
                  <a:pt x="1459875" y="368372"/>
                </a:lnTo>
                <a:cubicBezTo>
                  <a:pt x="1459875" y="353371"/>
                  <a:pt x="1457337" y="342532"/>
                  <a:pt x="1452262" y="335858"/>
                </a:cubicBezTo>
                <a:cubicBezTo>
                  <a:pt x="1447186" y="329183"/>
                  <a:pt x="1439049" y="325846"/>
                  <a:pt x="1427849" y="325846"/>
                </a:cubicBezTo>
                <a:close/>
                <a:moveTo>
                  <a:pt x="733178" y="325846"/>
                </a:moveTo>
                <a:cubicBezTo>
                  <a:pt x="719576" y="325846"/>
                  <a:pt x="710356" y="329026"/>
                  <a:pt x="705516" y="335386"/>
                </a:cubicBezTo>
                <a:cubicBezTo>
                  <a:pt x="700676" y="341746"/>
                  <a:pt x="698256" y="354100"/>
                  <a:pt x="698256" y="372448"/>
                </a:cubicBezTo>
                <a:cubicBezTo>
                  <a:pt x="698256" y="383080"/>
                  <a:pt x="698618" y="391254"/>
                  <a:pt x="699342" y="396969"/>
                </a:cubicBezTo>
                <a:cubicBezTo>
                  <a:pt x="700066" y="402684"/>
                  <a:pt x="701636" y="407717"/>
                  <a:pt x="704053" y="412067"/>
                </a:cubicBezTo>
                <a:cubicBezTo>
                  <a:pt x="706470" y="416418"/>
                  <a:pt x="709901" y="419380"/>
                  <a:pt x="714347" y="420954"/>
                </a:cubicBezTo>
                <a:cubicBezTo>
                  <a:pt x="718795" y="422528"/>
                  <a:pt x="725072" y="423315"/>
                  <a:pt x="733176" y="423315"/>
                </a:cubicBezTo>
                <a:cubicBezTo>
                  <a:pt x="741281" y="423315"/>
                  <a:pt x="747557" y="422528"/>
                  <a:pt x="752005" y="420954"/>
                </a:cubicBezTo>
                <a:cubicBezTo>
                  <a:pt x="756454" y="419380"/>
                  <a:pt x="759886" y="416417"/>
                  <a:pt x="762303" y="412065"/>
                </a:cubicBezTo>
                <a:cubicBezTo>
                  <a:pt x="764720" y="407714"/>
                  <a:pt x="766296" y="402634"/>
                  <a:pt x="767032" y="396828"/>
                </a:cubicBezTo>
                <a:cubicBezTo>
                  <a:pt x="767768" y="391021"/>
                  <a:pt x="768136" y="382894"/>
                  <a:pt x="768136" y="372448"/>
                </a:cubicBezTo>
                <a:cubicBezTo>
                  <a:pt x="768136" y="354131"/>
                  <a:pt x="765710" y="341785"/>
                  <a:pt x="760858" y="335409"/>
                </a:cubicBezTo>
                <a:cubicBezTo>
                  <a:pt x="756007" y="329034"/>
                  <a:pt x="746780" y="325846"/>
                  <a:pt x="733178" y="325846"/>
                </a:cubicBezTo>
                <a:close/>
                <a:moveTo>
                  <a:pt x="208649" y="325846"/>
                </a:moveTo>
                <a:cubicBezTo>
                  <a:pt x="185504" y="325846"/>
                  <a:pt x="173931" y="340021"/>
                  <a:pt x="173931" y="368372"/>
                </a:cubicBezTo>
                <a:lnTo>
                  <a:pt x="240675" y="368372"/>
                </a:lnTo>
                <a:cubicBezTo>
                  <a:pt x="240675" y="353371"/>
                  <a:pt x="238137" y="342532"/>
                  <a:pt x="233061" y="335858"/>
                </a:cubicBezTo>
                <a:cubicBezTo>
                  <a:pt x="227986" y="329183"/>
                  <a:pt x="219848" y="325846"/>
                  <a:pt x="208649" y="325846"/>
                </a:cubicBezTo>
                <a:close/>
                <a:moveTo>
                  <a:pt x="1242098" y="316344"/>
                </a:moveTo>
                <a:lnTo>
                  <a:pt x="1254517" y="316344"/>
                </a:lnTo>
                <a:lnTo>
                  <a:pt x="1254517" y="432816"/>
                </a:lnTo>
                <a:lnTo>
                  <a:pt x="1242098" y="432816"/>
                </a:lnTo>
                <a:close/>
                <a:moveTo>
                  <a:pt x="1427849" y="314326"/>
                </a:moveTo>
                <a:cubicBezTo>
                  <a:pt x="1442789" y="314326"/>
                  <a:pt x="1454007" y="318823"/>
                  <a:pt x="1461502" y="327816"/>
                </a:cubicBezTo>
                <a:cubicBezTo>
                  <a:pt x="1468997" y="336808"/>
                  <a:pt x="1472744" y="350938"/>
                  <a:pt x="1472744" y="370205"/>
                </a:cubicBezTo>
                <a:lnTo>
                  <a:pt x="1472744" y="379892"/>
                </a:lnTo>
                <a:lnTo>
                  <a:pt x="1393131" y="379892"/>
                </a:lnTo>
                <a:cubicBezTo>
                  <a:pt x="1393131" y="394191"/>
                  <a:pt x="1395503" y="405003"/>
                  <a:pt x="1400248" y="412328"/>
                </a:cubicBezTo>
                <a:cubicBezTo>
                  <a:pt x="1404993" y="419653"/>
                  <a:pt x="1413083" y="423315"/>
                  <a:pt x="1424519" y="423315"/>
                </a:cubicBezTo>
                <a:cubicBezTo>
                  <a:pt x="1435955" y="423315"/>
                  <a:pt x="1447345" y="422805"/>
                  <a:pt x="1458689" y="421786"/>
                </a:cubicBezTo>
                <a:lnTo>
                  <a:pt x="1467869" y="421068"/>
                </a:lnTo>
                <a:lnTo>
                  <a:pt x="1468483" y="432638"/>
                </a:lnTo>
                <a:cubicBezTo>
                  <a:pt x="1450333" y="434102"/>
                  <a:pt x="1435730" y="434834"/>
                  <a:pt x="1424674" y="434834"/>
                </a:cubicBezTo>
                <a:cubicBezTo>
                  <a:pt x="1408005" y="434677"/>
                  <a:pt x="1396436" y="429589"/>
                  <a:pt x="1389966" y="419570"/>
                </a:cubicBezTo>
                <a:cubicBezTo>
                  <a:pt x="1383496" y="409551"/>
                  <a:pt x="1380261" y="394516"/>
                  <a:pt x="1380261" y="374466"/>
                </a:cubicBezTo>
                <a:cubicBezTo>
                  <a:pt x="1380261" y="334373"/>
                  <a:pt x="1396124" y="314326"/>
                  <a:pt x="1427849" y="314326"/>
                </a:cubicBezTo>
                <a:close/>
                <a:moveTo>
                  <a:pt x="1333514" y="314326"/>
                </a:moveTo>
                <a:lnTo>
                  <a:pt x="1362918" y="316784"/>
                </a:lnTo>
                <a:lnTo>
                  <a:pt x="1362282" y="328089"/>
                </a:lnTo>
                <a:cubicBezTo>
                  <a:pt x="1348733" y="326593"/>
                  <a:pt x="1339212" y="325846"/>
                  <a:pt x="1333721" y="325846"/>
                </a:cubicBezTo>
                <a:cubicBezTo>
                  <a:pt x="1320255" y="325846"/>
                  <a:pt x="1310990" y="329175"/>
                  <a:pt x="1305927" y="335834"/>
                </a:cubicBezTo>
                <a:cubicBezTo>
                  <a:pt x="1300863" y="342494"/>
                  <a:pt x="1298331" y="355152"/>
                  <a:pt x="1298331" y="373809"/>
                </a:cubicBezTo>
                <a:cubicBezTo>
                  <a:pt x="1298331" y="392466"/>
                  <a:pt x="1300629" y="405381"/>
                  <a:pt x="1305226" y="412555"/>
                </a:cubicBezTo>
                <a:cubicBezTo>
                  <a:pt x="1309824" y="419728"/>
                  <a:pt x="1319405" y="423315"/>
                  <a:pt x="1333971" y="423315"/>
                </a:cubicBezTo>
                <a:lnTo>
                  <a:pt x="1362750" y="421068"/>
                </a:lnTo>
                <a:lnTo>
                  <a:pt x="1363364" y="432584"/>
                </a:lnTo>
                <a:cubicBezTo>
                  <a:pt x="1349417" y="434084"/>
                  <a:pt x="1339536" y="434834"/>
                  <a:pt x="1333721" y="434834"/>
                </a:cubicBezTo>
                <a:cubicBezTo>
                  <a:pt x="1314690" y="434834"/>
                  <a:pt x="1301889" y="430282"/>
                  <a:pt x="1295318" y="421177"/>
                </a:cubicBezTo>
                <a:cubicBezTo>
                  <a:pt x="1288747" y="412072"/>
                  <a:pt x="1285462" y="396322"/>
                  <a:pt x="1285462" y="373925"/>
                </a:cubicBezTo>
                <a:cubicBezTo>
                  <a:pt x="1285462" y="351528"/>
                  <a:pt x="1289086" y="335996"/>
                  <a:pt x="1296336" y="327328"/>
                </a:cubicBezTo>
                <a:cubicBezTo>
                  <a:pt x="1303586" y="318660"/>
                  <a:pt x="1315978" y="314326"/>
                  <a:pt x="1333514" y="314326"/>
                </a:cubicBezTo>
                <a:close/>
                <a:moveTo>
                  <a:pt x="733178" y="314326"/>
                </a:moveTo>
                <a:cubicBezTo>
                  <a:pt x="750530" y="314326"/>
                  <a:pt x="762840" y="318750"/>
                  <a:pt x="770106" y="327596"/>
                </a:cubicBezTo>
                <a:cubicBezTo>
                  <a:pt x="777372" y="336442"/>
                  <a:pt x="781005" y="352004"/>
                  <a:pt x="781005" y="374280"/>
                </a:cubicBezTo>
                <a:cubicBezTo>
                  <a:pt x="781005" y="396557"/>
                  <a:pt x="777752" y="412218"/>
                  <a:pt x="771245" y="421265"/>
                </a:cubicBezTo>
                <a:cubicBezTo>
                  <a:pt x="764739" y="430311"/>
                  <a:pt x="752050" y="434834"/>
                  <a:pt x="733178" y="434834"/>
                </a:cubicBezTo>
                <a:cubicBezTo>
                  <a:pt x="714307" y="434834"/>
                  <a:pt x="701624" y="430319"/>
                  <a:pt x="695129" y="421290"/>
                </a:cubicBezTo>
                <a:cubicBezTo>
                  <a:pt x="688634" y="412260"/>
                  <a:pt x="685386" y="396591"/>
                  <a:pt x="685386" y="374284"/>
                </a:cubicBezTo>
                <a:cubicBezTo>
                  <a:pt x="685386" y="351976"/>
                  <a:pt x="689013" y="336406"/>
                  <a:pt x="696266" y="327574"/>
                </a:cubicBezTo>
                <a:cubicBezTo>
                  <a:pt x="703522" y="318742"/>
                  <a:pt x="715826" y="314326"/>
                  <a:pt x="733178" y="314326"/>
                </a:cubicBezTo>
                <a:close/>
                <a:moveTo>
                  <a:pt x="533621" y="314326"/>
                </a:moveTo>
                <a:cubicBezTo>
                  <a:pt x="556972" y="314326"/>
                  <a:pt x="568647" y="326673"/>
                  <a:pt x="568647" y="351367"/>
                </a:cubicBezTo>
                <a:lnTo>
                  <a:pt x="568647" y="416050"/>
                </a:lnTo>
                <a:cubicBezTo>
                  <a:pt x="569099" y="420124"/>
                  <a:pt x="574706" y="422618"/>
                  <a:pt x="585467" y="423533"/>
                </a:cubicBezTo>
                <a:lnTo>
                  <a:pt x="584845" y="434609"/>
                </a:lnTo>
                <a:cubicBezTo>
                  <a:pt x="571703" y="434609"/>
                  <a:pt x="563018" y="431470"/>
                  <a:pt x="558788" y="425190"/>
                </a:cubicBezTo>
                <a:cubicBezTo>
                  <a:pt x="544391" y="431620"/>
                  <a:pt x="529573" y="434834"/>
                  <a:pt x="514333" y="434834"/>
                </a:cubicBezTo>
                <a:cubicBezTo>
                  <a:pt x="504389" y="434834"/>
                  <a:pt x="496626" y="431840"/>
                  <a:pt x="491044" y="425853"/>
                </a:cubicBezTo>
                <a:cubicBezTo>
                  <a:pt x="485463" y="419865"/>
                  <a:pt x="482672" y="411472"/>
                  <a:pt x="482672" y="400673"/>
                </a:cubicBezTo>
                <a:cubicBezTo>
                  <a:pt x="482672" y="389874"/>
                  <a:pt x="485317" y="381587"/>
                  <a:pt x="490608" y="375813"/>
                </a:cubicBezTo>
                <a:cubicBezTo>
                  <a:pt x="495900" y="370038"/>
                  <a:pt x="504248" y="366597"/>
                  <a:pt x="515654" y="365490"/>
                </a:cubicBezTo>
                <a:lnTo>
                  <a:pt x="556227" y="361218"/>
                </a:lnTo>
                <a:lnTo>
                  <a:pt x="556227" y="351367"/>
                </a:lnTo>
                <a:cubicBezTo>
                  <a:pt x="556227" y="342444"/>
                  <a:pt x="554380" y="336035"/>
                  <a:pt x="550686" y="332139"/>
                </a:cubicBezTo>
                <a:cubicBezTo>
                  <a:pt x="546991" y="328244"/>
                  <a:pt x="541303" y="326296"/>
                  <a:pt x="533621" y="326296"/>
                </a:cubicBezTo>
                <a:cubicBezTo>
                  <a:pt x="525289" y="326296"/>
                  <a:pt x="513573" y="327267"/>
                  <a:pt x="498474" y="329210"/>
                </a:cubicBezTo>
                <a:lnTo>
                  <a:pt x="489169" y="330107"/>
                </a:lnTo>
                <a:lnTo>
                  <a:pt x="488276" y="318727"/>
                </a:lnTo>
                <a:cubicBezTo>
                  <a:pt x="506412" y="315793"/>
                  <a:pt x="521527" y="314326"/>
                  <a:pt x="533621" y="314326"/>
                </a:cubicBezTo>
                <a:close/>
                <a:moveTo>
                  <a:pt x="340884" y="314326"/>
                </a:moveTo>
                <a:cubicBezTo>
                  <a:pt x="355442" y="314326"/>
                  <a:pt x="365274" y="318356"/>
                  <a:pt x="370381" y="326415"/>
                </a:cubicBezTo>
                <a:cubicBezTo>
                  <a:pt x="375488" y="334475"/>
                  <a:pt x="378041" y="349744"/>
                  <a:pt x="378041" y="372223"/>
                </a:cubicBezTo>
                <a:lnTo>
                  <a:pt x="378041" y="432816"/>
                </a:lnTo>
                <a:lnTo>
                  <a:pt x="365621" y="432816"/>
                </a:lnTo>
                <a:lnTo>
                  <a:pt x="365621" y="372673"/>
                </a:lnTo>
                <a:cubicBezTo>
                  <a:pt x="365621" y="353373"/>
                  <a:pt x="363977" y="340743"/>
                  <a:pt x="360689" y="334784"/>
                </a:cubicBezTo>
                <a:cubicBezTo>
                  <a:pt x="357400" y="328825"/>
                  <a:pt x="350164" y="325846"/>
                  <a:pt x="338979" y="325846"/>
                </a:cubicBezTo>
                <a:cubicBezTo>
                  <a:pt x="333235" y="325846"/>
                  <a:pt x="327196" y="326756"/>
                  <a:pt x="320862" y="328576"/>
                </a:cubicBezTo>
                <a:cubicBezTo>
                  <a:pt x="314528" y="330397"/>
                  <a:pt x="309636" y="332169"/>
                  <a:pt x="306185" y="333893"/>
                </a:cubicBezTo>
                <a:lnTo>
                  <a:pt x="302017" y="336150"/>
                </a:lnTo>
                <a:lnTo>
                  <a:pt x="302017" y="432816"/>
                </a:lnTo>
                <a:lnTo>
                  <a:pt x="289598" y="432816"/>
                </a:lnTo>
                <a:lnTo>
                  <a:pt x="289598" y="316344"/>
                </a:lnTo>
                <a:lnTo>
                  <a:pt x="302017" y="316344"/>
                </a:lnTo>
                <a:lnTo>
                  <a:pt x="302017" y="325085"/>
                </a:lnTo>
                <a:cubicBezTo>
                  <a:pt x="313371" y="317913"/>
                  <a:pt x="326327" y="314326"/>
                  <a:pt x="340884" y="314326"/>
                </a:cubicBezTo>
                <a:close/>
                <a:moveTo>
                  <a:pt x="208649" y="314326"/>
                </a:moveTo>
                <a:cubicBezTo>
                  <a:pt x="223589" y="314326"/>
                  <a:pt x="234807" y="318823"/>
                  <a:pt x="242302" y="327816"/>
                </a:cubicBezTo>
                <a:cubicBezTo>
                  <a:pt x="249797" y="336808"/>
                  <a:pt x="253544" y="350938"/>
                  <a:pt x="253544" y="370205"/>
                </a:cubicBezTo>
                <a:lnTo>
                  <a:pt x="253544" y="379892"/>
                </a:lnTo>
                <a:lnTo>
                  <a:pt x="173931" y="379892"/>
                </a:lnTo>
                <a:cubicBezTo>
                  <a:pt x="173931" y="394191"/>
                  <a:pt x="176303" y="405003"/>
                  <a:pt x="181048" y="412328"/>
                </a:cubicBezTo>
                <a:cubicBezTo>
                  <a:pt x="185792" y="419653"/>
                  <a:pt x="193883" y="423315"/>
                  <a:pt x="205319" y="423315"/>
                </a:cubicBezTo>
                <a:cubicBezTo>
                  <a:pt x="216755" y="423315"/>
                  <a:pt x="228145" y="422805"/>
                  <a:pt x="239489" y="421786"/>
                </a:cubicBezTo>
                <a:lnTo>
                  <a:pt x="248669" y="421068"/>
                </a:lnTo>
                <a:lnTo>
                  <a:pt x="249283" y="432638"/>
                </a:lnTo>
                <a:cubicBezTo>
                  <a:pt x="231133" y="434102"/>
                  <a:pt x="216530" y="434834"/>
                  <a:pt x="205474" y="434834"/>
                </a:cubicBezTo>
                <a:cubicBezTo>
                  <a:pt x="188805" y="434677"/>
                  <a:pt x="177236" y="429589"/>
                  <a:pt x="170766" y="419570"/>
                </a:cubicBezTo>
                <a:cubicBezTo>
                  <a:pt x="164296" y="409551"/>
                  <a:pt x="161061" y="394516"/>
                  <a:pt x="161061" y="374466"/>
                </a:cubicBezTo>
                <a:cubicBezTo>
                  <a:pt x="161061" y="334373"/>
                  <a:pt x="176924" y="314326"/>
                  <a:pt x="208649" y="314326"/>
                </a:cubicBezTo>
                <a:close/>
                <a:moveTo>
                  <a:pt x="28932" y="283462"/>
                </a:moveTo>
                <a:lnTo>
                  <a:pt x="28932" y="355814"/>
                </a:lnTo>
                <a:lnTo>
                  <a:pt x="74862" y="355814"/>
                </a:lnTo>
                <a:cubicBezTo>
                  <a:pt x="98754" y="355814"/>
                  <a:pt x="110699" y="343343"/>
                  <a:pt x="110699" y="318402"/>
                </a:cubicBezTo>
                <a:cubicBezTo>
                  <a:pt x="110699" y="306079"/>
                  <a:pt x="107852" y="297175"/>
                  <a:pt x="102159" y="291690"/>
                </a:cubicBezTo>
                <a:cubicBezTo>
                  <a:pt x="96465" y="286204"/>
                  <a:pt x="87366" y="283462"/>
                  <a:pt x="74862" y="283462"/>
                </a:cubicBezTo>
                <a:close/>
                <a:moveTo>
                  <a:pt x="996544" y="281444"/>
                </a:moveTo>
                <a:cubicBezTo>
                  <a:pt x="976663" y="281444"/>
                  <a:pt x="963351" y="287554"/>
                  <a:pt x="956607" y="299775"/>
                </a:cubicBezTo>
                <a:cubicBezTo>
                  <a:pt x="953147" y="306123"/>
                  <a:pt x="950723" y="313422"/>
                  <a:pt x="949335" y="321672"/>
                </a:cubicBezTo>
                <a:cubicBezTo>
                  <a:pt x="947947" y="329922"/>
                  <a:pt x="947252" y="340318"/>
                  <a:pt x="947252" y="352860"/>
                </a:cubicBezTo>
                <a:cubicBezTo>
                  <a:pt x="947252" y="365402"/>
                  <a:pt x="947913" y="375708"/>
                  <a:pt x="949233" y="383780"/>
                </a:cubicBezTo>
                <a:cubicBezTo>
                  <a:pt x="950554" y="391851"/>
                  <a:pt x="952953" y="398976"/>
                  <a:pt x="956432" y="405156"/>
                </a:cubicBezTo>
                <a:cubicBezTo>
                  <a:pt x="959914" y="411335"/>
                  <a:pt x="964891" y="415831"/>
                  <a:pt x="971364" y="418645"/>
                </a:cubicBezTo>
                <a:cubicBezTo>
                  <a:pt x="977838" y="421458"/>
                  <a:pt x="986262" y="422865"/>
                  <a:pt x="996635" y="422865"/>
                </a:cubicBezTo>
                <a:cubicBezTo>
                  <a:pt x="1007009" y="422865"/>
                  <a:pt x="1015403" y="421561"/>
                  <a:pt x="1021817" y="418952"/>
                </a:cubicBezTo>
                <a:cubicBezTo>
                  <a:pt x="1028231" y="416343"/>
                  <a:pt x="1033172" y="412031"/>
                  <a:pt x="1036639" y="406016"/>
                </a:cubicBezTo>
                <a:cubicBezTo>
                  <a:pt x="1040106" y="400001"/>
                  <a:pt x="1042505" y="392851"/>
                  <a:pt x="1043838" y="384565"/>
                </a:cubicBezTo>
                <a:cubicBezTo>
                  <a:pt x="1045170" y="376280"/>
                  <a:pt x="1045836" y="365663"/>
                  <a:pt x="1045836" y="352713"/>
                </a:cubicBezTo>
                <a:cubicBezTo>
                  <a:pt x="1045836" y="328053"/>
                  <a:pt x="1042373" y="310010"/>
                  <a:pt x="1035446" y="298583"/>
                </a:cubicBezTo>
                <a:cubicBezTo>
                  <a:pt x="1028519" y="287157"/>
                  <a:pt x="1015551" y="281444"/>
                  <a:pt x="996544" y="281444"/>
                </a:cubicBezTo>
                <a:close/>
                <a:moveTo>
                  <a:pt x="419927" y="279790"/>
                </a:moveTo>
                <a:lnTo>
                  <a:pt x="432346" y="279790"/>
                </a:lnTo>
                <a:lnTo>
                  <a:pt x="432346" y="316344"/>
                </a:lnTo>
                <a:lnTo>
                  <a:pt x="473162" y="316344"/>
                </a:lnTo>
                <a:lnTo>
                  <a:pt x="473162" y="327864"/>
                </a:lnTo>
                <a:lnTo>
                  <a:pt x="432346" y="327864"/>
                </a:lnTo>
                <a:lnTo>
                  <a:pt x="432346" y="384332"/>
                </a:lnTo>
                <a:cubicBezTo>
                  <a:pt x="432346" y="401296"/>
                  <a:pt x="433444" y="412071"/>
                  <a:pt x="435638" y="416659"/>
                </a:cubicBezTo>
                <a:cubicBezTo>
                  <a:pt x="437832" y="421246"/>
                  <a:pt x="442910" y="423540"/>
                  <a:pt x="450870" y="423540"/>
                </a:cubicBezTo>
                <a:lnTo>
                  <a:pt x="474727" y="421515"/>
                </a:lnTo>
                <a:lnTo>
                  <a:pt x="475627" y="432998"/>
                </a:lnTo>
                <a:cubicBezTo>
                  <a:pt x="464394" y="434372"/>
                  <a:pt x="456083" y="435059"/>
                  <a:pt x="450692" y="435059"/>
                </a:cubicBezTo>
                <a:cubicBezTo>
                  <a:pt x="439321" y="435059"/>
                  <a:pt x="431351" y="432081"/>
                  <a:pt x="426781" y="426124"/>
                </a:cubicBezTo>
                <a:cubicBezTo>
                  <a:pt x="422212" y="420168"/>
                  <a:pt x="419927" y="409077"/>
                  <a:pt x="419927" y="392854"/>
                </a:cubicBezTo>
                <a:lnTo>
                  <a:pt x="419927" y="327864"/>
                </a:lnTo>
                <a:lnTo>
                  <a:pt x="402211" y="327864"/>
                </a:lnTo>
                <a:lnTo>
                  <a:pt x="402211" y="316344"/>
                </a:lnTo>
                <a:lnTo>
                  <a:pt x="419927" y="316344"/>
                </a:lnTo>
                <a:close/>
                <a:moveTo>
                  <a:pt x="1242098" y="271492"/>
                </a:moveTo>
                <a:lnTo>
                  <a:pt x="1254517" y="271492"/>
                </a:lnTo>
                <a:lnTo>
                  <a:pt x="1254517" y="288169"/>
                </a:lnTo>
                <a:lnTo>
                  <a:pt x="1242098" y="288169"/>
                </a:lnTo>
                <a:close/>
                <a:moveTo>
                  <a:pt x="16287" y="271492"/>
                </a:moveTo>
                <a:lnTo>
                  <a:pt x="74862" y="271492"/>
                </a:lnTo>
                <a:cubicBezTo>
                  <a:pt x="91324" y="271492"/>
                  <a:pt x="103595" y="275295"/>
                  <a:pt x="111674" y="282899"/>
                </a:cubicBezTo>
                <a:cubicBezTo>
                  <a:pt x="119754" y="290504"/>
                  <a:pt x="123794" y="302338"/>
                  <a:pt x="123794" y="318402"/>
                </a:cubicBezTo>
                <a:cubicBezTo>
                  <a:pt x="123794" y="346127"/>
                  <a:pt x="112954" y="362010"/>
                  <a:pt x="91275" y="366051"/>
                </a:cubicBezTo>
                <a:lnTo>
                  <a:pt x="126708" y="432816"/>
                </a:lnTo>
                <a:lnTo>
                  <a:pt x="113828" y="432816"/>
                </a:lnTo>
                <a:lnTo>
                  <a:pt x="78845" y="367783"/>
                </a:lnTo>
                <a:lnTo>
                  <a:pt x="28932" y="367783"/>
                </a:lnTo>
                <a:lnTo>
                  <a:pt x="28932" y="432816"/>
                </a:lnTo>
                <a:lnTo>
                  <a:pt x="16287" y="432816"/>
                </a:lnTo>
                <a:close/>
                <a:moveTo>
                  <a:pt x="996535" y="269474"/>
                </a:moveTo>
                <a:cubicBezTo>
                  <a:pt x="1020120" y="269474"/>
                  <a:pt x="1036416" y="276346"/>
                  <a:pt x="1045422" y="290089"/>
                </a:cubicBezTo>
                <a:cubicBezTo>
                  <a:pt x="1054428" y="303833"/>
                  <a:pt x="1058931" y="324961"/>
                  <a:pt x="1058931" y="353474"/>
                </a:cubicBezTo>
                <a:cubicBezTo>
                  <a:pt x="1058931" y="381987"/>
                  <a:pt x="1054526" y="402675"/>
                  <a:pt x="1045717" y="415539"/>
                </a:cubicBezTo>
                <a:cubicBezTo>
                  <a:pt x="1036907" y="428402"/>
                  <a:pt x="1020349" y="434834"/>
                  <a:pt x="996042" y="434834"/>
                </a:cubicBezTo>
                <a:cubicBezTo>
                  <a:pt x="971736" y="434834"/>
                  <a:pt x="955177" y="427675"/>
                  <a:pt x="946367" y="413357"/>
                </a:cubicBezTo>
                <a:cubicBezTo>
                  <a:pt x="941747" y="405968"/>
                  <a:pt x="938557" y="397490"/>
                  <a:pt x="936798" y="387925"/>
                </a:cubicBezTo>
                <a:cubicBezTo>
                  <a:pt x="935038" y="378359"/>
                  <a:pt x="934158" y="366622"/>
                  <a:pt x="934158" y="352713"/>
                </a:cubicBezTo>
                <a:cubicBezTo>
                  <a:pt x="934158" y="324841"/>
                  <a:pt x="938658" y="303999"/>
                  <a:pt x="947658" y="290189"/>
                </a:cubicBezTo>
                <a:cubicBezTo>
                  <a:pt x="956658" y="276379"/>
                  <a:pt x="972950" y="269474"/>
                  <a:pt x="996535" y="269474"/>
                </a:cubicBezTo>
                <a:close/>
                <a:moveTo>
                  <a:pt x="605269" y="264767"/>
                </a:moveTo>
                <a:lnTo>
                  <a:pt x="617689" y="264767"/>
                </a:lnTo>
                <a:lnTo>
                  <a:pt x="617689" y="432816"/>
                </a:lnTo>
                <a:lnTo>
                  <a:pt x="605269" y="432816"/>
                </a:lnTo>
                <a:close/>
                <a:moveTo>
                  <a:pt x="1209531" y="262748"/>
                </a:moveTo>
                <a:lnTo>
                  <a:pt x="1233369" y="263524"/>
                </a:lnTo>
                <a:lnTo>
                  <a:pt x="1233369" y="274714"/>
                </a:lnTo>
                <a:cubicBezTo>
                  <a:pt x="1222199" y="274417"/>
                  <a:pt x="1214559" y="274268"/>
                  <a:pt x="1210449" y="274268"/>
                </a:cubicBezTo>
                <a:cubicBezTo>
                  <a:pt x="1203348" y="274268"/>
                  <a:pt x="1198515" y="276207"/>
                  <a:pt x="1195950" y="280086"/>
                </a:cubicBezTo>
                <a:cubicBezTo>
                  <a:pt x="1193386" y="283965"/>
                  <a:pt x="1192103" y="292252"/>
                  <a:pt x="1192103" y="304947"/>
                </a:cubicBezTo>
                <a:lnTo>
                  <a:pt x="1192103" y="316344"/>
                </a:lnTo>
                <a:lnTo>
                  <a:pt x="1228433" y="316344"/>
                </a:lnTo>
                <a:lnTo>
                  <a:pt x="1228433" y="327864"/>
                </a:lnTo>
                <a:lnTo>
                  <a:pt x="1192103" y="327864"/>
                </a:lnTo>
                <a:lnTo>
                  <a:pt x="1192103" y="432816"/>
                </a:lnTo>
                <a:lnTo>
                  <a:pt x="1179684" y="432816"/>
                </a:lnTo>
                <a:lnTo>
                  <a:pt x="1179684" y="327864"/>
                </a:lnTo>
                <a:lnTo>
                  <a:pt x="1164211" y="327864"/>
                </a:lnTo>
                <a:lnTo>
                  <a:pt x="1164211" y="316344"/>
                </a:lnTo>
                <a:lnTo>
                  <a:pt x="1179684" y="316344"/>
                </a:lnTo>
                <a:lnTo>
                  <a:pt x="1179684" y="304722"/>
                </a:lnTo>
                <a:cubicBezTo>
                  <a:pt x="1179684" y="288612"/>
                  <a:pt x="1181962" y="277590"/>
                  <a:pt x="1186517" y="271653"/>
                </a:cubicBezTo>
                <a:cubicBezTo>
                  <a:pt x="1191072" y="265717"/>
                  <a:pt x="1198744" y="262748"/>
                  <a:pt x="1209531" y="262748"/>
                </a:cubicBezTo>
                <a:close/>
                <a:moveTo>
                  <a:pt x="1133331" y="262748"/>
                </a:moveTo>
                <a:lnTo>
                  <a:pt x="1157169" y="263524"/>
                </a:lnTo>
                <a:lnTo>
                  <a:pt x="1157169" y="274714"/>
                </a:lnTo>
                <a:cubicBezTo>
                  <a:pt x="1145999" y="274417"/>
                  <a:pt x="1138358" y="274268"/>
                  <a:pt x="1134249" y="274268"/>
                </a:cubicBezTo>
                <a:cubicBezTo>
                  <a:pt x="1127148" y="274268"/>
                  <a:pt x="1122315" y="276207"/>
                  <a:pt x="1119750" y="280086"/>
                </a:cubicBezTo>
                <a:cubicBezTo>
                  <a:pt x="1117186" y="283965"/>
                  <a:pt x="1115903" y="292252"/>
                  <a:pt x="1115903" y="304947"/>
                </a:cubicBezTo>
                <a:lnTo>
                  <a:pt x="1115903" y="316344"/>
                </a:lnTo>
                <a:lnTo>
                  <a:pt x="1152233" y="316344"/>
                </a:lnTo>
                <a:lnTo>
                  <a:pt x="1152233" y="327864"/>
                </a:lnTo>
                <a:lnTo>
                  <a:pt x="1115903" y="327864"/>
                </a:lnTo>
                <a:lnTo>
                  <a:pt x="1115903" y="432816"/>
                </a:lnTo>
                <a:lnTo>
                  <a:pt x="1103484" y="432816"/>
                </a:lnTo>
                <a:lnTo>
                  <a:pt x="1103484" y="327864"/>
                </a:lnTo>
                <a:lnTo>
                  <a:pt x="1088011" y="327864"/>
                </a:lnTo>
                <a:lnTo>
                  <a:pt x="1088011" y="316344"/>
                </a:lnTo>
                <a:lnTo>
                  <a:pt x="1103484" y="316344"/>
                </a:lnTo>
                <a:lnTo>
                  <a:pt x="1103484" y="304722"/>
                </a:lnTo>
                <a:cubicBezTo>
                  <a:pt x="1103484" y="288612"/>
                  <a:pt x="1105762" y="277590"/>
                  <a:pt x="1110317" y="271653"/>
                </a:cubicBezTo>
                <a:cubicBezTo>
                  <a:pt x="1114872" y="265717"/>
                  <a:pt x="1122543" y="262748"/>
                  <a:pt x="1133331" y="262748"/>
                </a:cubicBezTo>
                <a:close/>
                <a:moveTo>
                  <a:pt x="857106" y="262748"/>
                </a:moveTo>
                <a:lnTo>
                  <a:pt x="880944" y="263524"/>
                </a:lnTo>
                <a:lnTo>
                  <a:pt x="880944" y="274714"/>
                </a:lnTo>
                <a:cubicBezTo>
                  <a:pt x="869774" y="274417"/>
                  <a:pt x="862134" y="274268"/>
                  <a:pt x="858024" y="274268"/>
                </a:cubicBezTo>
                <a:cubicBezTo>
                  <a:pt x="850923" y="274268"/>
                  <a:pt x="846090" y="276207"/>
                  <a:pt x="843525" y="280086"/>
                </a:cubicBezTo>
                <a:cubicBezTo>
                  <a:pt x="840961" y="283965"/>
                  <a:pt x="839678" y="292252"/>
                  <a:pt x="839678" y="304947"/>
                </a:cubicBezTo>
                <a:lnTo>
                  <a:pt x="839678" y="316344"/>
                </a:lnTo>
                <a:lnTo>
                  <a:pt x="876008" y="316344"/>
                </a:lnTo>
                <a:lnTo>
                  <a:pt x="876008" y="327864"/>
                </a:lnTo>
                <a:lnTo>
                  <a:pt x="839678" y="327864"/>
                </a:lnTo>
                <a:lnTo>
                  <a:pt x="839678" y="432816"/>
                </a:lnTo>
                <a:lnTo>
                  <a:pt x="827259" y="432816"/>
                </a:lnTo>
                <a:lnTo>
                  <a:pt x="827259" y="327864"/>
                </a:lnTo>
                <a:lnTo>
                  <a:pt x="811786" y="327864"/>
                </a:lnTo>
                <a:lnTo>
                  <a:pt x="811786" y="316344"/>
                </a:lnTo>
                <a:lnTo>
                  <a:pt x="827259" y="316344"/>
                </a:lnTo>
                <a:lnTo>
                  <a:pt x="827259" y="304722"/>
                </a:lnTo>
                <a:cubicBezTo>
                  <a:pt x="827259" y="288612"/>
                  <a:pt x="829537" y="277590"/>
                  <a:pt x="834092" y="271653"/>
                </a:cubicBezTo>
                <a:cubicBezTo>
                  <a:pt x="838647" y="265717"/>
                  <a:pt x="846319" y="262748"/>
                  <a:pt x="857106" y="262748"/>
                </a:cubicBezTo>
                <a:close/>
                <a:moveTo>
                  <a:pt x="990676" y="123673"/>
                </a:moveTo>
                <a:lnTo>
                  <a:pt x="1017422" y="123673"/>
                </a:lnTo>
                <a:lnTo>
                  <a:pt x="1017422" y="156591"/>
                </a:lnTo>
                <a:lnTo>
                  <a:pt x="990676" y="156591"/>
                </a:lnTo>
                <a:close/>
                <a:moveTo>
                  <a:pt x="369189" y="60351"/>
                </a:moveTo>
                <a:cubicBezTo>
                  <a:pt x="360654" y="60351"/>
                  <a:pt x="354444" y="62713"/>
                  <a:pt x="350558" y="67437"/>
                </a:cubicBezTo>
                <a:cubicBezTo>
                  <a:pt x="346671" y="72162"/>
                  <a:pt x="344652" y="79934"/>
                  <a:pt x="344500" y="90754"/>
                </a:cubicBezTo>
                <a:lnTo>
                  <a:pt x="392734" y="90754"/>
                </a:lnTo>
                <a:cubicBezTo>
                  <a:pt x="392734" y="79477"/>
                  <a:pt x="390944" y="71590"/>
                  <a:pt x="387362" y="67094"/>
                </a:cubicBezTo>
                <a:cubicBezTo>
                  <a:pt x="383781" y="62598"/>
                  <a:pt x="377723" y="60351"/>
                  <a:pt x="369189" y="60351"/>
                </a:cubicBezTo>
                <a:close/>
                <a:moveTo>
                  <a:pt x="990676" y="54407"/>
                </a:moveTo>
                <a:lnTo>
                  <a:pt x="1017422" y="54407"/>
                </a:lnTo>
                <a:lnTo>
                  <a:pt x="1017422" y="87325"/>
                </a:lnTo>
                <a:lnTo>
                  <a:pt x="990676" y="87325"/>
                </a:lnTo>
                <a:close/>
                <a:moveTo>
                  <a:pt x="76276" y="42291"/>
                </a:moveTo>
                <a:lnTo>
                  <a:pt x="101193" y="42291"/>
                </a:lnTo>
                <a:lnTo>
                  <a:pt x="101193" y="102184"/>
                </a:lnTo>
                <a:cubicBezTo>
                  <a:pt x="101193" y="115900"/>
                  <a:pt x="102336" y="125121"/>
                  <a:pt x="104622" y="129845"/>
                </a:cubicBezTo>
                <a:cubicBezTo>
                  <a:pt x="106908" y="134569"/>
                  <a:pt x="112242" y="136932"/>
                  <a:pt x="120624" y="136932"/>
                </a:cubicBezTo>
                <a:cubicBezTo>
                  <a:pt x="128854" y="136932"/>
                  <a:pt x="136398" y="135408"/>
                  <a:pt x="143256" y="132360"/>
                </a:cubicBezTo>
                <a:lnTo>
                  <a:pt x="146685" y="130988"/>
                </a:lnTo>
                <a:lnTo>
                  <a:pt x="146685" y="42291"/>
                </a:lnTo>
                <a:lnTo>
                  <a:pt x="171373" y="42291"/>
                </a:lnTo>
                <a:lnTo>
                  <a:pt x="171373" y="156591"/>
                </a:lnTo>
                <a:lnTo>
                  <a:pt x="146685" y="156591"/>
                </a:lnTo>
                <a:lnTo>
                  <a:pt x="146685" y="149505"/>
                </a:lnTo>
                <a:cubicBezTo>
                  <a:pt x="135559" y="155905"/>
                  <a:pt x="125272" y="159106"/>
                  <a:pt x="115824" y="159106"/>
                </a:cubicBezTo>
                <a:cubicBezTo>
                  <a:pt x="100126" y="159106"/>
                  <a:pt x="89611" y="154877"/>
                  <a:pt x="84277" y="146418"/>
                </a:cubicBezTo>
                <a:cubicBezTo>
                  <a:pt x="78943" y="137960"/>
                  <a:pt x="76276" y="123139"/>
                  <a:pt x="76276" y="101956"/>
                </a:cubicBezTo>
                <a:close/>
                <a:moveTo>
                  <a:pt x="369189" y="39777"/>
                </a:moveTo>
                <a:cubicBezTo>
                  <a:pt x="401193" y="39777"/>
                  <a:pt x="417195" y="57226"/>
                  <a:pt x="417195" y="92126"/>
                </a:cubicBezTo>
                <a:lnTo>
                  <a:pt x="415594" y="109957"/>
                </a:lnTo>
                <a:lnTo>
                  <a:pt x="344728" y="109957"/>
                </a:lnTo>
                <a:cubicBezTo>
                  <a:pt x="344881" y="119406"/>
                  <a:pt x="346938" y="126340"/>
                  <a:pt x="350901" y="130759"/>
                </a:cubicBezTo>
                <a:cubicBezTo>
                  <a:pt x="354863" y="135179"/>
                  <a:pt x="362254" y="137389"/>
                  <a:pt x="373075" y="137389"/>
                </a:cubicBezTo>
                <a:cubicBezTo>
                  <a:pt x="383895" y="137389"/>
                  <a:pt x="395020" y="136932"/>
                  <a:pt x="406450" y="136017"/>
                </a:cubicBezTo>
                <a:lnTo>
                  <a:pt x="412851" y="135331"/>
                </a:lnTo>
                <a:lnTo>
                  <a:pt x="413308" y="153848"/>
                </a:lnTo>
                <a:cubicBezTo>
                  <a:pt x="395935" y="157353"/>
                  <a:pt x="380542" y="159106"/>
                  <a:pt x="367131" y="159106"/>
                </a:cubicBezTo>
                <a:cubicBezTo>
                  <a:pt x="350215" y="159106"/>
                  <a:pt x="338061" y="154458"/>
                  <a:pt x="330669" y="145161"/>
                </a:cubicBezTo>
                <a:cubicBezTo>
                  <a:pt x="323278" y="135865"/>
                  <a:pt x="319582" y="121006"/>
                  <a:pt x="319582" y="100584"/>
                </a:cubicBezTo>
                <a:cubicBezTo>
                  <a:pt x="319582" y="60046"/>
                  <a:pt x="336118" y="39777"/>
                  <a:pt x="369189" y="39777"/>
                </a:cubicBezTo>
                <a:close/>
                <a:moveTo>
                  <a:pt x="257479" y="39777"/>
                </a:moveTo>
                <a:cubicBezTo>
                  <a:pt x="272719" y="39777"/>
                  <a:pt x="283121" y="44082"/>
                  <a:pt x="288683" y="52692"/>
                </a:cubicBezTo>
                <a:cubicBezTo>
                  <a:pt x="294246" y="61303"/>
                  <a:pt x="297027" y="75514"/>
                  <a:pt x="297027" y="95326"/>
                </a:cubicBezTo>
                <a:lnTo>
                  <a:pt x="297027" y="156591"/>
                </a:lnTo>
                <a:lnTo>
                  <a:pt x="272338" y="156591"/>
                </a:lnTo>
                <a:lnTo>
                  <a:pt x="272338" y="96012"/>
                </a:lnTo>
                <a:cubicBezTo>
                  <a:pt x="272338" y="83668"/>
                  <a:pt x="271005" y="74905"/>
                  <a:pt x="268338" y="69723"/>
                </a:cubicBezTo>
                <a:cubicBezTo>
                  <a:pt x="265671" y="64542"/>
                  <a:pt x="260223" y="61951"/>
                  <a:pt x="251993" y="61951"/>
                </a:cubicBezTo>
                <a:cubicBezTo>
                  <a:pt x="244221" y="61951"/>
                  <a:pt x="236753" y="63475"/>
                  <a:pt x="229590" y="66523"/>
                </a:cubicBezTo>
                <a:lnTo>
                  <a:pt x="226161" y="67894"/>
                </a:lnTo>
                <a:lnTo>
                  <a:pt x="226161" y="156591"/>
                </a:lnTo>
                <a:lnTo>
                  <a:pt x="201244" y="156591"/>
                </a:lnTo>
                <a:lnTo>
                  <a:pt x="201244" y="42291"/>
                </a:lnTo>
                <a:lnTo>
                  <a:pt x="225933" y="42291"/>
                </a:lnTo>
                <a:lnTo>
                  <a:pt x="225933" y="49378"/>
                </a:lnTo>
                <a:cubicBezTo>
                  <a:pt x="237058" y="42977"/>
                  <a:pt x="247573" y="39777"/>
                  <a:pt x="257479" y="39777"/>
                </a:cubicBezTo>
                <a:close/>
                <a:moveTo>
                  <a:pt x="669264" y="25375"/>
                </a:moveTo>
                <a:cubicBezTo>
                  <a:pt x="658291" y="25375"/>
                  <a:pt x="650405" y="29528"/>
                  <a:pt x="645604" y="37833"/>
                </a:cubicBezTo>
                <a:cubicBezTo>
                  <a:pt x="640803" y="46139"/>
                  <a:pt x="638403" y="60732"/>
                  <a:pt x="638403" y="81610"/>
                </a:cubicBezTo>
                <a:cubicBezTo>
                  <a:pt x="638403" y="102489"/>
                  <a:pt x="640880" y="116929"/>
                  <a:pt x="645833" y="124930"/>
                </a:cubicBezTo>
                <a:cubicBezTo>
                  <a:pt x="650786" y="132931"/>
                  <a:pt x="658634" y="136932"/>
                  <a:pt x="669378" y="136932"/>
                </a:cubicBezTo>
                <a:cubicBezTo>
                  <a:pt x="680123" y="136932"/>
                  <a:pt x="687895" y="132931"/>
                  <a:pt x="692696" y="124930"/>
                </a:cubicBezTo>
                <a:cubicBezTo>
                  <a:pt x="697496" y="116929"/>
                  <a:pt x="699897" y="102489"/>
                  <a:pt x="699897" y="81610"/>
                </a:cubicBezTo>
                <a:cubicBezTo>
                  <a:pt x="699897" y="60732"/>
                  <a:pt x="697534" y="46139"/>
                  <a:pt x="692810" y="37833"/>
                </a:cubicBezTo>
                <a:cubicBezTo>
                  <a:pt x="688086" y="29528"/>
                  <a:pt x="680237" y="25375"/>
                  <a:pt x="669264" y="25375"/>
                </a:cubicBezTo>
                <a:close/>
                <a:moveTo>
                  <a:pt x="873252" y="5715"/>
                </a:moveTo>
                <a:lnTo>
                  <a:pt x="963549" y="5715"/>
                </a:lnTo>
                <a:lnTo>
                  <a:pt x="963549" y="28118"/>
                </a:lnTo>
                <a:lnTo>
                  <a:pt x="893597" y="28118"/>
                </a:lnTo>
                <a:lnTo>
                  <a:pt x="889711" y="67894"/>
                </a:lnTo>
                <a:cubicBezTo>
                  <a:pt x="900074" y="63170"/>
                  <a:pt x="910285" y="60808"/>
                  <a:pt x="920343" y="60808"/>
                </a:cubicBezTo>
                <a:cubicBezTo>
                  <a:pt x="952652" y="60808"/>
                  <a:pt x="968806" y="75895"/>
                  <a:pt x="968806" y="106071"/>
                </a:cubicBezTo>
                <a:cubicBezTo>
                  <a:pt x="968806" y="123139"/>
                  <a:pt x="964349" y="136246"/>
                  <a:pt x="955433" y="145390"/>
                </a:cubicBezTo>
                <a:cubicBezTo>
                  <a:pt x="946518" y="154534"/>
                  <a:pt x="933907" y="159106"/>
                  <a:pt x="917600" y="159106"/>
                </a:cubicBezTo>
                <a:cubicBezTo>
                  <a:pt x="910742" y="159106"/>
                  <a:pt x="902970" y="158458"/>
                  <a:pt x="894283" y="157163"/>
                </a:cubicBezTo>
                <a:cubicBezTo>
                  <a:pt x="885596" y="155867"/>
                  <a:pt x="878662" y="154610"/>
                  <a:pt x="873480" y="153391"/>
                </a:cubicBezTo>
                <a:lnTo>
                  <a:pt x="865708" y="151333"/>
                </a:lnTo>
                <a:lnTo>
                  <a:pt x="868451" y="132131"/>
                </a:lnTo>
                <a:cubicBezTo>
                  <a:pt x="886434" y="135179"/>
                  <a:pt x="901827" y="136703"/>
                  <a:pt x="914628" y="136703"/>
                </a:cubicBezTo>
                <a:cubicBezTo>
                  <a:pt x="923467" y="136703"/>
                  <a:pt x="930325" y="134265"/>
                  <a:pt x="935202" y="129388"/>
                </a:cubicBezTo>
                <a:cubicBezTo>
                  <a:pt x="940079" y="124511"/>
                  <a:pt x="942517" y="117577"/>
                  <a:pt x="942517" y="108585"/>
                </a:cubicBezTo>
                <a:cubicBezTo>
                  <a:pt x="942517" y="99594"/>
                  <a:pt x="940384" y="93117"/>
                  <a:pt x="936117" y="89154"/>
                </a:cubicBezTo>
                <a:cubicBezTo>
                  <a:pt x="931849" y="85192"/>
                  <a:pt x="926287" y="83211"/>
                  <a:pt x="919429" y="83211"/>
                </a:cubicBezTo>
                <a:cubicBezTo>
                  <a:pt x="907084" y="83211"/>
                  <a:pt x="897026" y="84735"/>
                  <a:pt x="889254" y="87783"/>
                </a:cubicBezTo>
                <a:lnTo>
                  <a:pt x="885139" y="89383"/>
                </a:lnTo>
                <a:lnTo>
                  <a:pt x="869137" y="85954"/>
                </a:lnTo>
                <a:close/>
                <a:moveTo>
                  <a:pt x="798347" y="5715"/>
                </a:moveTo>
                <a:lnTo>
                  <a:pt x="821664" y="5715"/>
                </a:lnTo>
                <a:lnTo>
                  <a:pt x="821664" y="156591"/>
                </a:lnTo>
                <a:lnTo>
                  <a:pt x="796290" y="156591"/>
                </a:lnTo>
                <a:lnTo>
                  <a:pt x="796290" y="34519"/>
                </a:lnTo>
                <a:lnTo>
                  <a:pt x="760857" y="57379"/>
                </a:lnTo>
                <a:lnTo>
                  <a:pt x="749198" y="38405"/>
                </a:lnTo>
                <a:close/>
                <a:moveTo>
                  <a:pt x="669264" y="3201"/>
                </a:moveTo>
                <a:cubicBezTo>
                  <a:pt x="688314" y="3201"/>
                  <a:pt x="702564" y="9297"/>
                  <a:pt x="712012" y="21489"/>
                </a:cubicBezTo>
                <a:cubicBezTo>
                  <a:pt x="721461" y="33681"/>
                  <a:pt x="726186" y="53835"/>
                  <a:pt x="726186" y="81953"/>
                </a:cubicBezTo>
                <a:cubicBezTo>
                  <a:pt x="726186" y="110071"/>
                  <a:pt x="721423" y="129959"/>
                  <a:pt x="711898" y="141618"/>
                </a:cubicBezTo>
                <a:cubicBezTo>
                  <a:pt x="702373" y="153276"/>
                  <a:pt x="688124" y="159106"/>
                  <a:pt x="669150" y="159106"/>
                </a:cubicBezTo>
                <a:cubicBezTo>
                  <a:pt x="650176" y="159106"/>
                  <a:pt x="635927" y="153315"/>
                  <a:pt x="626402" y="141732"/>
                </a:cubicBezTo>
                <a:cubicBezTo>
                  <a:pt x="616877" y="130150"/>
                  <a:pt x="612114" y="110300"/>
                  <a:pt x="612114" y="82182"/>
                </a:cubicBezTo>
                <a:cubicBezTo>
                  <a:pt x="612114" y="54064"/>
                  <a:pt x="616877" y="33871"/>
                  <a:pt x="626402" y="21603"/>
                </a:cubicBezTo>
                <a:cubicBezTo>
                  <a:pt x="635927" y="9335"/>
                  <a:pt x="650214" y="3201"/>
                  <a:pt x="669264" y="3201"/>
                </a:cubicBezTo>
                <a:close/>
                <a:moveTo>
                  <a:pt x="543610" y="3201"/>
                </a:moveTo>
                <a:cubicBezTo>
                  <a:pt x="575157" y="3201"/>
                  <a:pt x="590931" y="17221"/>
                  <a:pt x="590931" y="45263"/>
                </a:cubicBezTo>
                <a:cubicBezTo>
                  <a:pt x="590931" y="56236"/>
                  <a:pt x="588530" y="65761"/>
                  <a:pt x="583730" y="73838"/>
                </a:cubicBezTo>
                <a:cubicBezTo>
                  <a:pt x="578929" y="81915"/>
                  <a:pt x="570357" y="91669"/>
                  <a:pt x="558012" y="103099"/>
                </a:cubicBezTo>
                <a:lnTo>
                  <a:pt x="525780" y="134417"/>
                </a:lnTo>
                <a:lnTo>
                  <a:pt x="593902" y="134417"/>
                </a:lnTo>
                <a:lnTo>
                  <a:pt x="593902" y="156591"/>
                </a:lnTo>
                <a:lnTo>
                  <a:pt x="496747" y="156591"/>
                </a:lnTo>
                <a:lnTo>
                  <a:pt x="496747" y="134874"/>
                </a:lnTo>
                <a:lnTo>
                  <a:pt x="534009" y="96469"/>
                </a:lnTo>
                <a:cubicBezTo>
                  <a:pt x="545287" y="84887"/>
                  <a:pt x="553212" y="75819"/>
                  <a:pt x="557784" y="69266"/>
                </a:cubicBezTo>
                <a:cubicBezTo>
                  <a:pt x="562356" y="62713"/>
                  <a:pt x="564642" y="55512"/>
                  <a:pt x="564642" y="47663"/>
                </a:cubicBezTo>
                <a:cubicBezTo>
                  <a:pt x="564642" y="39815"/>
                  <a:pt x="562432" y="34214"/>
                  <a:pt x="558012" y="30861"/>
                </a:cubicBezTo>
                <a:cubicBezTo>
                  <a:pt x="553593" y="27508"/>
                  <a:pt x="546354" y="25832"/>
                  <a:pt x="536295" y="25832"/>
                </a:cubicBezTo>
                <a:cubicBezTo>
                  <a:pt x="526846" y="25832"/>
                  <a:pt x="516407" y="26899"/>
                  <a:pt x="504977" y="29032"/>
                </a:cubicBezTo>
                <a:lnTo>
                  <a:pt x="499262" y="29947"/>
                </a:lnTo>
                <a:lnTo>
                  <a:pt x="497662" y="9830"/>
                </a:lnTo>
                <a:cubicBezTo>
                  <a:pt x="512445" y="5410"/>
                  <a:pt x="527761" y="3201"/>
                  <a:pt x="543610" y="3201"/>
                </a:cubicBezTo>
                <a:close/>
                <a:moveTo>
                  <a:pt x="21031" y="0"/>
                </a:moveTo>
                <a:lnTo>
                  <a:pt x="46177" y="0"/>
                </a:lnTo>
                <a:lnTo>
                  <a:pt x="46405" y="132360"/>
                </a:lnTo>
                <a:cubicBezTo>
                  <a:pt x="46405" y="148666"/>
                  <a:pt x="42976" y="159487"/>
                  <a:pt x="36118" y="164821"/>
                </a:cubicBezTo>
                <a:cubicBezTo>
                  <a:pt x="29260" y="170155"/>
                  <a:pt x="17221" y="172822"/>
                  <a:pt x="0" y="172822"/>
                </a:cubicBezTo>
                <a:lnTo>
                  <a:pt x="0" y="150419"/>
                </a:lnTo>
                <a:cubicBezTo>
                  <a:pt x="8077" y="150419"/>
                  <a:pt x="13601" y="149200"/>
                  <a:pt x="16573" y="146761"/>
                </a:cubicBezTo>
                <a:cubicBezTo>
                  <a:pt x="19545" y="144323"/>
                  <a:pt x="21031" y="138913"/>
                  <a:pt x="21031" y="130531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 To Outline"/>
          <p:cNvSpPr/>
          <p:nvPr/>
        </p:nvSpPr>
        <p:spPr>
          <a:xfrm>
            <a:off x="4949440" y="1757882"/>
            <a:ext cx="1892288" cy="711059"/>
          </a:xfrm>
          <a:custGeom>
            <a:avLst/>
            <a:gdLst/>
            <a:ahLst/>
            <a:cxnLst/>
            <a:rect l="l" t="t" r="r" b="b"/>
            <a:pathLst>
              <a:path w="1892288" h="711059">
                <a:moveTo>
                  <a:pt x="820040" y="602071"/>
                </a:moveTo>
                <a:cubicBezTo>
                  <a:pt x="805759" y="602071"/>
                  <a:pt x="796066" y="606056"/>
                  <a:pt x="790961" y="614028"/>
                </a:cubicBezTo>
                <a:cubicBezTo>
                  <a:pt x="785856" y="621999"/>
                  <a:pt x="783303" y="634818"/>
                  <a:pt x="783303" y="652484"/>
                </a:cubicBezTo>
                <a:cubicBezTo>
                  <a:pt x="783303" y="673463"/>
                  <a:pt x="786493" y="686863"/>
                  <a:pt x="792872" y="692686"/>
                </a:cubicBezTo>
                <a:cubicBezTo>
                  <a:pt x="795994" y="695524"/>
                  <a:pt x="798853" y="697376"/>
                  <a:pt x="801450" y="698242"/>
                </a:cubicBezTo>
                <a:cubicBezTo>
                  <a:pt x="804047" y="699107"/>
                  <a:pt x="807623" y="699540"/>
                  <a:pt x="812178" y="699540"/>
                </a:cubicBezTo>
                <a:cubicBezTo>
                  <a:pt x="816733" y="699540"/>
                  <a:pt x="822160" y="698599"/>
                  <a:pt x="828457" y="696718"/>
                </a:cubicBezTo>
                <a:cubicBezTo>
                  <a:pt x="834754" y="694837"/>
                  <a:pt x="839653" y="692947"/>
                  <a:pt x="843153" y="691050"/>
                </a:cubicBezTo>
                <a:lnTo>
                  <a:pt x="847354" y="688774"/>
                </a:lnTo>
                <a:lnTo>
                  <a:pt x="847354" y="604464"/>
                </a:lnTo>
                <a:cubicBezTo>
                  <a:pt x="836983" y="602868"/>
                  <a:pt x="827879" y="602071"/>
                  <a:pt x="820040" y="602071"/>
                </a:cubicBezTo>
                <a:close/>
                <a:moveTo>
                  <a:pt x="703721" y="602071"/>
                </a:moveTo>
                <a:cubicBezTo>
                  <a:pt x="680576" y="602071"/>
                  <a:pt x="669003" y="616246"/>
                  <a:pt x="669003" y="644597"/>
                </a:cubicBezTo>
                <a:lnTo>
                  <a:pt x="735747" y="644597"/>
                </a:lnTo>
                <a:cubicBezTo>
                  <a:pt x="735747" y="629596"/>
                  <a:pt x="733209" y="618757"/>
                  <a:pt x="728133" y="612083"/>
                </a:cubicBezTo>
                <a:cubicBezTo>
                  <a:pt x="723058" y="605408"/>
                  <a:pt x="714921" y="602071"/>
                  <a:pt x="703721" y="602071"/>
                </a:cubicBezTo>
                <a:close/>
                <a:moveTo>
                  <a:pt x="437021" y="602071"/>
                </a:moveTo>
                <a:cubicBezTo>
                  <a:pt x="413876" y="602071"/>
                  <a:pt x="402303" y="616246"/>
                  <a:pt x="402303" y="644597"/>
                </a:cubicBezTo>
                <a:lnTo>
                  <a:pt x="469047" y="644597"/>
                </a:lnTo>
                <a:cubicBezTo>
                  <a:pt x="469047" y="629596"/>
                  <a:pt x="466509" y="618757"/>
                  <a:pt x="461433" y="612083"/>
                </a:cubicBezTo>
                <a:cubicBezTo>
                  <a:pt x="456358" y="605408"/>
                  <a:pt x="448221" y="602071"/>
                  <a:pt x="437021" y="602071"/>
                </a:cubicBezTo>
                <a:close/>
                <a:moveTo>
                  <a:pt x="208422" y="602071"/>
                </a:moveTo>
                <a:cubicBezTo>
                  <a:pt x="185276" y="602071"/>
                  <a:pt x="173703" y="616246"/>
                  <a:pt x="173703" y="644597"/>
                </a:cubicBezTo>
                <a:lnTo>
                  <a:pt x="240447" y="644597"/>
                </a:lnTo>
                <a:cubicBezTo>
                  <a:pt x="240447" y="629596"/>
                  <a:pt x="237909" y="618757"/>
                  <a:pt x="232833" y="612083"/>
                </a:cubicBezTo>
                <a:cubicBezTo>
                  <a:pt x="227758" y="605408"/>
                  <a:pt x="219621" y="602071"/>
                  <a:pt x="208422" y="602071"/>
                </a:cubicBezTo>
                <a:close/>
                <a:moveTo>
                  <a:pt x="545304" y="592569"/>
                </a:moveTo>
                <a:lnTo>
                  <a:pt x="558516" y="592569"/>
                </a:lnTo>
                <a:lnTo>
                  <a:pt x="590138" y="697522"/>
                </a:lnTo>
                <a:lnTo>
                  <a:pt x="596514" y="697522"/>
                </a:lnTo>
                <a:lnTo>
                  <a:pt x="629032" y="592569"/>
                </a:lnTo>
                <a:lnTo>
                  <a:pt x="641373" y="592569"/>
                </a:lnTo>
                <a:lnTo>
                  <a:pt x="606012" y="709041"/>
                </a:lnTo>
                <a:lnTo>
                  <a:pt x="580637" y="709041"/>
                </a:lnTo>
                <a:close/>
                <a:moveTo>
                  <a:pt x="508445" y="592569"/>
                </a:moveTo>
                <a:lnTo>
                  <a:pt x="520864" y="592569"/>
                </a:lnTo>
                <a:lnTo>
                  <a:pt x="520864" y="709041"/>
                </a:lnTo>
                <a:lnTo>
                  <a:pt x="508445" y="709041"/>
                </a:lnTo>
                <a:close/>
                <a:moveTo>
                  <a:pt x="703721" y="590551"/>
                </a:moveTo>
                <a:cubicBezTo>
                  <a:pt x="718661" y="590551"/>
                  <a:pt x="729879" y="595048"/>
                  <a:pt x="737374" y="604041"/>
                </a:cubicBezTo>
                <a:cubicBezTo>
                  <a:pt x="744869" y="613033"/>
                  <a:pt x="748616" y="627163"/>
                  <a:pt x="748616" y="646430"/>
                </a:cubicBezTo>
                <a:lnTo>
                  <a:pt x="748616" y="656117"/>
                </a:lnTo>
                <a:lnTo>
                  <a:pt x="669003" y="656117"/>
                </a:lnTo>
                <a:cubicBezTo>
                  <a:pt x="669003" y="670416"/>
                  <a:pt x="671375" y="681228"/>
                  <a:pt x="676120" y="688553"/>
                </a:cubicBezTo>
                <a:cubicBezTo>
                  <a:pt x="680864" y="695878"/>
                  <a:pt x="688955" y="699540"/>
                  <a:pt x="700391" y="699540"/>
                </a:cubicBezTo>
                <a:cubicBezTo>
                  <a:pt x="711827" y="699540"/>
                  <a:pt x="723217" y="699030"/>
                  <a:pt x="734561" y="698011"/>
                </a:cubicBezTo>
                <a:lnTo>
                  <a:pt x="743741" y="697293"/>
                </a:lnTo>
                <a:lnTo>
                  <a:pt x="744355" y="708863"/>
                </a:lnTo>
                <a:cubicBezTo>
                  <a:pt x="726205" y="710327"/>
                  <a:pt x="711602" y="711059"/>
                  <a:pt x="700546" y="711059"/>
                </a:cubicBezTo>
                <a:cubicBezTo>
                  <a:pt x="683877" y="710902"/>
                  <a:pt x="672308" y="705814"/>
                  <a:pt x="665838" y="695795"/>
                </a:cubicBezTo>
                <a:cubicBezTo>
                  <a:pt x="659368" y="685776"/>
                  <a:pt x="656133" y="670741"/>
                  <a:pt x="656133" y="650691"/>
                </a:cubicBezTo>
                <a:cubicBezTo>
                  <a:pt x="656133" y="610598"/>
                  <a:pt x="671996" y="590551"/>
                  <a:pt x="703721" y="590551"/>
                </a:cubicBezTo>
                <a:close/>
                <a:moveTo>
                  <a:pt x="437021" y="590551"/>
                </a:moveTo>
                <a:cubicBezTo>
                  <a:pt x="451961" y="590551"/>
                  <a:pt x="463179" y="595048"/>
                  <a:pt x="470674" y="604041"/>
                </a:cubicBezTo>
                <a:cubicBezTo>
                  <a:pt x="478169" y="613033"/>
                  <a:pt x="481916" y="627163"/>
                  <a:pt x="481916" y="646430"/>
                </a:cubicBezTo>
                <a:lnTo>
                  <a:pt x="481916" y="656117"/>
                </a:lnTo>
                <a:lnTo>
                  <a:pt x="402303" y="656117"/>
                </a:lnTo>
                <a:cubicBezTo>
                  <a:pt x="402303" y="670416"/>
                  <a:pt x="404675" y="681228"/>
                  <a:pt x="409420" y="688553"/>
                </a:cubicBezTo>
                <a:cubicBezTo>
                  <a:pt x="414164" y="695878"/>
                  <a:pt x="422255" y="699540"/>
                  <a:pt x="433691" y="699540"/>
                </a:cubicBezTo>
                <a:cubicBezTo>
                  <a:pt x="445127" y="699540"/>
                  <a:pt x="456517" y="699030"/>
                  <a:pt x="467861" y="698011"/>
                </a:cubicBezTo>
                <a:lnTo>
                  <a:pt x="477041" y="697293"/>
                </a:lnTo>
                <a:lnTo>
                  <a:pt x="477655" y="708863"/>
                </a:lnTo>
                <a:cubicBezTo>
                  <a:pt x="459505" y="710327"/>
                  <a:pt x="444902" y="711059"/>
                  <a:pt x="433846" y="711059"/>
                </a:cubicBezTo>
                <a:cubicBezTo>
                  <a:pt x="417177" y="710902"/>
                  <a:pt x="405608" y="705814"/>
                  <a:pt x="399138" y="695795"/>
                </a:cubicBezTo>
                <a:cubicBezTo>
                  <a:pt x="392668" y="685776"/>
                  <a:pt x="389433" y="670741"/>
                  <a:pt x="389433" y="650691"/>
                </a:cubicBezTo>
                <a:cubicBezTo>
                  <a:pt x="389433" y="610598"/>
                  <a:pt x="405296" y="590551"/>
                  <a:pt x="437021" y="590551"/>
                </a:cubicBezTo>
                <a:close/>
                <a:moveTo>
                  <a:pt x="333161" y="590551"/>
                </a:moveTo>
                <a:lnTo>
                  <a:pt x="362565" y="593009"/>
                </a:lnTo>
                <a:lnTo>
                  <a:pt x="361929" y="604314"/>
                </a:lnTo>
                <a:cubicBezTo>
                  <a:pt x="348379" y="602818"/>
                  <a:pt x="338859" y="602071"/>
                  <a:pt x="333368" y="602071"/>
                </a:cubicBezTo>
                <a:cubicBezTo>
                  <a:pt x="319902" y="602071"/>
                  <a:pt x="310637" y="605400"/>
                  <a:pt x="305574" y="612059"/>
                </a:cubicBezTo>
                <a:cubicBezTo>
                  <a:pt x="300510" y="618719"/>
                  <a:pt x="297978" y="631377"/>
                  <a:pt x="297978" y="650034"/>
                </a:cubicBezTo>
                <a:cubicBezTo>
                  <a:pt x="297978" y="668691"/>
                  <a:pt x="300276" y="681606"/>
                  <a:pt x="304873" y="688780"/>
                </a:cubicBezTo>
                <a:cubicBezTo>
                  <a:pt x="309470" y="695953"/>
                  <a:pt x="319052" y="699540"/>
                  <a:pt x="333618" y="699540"/>
                </a:cubicBezTo>
                <a:lnTo>
                  <a:pt x="362397" y="697293"/>
                </a:lnTo>
                <a:lnTo>
                  <a:pt x="363011" y="708809"/>
                </a:lnTo>
                <a:cubicBezTo>
                  <a:pt x="349064" y="710309"/>
                  <a:pt x="339183" y="711059"/>
                  <a:pt x="333368" y="711059"/>
                </a:cubicBezTo>
                <a:cubicBezTo>
                  <a:pt x="314337" y="711059"/>
                  <a:pt x="301536" y="706507"/>
                  <a:pt x="294965" y="697402"/>
                </a:cubicBezTo>
                <a:cubicBezTo>
                  <a:pt x="288394" y="688297"/>
                  <a:pt x="285109" y="672547"/>
                  <a:pt x="285109" y="650150"/>
                </a:cubicBezTo>
                <a:cubicBezTo>
                  <a:pt x="285109" y="627753"/>
                  <a:pt x="288733" y="612221"/>
                  <a:pt x="295983" y="603553"/>
                </a:cubicBezTo>
                <a:cubicBezTo>
                  <a:pt x="303233" y="594885"/>
                  <a:pt x="315625" y="590551"/>
                  <a:pt x="333161" y="590551"/>
                </a:cubicBezTo>
                <a:close/>
                <a:moveTo>
                  <a:pt x="208422" y="590551"/>
                </a:moveTo>
                <a:cubicBezTo>
                  <a:pt x="223362" y="590551"/>
                  <a:pt x="234579" y="595048"/>
                  <a:pt x="242074" y="604041"/>
                </a:cubicBezTo>
                <a:cubicBezTo>
                  <a:pt x="249569" y="613033"/>
                  <a:pt x="253316" y="627163"/>
                  <a:pt x="253316" y="646430"/>
                </a:cubicBezTo>
                <a:lnTo>
                  <a:pt x="253316" y="656117"/>
                </a:lnTo>
                <a:lnTo>
                  <a:pt x="173703" y="656117"/>
                </a:lnTo>
                <a:cubicBezTo>
                  <a:pt x="173703" y="670416"/>
                  <a:pt x="176075" y="681228"/>
                  <a:pt x="180820" y="688553"/>
                </a:cubicBezTo>
                <a:cubicBezTo>
                  <a:pt x="185565" y="695878"/>
                  <a:pt x="193655" y="699540"/>
                  <a:pt x="205091" y="699540"/>
                </a:cubicBezTo>
                <a:cubicBezTo>
                  <a:pt x="216527" y="699540"/>
                  <a:pt x="227917" y="699030"/>
                  <a:pt x="239261" y="698011"/>
                </a:cubicBezTo>
                <a:lnTo>
                  <a:pt x="248441" y="697293"/>
                </a:lnTo>
                <a:lnTo>
                  <a:pt x="249055" y="708863"/>
                </a:lnTo>
                <a:cubicBezTo>
                  <a:pt x="230905" y="710327"/>
                  <a:pt x="216302" y="711059"/>
                  <a:pt x="205246" y="711059"/>
                </a:cubicBezTo>
                <a:cubicBezTo>
                  <a:pt x="188577" y="710902"/>
                  <a:pt x="177008" y="705814"/>
                  <a:pt x="170538" y="695795"/>
                </a:cubicBezTo>
                <a:cubicBezTo>
                  <a:pt x="164068" y="685776"/>
                  <a:pt x="160833" y="670741"/>
                  <a:pt x="160833" y="650691"/>
                </a:cubicBezTo>
                <a:cubicBezTo>
                  <a:pt x="160833" y="610598"/>
                  <a:pt x="176696" y="590551"/>
                  <a:pt x="208422" y="590551"/>
                </a:cubicBezTo>
                <a:close/>
                <a:moveTo>
                  <a:pt x="28704" y="559687"/>
                </a:moveTo>
                <a:lnTo>
                  <a:pt x="28704" y="632039"/>
                </a:lnTo>
                <a:lnTo>
                  <a:pt x="74635" y="632039"/>
                </a:lnTo>
                <a:cubicBezTo>
                  <a:pt x="98526" y="632039"/>
                  <a:pt x="110471" y="619568"/>
                  <a:pt x="110471" y="594627"/>
                </a:cubicBezTo>
                <a:cubicBezTo>
                  <a:pt x="110471" y="582304"/>
                  <a:pt x="107624" y="573400"/>
                  <a:pt x="101931" y="567915"/>
                </a:cubicBezTo>
                <a:cubicBezTo>
                  <a:pt x="96237" y="562429"/>
                  <a:pt x="87139" y="559687"/>
                  <a:pt x="74635" y="559687"/>
                </a:cubicBezTo>
                <a:close/>
                <a:moveTo>
                  <a:pt x="508445" y="547717"/>
                </a:moveTo>
                <a:lnTo>
                  <a:pt x="520864" y="547717"/>
                </a:lnTo>
                <a:lnTo>
                  <a:pt x="520864" y="564394"/>
                </a:lnTo>
                <a:lnTo>
                  <a:pt x="508445" y="564394"/>
                </a:lnTo>
                <a:close/>
                <a:moveTo>
                  <a:pt x="16059" y="547717"/>
                </a:moveTo>
                <a:lnTo>
                  <a:pt x="74635" y="547717"/>
                </a:lnTo>
                <a:cubicBezTo>
                  <a:pt x="91096" y="547717"/>
                  <a:pt x="103367" y="551520"/>
                  <a:pt x="111446" y="559124"/>
                </a:cubicBezTo>
                <a:cubicBezTo>
                  <a:pt x="119526" y="566729"/>
                  <a:pt x="123566" y="578563"/>
                  <a:pt x="123566" y="594627"/>
                </a:cubicBezTo>
                <a:cubicBezTo>
                  <a:pt x="123566" y="622352"/>
                  <a:pt x="112726" y="638235"/>
                  <a:pt x="91047" y="642276"/>
                </a:cubicBezTo>
                <a:lnTo>
                  <a:pt x="126480" y="709041"/>
                </a:lnTo>
                <a:lnTo>
                  <a:pt x="113600" y="709041"/>
                </a:lnTo>
                <a:lnTo>
                  <a:pt x="78617" y="644008"/>
                </a:lnTo>
                <a:lnTo>
                  <a:pt x="28704" y="644008"/>
                </a:lnTo>
                <a:lnTo>
                  <a:pt x="28704" y="709041"/>
                </a:lnTo>
                <a:lnTo>
                  <a:pt x="16059" y="709041"/>
                </a:lnTo>
                <a:close/>
                <a:moveTo>
                  <a:pt x="847354" y="540992"/>
                </a:moveTo>
                <a:lnTo>
                  <a:pt x="859777" y="540992"/>
                </a:lnTo>
                <a:lnTo>
                  <a:pt x="859777" y="709041"/>
                </a:lnTo>
                <a:lnTo>
                  <a:pt x="847354" y="709041"/>
                </a:lnTo>
                <a:lnTo>
                  <a:pt x="847354" y="699622"/>
                </a:lnTo>
                <a:cubicBezTo>
                  <a:pt x="845184" y="702351"/>
                  <a:pt x="840120" y="704939"/>
                  <a:pt x="832161" y="707387"/>
                </a:cubicBezTo>
                <a:cubicBezTo>
                  <a:pt x="824201" y="709835"/>
                  <a:pt x="817665" y="711059"/>
                  <a:pt x="812551" y="711059"/>
                </a:cubicBezTo>
                <a:cubicBezTo>
                  <a:pt x="807437" y="711059"/>
                  <a:pt x="803518" y="710865"/>
                  <a:pt x="800794" y="710475"/>
                </a:cubicBezTo>
                <a:cubicBezTo>
                  <a:pt x="798070" y="710086"/>
                  <a:pt x="794607" y="708800"/>
                  <a:pt x="790406" y="706618"/>
                </a:cubicBezTo>
                <a:cubicBezTo>
                  <a:pt x="786204" y="704435"/>
                  <a:pt x="782781" y="701340"/>
                  <a:pt x="780136" y="697333"/>
                </a:cubicBezTo>
                <a:cubicBezTo>
                  <a:pt x="777492" y="693325"/>
                  <a:pt x="775214" y="687499"/>
                  <a:pt x="773302" y="679854"/>
                </a:cubicBezTo>
                <a:cubicBezTo>
                  <a:pt x="771389" y="672209"/>
                  <a:pt x="770433" y="663085"/>
                  <a:pt x="770433" y="652484"/>
                </a:cubicBezTo>
                <a:cubicBezTo>
                  <a:pt x="770433" y="631729"/>
                  <a:pt x="774078" y="616218"/>
                  <a:pt x="781367" y="605951"/>
                </a:cubicBezTo>
                <a:cubicBezTo>
                  <a:pt x="788656" y="595685"/>
                  <a:pt x="801547" y="590551"/>
                  <a:pt x="820040" y="590551"/>
                </a:cubicBezTo>
                <a:cubicBezTo>
                  <a:pt x="828667" y="590551"/>
                  <a:pt x="837772" y="591372"/>
                  <a:pt x="847354" y="593012"/>
                </a:cubicBezTo>
                <a:close/>
                <a:moveTo>
                  <a:pt x="1518024" y="372491"/>
                </a:moveTo>
                <a:lnTo>
                  <a:pt x="1478812" y="376752"/>
                </a:lnTo>
                <a:cubicBezTo>
                  <a:pt x="1470876" y="377588"/>
                  <a:pt x="1465313" y="379801"/>
                  <a:pt x="1462123" y="383390"/>
                </a:cubicBezTo>
                <a:cubicBezTo>
                  <a:pt x="1458933" y="386980"/>
                  <a:pt x="1457338" y="392563"/>
                  <a:pt x="1457338" y="400139"/>
                </a:cubicBezTo>
                <a:cubicBezTo>
                  <a:pt x="1457338" y="407715"/>
                  <a:pt x="1458974" y="413471"/>
                  <a:pt x="1462244" y="417409"/>
                </a:cubicBezTo>
                <a:cubicBezTo>
                  <a:pt x="1465515" y="421346"/>
                  <a:pt x="1470221" y="423315"/>
                  <a:pt x="1476362" y="423315"/>
                </a:cubicBezTo>
                <a:cubicBezTo>
                  <a:pt x="1482503" y="423315"/>
                  <a:pt x="1489143" y="422550"/>
                  <a:pt x="1496282" y="421020"/>
                </a:cubicBezTo>
                <a:cubicBezTo>
                  <a:pt x="1503422" y="419490"/>
                  <a:pt x="1509076" y="417981"/>
                  <a:pt x="1513245" y="416493"/>
                </a:cubicBezTo>
                <a:lnTo>
                  <a:pt x="1518024" y="414785"/>
                </a:lnTo>
                <a:close/>
                <a:moveTo>
                  <a:pt x="1733075" y="325846"/>
                </a:moveTo>
                <a:cubicBezTo>
                  <a:pt x="1719474" y="325846"/>
                  <a:pt x="1710253" y="329026"/>
                  <a:pt x="1705413" y="335386"/>
                </a:cubicBezTo>
                <a:cubicBezTo>
                  <a:pt x="1700573" y="341746"/>
                  <a:pt x="1698153" y="354100"/>
                  <a:pt x="1698153" y="372448"/>
                </a:cubicBezTo>
                <a:cubicBezTo>
                  <a:pt x="1698153" y="383080"/>
                  <a:pt x="1698515" y="391254"/>
                  <a:pt x="1699239" y="396969"/>
                </a:cubicBezTo>
                <a:cubicBezTo>
                  <a:pt x="1699963" y="402684"/>
                  <a:pt x="1701533" y="407717"/>
                  <a:pt x="1703950" y="412067"/>
                </a:cubicBezTo>
                <a:cubicBezTo>
                  <a:pt x="1706367" y="416418"/>
                  <a:pt x="1709798" y="419380"/>
                  <a:pt x="1714244" y="420954"/>
                </a:cubicBezTo>
                <a:cubicBezTo>
                  <a:pt x="1718692" y="422528"/>
                  <a:pt x="1724969" y="423315"/>
                  <a:pt x="1733073" y="423315"/>
                </a:cubicBezTo>
                <a:cubicBezTo>
                  <a:pt x="1741178" y="423315"/>
                  <a:pt x="1747454" y="422528"/>
                  <a:pt x="1751903" y="420954"/>
                </a:cubicBezTo>
                <a:cubicBezTo>
                  <a:pt x="1756351" y="419380"/>
                  <a:pt x="1759783" y="416417"/>
                  <a:pt x="1762200" y="412065"/>
                </a:cubicBezTo>
                <a:cubicBezTo>
                  <a:pt x="1764617" y="407714"/>
                  <a:pt x="1766194" y="402634"/>
                  <a:pt x="1766929" y="396828"/>
                </a:cubicBezTo>
                <a:cubicBezTo>
                  <a:pt x="1767665" y="391021"/>
                  <a:pt x="1768033" y="382894"/>
                  <a:pt x="1768033" y="372448"/>
                </a:cubicBezTo>
                <a:cubicBezTo>
                  <a:pt x="1768033" y="354131"/>
                  <a:pt x="1765607" y="341785"/>
                  <a:pt x="1760756" y="335409"/>
                </a:cubicBezTo>
                <a:cubicBezTo>
                  <a:pt x="1755904" y="329033"/>
                  <a:pt x="1746677" y="325846"/>
                  <a:pt x="1733075" y="325846"/>
                </a:cubicBezTo>
                <a:close/>
                <a:moveTo>
                  <a:pt x="960896" y="325846"/>
                </a:moveTo>
                <a:cubicBezTo>
                  <a:pt x="937751" y="325846"/>
                  <a:pt x="926178" y="340021"/>
                  <a:pt x="926178" y="368372"/>
                </a:cubicBezTo>
                <a:lnTo>
                  <a:pt x="992922" y="368372"/>
                </a:lnTo>
                <a:cubicBezTo>
                  <a:pt x="992922" y="353371"/>
                  <a:pt x="990384" y="342532"/>
                  <a:pt x="985308" y="335858"/>
                </a:cubicBezTo>
                <a:cubicBezTo>
                  <a:pt x="980233" y="329183"/>
                  <a:pt x="972095" y="325846"/>
                  <a:pt x="960896" y="325846"/>
                </a:cubicBezTo>
                <a:close/>
                <a:moveTo>
                  <a:pt x="1641920" y="316344"/>
                </a:moveTo>
                <a:lnTo>
                  <a:pt x="1654339" y="316344"/>
                </a:lnTo>
                <a:lnTo>
                  <a:pt x="1654339" y="432816"/>
                </a:lnTo>
                <a:lnTo>
                  <a:pt x="1641920" y="432816"/>
                </a:lnTo>
                <a:close/>
                <a:moveTo>
                  <a:pt x="1308545" y="316344"/>
                </a:moveTo>
                <a:lnTo>
                  <a:pt x="1320964" y="316344"/>
                </a:lnTo>
                <a:lnTo>
                  <a:pt x="1320964" y="432816"/>
                </a:lnTo>
                <a:lnTo>
                  <a:pt x="1308545" y="432816"/>
                </a:lnTo>
                <a:close/>
                <a:moveTo>
                  <a:pt x="1194245" y="316344"/>
                </a:moveTo>
                <a:lnTo>
                  <a:pt x="1206664" y="316344"/>
                </a:lnTo>
                <a:lnTo>
                  <a:pt x="1206664" y="432816"/>
                </a:lnTo>
                <a:lnTo>
                  <a:pt x="1194245" y="432816"/>
                </a:lnTo>
                <a:close/>
                <a:moveTo>
                  <a:pt x="1855132" y="314326"/>
                </a:moveTo>
                <a:cubicBezTo>
                  <a:pt x="1869689" y="314326"/>
                  <a:pt x="1879522" y="318356"/>
                  <a:pt x="1884628" y="326415"/>
                </a:cubicBezTo>
                <a:cubicBezTo>
                  <a:pt x="1889735" y="334475"/>
                  <a:pt x="1892288" y="349744"/>
                  <a:pt x="1892288" y="372223"/>
                </a:cubicBezTo>
                <a:lnTo>
                  <a:pt x="1892288" y="432816"/>
                </a:lnTo>
                <a:lnTo>
                  <a:pt x="1879868" y="432816"/>
                </a:lnTo>
                <a:lnTo>
                  <a:pt x="1879868" y="372673"/>
                </a:lnTo>
                <a:cubicBezTo>
                  <a:pt x="1879868" y="353373"/>
                  <a:pt x="1878224" y="340743"/>
                  <a:pt x="1874936" y="334784"/>
                </a:cubicBezTo>
                <a:cubicBezTo>
                  <a:pt x="1871647" y="328825"/>
                  <a:pt x="1864411" y="325846"/>
                  <a:pt x="1853226" y="325846"/>
                </a:cubicBezTo>
                <a:cubicBezTo>
                  <a:pt x="1847482" y="325846"/>
                  <a:pt x="1841443" y="326756"/>
                  <a:pt x="1835109" y="328576"/>
                </a:cubicBezTo>
                <a:cubicBezTo>
                  <a:pt x="1828775" y="330397"/>
                  <a:pt x="1823883" y="332169"/>
                  <a:pt x="1820433" y="333893"/>
                </a:cubicBezTo>
                <a:lnTo>
                  <a:pt x="1816264" y="336150"/>
                </a:lnTo>
                <a:lnTo>
                  <a:pt x="1816264" y="432816"/>
                </a:lnTo>
                <a:lnTo>
                  <a:pt x="1803845" y="432816"/>
                </a:lnTo>
                <a:lnTo>
                  <a:pt x="1803845" y="316344"/>
                </a:lnTo>
                <a:lnTo>
                  <a:pt x="1816264" y="316344"/>
                </a:lnTo>
                <a:lnTo>
                  <a:pt x="1816264" y="325085"/>
                </a:lnTo>
                <a:cubicBezTo>
                  <a:pt x="1827618" y="317912"/>
                  <a:pt x="1840574" y="314326"/>
                  <a:pt x="1855132" y="314326"/>
                </a:cubicBezTo>
                <a:close/>
                <a:moveTo>
                  <a:pt x="1733075" y="314326"/>
                </a:moveTo>
                <a:cubicBezTo>
                  <a:pt x="1750427" y="314326"/>
                  <a:pt x="1762737" y="318749"/>
                  <a:pt x="1770003" y="327596"/>
                </a:cubicBezTo>
                <a:cubicBezTo>
                  <a:pt x="1777269" y="336442"/>
                  <a:pt x="1780903" y="352004"/>
                  <a:pt x="1780903" y="374280"/>
                </a:cubicBezTo>
                <a:cubicBezTo>
                  <a:pt x="1780903" y="396557"/>
                  <a:pt x="1777649" y="412218"/>
                  <a:pt x="1771143" y="421265"/>
                </a:cubicBezTo>
                <a:cubicBezTo>
                  <a:pt x="1764636" y="430311"/>
                  <a:pt x="1751947" y="434834"/>
                  <a:pt x="1733075" y="434834"/>
                </a:cubicBezTo>
                <a:cubicBezTo>
                  <a:pt x="1714204" y="434834"/>
                  <a:pt x="1701521" y="430319"/>
                  <a:pt x="1695026" y="421290"/>
                </a:cubicBezTo>
                <a:cubicBezTo>
                  <a:pt x="1688531" y="412260"/>
                  <a:pt x="1685284" y="396591"/>
                  <a:pt x="1685284" y="374284"/>
                </a:cubicBezTo>
                <a:cubicBezTo>
                  <a:pt x="1685284" y="351976"/>
                  <a:pt x="1688910" y="336406"/>
                  <a:pt x="1696164" y="327574"/>
                </a:cubicBezTo>
                <a:cubicBezTo>
                  <a:pt x="1703419" y="318742"/>
                  <a:pt x="1715723" y="314326"/>
                  <a:pt x="1733075" y="314326"/>
                </a:cubicBezTo>
                <a:close/>
                <a:moveTo>
                  <a:pt x="1495418" y="314326"/>
                </a:moveTo>
                <a:cubicBezTo>
                  <a:pt x="1518769" y="314326"/>
                  <a:pt x="1530444" y="326673"/>
                  <a:pt x="1530444" y="351367"/>
                </a:cubicBezTo>
                <a:lnTo>
                  <a:pt x="1530444" y="416050"/>
                </a:lnTo>
                <a:cubicBezTo>
                  <a:pt x="1530896" y="420124"/>
                  <a:pt x="1536503" y="422618"/>
                  <a:pt x="1547264" y="423533"/>
                </a:cubicBezTo>
                <a:lnTo>
                  <a:pt x="1546642" y="434609"/>
                </a:lnTo>
                <a:cubicBezTo>
                  <a:pt x="1533500" y="434609"/>
                  <a:pt x="1524815" y="431470"/>
                  <a:pt x="1520585" y="425190"/>
                </a:cubicBezTo>
                <a:cubicBezTo>
                  <a:pt x="1506189" y="431620"/>
                  <a:pt x="1491370" y="434834"/>
                  <a:pt x="1476130" y="434834"/>
                </a:cubicBezTo>
                <a:cubicBezTo>
                  <a:pt x="1466186" y="434834"/>
                  <a:pt x="1458423" y="431840"/>
                  <a:pt x="1452841" y="425853"/>
                </a:cubicBezTo>
                <a:cubicBezTo>
                  <a:pt x="1447260" y="419865"/>
                  <a:pt x="1444469" y="411472"/>
                  <a:pt x="1444469" y="400673"/>
                </a:cubicBezTo>
                <a:cubicBezTo>
                  <a:pt x="1444469" y="389874"/>
                  <a:pt x="1447114" y="381587"/>
                  <a:pt x="1452406" y="375813"/>
                </a:cubicBezTo>
                <a:cubicBezTo>
                  <a:pt x="1457697" y="370038"/>
                  <a:pt x="1466045" y="366597"/>
                  <a:pt x="1477452" y="365490"/>
                </a:cubicBezTo>
                <a:lnTo>
                  <a:pt x="1518024" y="361218"/>
                </a:lnTo>
                <a:lnTo>
                  <a:pt x="1518024" y="351367"/>
                </a:lnTo>
                <a:cubicBezTo>
                  <a:pt x="1518024" y="342444"/>
                  <a:pt x="1516177" y="336035"/>
                  <a:pt x="1512483" y="332139"/>
                </a:cubicBezTo>
                <a:cubicBezTo>
                  <a:pt x="1508788" y="328243"/>
                  <a:pt x="1503100" y="326296"/>
                  <a:pt x="1495418" y="326296"/>
                </a:cubicBezTo>
                <a:cubicBezTo>
                  <a:pt x="1487086" y="326296"/>
                  <a:pt x="1475370" y="327267"/>
                  <a:pt x="1460271" y="329210"/>
                </a:cubicBezTo>
                <a:lnTo>
                  <a:pt x="1450966" y="330107"/>
                </a:lnTo>
                <a:lnTo>
                  <a:pt x="1450073" y="318727"/>
                </a:lnTo>
                <a:cubicBezTo>
                  <a:pt x="1468209" y="315793"/>
                  <a:pt x="1483324" y="314326"/>
                  <a:pt x="1495418" y="314326"/>
                </a:cubicBezTo>
                <a:close/>
                <a:moveTo>
                  <a:pt x="1399961" y="314326"/>
                </a:moveTo>
                <a:lnTo>
                  <a:pt x="1429365" y="316784"/>
                </a:lnTo>
                <a:lnTo>
                  <a:pt x="1428729" y="328089"/>
                </a:lnTo>
                <a:cubicBezTo>
                  <a:pt x="1415180" y="326593"/>
                  <a:pt x="1405659" y="325846"/>
                  <a:pt x="1400168" y="325846"/>
                </a:cubicBezTo>
                <a:cubicBezTo>
                  <a:pt x="1386702" y="325846"/>
                  <a:pt x="1377437" y="329175"/>
                  <a:pt x="1372374" y="335834"/>
                </a:cubicBezTo>
                <a:cubicBezTo>
                  <a:pt x="1367310" y="342494"/>
                  <a:pt x="1364778" y="355152"/>
                  <a:pt x="1364778" y="373809"/>
                </a:cubicBezTo>
                <a:cubicBezTo>
                  <a:pt x="1364778" y="392466"/>
                  <a:pt x="1367076" y="405381"/>
                  <a:pt x="1371673" y="412555"/>
                </a:cubicBezTo>
                <a:cubicBezTo>
                  <a:pt x="1376270" y="419728"/>
                  <a:pt x="1385852" y="423315"/>
                  <a:pt x="1400418" y="423315"/>
                </a:cubicBezTo>
                <a:lnTo>
                  <a:pt x="1429197" y="421068"/>
                </a:lnTo>
                <a:lnTo>
                  <a:pt x="1429811" y="432584"/>
                </a:lnTo>
                <a:cubicBezTo>
                  <a:pt x="1415864" y="434084"/>
                  <a:pt x="1405983" y="434834"/>
                  <a:pt x="1400168" y="434834"/>
                </a:cubicBezTo>
                <a:cubicBezTo>
                  <a:pt x="1381137" y="434834"/>
                  <a:pt x="1368336" y="430282"/>
                  <a:pt x="1361765" y="421177"/>
                </a:cubicBezTo>
                <a:cubicBezTo>
                  <a:pt x="1355194" y="412072"/>
                  <a:pt x="1351909" y="396322"/>
                  <a:pt x="1351909" y="373925"/>
                </a:cubicBezTo>
                <a:cubicBezTo>
                  <a:pt x="1351909" y="351528"/>
                  <a:pt x="1355533" y="335996"/>
                  <a:pt x="1362783" y="327328"/>
                </a:cubicBezTo>
                <a:cubicBezTo>
                  <a:pt x="1370033" y="318660"/>
                  <a:pt x="1382425" y="314326"/>
                  <a:pt x="1399961" y="314326"/>
                </a:cubicBezTo>
                <a:close/>
                <a:moveTo>
                  <a:pt x="960896" y="314326"/>
                </a:moveTo>
                <a:cubicBezTo>
                  <a:pt x="975836" y="314326"/>
                  <a:pt x="987054" y="318823"/>
                  <a:pt x="994549" y="327815"/>
                </a:cubicBezTo>
                <a:cubicBezTo>
                  <a:pt x="1002044" y="336808"/>
                  <a:pt x="1005791" y="350938"/>
                  <a:pt x="1005791" y="370205"/>
                </a:cubicBezTo>
                <a:lnTo>
                  <a:pt x="1005791" y="379892"/>
                </a:lnTo>
                <a:lnTo>
                  <a:pt x="926178" y="379892"/>
                </a:lnTo>
                <a:cubicBezTo>
                  <a:pt x="926178" y="394191"/>
                  <a:pt x="928550" y="405003"/>
                  <a:pt x="933295" y="412328"/>
                </a:cubicBezTo>
                <a:cubicBezTo>
                  <a:pt x="938039" y="419653"/>
                  <a:pt x="946130" y="423315"/>
                  <a:pt x="957566" y="423315"/>
                </a:cubicBezTo>
                <a:cubicBezTo>
                  <a:pt x="969002" y="423315"/>
                  <a:pt x="980392" y="422805"/>
                  <a:pt x="991736" y="421786"/>
                </a:cubicBezTo>
                <a:lnTo>
                  <a:pt x="1000916" y="421068"/>
                </a:lnTo>
                <a:lnTo>
                  <a:pt x="1001530" y="432638"/>
                </a:lnTo>
                <a:cubicBezTo>
                  <a:pt x="983380" y="434102"/>
                  <a:pt x="968777" y="434834"/>
                  <a:pt x="957721" y="434834"/>
                </a:cubicBezTo>
                <a:cubicBezTo>
                  <a:pt x="941052" y="434677"/>
                  <a:pt x="929483" y="429589"/>
                  <a:pt x="923013" y="419570"/>
                </a:cubicBezTo>
                <a:cubicBezTo>
                  <a:pt x="916543" y="409551"/>
                  <a:pt x="913308" y="394516"/>
                  <a:pt x="913308" y="374466"/>
                </a:cubicBezTo>
                <a:cubicBezTo>
                  <a:pt x="913308" y="334373"/>
                  <a:pt x="929171" y="314326"/>
                  <a:pt x="960896" y="314326"/>
                </a:cubicBezTo>
                <a:close/>
                <a:moveTo>
                  <a:pt x="1098670" y="313873"/>
                </a:moveTo>
                <a:lnTo>
                  <a:pt x="1098670" y="326103"/>
                </a:lnTo>
                <a:cubicBezTo>
                  <a:pt x="1090976" y="327674"/>
                  <a:pt x="1083534" y="329985"/>
                  <a:pt x="1076345" y="333036"/>
                </a:cubicBezTo>
                <a:cubicBezTo>
                  <a:pt x="1069156" y="336086"/>
                  <a:pt x="1063826" y="338704"/>
                  <a:pt x="1060354" y="340890"/>
                </a:cubicBezTo>
                <a:lnTo>
                  <a:pt x="1054264" y="344587"/>
                </a:lnTo>
                <a:lnTo>
                  <a:pt x="1054264" y="432816"/>
                </a:lnTo>
                <a:lnTo>
                  <a:pt x="1041845" y="432816"/>
                </a:lnTo>
                <a:lnTo>
                  <a:pt x="1041845" y="316344"/>
                </a:lnTo>
                <a:lnTo>
                  <a:pt x="1054264" y="316344"/>
                </a:lnTo>
                <a:lnTo>
                  <a:pt x="1054264" y="333607"/>
                </a:lnTo>
                <a:cubicBezTo>
                  <a:pt x="1056421" y="330374"/>
                  <a:pt x="1062007" y="326674"/>
                  <a:pt x="1071022" y="322509"/>
                </a:cubicBezTo>
                <a:cubicBezTo>
                  <a:pt x="1080036" y="318345"/>
                  <a:pt x="1089252" y="315466"/>
                  <a:pt x="1098670" y="313873"/>
                </a:cubicBezTo>
                <a:close/>
                <a:moveTo>
                  <a:pt x="1572224" y="279790"/>
                </a:moveTo>
                <a:lnTo>
                  <a:pt x="1584643" y="279790"/>
                </a:lnTo>
                <a:lnTo>
                  <a:pt x="1584643" y="316344"/>
                </a:lnTo>
                <a:lnTo>
                  <a:pt x="1625459" y="316344"/>
                </a:lnTo>
                <a:lnTo>
                  <a:pt x="1625459" y="327864"/>
                </a:lnTo>
                <a:lnTo>
                  <a:pt x="1584643" y="327864"/>
                </a:lnTo>
                <a:lnTo>
                  <a:pt x="1584643" y="384332"/>
                </a:lnTo>
                <a:cubicBezTo>
                  <a:pt x="1584643" y="401296"/>
                  <a:pt x="1585741" y="412071"/>
                  <a:pt x="1587935" y="416659"/>
                </a:cubicBezTo>
                <a:cubicBezTo>
                  <a:pt x="1590129" y="421246"/>
                  <a:pt x="1595207" y="423540"/>
                  <a:pt x="1603167" y="423540"/>
                </a:cubicBezTo>
                <a:lnTo>
                  <a:pt x="1627024" y="421515"/>
                </a:lnTo>
                <a:lnTo>
                  <a:pt x="1627924" y="432998"/>
                </a:lnTo>
                <a:cubicBezTo>
                  <a:pt x="1616692" y="434372"/>
                  <a:pt x="1608380" y="435059"/>
                  <a:pt x="1602989" y="435059"/>
                </a:cubicBezTo>
                <a:cubicBezTo>
                  <a:pt x="1591618" y="435059"/>
                  <a:pt x="1583648" y="432081"/>
                  <a:pt x="1579079" y="426124"/>
                </a:cubicBezTo>
                <a:cubicBezTo>
                  <a:pt x="1574509" y="420168"/>
                  <a:pt x="1572224" y="409077"/>
                  <a:pt x="1572224" y="392854"/>
                </a:cubicBezTo>
                <a:lnTo>
                  <a:pt x="1572224" y="327864"/>
                </a:lnTo>
                <a:lnTo>
                  <a:pt x="1554508" y="327864"/>
                </a:lnTo>
                <a:lnTo>
                  <a:pt x="1554508" y="316344"/>
                </a:lnTo>
                <a:lnTo>
                  <a:pt x="1572224" y="316344"/>
                </a:lnTo>
                <a:close/>
                <a:moveTo>
                  <a:pt x="1124549" y="279790"/>
                </a:moveTo>
                <a:lnTo>
                  <a:pt x="1136969" y="279790"/>
                </a:lnTo>
                <a:lnTo>
                  <a:pt x="1136969" y="316344"/>
                </a:lnTo>
                <a:lnTo>
                  <a:pt x="1177784" y="316344"/>
                </a:lnTo>
                <a:lnTo>
                  <a:pt x="1177784" y="327864"/>
                </a:lnTo>
                <a:lnTo>
                  <a:pt x="1136969" y="327864"/>
                </a:lnTo>
                <a:lnTo>
                  <a:pt x="1136969" y="384332"/>
                </a:lnTo>
                <a:cubicBezTo>
                  <a:pt x="1136969" y="401296"/>
                  <a:pt x="1138066" y="412071"/>
                  <a:pt x="1140260" y="416659"/>
                </a:cubicBezTo>
                <a:cubicBezTo>
                  <a:pt x="1142454" y="421246"/>
                  <a:pt x="1147532" y="423540"/>
                  <a:pt x="1155492" y="423540"/>
                </a:cubicBezTo>
                <a:lnTo>
                  <a:pt x="1179349" y="421515"/>
                </a:lnTo>
                <a:lnTo>
                  <a:pt x="1180249" y="432998"/>
                </a:lnTo>
                <a:cubicBezTo>
                  <a:pt x="1169016" y="434372"/>
                  <a:pt x="1160705" y="435059"/>
                  <a:pt x="1155314" y="435059"/>
                </a:cubicBezTo>
                <a:cubicBezTo>
                  <a:pt x="1143943" y="435059"/>
                  <a:pt x="1135973" y="432081"/>
                  <a:pt x="1131404" y="426124"/>
                </a:cubicBezTo>
                <a:cubicBezTo>
                  <a:pt x="1126834" y="420168"/>
                  <a:pt x="1124549" y="409077"/>
                  <a:pt x="1124549" y="392854"/>
                </a:cubicBezTo>
                <a:lnTo>
                  <a:pt x="1124549" y="327864"/>
                </a:lnTo>
                <a:lnTo>
                  <a:pt x="1106833" y="327864"/>
                </a:lnTo>
                <a:lnTo>
                  <a:pt x="1106833" y="316344"/>
                </a:lnTo>
                <a:lnTo>
                  <a:pt x="1124549" y="316344"/>
                </a:lnTo>
                <a:close/>
                <a:moveTo>
                  <a:pt x="1641920" y="271492"/>
                </a:moveTo>
                <a:lnTo>
                  <a:pt x="1654339" y="271492"/>
                </a:lnTo>
                <a:lnTo>
                  <a:pt x="1654339" y="288169"/>
                </a:lnTo>
                <a:lnTo>
                  <a:pt x="1641920" y="288169"/>
                </a:lnTo>
                <a:close/>
                <a:moveTo>
                  <a:pt x="1308545" y="271492"/>
                </a:moveTo>
                <a:lnTo>
                  <a:pt x="1320964" y="271492"/>
                </a:lnTo>
                <a:lnTo>
                  <a:pt x="1320964" y="288169"/>
                </a:lnTo>
                <a:lnTo>
                  <a:pt x="1308545" y="288169"/>
                </a:lnTo>
                <a:close/>
                <a:moveTo>
                  <a:pt x="1194245" y="271492"/>
                </a:moveTo>
                <a:lnTo>
                  <a:pt x="1206664" y="271492"/>
                </a:lnTo>
                <a:lnTo>
                  <a:pt x="1206664" y="288169"/>
                </a:lnTo>
                <a:lnTo>
                  <a:pt x="1194245" y="288169"/>
                </a:lnTo>
                <a:close/>
                <a:moveTo>
                  <a:pt x="625659" y="271492"/>
                </a:moveTo>
                <a:lnTo>
                  <a:pt x="721954" y="271492"/>
                </a:lnTo>
                <a:lnTo>
                  <a:pt x="721954" y="283462"/>
                </a:lnTo>
                <a:lnTo>
                  <a:pt x="638304" y="283462"/>
                </a:lnTo>
                <a:lnTo>
                  <a:pt x="638304" y="344377"/>
                </a:lnTo>
                <a:lnTo>
                  <a:pt x="708498" y="344377"/>
                </a:lnTo>
                <a:lnTo>
                  <a:pt x="708498" y="356346"/>
                </a:lnTo>
                <a:lnTo>
                  <a:pt x="638304" y="356346"/>
                </a:lnTo>
                <a:lnTo>
                  <a:pt x="638304" y="420847"/>
                </a:lnTo>
                <a:lnTo>
                  <a:pt x="721954" y="420847"/>
                </a:lnTo>
                <a:lnTo>
                  <a:pt x="721954" y="432816"/>
                </a:lnTo>
                <a:lnTo>
                  <a:pt x="625659" y="432816"/>
                </a:lnTo>
                <a:close/>
                <a:moveTo>
                  <a:pt x="16059" y="271492"/>
                </a:moveTo>
                <a:lnTo>
                  <a:pt x="110560" y="271492"/>
                </a:lnTo>
                <a:lnTo>
                  <a:pt x="110560" y="283462"/>
                </a:lnTo>
                <a:lnTo>
                  <a:pt x="28704" y="283462"/>
                </a:lnTo>
                <a:lnTo>
                  <a:pt x="28704" y="349984"/>
                </a:lnTo>
                <a:lnTo>
                  <a:pt x="99123" y="349984"/>
                </a:lnTo>
                <a:lnTo>
                  <a:pt x="99123" y="361950"/>
                </a:lnTo>
                <a:lnTo>
                  <a:pt x="28704" y="361950"/>
                </a:lnTo>
                <a:lnTo>
                  <a:pt x="28704" y="432816"/>
                </a:lnTo>
                <a:lnTo>
                  <a:pt x="16059" y="432816"/>
                </a:lnTo>
                <a:close/>
                <a:moveTo>
                  <a:pt x="465962" y="270817"/>
                </a:moveTo>
                <a:lnTo>
                  <a:pt x="476971" y="275225"/>
                </a:lnTo>
                <a:lnTo>
                  <a:pt x="413820" y="433041"/>
                </a:lnTo>
                <a:lnTo>
                  <a:pt x="402879" y="429151"/>
                </a:lnTo>
                <a:close/>
                <a:moveTo>
                  <a:pt x="840105" y="269474"/>
                </a:moveTo>
                <a:cubicBezTo>
                  <a:pt x="853328" y="269474"/>
                  <a:pt x="867919" y="271046"/>
                  <a:pt x="883879" y="274189"/>
                </a:cubicBezTo>
                <a:lnTo>
                  <a:pt x="882946" y="285926"/>
                </a:lnTo>
                <a:cubicBezTo>
                  <a:pt x="867025" y="282938"/>
                  <a:pt x="853934" y="281444"/>
                  <a:pt x="843672" y="281444"/>
                </a:cubicBezTo>
                <a:cubicBezTo>
                  <a:pt x="833410" y="281444"/>
                  <a:pt x="825496" y="282585"/>
                  <a:pt x="819930" y="284869"/>
                </a:cubicBezTo>
                <a:cubicBezTo>
                  <a:pt x="814363" y="287153"/>
                  <a:pt x="810022" y="290061"/>
                  <a:pt x="806905" y="293595"/>
                </a:cubicBezTo>
                <a:cubicBezTo>
                  <a:pt x="803788" y="297129"/>
                  <a:pt x="801325" y="302114"/>
                  <a:pt x="799518" y="308551"/>
                </a:cubicBezTo>
                <a:cubicBezTo>
                  <a:pt x="797711" y="314987"/>
                  <a:pt x="796518" y="321456"/>
                  <a:pt x="795939" y="327958"/>
                </a:cubicBezTo>
                <a:cubicBezTo>
                  <a:pt x="795360" y="334460"/>
                  <a:pt x="795071" y="342719"/>
                  <a:pt x="795071" y="352733"/>
                </a:cubicBezTo>
                <a:cubicBezTo>
                  <a:pt x="795071" y="362747"/>
                  <a:pt x="795361" y="371010"/>
                  <a:pt x="795941" y="377520"/>
                </a:cubicBezTo>
                <a:cubicBezTo>
                  <a:pt x="796521" y="384030"/>
                  <a:pt x="797754" y="390407"/>
                  <a:pt x="799641" y="396651"/>
                </a:cubicBezTo>
                <a:cubicBezTo>
                  <a:pt x="801528" y="402895"/>
                  <a:pt x="804266" y="408969"/>
                  <a:pt x="807855" y="414875"/>
                </a:cubicBezTo>
                <a:cubicBezTo>
                  <a:pt x="814634" y="420201"/>
                  <a:pt x="825384" y="422865"/>
                  <a:pt x="840105" y="422865"/>
                </a:cubicBezTo>
                <a:cubicBezTo>
                  <a:pt x="851680" y="422865"/>
                  <a:pt x="865967" y="421294"/>
                  <a:pt x="882964" y="418154"/>
                </a:cubicBezTo>
                <a:lnTo>
                  <a:pt x="883879" y="429912"/>
                </a:lnTo>
                <a:cubicBezTo>
                  <a:pt x="867569" y="433194"/>
                  <a:pt x="853264" y="434834"/>
                  <a:pt x="840962" y="434834"/>
                </a:cubicBezTo>
                <a:cubicBezTo>
                  <a:pt x="828661" y="434834"/>
                  <a:pt x="818622" y="432988"/>
                  <a:pt x="810844" y="429294"/>
                </a:cubicBezTo>
                <a:cubicBezTo>
                  <a:pt x="803067" y="425601"/>
                  <a:pt x="797070" y="419927"/>
                  <a:pt x="792851" y="412273"/>
                </a:cubicBezTo>
                <a:cubicBezTo>
                  <a:pt x="788633" y="404618"/>
                  <a:pt x="785766" y="396170"/>
                  <a:pt x="784252" y="386928"/>
                </a:cubicBezTo>
                <a:cubicBezTo>
                  <a:pt x="782737" y="377687"/>
                  <a:pt x="781980" y="366988"/>
                  <a:pt x="781980" y="354831"/>
                </a:cubicBezTo>
                <a:cubicBezTo>
                  <a:pt x="781980" y="342675"/>
                  <a:pt x="782393" y="332762"/>
                  <a:pt x="783220" y="325092"/>
                </a:cubicBezTo>
                <a:cubicBezTo>
                  <a:pt x="784046" y="317422"/>
                  <a:pt x="785653" y="309892"/>
                  <a:pt x="788040" y="302502"/>
                </a:cubicBezTo>
                <a:cubicBezTo>
                  <a:pt x="790427" y="295111"/>
                  <a:pt x="793767" y="289111"/>
                  <a:pt x="798061" y="284501"/>
                </a:cubicBezTo>
                <a:cubicBezTo>
                  <a:pt x="807452" y="274483"/>
                  <a:pt x="821467" y="269474"/>
                  <a:pt x="840105" y="269474"/>
                </a:cubicBezTo>
                <a:close/>
                <a:moveTo>
                  <a:pt x="554355" y="269474"/>
                </a:moveTo>
                <a:cubicBezTo>
                  <a:pt x="567578" y="269474"/>
                  <a:pt x="582169" y="271046"/>
                  <a:pt x="598129" y="274189"/>
                </a:cubicBezTo>
                <a:lnTo>
                  <a:pt x="597196" y="285926"/>
                </a:lnTo>
                <a:cubicBezTo>
                  <a:pt x="581275" y="282938"/>
                  <a:pt x="568184" y="281444"/>
                  <a:pt x="557922" y="281444"/>
                </a:cubicBezTo>
                <a:cubicBezTo>
                  <a:pt x="547660" y="281444"/>
                  <a:pt x="539746" y="282585"/>
                  <a:pt x="534180" y="284869"/>
                </a:cubicBezTo>
                <a:cubicBezTo>
                  <a:pt x="528613" y="287153"/>
                  <a:pt x="524272" y="290061"/>
                  <a:pt x="521155" y="293595"/>
                </a:cubicBezTo>
                <a:cubicBezTo>
                  <a:pt x="518038" y="297129"/>
                  <a:pt x="515575" y="302114"/>
                  <a:pt x="513768" y="308551"/>
                </a:cubicBezTo>
                <a:cubicBezTo>
                  <a:pt x="511961" y="314987"/>
                  <a:pt x="510768" y="321456"/>
                  <a:pt x="510189" y="327958"/>
                </a:cubicBezTo>
                <a:cubicBezTo>
                  <a:pt x="509610" y="334460"/>
                  <a:pt x="509321" y="342719"/>
                  <a:pt x="509321" y="352733"/>
                </a:cubicBezTo>
                <a:cubicBezTo>
                  <a:pt x="509321" y="362747"/>
                  <a:pt x="509611" y="371010"/>
                  <a:pt x="510191" y="377520"/>
                </a:cubicBezTo>
                <a:cubicBezTo>
                  <a:pt x="510771" y="384030"/>
                  <a:pt x="512004" y="390407"/>
                  <a:pt x="513891" y="396651"/>
                </a:cubicBezTo>
                <a:cubicBezTo>
                  <a:pt x="515778" y="402895"/>
                  <a:pt x="518516" y="408969"/>
                  <a:pt x="522105" y="414875"/>
                </a:cubicBezTo>
                <a:cubicBezTo>
                  <a:pt x="528884" y="420201"/>
                  <a:pt x="539634" y="422865"/>
                  <a:pt x="554355" y="422865"/>
                </a:cubicBezTo>
                <a:cubicBezTo>
                  <a:pt x="565931" y="422865"/>
                  <a:pt x="580217" y="421294"/>
                  <a:pt x="597214" y="418154"/>
                </a:cubicBezTo>
                <a:lnTo>
                  <a:pt x="598129" y="429912"/>
                </a:lnTo>
                <a:cubicBezTo>
                  <a:pt x="581819" y="433194"/>
                  <a:pt x="567514" y="434834"/>
                  <a:pt x="555212" y="434834"/>
                </a:cubicBezTo>
                <a:cubicBezTo>
                  <a:pt x="542911" y="434834"/>
                  <a:pt x="532872" y="432988"/>
                  <a:pt x="525094" y="429294"/>
                </a:cubicBezTo>
                <a:cubicBezTo>
                  <a:pt x="517317" y="425601"/>
                  <a:pt x="511319" y="419927"/>
                  <a:pt x="507101" y="412273"/>
                </a:cubicBezTo>
                <a:cubicBezTo>
                  <a:pt x="502883" y="404618"/>
                  <a:pt x="500016" y="396170"/>
                  <a:pt x="498502" y="386928"/>
                </a:cubicBezTo>
                <a:cubicBezTo>
                  <a:pt x="496987" y="377687"/>
                  <a:pt x="496230" y="366988"/>
                  <a:pt x="496230" y="354831"/>
                </a:cubicBezTo>
                <a:cubicBezTo>
                  <a:pt x="496230" y="342675"/>
                  <a:pt x="496643" y="332762"/>
                  <a:pt x="497470" y="325092"/>
                </a:cubicBezTo>
                <a:cubicBezTo>
                  <a:pt x="498296" y="317422"/>
                  <a:pt x="499903" y="309892"/>
                  <a:pt x="502290" y="302502"/>
                </a:cubicBezTo>
                <a:cubicBezTo>
                  <a:pt x="504677" y="295111"/>
                  <a:pt x="508017" y="289111"/>
                  <a:pt x="512311" y="284501"/>
                </a:cubicBezTo>
                <a:cubicBezTo>
                  <a:pt x="521702" y="274483"/>
                  <a:pt x="535717" y="269474"/>
                  <a:pt x="554355" y="269474"/>
                </a:cubicBezTo>
                <a:close/>
                <a:moveTo>
                  <a:pt x="335280" y="269474"/>
                </a:moveTo>
                <a:cubicBezTo>
                  <a:pt x="348503" y="269474"/>
                  <a:pt x="363094" y="271046"/>
                  <a:pt x="379054" y="274189"/>
                </a:cubicBezTo>
                <a:lnTo>
                  <a:pt x="378121" y="285926"/>
                </a:lnTo>
                <a:cubicBezTo>
                  <a:pt x="362200" y="282938"/>
                  <a:pt x="349109" y="281444"/>
                  <a:pt x="338847" y="281444"/>
                </a:cubicBezTo>
                <a:cubicBezTo>
                  <a:pt x="328585" y="281444"/>
                  <a:pt x="320671" y="282585"/>
                  <a:pt x="315105" y="284869"/>
                </a:cubicBezTo>
                <a:cubicBezTo>
                  <a:pt x="309538" y="287153"/>
                  <a:pt x="305197" y="290061"/>
                  <a:pt x="302080" y="293595"/>
                </a:cubicBezTo>
                <a:cubicBezTo>
                  <a:pt x="298963" y="297129"/>
                  <a:pt x="296500" y="302114"/>
                  <a:pt x="294693" y="308551"/>
                </a:cubicBezTo>
                <a:cubicBezTo>
                  <a:pt x="292886" y="314987"/>
                  <a:pt x="291693" y="321456"/>
                  <a:pt x="291114" y="327958"/>
                </a:cubicBezTo>
                <a:cubicBezTo>
                  <a:pt x="290535" y="334460"/>
                  <a:pt x="290246" y="342719"/>
                  <a:pt x="290246" y="352733"/>
                </a:cubicBezTo>
                <a:cubicBezTo>
                  <a:pt x="290246" y="362747"/>
                  <a:pt x="290536" y="371010"/>
                  <a:pt x="291116" y="377520"/>
                </a:cubicBezTo>
                <a:cubicBezTo>
                  <a:pt x="291696" y="384030"/>
                  <a:pt x="292929" y="390407"/>
                  <a:pt x="294816" y="396651"/>
                </a:cubicBezTo>
                <a:cubicBezTo>
                  <a:pt x="296703" y="402895"/>
                  <a:pt x="299441" y="408969"/>
                  <a:pt x="303030" y="414875"/>
                </a:cubicBezTo>
                <a:cubicBezTo>
                  <a:pt x="309809" y="420201"/>
                  <a:pt x="320559" y="422865"/>
                  <a:pt x="335280" y="422865"/>
                </a:cubicBezTo>
                <a:cubicBezTo>
                  <a:pt x="346855" y="422865"/>
                  <a:pt x="361142" y="421294"/>
                  <a:pt x="378139" y="418154"/>
                </a:cubicBezTo>
                <a:lnTo>
                  <a:pt x="379054" y="429912"/>
                </a:lnTo>
                <a:cubicBezTo>
                  <a:pt x="362744" y="433194"/>
                  <a:pt x="348439" y="434834"/>
                  <a:pt x="336138" y="434834"/>
                </a:cubicBezTo>
                <a:cubicBezTo>
                  <a:pt x="323836" y="434834"/>
                  <a:pt x="313797" y="432988"/>
                  <a:pt x="306019" y="429294"/>
                </a:cubicBezTo>
                <a:cubicBezTo>
                  <a:pt x="298242" y="425601"/>
                  <a:pt x="292245" y="419927"/>
                  <a:pt x="288026" y="412273"/>
                </a:cubicBezTo>
                <a:cubicBezTo>
                  <a:pt x="283808" y="404618"/>
                  <a:pt x="280941" y="396170"/>
                  <a:pt x="279427" y="386928"/>
                </a:cubicBezTo>
                <a:cubicBezTo>
                  <a:pt x="277912" y="377687"/>
                  <a:pt x="277155" y="366988"/>
                  <a:pt x="277155" y="354831"/>
                </a:cubicBezTo>
                <a:cubicBezTo>
                  <a:pt x="277155" y="342675"/>
                  <a:pt x="277568" y="332762"/>
                  <a:pt x="278395" y="325092"/>
                </a:cubicBezTo>
                <a:cubicBezTo>
                  <a:pt x="279221" y="317422"/>
                  <a:pt x="280828" y="309892"/>
                  <a:pt x="283215" y="302502"/>
                </a:cubicBezTo>
                <a:cubicBezTo>
                  <a:pt x="285602" y="295111"/>
                  <a:pt x="288942" y="289111"/>
                  <a:pt x="293236" y="284501"/>
                </a:cubicBezTo>
                <a:cubicBezTo>
                  <a:pt x="302627" y="274483"/>
                  <a:pt x="316642" y="269474"/>
                  <a:pt x="335280" y="269474"/>
                </a:cubicBezTo>
                <a:close/>
                <a:moveTo>
                  <a:pt x="201930" y="269474"/>
                </a:moveTo>
                <a:cubicBezTo>
                  <a:pt x="215153" y="269474"/>
                  <a:pt x="229744" y="271046"/>
                  <a:pt x="245704" y="274189"/>
                </a:cubicBezTo>
                <a:lnTo>
                  <a:pt x="244771" y="285926"/>
                </a:lnTo>
                <a:cubicBezTo>
                  <a:pt x="228850" y="282938"/>
                  <a:pt x="215759" y="281444"/>
                  <a:pt x="205497" y="281444"/>
                </a:cubicBezTo>
                <a:cubicBezTo>
                  <a:pt x="195235" y="281444"/>
                  <a:pt x="187321" y="282585"/>
                  <a:pt x="181755" y="284869"/>
                </a:cubicBezTo>
                <a:cubicBezTo>
                  <a:pt x="176188" y="287153"/>
                  <a:pt x="171847" y="290061"/>
                  <a:pt x="168730" y="293595"/>
                </a:cubicBezTo>
                <a:cubicBezTo>
                  <a:pt x="165613" y="297129"/>
                  <a:pt x="163150" y="302114"/>
                  <a:pt x="161343" y="308551"/>
                </a:cubicBezTo>
                <a:cubicBezTo>
                  <a:pt x="159536" y="314987"/>
                  <a:pt x="158343" y="321456"/>
                  <a:pt x="157764" y="327958"/>
                </a:cubicBezTo>
                <a:cubicBezTo>
                  <a:pt x="157185" y="334460"/>
                  <a:pt x="156896" y="342719"/>
                  <a:pt x="156896" y="352733"/>
                </a:cubicBezTo>
                <a:cubicBezTo>
                  <a:pt x="156896" y="362747"/>
                  <a:pt x="157186" y="371010"/>
                  <a:pt x="157766" y="377520"/>
                </a:cubicBezTo>
                <a:cubicBezTo>
                  <a:pt x="158346" y="384030"/>
                  <a:pt x="159579" y="390407"/>
                  <a:pt x="161466" y="396651"/>
                </a:cubicBezTo>
                <a:cubicBezTo>
                  <a:pt x="163353" y="402895"/>
                  <a:pt x="166091" y="408969"/>
                  <a:pt x="169680" y="414875"/>
                </a:cubicBezTo>
                <a:cubicBezTo>
                  <a:pt x="176459" y="420201"/>
                  <a:pt x="187209" y="422865"/>
                  <a:pt x="201930" y="422865"/>
                </a:cubicBezTo>
                <a:cubicBezTo>
                  <a:pt x="213505" y="422865"/>
                  <a:pt x="227792" y="421294"/>
                  <a:pt x="244789" y="418154"/>
                </a:cubicBezTo>
                <a:lnTo>
                  <a:pt x="245704" y="429912"/>
                </a:lnTo>
                <a:cubicBezTo>
                  <a:pt x="229394" y="433194"/>
                  <a:pt x="215089" y="434834"/>
                  <a:pt x="202788" y="434834"/>
                </a:cubicBezTo>
                <a:cubicBezTo>
                  <a:pt x="190486" y="434834"/>
                  <a:pt x="180447" y="432988"/>
                  <a:pt x="172669" y="429294"/>
                </a:cubicBezTo>
                <a:cubicBezTo>
                  <a:pt x="164892" y="425601"/>
                  <a:pt x="158895" y="419927"/>
                  <a:pt x="154676" y="412273"/>
                </a:cubicBezTo>
                <a:cubicBezTo>
                  <a:pt x="150458" y="404618"/>
                  <a:pt x="147591" y="396170"/>
                  <a:pt x="146077" y="386928"/>
                </a:cubicBezTo>
                <a:cubicBezTo>
                  <a:pt x="144562" y="377687"/>
                  <a:pt x="143805" y="366988"/>
                  <a:pt x="143805" y="354831"/>
                </a:cubicBezTo>
                <a:cubicBezTo>
                  <a:pt x="143805" y="342675"/>
                  <a:pt x="144218" y="332762"/>
                  <a:pt x="145045" y="325092"/>
                </a:cubicBezTo>
                <a:cubicBezTo>
                  <a:pt x="145871" y="317422"/>
                  <a:pt x="147478" y="309892"/>
                  <a:pt x="149865" y="302502"/>
                </a:cubicBezTo>
                <a:cubicBezTo>
                  <a:pt x="152252" y="295111"/>
                  <a:pt x="155592" y="289111"/>
                  <a:pt x="159886" y="284501"/>
                </a:cubicBezTo>
                <a:cubicBezTo>
                  <a:pt x="169277" y="274483"/>
                  <a:pt x="183292" y="269474"/>
                  <a:pt x="201930" y="269474"/>
                </a:cubicBezTo>
                <a:close/>
                <a:moveTo>
                  <a:pt x="1266453" y="262748"/>
                </a:moveTo>
                <a:lnTo>
                  <a:pt x="1290291" y="263523"/>
                </a:lnTo>
                <a:lnTo>
                  <a:pt x="1290291" y="274714"/>
                </a:lnTo>
                <a:cubicBezTo>
                  <a:pt x="1279121" y="274417"/>
                  <a:pt x="1271481" y="274268"/>
                  <a:pt x="1267371" y="274268"/>
                </a:cubicBezTo>
                <a:cubicBezTo>
                  <a:pt x="1260270" y="274268"/>
                  <a:pt x="1255437" y="276207"/>
                  <a:pt x="1252872" y="280086"/>
                </a:cubicBezTo>
                <a:cubicBezTo>
                  <a:pt x="1250308" y="283965"/>
                  <a:pt x="1249025" y="292252"/>
                  <a:pt x="1249025" y="304947"/>
                </a:cubicBezTo>
                <a:lnTo>
                  <a:pt x="1249025" y="316344"/>
                </a:lnTo>
                <a:lnTo>
                  <a:pt x="1285355" y="316344"/>
                </a:lnTo>
                <a:lnTo>
                  <a:pt x="1285355" y="327864"/>
                </a:lnTo>
                <a:lnTo>
                  <a:pt x="1249025" y="327864"/>
                </a:lnTo>
                <a:lnTo>
                  <a:pt x="1249025" y="432816"/>
                </a:lnTo>
                <a:lnTo>
                  <a:pt x="1236606" y="432816"/>
                </a:lnTo>
                <a:lnTo>
                  <a:pt x="1236606" y="327864"/>
                </a:lnTo>
                <a:lnTo>
                  <a:pt x="1221133" y="327864"/>
                </a:lnTo>
                <a:lnTo>
                  <a:pt x="1221133" y="316344"/>
                </a:lnTo>
                <a:lnTo>
                  <a:pt x="1236606" y="316344"/>
                </a:lnTo>
                <a:lnTo>
                  <a:pt x="1236606" y="304721"/>
                </a:lnTo>
                <a:cubicBezTo>
                  <a:pt x="1236606" y="288612"/>
                  <a:pt x="1238884" y="277590"/>
                  <a:pt x="1243439" y="271653"/>
                </a:cubicBezTo>
                <a:cubicBezTo>
                  <a:pt x="1247994" y="265717"/>
                  <a:pt x="1255666" y="262748"/>
                  <a:pt x="1266453" y="262748"/>
                </a:cubicBezTo>
                <a:close/>
                <a:moveTo>
                  <a:pt x="295809" y="158191"/>
                </a:moveTo>
                <a:cubicBezTo>
                  <a:pt x="292456" y="160934"/>
                  <a:pt x="290094" y="163487"/>
                  <a:pt x="288722" y="165849"/>
                </a:cubicBezTo>
                <a:cubicBezTo>
                  <a:pt x="287350" y="168212"/>
                  <a:pt x="286665" y="171069"/>
                  <a:pt x="286665" y="174422"/>
                </a:cubicBezTo>
                <a:cubicBezTo>
                  <a:pt x="286665" y="179756"/>
                  <a:pt x="288798" y="183566"/>
                  <a:pt x="293065" y="185852"/>
                </a:cubicBezTo>
                <a:cubicBezTo>
                  <a:pt x="297333" y="188138"/>
                  <a:pt x="304648" y="189281"/>
                  <a:pt x="315011" y="189281"/>
                </a:cubicBezTo>
                <a:cubicBezTo>
                  <a:pt x="333451" y="189281"/>
                  <a:pt x="342672" y="184023"/>
                  <a:pt x="342672" y="173507"/>
                </a:cubicBezTo>
                <a:cubicBezTo>
                  <a:pt x="342672" y="167564"/>
                  <a:pt x="341033" y="163792"/>
                  <a:pt x="337757" y="162192"/>
                </a:cubicBezTo>
                <a:cubicBezTo>
                  <a:pt x="334480" y="160592"/>
                  <a:pt x="327965" y="159715"/>
                  <a:pt x="318211" y="159563"/>
                </a:cubicBezTo>
                <a:close/>
                <a:moveTo>
                  <a:pt x="1247623" y="123673"/>
                </a:moveTo>
                <a:lnTo>
                  <a:pt x="1274369" y="123673"/>
                </a:lnTo>
                <a:lnTo>
                  <a:pt x="1274369" y="156591"/>
                </a:lnTo>
                <a:lnTo>
                  <a:pt x="1247623" y="156591"/>
                </a:lnTo>
                <a:close/>
                <a:moveTo>
                  <a:pt x="309525" y="59436"/>
                </a:moveTo>
                <a:cubicBezTo>
                  <a:pt x="295504" y="59436"/>
                  <a:pt x="288493" y="66218"/>
                  <a:pt x="288493" y="79781"/>
                </a:cubicBezTo>
                <a:cubicBezTo>
                  <a:pt x="288493" y="86792"/>
                  <a:pt x="290170" y="91935"/>
                  <a:pt x="293523" y="95212"/>
                </a:cubicBezTo>
                <a:cubicBezTo>
                  <a:pt x="296875" y="98489"/>
                  <a:pt x="302286" y="100127"/>
                  <a:pt x="309753" y="100127"/>
                </a:cubicBezTo>
                <a:cubicBezTo>
                  <a:pt x="317221" y="100127"/>
                  <a:pt x="322593" y="98489"/>
                  <a:pt x="325870" y="95212"/>
                </a:cubicBezTo>
                <a:cubicBezTo>
                  <a:pt x="329146" y="91935"/>
                  <a:pt x="330784" y="86792"/>
                  <a:pt x="330784" y="79781"/>
                </a:cubicBezTo>
                <a:cubicBezTo>
                  <a:pt x="330784" y="72771"/>
                  <a:pt x="329108" y="67628"/>
                  <a:pt x="325755" y="64351"/>
                </a:cubicBezTo>
                <a:cubicBezTo>
                  <a:pt x="322402" y="61074"/>
                  <a:pt x="316992" y="59436"/>
                  <a:pt x="309525" y="59436"/>
                </a:cubicBezTo>
                <a:close/>
                <a:moveTo>
                  <a:pt x="1247623" y="54407"/>
                </a:moveTo>
                <a:lnTo>
                  <a:pt x="1274369" y="54407"/>
                </a:lnTo>
                <a:lnTo>
                  <a:pt x="1274369" y="87325"/>
                </a:lnTo>
                <a:lnTo>
                  <a:pt x="1247623" y="87325"/>
                </a:lnTo>
                <a:close/>
                <a:moveTo>
                  <a:pt x="390373" y="42291"/>
                </a:moveTo>
                <a:lnTo>
                  <a:pt x="415290" y="42291"/>
                </a:lnTo>
                <a:lnTo>
                  <a:pt x="415290" y="102184"/>
                </a:lnTo>
                <a:cubicBezTo>
                  <a:pt x="415290" y="115900"/>
                  <a:pt x="416433" y="125120"/>
                  <a:pt x="418719" y="129845"/>
                </a:cubicBezTo>
                <a:cubicBezTo>
                  <a:pt x="421005" y="134569"/>
                  <a:pt x="426339" y="136931"/>
                  <a:pt x="434721" y="136931"/>
                </a:cubicBezTo>
                <a:cubicBezTo>
                  <a:pt x="442951" y="136931"/>
                  <a:pt x="450495" y="135407"/>
                  <a:pt x="457353" y="132359"/>
                </a:cubicBezTo>
                <a:lnTo>
                  <a:pt x="460782" y="130988"/>
                </a:lnTo>
                <a:lnTo>
                  <a:pt x="460782" y="42291"/>
                </a:lnTo>
                <a:lnTo>
                  <a:pt x="485470" y="42291"/>
                </a:lnTo>
                <a:lnTo>
                  <a:pt x="485470" y="156591"/>
                </a:lnTo>
                <a:lnTo>
                  <a:pt x="460782" y="156591"/>
                </a:lnTo>
                <a:lnTo>
                  <a:pt x="460782" y="149504"/>
                </a:lnTo>
                <a:cubicBezTo>
                  <a:pt x="449656" y="155905"/>
                  <a:pt x="439369" y="159106"/>
                  <a:pt x="429921" y="159106"/>
                </a:cubicBezTo>
                <a:cubicBezTo>
                  <a:pt x="414223" y="159106"/>
                  <a:pt x="403708" y="154877"/>
                  <a:pt x="398374" y="146418"/>
                </a:cubicBezTo>
                <a:cubicBezTo>
                  <a:pt x="393040" y="137960"/>
                  <a:pt x="390373" y="123139"/>
                  <a:pt x="390373" y="101956"/>
                </a:cubicBezTo>
                <a:close/>
                <a:moveTo>
                  <a:pt x="142723" y="42291"/>
                </a:moveTo>
                <a:lnTo>
                  <a:pt x="167640" y="42291"/>
                </a:lnTo>
                <a:lnTo>
                  <a:pt x="167640" y="102184"/>
                </a:lnTo>
                <a:cubicBezTo>
                  <a:pt x="167640" y="115900"/>
                  <a:pt x="168783" y="125120"/>
                  <a:pt x="171069" y="129845"/>
                </a:cubicBezTo>
                <a:cubicBezTo>
                  <a:pt x="173355" y="134569"/>
                  <a:pt x="178689" y="136931"/>
                  <a:pt x="187071" y="136931"/>
                </a:cubicBezTo>
                <a:cubicBezTo>
                  <a:pt x="195301" y="136931"/>
                  <a:pt x="202845" y="135407"/>
                  <a:pt x="209703" y="132359"/>
                </a:cubicBezTo>
                <a:lnTo>
                  <a:pt x="213132" y="130988"/>
                </a:lnTo>
                <a:lnTo>
                  <a:pt x="213132" y="42291"/>
                </a:lnTo>
                <a:lnTo>
                  <a:pt x="237820" y="42291"/>
                </a:lnTo>
                <a:lnTo>
                  <a:pt x="237820" y="156591"/>
                </a:lnTo>
                <a:lnTo>
                  <a:pt x="213132" y="156591"/>
                </a:lnTo>
                <a:lnTo>
                  <a:pt x="213132" y="149504"/>
                </a:lnTo>
                <a:cubicBezTo>
                  <a:pt x="202006" y="155905"/>
                  <a:pt x="191719" y="159106"/>
                  <a:pt x="182271" y="159106"/>
                </a:cubicBezTo>
                <a:cubicBezTo>
                  <a:pt x="166573" y="159106"/>
                  <a:pt x="156058" y="154877"/>
                  <a:pt x="150724" y="146418"/>
                </a:cubicBezTo>
                <a:cubicBezTo>
                  <a:pt x="145390" y="137960"/>
                  <a:pt x="142723" y="123139"/>
                  <a:pt x="142723" y="101956"/>
                </a:cubicBezTo>
                <a:close/>
                <a:moveTo>
                  <a:pt x="552145" y="40005"/>
                </a:moveTo>
                <a:cubicBezTo>
                  <a:pt x="561899" y="40005"/>
                  <a:pt x="573862" y="41224"/>
                  <a:pt x="588036" y="43663"/>
                </a:cubicBezTo>
                <a:lnTo>
                  <a:pt x="595122" y="45034"/>
                </a:lnTo>
                <a:lnTo>
                  <a:pt x="594665" y="65837"/>
                </a:lnTo>
                <a:cubicBezTo>
                  <a:pt x="576682" y="63398"/>
                  <a:pt x="563652" y="62179"/>
                  <a:pt x="555574" y="62179"/>
                </a:cubicBezTo>
                <a:cubicBezTo>
                  <a:pt x="547497" y="62179"/>
                  <a:pt x="541897" y="63132"/>
                  <a:pt x="538772" y="65037"/>
                </a:cubicBezTo>
                <a:cubicBezTo>
                  <a:pt x="535648" y="66942"/>
                  <a:pt x="534086" y="69952"/>
                  <a:pt x="534086" y="74066"/>
                </a:cubicBezTo>
                <a:cubicBezTo>
                  <a:pt x="534086" y="78181"/>
                  <a:pt x="535801" y="81077"/>
                  <a:pt x="539230" y="82753"/>
                </a:cubicBezTo>
                <a:cubicBezTo>
                  <a:pt x="542659" y="84430"/>
                  <a:pt x="550736" y="86373"/>
                  <a:pt x="563461" y="88583"/>
                </a:cubicBezTo>
                <a:cubicBezTo>
                  <a:pt x="576187" y="90792"/>
                  <a:pt x="585216" y="94259"/>
                  <a:pt x="590550" y="98984"/>
                </a:cubicBezTo>
                <a:cubicBezTo>
                  <a:pt x="595884" y="103708"/>
                  <a:pt x="598551" y="112090"/>
                  <a:pt x="598551" y="124130"/>
                </a:cubicBezTo>
                <a:cubicBezTo>
                  <a:pt x="598551" y="136169"/>
                  <a:pt x="594703" y="145009"/>
                  <a:pt x="587007" y="150647"/>
                </a:cubicBezTo>
                <a:cubicBezTo>
                  <a:pt x="579311" y="156286"/>
                  <a:pt x="568071" y="159106"/>
                  <a:pt x="553288" y="159106"/>
                </a:cubicBezTo>
                <a:cubicBezTo>
                  <a:pt x="543992" y="159106"/>
                  <a:pt x="532257" y="157810"/>
                  <a:pt x="518084" y="155219"/>
                </a:cubicBezTo>
                <a:lnTo>
                  <a:pt x="510997" y="154076"/>
                </a:lnTo>
                <a:lnTo>
                  <a:pt x="511912" y="133274"/>
                </a:lnTo>
                <a:cubicBezTo>
                  <a:pt x="530200" y="135712"/>
                  <a:pt x="543382" y="136931"/>
                  <a:pt x="551460" y="136931"/>
                </a:cubicBezTo>
                <a:cubicBezTo>
                  <a:pt x="559537" y="136931"/>
                  <a:pt x="565290" y="135941"/>
                  <a:pt x="568719" y="133960"/>
                </a:cubicBezTo>
                <a:cubicBezTo>
                  <a:pt x="572148" y="131978"/>
                  <a:pt x="573862" y="128702"/>
                  <a:pt x="573862" y="124130"/>
                </a:cubicBezTo>
                <a:cubicBezTo>
                  <a:pt x="573862" y="119558"/>
                  <a:pt x="572224" y="116396"/>
                  <a:pt x="568948" y="114643"/>
                </a:cubicBezTo>
                <a:cubicBezTo>
                  <a:pt x="565671" y="112890"/>
                  <a:pt x="557822" y="110985"/>
                  <a:pt x="545402" y="108928"/>
                </a:cubicBezTo>
                <a:cubicBezTo>
                  <a:pt x="532981" y="106871"/>
                  <a:pt x="523875" y="103632"/>
                  <a:pt x="518084" y="99212"/>
                </a:cubicBezTo>
                <a:cubicBezTo>
                  <a:pt x="512293" y="94793"/>
                  <a:pt x="509397" y="86716"/>
                  <a:pt x="509397" y="74981"/>
                </a:cubicBezTo>
                <a:cubicBezTo>
                  <a:pt x="509397" y="63246"/>
                  <a:pt x="513398" y="54483"/>
                  <a:pt x="521399" y="48692"/>
                </a:cubicBezTo>
                <a:cubicBezTo>
                  <a:pt x="529400" y="42901"/>
                  <a:pt x="539649" y="40005"/>
                  <a:pt x="552145" y="40005"/>
                </a:cubicBezTo>
                <a:close/>
                <a:moveTo>
                  <a:pt x="309525" y="40005"/>
                </a:moveTo>
                <a:cubicBezTo>
                  <a:pt x="316230" y="40005"/>
                  <a:pt x="322860" y="40767"/>
                  <a:pt x="329413" y="42291"/>
                </a:cubicBezTo>
                <a:lnTo>
                  <a:pt x="332842" y="42977"/>
                </a:lnTo>
                <a:lnTo>
                  <a:pt x="368275" y="42062"/>
                </a:lnTo>
                <a:lnTo>
                  <a:pt x="368275" y="62179"/>
                </a:lnTo>
                <a:lnTo>
                  <a:pt x="349301" y="61036"/>
                </a:lnTo>
                <a:cubicBezTo>
                  <a:pt x="353416" y="66370"/>
                  <a:pt x="355473" y="72619"/>
                  <a:pt x="355473" y="79781"/>
                </a:cubicBezTo>
                <a:cubicBezTo>
                  <a:pt x="355473" y="94717"/>
                  <a:pt x="351701" y="105042"/>
                  <a:pt x="344158" y="110757"/>
                </a:cubicBezTo>
                <a:cubicBezTo>
                  <a:pt x="336614" y="116472"/>
                  <a:pt x="324841" y="119329"/>
                  <a:pt x="308839" y="119329"/>
                </a:cubicBezTo>
                <a:cubicBezTo>
                  <a:pt x="304876" y="119329"/>
                  <a:pt x="301524" y="119024"/>
                  <a:pt x="298780" y="118415"/>
                </a:cubicBezTo>
                <a:cubicBezTo>
                  <a:pt x="296647" y="123596"/>
                  <a:pt x="295580" y="127597"/>
                  <a:pt x="295580" y="130416"/>
                </a:cubicBezTo>
                <a:cubicBezTo>
                  <a:pt x="295580" y="133236"/>
                  <a:pt x="296990" y="135179"/>
                  <a:pt x="299809" y="136246"/>
                </a:cubicBezTo>
                <a:cubicBezTo>
                  <a:pt x="302629" y="137312"/>
                  <a:pt x="309448" y="137922"/>
                  <a:pt x="320269" y="138074"/>
                </a:cubicBezTo>
                <a:cubicBezTo>
                  <a:pt x="338404" y="138227"/>
                  <a:pt x="350825" y="140665"/>
                  <a:pt x="357531" y="145390"/>
                </a:cubicBezTo>
                <a:cubicBezTo>
                  <a:pt x="364236" y="150114"/>
                  <a:pt x="367589" y="159029"/>
                  <a:pt x="367589" y="172136"/>
                </a:cubicBezTo>
                <a:cubicBezTo>
                  <a:pt x="367589" y="197129"/>
                  <a:pt x="349530" y="209626"/>
                  <a:pt x="313411" y="209626"/>
                </a:cubicBezTo>
                <a:cubicBezTo>
                  <a:pt x="296037" y="209626"/>
                  <a:pt x="283159" y="207264"/>
                  <a:pt x="274777" y="202540"/>
                </a:cubicBezTo>
                <a:cubicBezTo>
                  <a:pt x="266395" y="197815"/>
                  <a:pt x="262204" y="189205"/>
                  <a:pt x="262204" y="176708"/>
                </a:cubicBezTo>
                <a:cubicBezTo>
                  <a:pt x="262204" y="171069"/>
                  <a:pt x="263576" y="166230"/>
                  <a:pt x="266319" y="162192"/>
                </a:cubicBezTo>
                <a:cubicBezTo>
                  <a:pt x="269062" y="158153"/>
                  <a:pt x="273482" y="153772"/>
                  <a:pt x="279578" y="149047"/>
                </a:cubicBezTo>
                <a:cubicBezTo>
                  <a:pt x="274549" y="145694"/>
                  <a:pt x="272034" y="140132"/>
                  <a:pt x="272034" y="132359"/>
                </a:cubicBezTo>
                <a:cubicBezTo>
                  <a:pt x="272034" y="129311"/>
                  <a:pt x="274092" y="124358"/>
                  <a:pt x="278206" y="117500"/>
                </a:cubicBezTo>
                <a:lnTo>
                  <a:pt x="280264" y="114071"/>
                </a:lnTo>
                <a:cubicBezTo>
                  <a:pt x="269291" y="107518"/>
                  <a:pt x="263805" y="96088"/>
                  <a:pt x="263805" y="79781"/>
                </a:cubicBezTo>
                <a:cubicBezTo>
                  <a:pt x="263805" y="66065"/>
                  <a:pt x="267919" y="56007"/>
                  <a:pt x="276149" y="49606"/>
                </a:cubicBezTo>
                <a:cubicBezTo>
                  <a:pt x="284379" y="43205"/>
                  <a:pt x="295504" y="40005"/>
                  <a:pt x="309525" y="40005"/>
                </a:cubicBezTo>
                <a:close/>
                <a:moveTo>
                  <a:pt x="926211" y="25375"/>
                </a:moveTo>
                <a:cubicBezTo>
                  <a:pt x="915238" y="25375"/>
                  <a:pt x="907352" y="29528"/>
                  <a:pt x="902551" y="37833"/>
                </a:cubicBezTo>
                <a:cubicBezTo>
                  <a:pt x="897751" y="46139"/>
                  <a:pt x="895350" y="60731"/>
                  <a:pt x="895350" y="81610"/>
                </a:cubicBezTo>
                <a:cubicBezTo>
                  <a:pt x="895350" y="102489"/>
                  <a:pt x="897827" y="116929"/>
                  <a:pt x="902780" y="124930"/>
                </a:cubicBezTo>
                <a:cubicBezTo>
                  <a:pt x="907733" y="132931"/>
                  <a:pt x="915581" y="136931"/>
                  <a:pt x="926326" y="136931"/>
                </a:cubicBezTo>
                <a:cubicBezTo>
                  <a:pt x="937070" y="136931"/>
                  <a:pt x="944842" y="132931"/>
                  <a:pt x="949643" y="124930"/>
                </a:cubicBezTo>
                <a:cubicBezTo>
                  <a:pt x="954443" y="116929"/>
                  <a:pt x="956844" y="102489"/>
                  <a:pt x="956844" y="81610"/>
                </a:cubicBezTo>
                <a:cubicBezTo>
                  <a:pt x="956844" y="60731"/>
                  <a:pt x="954481" y="46139"/>
                  <a:pt x="949757" y="37833"/>
                </a:cubicBezTo>
                <a:cubicBezTo>
                  <a:pt x="945033" y="29528"/>
                  <a:pt x="937184" y="25375"/>
                  <a:pt x="926211" y="25375"/>
                </a:cubicBezTo>
                <a:close/>
                <a:moveTo>
                  <a:pt x="58293" y="21260"/>
                </a:moveTo>
                <a:lnTo>
                  <a:pt x="38862" y="100584"/>
                </a:lnTo>
                <a:lnTo>
                  <a:pt x="88926" y="100584"/>
                </a:lnTo>
                <a:lnTo>
                  <a:pt x="69723" y="21260"/>
                </a:lnTo>
                <a:close/>
                <a:moveTo>
                  <a:pt x="625374" y="9144"/>
                </a:moveTo>
                <a:lnTo>
                  <a:pt x="650062" y="9144"/>
                </a:lnTo>
                <a:lnTo>
                  <a:pt x="650062" y="42291"/>
                </a:lnTo>
                <a:lnTo>
                  <a:pt x="681609" y="42291"/>
                </a:lnTo>
                <a:lnTo>
                  <a:pt x="681609" y="63551"/>
                </a:lnTo>
                <a:lnTo>
                  <a:pt x="650062" y="63551"/>
                </a:lnTo>
                <a:lnTo>
                  <a:pt x="650062" y="113843"/>
                </a:lnTo>
                <a:cubicBezTo>
                  <a:pt x="650062" y="123139"/>
                  <a:pt x="650748" y="129311"/>
                  <a:pt x="652120" y="132359"/>
                </a:cubicBezTo>
                <a:cubicBezTo>
                  <a:pt x="653491" y="135407"/>
                  <a:pt x="656997" y="136931"/>
                  <a:pt x="662635" y="136931"/>
                </a:cubicBezTo>
                <a:lnTo>
                  <a:pt x="681381" y="136246"/>
                </a:lnTo>
                <a:lnTo>
                  <a:pt x="682524" y="156134"/>
                </a:lnTo>
                <a:cubicBezTo>
                  <a:pt x="672313" y="158115"/>
                  <a:pt x="664540" y="159106"/>
                  <a:pt x="659206" y="159106"/>
                </a:cubicBezTo>
                <a:cubicBezTo>
                  <a:pt x="646252" y="159106"/>
                  <a:pt x="637375" y="156134"/>
                  <a:pt x="632574" y="150190"/>
                </a:cubicBezTo>
                <a:cubicBezTo>
                  <a:pt x="627774" y="144247"/>
                  <a:pt x="625374" y="133045"/>
                  <a:pt x="625374" y="116586"/>
                </a:cubicBezTo>
                <a:lnTo>
                  <a:pt x="625374" y="63551"/>
                </a:lnTo>
                <a:lnTo>
                  <a:pt x="610743" y="63551"/>
                </a:lnTo>
                <a:lnTo>
                  <a:pt x="610743" y="42291"/>
                </a:lnTo>
                <a:lnTo>
                  <a:pt x="625374" y="42291"/>
                </a:lnTo>
                <a:close/>
                <a:moveTo>
                  <a:pt x="1130199" y="5715"/>
                </a:moveTo>
                <a:lnTo>
                  <a:pt x="1220496" y="5715"/>
                </a:lnTo>
                <a:lnTo>
                  <a:pt x="1220496" y="28118"/>
                </a:lnTo>
                <a:lnTo>
                  <a:pt x="1150544" y="28118"/>
                </a:lnTo>
                <a:lnTo>
                  <a:pt x="1146658" y="67894"/>
                </a:lnTo>
                <a:cubicBezTo>
                  <a:pt x="1157021" y="63170"/>
                  <a:pt x="1167232" y="60808"/>
                  <a:pt x="1177290" y="60808"/>
                </a:cubicBezTo>
                <a:cubicBezTo>
                  <a:pt x="1209599" y="60808"/>
                  <a:pt x="1225753" y="75895"/>
                  <a:pt x="1225753" y="106070"/>
                </a:cubicBezTo>
                <a:cubicBezTo>
                  <a:pt x="1225753" y="123139"/>
                  <a:pt x="1221296" y="136246"/>
                  <a:pt x="1212380" y="145390"/>
                </a:cubicBezTo>
                <a:cubicBezTo>
                  <a:pt x="1203465" y="154534"/>
                  <a:pt x="1190854" y="159106"/>
                  <a:pt x="1174547" y="159106"/>
                </a:cubicBezTo>
                <a:cubicBezTo>
                  <a:pt x="1167689" y="159106"/>
                  <a:pt x="1159917" y="158458"/>
                  <a:pt x="1151230" y="157163"/>
                </a:cubicBezTo>
                <a:cubicBezTo>
                  <a:pt x="1142543" y="155867"/>
                  <a:pt x="1135609" y="154610"/>
                  <a:pt x="1130427" y="153391"/>
                </a:cubicBezTo>
                <a:lnTo>
                  <a:pt x="1122655" y="151333"/>
                </a:lnTo>
                <a:lnTo>
                  <a:pt x="1125398" y="132131"/>
                </a:lnTo>
                <a:cubicBezTo>
                  <a:pt x="1143381" y="135179"/>
                  <a:pt x="1158774" y="136703"/>
                  <a:pt x="1171575" y="136703"/>
                </a:cubicBezTo>
                <a:cubicBezTo>
                  <a:pt x="1180414" y="136703"/>
                  <a:pt x="1187272" y="134264"/>
                  <a:pt x="1192149" y="129388"/>
                </a:cubicBezTo>
                <a:cubicBezTo>
                  <a:pt x="1197026" y="124511"/>
                  <a:pt x="1199464" y="117577"/>
                  <a:pt x="1199464" y="108585"/>
                </a:cubicBezTo>
                <a:cubicBezTo>
                  <a:pt x="1199464" y="99593"/>
                  <a:pt x="1197331" y="93116"/>
                  <a:pt x="1193064" y="89154"/>
                </a:cubicBezTo>
                <a:cubicBezTo>
                  <a:pt x="1188796" y="85192"/>
                  <a:pt x="1183234" y="83210"/>
                  <a:pt x="1176376" y="83210"/>
                </a:cubicBezTo>
                <a:cubicBezTo>
                  <a:pt x="1164031" y="83210"/>
                  <a:pt x="1153973" y="84734"/>
                  <a:pt x="1146201" y="87782"/>
                </a:cubicBezTo>
                <a:lnTo>
                  <a:pt x="1142086" y="89383"/>
                </a:lnTo>
                <a:lnTo>
                  <a:pt x="1126084" y="85954"/>
                </a:lnTo>
                <a:close/>
                <a:moveTo>
                  <a:pt x="1055294" y="5715"/>
                </a:moveTo>
                <a:lnTo>
                  <a:pt x="1078611" y="5715"/>
                </a:lnTo>
                <a:lnTo>
                  <a:pt x="1078611" y="156591"/>
                </a:lnTo>
                <a:lnTo>
                  <a:pt x="1053237" y="156591"/>
                </a:lnTo>
                <a:lnTo>
                  <a:pt x="1053237" y="34519"/>
                </a:lnTo>
                <a:lnTo>
                  <a:pt x="1017804" y="57379"/>
                </a:lnTo>
                <a:lnTo>
                  <a:pt x="1006145" y="38405"/>
                </a:lnTo>
                <a:close/>
                <a:moveTo>
                  <a:pt x="926211" y="3200"/>
                </a:moveTo>
                <a:cubicBezTo>
                  <a:pt x="945261" y="3200"/>
                  <a:pt x="959511" y="9296"/>
                  <a:pt x="968959" y="21488"/>
                </a:cubicBezTo>
                <a:cubicBezTo>
                  <a:pt x="978408" y="33680"/>
                  <a:pt x="983133" y="53835"/>
                  <a:pt x="983133" y="81953"/>
                </a:cubicBezTo>
                <a:cubicBezTo>
                  <a:pt x="983133" y="110071"/>
                  <a:pt x="978370" y="129959"/>
                  <a:pt x="968845" y="141618"/>
                </a:cubicBezTo>
                <a:cubicBezTo>
                  <a:pt x="959320" y="153276"/>
                  <a:pt x="945071" y="159106"/>
                  <a:pt x="926097" y="159106"/>
                </a:cubicBezTo>
                <a:cubicBezTo>
                  <a:pt x="907123" y="159106"/>
                  <a:pt x="892874" y="153314"/>
                  <a:pt x="883349" y="141732"/>
                </a:cubicBezTo>
                <a:cubicBezTo>
                  <a:pt x="873824" y="130150"/>
                  <a:pt x="869061" y="110300"/>
                  <a:pt x="869061" y="82182"/>
                </a:cubicBezTo>
                <a:cubicBezTo>
                  <a:pt x="869061" y="54064"/>
                  <a:pt x="873824" y="33871"/>
                  <a:pt x="883349" y="21603"/>
                </a:cubicBezTo>
                <a:cubicBezTo>
                  <a:pt x="892874" y="9335"/>
                  <a:pt x="907161" y="3200"/>
                  <a:pt x="926211" y="3200"/>
                </a:cubicBezTo>
                <a:close/>
                <a:moveTo>
                  <a:pt x="800557" y="3200"/>
                </a:moveTo>
                <a:cubicBezTo>
                  <a:pt x="832104" y="3200"/>
                  <a:pt x="847878" y="17221"/>
                  <a:pt x="847878" y="45263"/>
                </a:cubicBezTo>
                <a:cubicBezTo>
                  <a:pt x="847878" y="56236"/>
                  <a:pt x="845477" y="65761"/>
                  <a:pt x="840677" y="73838"/>
                </a:cubicBezTo>
                <a:cubicBezTo>
                  <a:pt x="835876" y="81915"/>
                  <a:pt x="827304" y="91669"/>
                  <a:pt x="814959" y="103099"/>
                </a:cubicBezTo>
                <a:lnTo>
                  <a:pt x="782727" y="134417"/>
                </a:lnTo>
                <a:lnTo>
                  <a:pt x="850849" y="134417"/>
                </a:lnTo>
                <a:lnTo>
                  <a:pt x="850849" y="156591"/>
                </a:lnTo>
                <a:lnTo>
                  <a:pt x="753694" y="156591"/>
                </a:lnTo>
                <a:lnTo>
                  <a:pt x="753694" y="134874"/>
                </a:lnTo>
                <a:lnTo>
                  <a:pt x="790956" y="96469"/>
                </a:lnTo>
                <a:cubicBezTo>
                  <a:pt x="802234" y="84887"/>
                  <a:pt x="810159" y="75819"/>
                  <a:pt x="814731" y="69266"/>
                </a:cubicBezTo>
                <a:cubicBezTo>
                  <a:pt x="819303" y="62713"/>
                  <a:pt x="821589" y="55512"/>
                  <a:pt x="821589" y="47663"/>
                </a:cubicBezTo>
                <a:cubicBezTo>
                  <a:pt x="821589" y="39815"/>
                  <a:pt x="819379" y="34214"/>
                  <a:pt x="814959" y="30861"/>
                </a:cubicBezTo>
                <a:cubicBezTo>
                  <a:pt x="810540" y="27508"/>
                  <a:pt x="803301" y="25832"/>
                  <a:pt x="793242" y="25832"/>
                </a:cubicBezTo>
                <a:cubicBezTo>
                  <a:pt x="783793" y="25832"/>
                  <a:pt x="773354" y="26899"/>
                  <a:pt x="761924" y="29032"/>
                </a:cubicBezTo>
                <a:lnTo>
                  <a:pt x="756209" y="29947"/>
                </a:lnTo>
                <a:lnTo>
                  <a:pt x="754609" y="9830"/>
                </a:lnTo>
                <a:cubicBezTo>
                  <a:pt x="769392" y="5410"/>
                  <a:pt x="784708" y="3200"/>
                  <a:pt x="800557" y="3200"/>
                </a:cubicBezTo>
                <a:close/>
                <a:moveTo>
                  <a:pt x="38634" y="0"/>
                </a:moveTo>
                <a:lnTo>
                  <a:pt x="89154" y="0"/>
                </a:lnTo>
                <a:lnTo>
                  <a:pt x="128016" y="156591"/>
                </a:lnTo>
                <a:lnTo>
                  <a:pt x="102413" y="156591"/>
                </a:lnTo>
                <a:lnTo>
                  <a:pt x="93955" y="122987"/>
                </a:lnTo>
                <a:lnTo>
                  <a:pt x="33833" y="122987"/>
                </a:lnTo>
                <a:lnTo>
                  <a:pt x="25375" y="156591"/>
                </a:lnTo>
                <a:lnTo>
                  <a:pt x="0" y="15659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To Outline"/>
          <p:cNvSpPr/>
          <p:nvPr/>
        </p:nvSpPr>
        <p:spPr>
          <a:xfrm>
            <a:off x="7089666" y="1740902"/>
            <a:ext cx="1383169" cy="716317"/>
          </a:xfrm>
          <a:custGeom>
            <a:avLst/>
            <a:gdLst/>
            <a:ahLst/>
            <a:cxnLst/>
            <a:rect l="l" t="t" r="r" b="b"/>
            <a:pathLst>
              <a:path w="1383169" h="716317">
                <a:moveTo>
                  <a:pt x="803885" y="607329"/>
                </a:moveTo>
                <a:cubicBezTo>
                  <a:pt x="789604" y="607329"/>
                  <a:pt x="779911" y="611314"/>
                  <a:pt x="774806" y="619286"/>
                </a:cubicBezTo>
                <a:cubicBezTo>
                  <a:pt x="769701" y="627257"/>
                  <a:pt x="767148" y="640076"/>
                  <a:pt x="767148" y="657742"/>
                </a:cubicBezTo>
                <a:cubicBezTo>
                  <a:pt x="767148" y="678721"/>
                  <a:pt x="770338" y="692121"/>
                  <a:pt x="776717" y="697944"/>
                </a:cubicBezTo>
                <a:cubicBezTo>
                  <a:pt x="779839" y="700782"/>
                  <a:pt x="782698" y="702634"/>
                  <a:pt x="785295" y="703500"/>
                </a:cubicBezTo>
                <a:cubicBezTo>
                  <a:pt x="787892" y="704365"/>
                  <a:pt x="791468" y="704798"/>
                  <a:pt x="796023" y="704798"/>
                </a:cubicBezTo>
                <a:cubicBezTo>
                  <a:pt x="800578" y="704798"/>
                  <a:pt x="806005" y="703857"/>
                  <a:pt x="812302" y="701976"/>
                </a:cubicBezTo>
                <a:cubicBezTo>
                  <a:pt x="818599" y="700095"/>
                  <a:pt x="823498" y="698205"/>
                  <a:pt x="826998" y="696308"/>
                </a:cubicBezTo>
                <a:lnTo>
                  <a:pt x="831199" y="694032"/>
                </a:lnTo>
                <a:lnTo>
                  <a:pt x="831199" y="609722"/>
                </a:lnTo>
                <a:cubicBezTo>
                  <a:pt x="820828" y="608126"/>
                  <a:pt x="811724" y="607329"/>
                  <a:pt x="803885" y="607329"/>
                </a:cubicBezTo>
                <a:close/>
                <a:moveTo>
                  <a:pt x="687567" y="607329"/>
                </a:moveTo>
                <a:cubicBezTo>
                  <a:pt x="664421" y="607329"/>
                  <a:pt x="652848" y="621504"/>
                  <a:pt x="652848" y="649855"/>
                </a:cubicBezTo>
                <a:lnTo>
                  <a:pt x="719592" y="649855"/>
                </a:lnTo>
                <a:cubicBezTo>
                  <a:pt x="719592" y="634854"/>
                  <a:pt x="717054" y="624015"/>
                  <a:pt x="711978" y="617341"/>
                </a:cubicBezTo>
                <a:cubicBezTo>
                  <a:pt x="706903" y="610666"/>
                  <a:pt x="698765" y="607329"/>
                  <a:pt x="687567" y="607329"/>
                </a:cubicBezTo>
                <a:close/>
                <a:moveTo>
                  <a:pt x="413360" y="607329"/>
                </a:moveTo>
                <a:cubicBezTo>
                  <a:pt x="399079" y="607329"/>
                  <a:pt x="389386" y="611314"/>
                  <a:pt x="384281" y="619286"/>
                </a:cubicBezTo>
                <a:cubicBezTo>
                  <a:pt x="379176" y="627257"/>
                  <a:pt x="376623" y="640076"/>
                  <a:pt x="376623" y="657742"/>
                </a:cubicBezTo>
                <a:cubicBezTo>
                  <a:pt x="376623" y="678721"/>
                  <a:pt x="379813" y="692121"/>
                  <a:pt x="386192" y="697944"/>
                </a:cubicBezTo>
                <a:cubicBezTo>
                  <a:pt x="389314" y="700782"/>
                  <a:pt x="392173" y="702634"/>
                  <a:pt x="394770" y="703500"/>
                </a:cubicBezTo>
                <a:cubicBezTo>
                  <a:pt x="397367" y="704365"/>
                  <a:pt x="400943" y="704798"/>
                  <a:pt x="405498" y="704798"/>
                </a:cubicBezTo>
                <a:cubicBezTo>
                  <a:pt x="410053" y="704798"/>
                  <a:pt x="415480" y="703857"/>
                  <a:pt x="421777" y="701976"/>
                </a:cubicBezTo>
                <a:cubicBezTo>
                  <a:pt x="428074" y="700095"/>
                  <a:pt x="432973" y="698205"/>
                  <a:pt x="436473" y="696308"/>
                </a:cubicBezTo>
                <a:lnTo>
                  <a:pt x="440674" y="694032"/>
                </a:lnTo>
                <a:lnTo>
                  <a:pt x="440674" y="609722"/>
                </a:lnTo>
                <a:cubicBezTo>
                  <a:pt x="430303" y="608126"/>
                  <a:pt x="421199" y="607329"/>
                  <a:pt x="413360" y="607329"/>
                </a:cubicBezTo>
                <a:close/>
                <a:moveTo>
                  <a:pt x="183395" y="607329"/>
                </a:moveTo>
                <a:cubicBezTo>
                  <a:pt x="169793" y="607329"/>
                  <a:pt x="160573" y="610509"/>
                  <a:pt x="155733" y="616869"/>
                </a:cubicBezTo>
                <a:cubicBezTo>
                  <a:pt x="150893" y="623229"/>
                  <a:pt x="148473" y="635583"/>
                  <a:pt x="148473" y="653931"/>
                </a:cubicBezTo>
                <a:cubicBezTo>
                  <a:pt x="148473" y="664563"/>
                  <a:pt x="148835" y="672737"/>
                  <a:pt x="149559" y="678452"/>
                </a:cubicBezTo>
                <a:cubicBezTo>
                  <a:pt x="150283" y="684167"/>
                  <a:pt x="151853" y="689200"/>
                  <a:pt x="154270" y="693550"/>
                </a:cubicBezTo>
                <a:cubicBezTo>
                  <a:pt x="156687" y="697901"/>
                  <a:pt x="160118" y="700863"/>
                  <a:pt x="164564" y="702437"/>
                </a:cubicBezTo>
                <a:cubicBezTo>
                  <a:pt x="169012" y="704011"/>
                  <a:pt x="175289" y="704798"/>
                  <a:pt x="183393" y="704798"/>
                </a:cubicBezTo>
                <a:cubicBezTo>
                  <a:pt x="191498" y="704798"/>
                  <a:pt x="197774" y="704011"/>
                  <a:pt x="202223" y="702437"/>
                </a:cubicBezTo>
                <a:cubicBezTo>
                  <a:pt x="206671" y="700863"/>
                  <a:pt x="210103" y="697900"/>
                  <a:pt x="212520" y="693548"/>
                </a:cubicBezTo>
                <a:cubicBezTo>
                  <a:pt x="214937" y="689197"/>
                  <a:pt x="216514" y="684117"/>
                  <a:pt x="217249" y="678311"/>
                </a:cubicBezTo>
                <a:cubicBezTo>
                  <a:pt x="217985" y="672504"/>
                  <a:pt x="218353" y="664377"/>
                  <a:pt x="218353" y="653931"/>
                </a:cubicBezTo>
                <a:cubicBezTo>
                  <a:pt x="218353" y="635614"/>
                  <a:pt x="215927" y="623268"/>
                  <a:pt x="211075" y="616892"/>
                </a:cubicBezTo>
                <a:cubicBezTo>
                  <a:pt x="206224" y="610517"/>
                  <a:pt x="196997" y="607329"/>
                  <a:pt x="183395" y="607329"/>
                </a:cubicBezTo>
                <a:close/>
                <a:moveTo>
                  <a:pt x="606590" y="597827"/>
                </a:moveTo>
                <a:lnTo>
                  <a:pt x="619009" y="597827"/>
                </a:lnTo>
                <a:lnTo>
                  <a:pt x="619009" y="714299"/>
                </a:lnTo>
                <a:lnTo>
                  <a:pt x="606590" y="714299"/>
                </a:lnTo>
                <a:close/>
                <a:moveTo>
                  <a:pt x="482765" y="597827"/>
                </a:moveTo>
                <a:lnTo>
                  <a:pt x="495184" y="597827"/>
                </a:lnTo>
                <a:lnTo>
                  <a:pt x="495184" y="714299"/>
                </a:lnTo>
                <a:lnTo>
                  <a:pt x="482765" y="714299"/>
                </a:lnTo>
                <a:close/>
                <a:moveTo>
                  <a:pt x="320840" y="597827"/>
                </a:moveTo>
                <a:lnTo>
                  <a:pt x="333259" y="597827"/>
                </a:lnTo>
                <a:lnTo>
                  <a:pt x="333259" y="714299"/>
                </a:lnTo>
                <a:lnTo>
                  <a:pt x="320840" y="714299"/>
                </a:lnTo>
                <a:close/>
                <a:moveTo>
                  <a:pt x="687567" y="595809"/>
                </a:moveTo>
                <a:cubicBezTo>
                  <a:pt x="702506" y="595809"/>
                  <a:pt x="713724" y="600306"/>
                  <a:pt x="721219" y="609299"/>
                </a:cubicBezTo>
                <a:cubicBezTo>
                  <a:pt x="728714" y="618291"/>
                  <a:pt x="732461" y="632421"/>
                  <a:pt x="732461" y="651688"/>
                </a:cubicBezTo>
                <a:lnTo>
                  <a:pt x="732461" y="661375"/>
                </a:lnTo>
                <a:lnTo>
                  <a:pt x="652848" y="661375"/>
                </a:lnTo>
                <a:cubicBezTo>
                  <a:pt x="652848" y="675674"/>
                  <a:pt x="655220" y="686486"/>
                  <a:pt x="659965" y="693811"/>
                </a:cubicBezTo>
                <a:cubicBezTo>
                  <a:pt x="664709" y="701136"/>
                  <a:pt x="672800" y="704798"/>
                  <a:pt x="684236" y="704798"/>
                </a:cubicBezTo>
                <a:cubicBezTo>
                  <a:pt x="695672" y="704798"/>
                  <a:pt x="707062" y="704288"/>
                  <a:pt x="718406" y="703269"/>
                </a:cubicBezTo>
                <a:lnTo>
                  <a:pt x="727586" y="702551"/>
                </a:lnTo>
                <a:lnTo>
                  <a:pt x="728200" y="714121"/>
                </a:lnTo>
                <a:cubicBezTo>
                  <a:pt x="710050" y="715585"/>
                  <a:pt x="695447" y="716317"/>
                  <a:pt x="684391" y="716317"/>
                </a:cubicBezTo>
                <a:cubicBezTo>
                  <a:pt x="667722" y="716160"/>
                  <a:pt x="656153" y="711072"/>
                  <a:pt x="649683" y="701053"/>
                </a:cubicBezTo>
                <a:cubicBezTo>
                  <a:pt x="643213" y="691034"/>
                  <a:pt x="639978" y="675999"/>
                  <a:pt x="639978" y="655949"/>
                </a:cubicBezTo>
                <a:cubicBezTo>
                  <a:pt x="639978" y="615856"/>
                  <a:pt x="655841" y="595809"/>
                  <a:pt x="687567" y="595809"/>
                </a:cubicBezTo>
                <a:close/>
                <a:moveTo>
                  <a:pt x="183395" y="595809"/>
                </a:moveTo>
                <a:cubicBezTo>
                  <a:pt x="200747" y="595809"/>
                  <a:pt x="213057" y="600233"/>
                  <a:pt x="220323" y="609079"/>
                </a:cubicBezTo>
                <a:cubicBezTo>
                  <a:pt x="227589" y="617925"/>
                  <a:pt x="231223" y="633487"/>
                  <a:pt x="231223" y="655763"/>
                </a:cubicBezTo>
                <a:cubicBezTo>
                  <a:pt x="231223" y="678040"/>
                  <a:pt x="227969" y="693701"/>
                  <a:pt x="221462" y="702748"/>
                </a:cubicBezTo>
                <a:cubicBezTo>
                  <a:pt x="214956" y="711794"/>
                  <a:pt x="202267" y="716317"/>
                  <a:pt x="183395" y="716317"/>
                </a:cubicBezTo>
                <a:cubicBezTo>
                  <a:pt x="164524" y="716317"/>
                  <a:pt x="151841" y="711802"/>
                  <a:pt x="145346" y="702773"/>
                </a:cubicBezTo>
                <a:cubicBezTo>
                  <a:pt x="138851" y="693743"/>
                  <a:pt x="135603" y="678074"/>
                  <a:pt x="135603" y="655767"/>
                </a:cubicBezTo>
                <a:cubicBezTo>
                  <a:pt x="135603" y="633459"/>
                  <a:pt x="139230" y="617890"/>
                  <a:pt x="146483" y="609057"/>
                </a:cubicBezTo>
                <a:cubicBezTo>
                  <a:pt x="153739" y="600225"/>
                  <a:pt x="166043" y="595809"/>
                  <a:pt x="183395" y="595809"/>
                </a:cubicBezTo>
                <a:close/>
                <a:moveTo>
                  <a:pt x="606590" y="552975"/>
                </a:moveTo>
                <a:lnTo>
                  <a:pt x="619009" y="552975"/>
                </a:lnTo>
                <a:lnTo>
                  <a:pt x="619009" y="569652"/>
                </a:lnTo>
                <a:lnTo>
                  <a:pt x="606590" y="569652"/>
                </a:lnTo>
                <a:close/>
                <a:moveTo>
                  <a:pt x="482765" y="552975"/>
                </a:moveTo>
                <a:lnTo>
                  <a:pt x="495184" y="552975"/>
                </a:lnTo>
                <a:lnTo>
                  <a:pt x="495184" y="569652"/>
                </a:lnTo>
                <a:lnTo>
                  <a:pt x="482765" y="569652"/>
                </a:lnTo>
                <a:close/>
                <a:moveTo>
                  <a:pt x="320840" y="552975"/>
                </a:moveTo>
                <a:lnTo>
                  <a:pt x="333259" y="552975"/>
                </a:lnTo>
                <a:lnTo>
                  <a:pt x="333259" y="569652"/>
                </a:lnTo>
                <a:lnTo>
                  <a:pt x="320840" y="569652"/>
                </a:lnTo>
                <a:close/>
                <a:moveTo>
                  <a:pt x="52081" y="550511"/>
                </a:moveTo>
                <a:cubicBezTo>
                  <a:pt x="62390" y="550511"/>
                  <a:pt x="74882" y="551418"/>
                  <a:pt x="89557" y="553233"/>
                </a:cubicBezTo>
                <a:lnTo>
                  <a:pt x="98994" y="554401"/>
                </a:lnTo>
                <a:lnTo>
                  <a:pt x="97801" y="566291"/>
                </a:lnTo>
                <a:cubicBezTo>
                  <a:pt x="75801" y="563748"/>
                  <a:pt x="60561" y="562477"/>
                  <a:pt x="52081" y="562477"/>
                </a:cubicBezTo>
                <a:cubicBezTo>
                  <a:pt x="26995" y="562477"/>
                  <a:pt x="14451" y="572180"/>
                  <a:pt x="14451" y="591587"/>
                </a:cubicBezTo>
                <a:cubicBezTo>
                  <a:pt x="14451" y="600603"/>
                  <a:pt x="16021" y="607291"/>
                  <a:pt x="19159" y="611651"/>
                </a:cubicBezTo>
                <a:cubicBezTo>
                  <a:pt x="20505" y="613170"/>
                  <a:pt x="22080" y="614659"/>
                  <a:pt x="23885" y="616117"/>
                </a:cubicBezTo>
                <a:cubicBezTo>
                  <a:pt x="25690" y="617576"/>
                  <a:pt x="28134" y="618729"/>
                  <a:pt x="31218" y="619577"/>
                </a:cubicBezTo>
                <a:cubicBezTo>
                  <a:pt x="37478" y="621548"/>
                  <a:pt x="45942" y="623407"/>
                  <a:pt x="56610" y="625152"/>
                </a:cubicBezTo>
                <a:cubicBezTo>
                  <a:pt x="72034" y="627505"/>
                  <a:pt x="83514" y="631498"/>
                  <a:pt x="91052" y="637132"/>
                </a:cubicBezTo>
                <a:cubicBezTo>
                  <a:pt x="98590" y="642766"/>
                  <a:pt x="102359" y="652552"/>
                  <a:pt x="102359" y="666490"/>
                </a:cubicBezTo>
                <a:cubicBezTo>
                  <a:pt x="102359" y="684063"/>
                  <a:pt x="98207" y="696686"/>
                  <a:pt x="89902" y="704359"/>
                </a:cubicBezTo>
                <a:cubicBezTo>
                  <a:pt x="81597" y="712031"/>
                  <a:pt x="69140" y="715867"/>
                  <a:pt x="52531" y="715867"/>
                </a:cubicBezTo>
                <a:cubicBezTo>
                  <a:pt x="42497" y="715867"/>
                  <a:pt x="29182" y="714971"/>
                  <a:pt x="12587" y="713178"/>
                </a:cubicBezTo>
                <a:lnTo>
                  <a:pt x="2254" y="712031"/>
                </a:lnTo>
                <a:lnTo>
                  <a:pt x="3389" y="699862"/>
                </a:lnTo>
                <a:cubicBezTo>
                  <a:pt x="25385" y="702555"/>
                  <a:pt x="42363" y="703901"/>
                  <a:pt x="54324" y="703901"/>
                </a:cubicBezTo>
                <a:cubicBezTo>
                  <a:pt x="77618" y="703901"/>
                  <a:pt x="89264" y="691655"/>
                  <a:pt x="89264" y="667161"/>
                </a:cubicBezTo>
                <a:cubicBezTo>
                  <a:pt x="89264" y="657029"/>
                  <a:pt x="86658" y="650042"/>
                  <a:pt x="81446" y="646201"/>
                </a:cubicBezTo>
                <a:cubicBezTo>
                  <a:pt x="76233" y="642360"/>
                  <a:pt x="67759" y="639554"/>
                  <a:pt x="56025" y="637782"/>
                </a:cubicBezTo>
                <a:cubicBezTo>
                  <a:pt x="44290" y="636011"/>
                  <a:pt x="35818" y="634387"/>
                  <a:pt x="30611" y="632910"/>
                </a:cubicBezTo>
                <a:cubicBezTo>
                  <a:pt x="25403" y="631434"/>
                  <a:pt x="20305" y="629112"/>
                  <a:pt x="15318" y="625945"/>
                </a:cubicBezTo>
                <a:cubicBezTo>
                  <a:pt x="10330" y="622778"/>
                  <a:pt x="6756" y="618435"/>
                  <a:pt x="4597" y="612917"/>
                </a:cubicBezTo>
                <a:cubicBezTo>
                  <a:pt x="2437" y="607398"/>
                  <a:pt x="1357" y="600438"/>
                  <a:pt x="1357" y="592037"/>
                </a:cubicBezTo>
                <a:cubicBezTo>
                  <a:pt x="1357" y="564353"/>
                  <a:pt x="18265" y="550511"/>
                  <a:pt x="52081" y="550511"/>
                </a:cubicBezTo>
                <a:close/>
                <a:moveTo>
                  <a:pt x="831199" y="546250"/>
                </a:moveTo>
                <a:lnTo>
                  <a:pt x="843622" y="546250"/>
                </a:lnTo>
                <a:lnTo>
                  <a:pt x="843622" y="714299"/>
                </a:lnTo>
                <a:lnTo>
                  <a:pt x="831199" y="714299"/>
                </a:lnTo>
                <a:lnTo>
                  <a:pt x="831199" y="704880"/>
                </a:lnTo>
                <a:cubicBezTo>
                  <a:pt x="829029" y="707609"/>
                  <a:pt x="823965" y="710197"/>
                  <a:pt x="816006" y="712645"/>
                </a:cubicBezTo>
                <a:cubicBezTo>
                  <a:pt x="808046" y="715093"/>
                  <a:pt x="801510" y="716317"/>
                  <a:pt x="796396" y="716317"/>
                </a:cubicBezTo>
                <a:cubicBezTo>
                  <a:pt x="791282" y="716317"/>
                  <a:pt x="787363" y="716123"/>
                  <a:pt x="784639" y="715733"/>
                </a:cubicBezTo>
                <a:cubicBezTo>
                  <a:pt x="781915" y="715344"/>
                  <a:pt x="778452" y="714058"/>
                  <a:pt x="774251" y="711876"/>
                </a:cubicBezTo>
                <a:cubicBezTo>
                  <a:pt x="770049" y="709693"/>
                  <a:pt x="766626" y="706598"/>
                  <a:pt x="763981" y="702591"/>
                </a:cubicBezTo>
                <a:cubicBezTo>
                  <a:pt x="761337" y="698583"/>
                  <a:pt x="759059" y="692757"/>
                  <a:pt x="757147" y="685112"/>
                </a:cubicBezTo>
                <a:cubicBezTo>
                  <a:pt x="755234" y="677467"/>
                  <a:pt x="754278" y="668343"/>
                  <a:pt x="754278" y="657742"/>
                </a:cubicBezTo>
                <a:cubicBezTo>
                  <a:pt x="754278" y="636987"/>
                  <a:pt x="757923" y="621476"/>
                  <a:pt x="765212" y="611209"/>
                </a:cubicBezTo>
                <a:cubicBezTo>
                  <a:pt x="772501" y="600943"/>
                  <a:pt x="785392" y="595809"/>
                  <a:pt x="803885" y="595809"/>
                </a:cubicBezTo>
                <a:cubicBezTo>
                  <a:pt x="812512" y="595809"/>
                  <a:pt x="821617" y="596630"/>
                  <a:pt x="831199" y="598270"/>
                </a:cubicBezTo>
                <a:close/>
                <a:moveTo>
                  <a:pt x="440674" y="546250"/>
                </a:moveTo>
                <a:lnTo>
                  <a:pt x="453097" y="546250"/>
                </a:lnTo>
                <a:lnTo>
                  <a:pt x="453097" y="714299"/>
                </a:lnTo>
                <a:lnTo>
                  <a:pt x="440674" y="714299"/>
                </a:lnTo>
                <a:lnTo>
                  <a:pt x="440674" y="704880"/>
                </a:lnTo>
                <a:cubicBezTo>
                  <a:pt x="438504" y="707609"/>
                  <a:pt x="433440" y="710197"/>
                  <a:pt x="425481" y="712645"/>
                </a:cubicBezTo>
                <a:cubicBezTo>
                  <a:pt x="417521" y="715093"/>
                  <a:pt x="410985" y="716317"/>
                  <a:pt x="405871" y="716317"/>
                </a:cubicBezTo>
                <a:cubicBezTo>
                  <a:pt x="400757" y="716317"/>
                  <a:pt x="396839" y="716123"/>
                  <a:pt x="394114" y="715733"/>
                </a:cubicBezTo>
                <a:cubicBezTo>
                  <a:pt x="391390" y="715344"/>
                  <a:pt x="387927" y="714058"/>
                  <a:pt x="383726" y="711876"/>
                </a:cubicBezTo>
                <a:cubicBezTo>
                  <a:pt x="379524" y="709693"/>
                  <a:pt x="376101" y="706598"/>
                  <a:pt x="373456" y="702591"/>
                </a:cubicBezTo>
                <a:cubicBezTo>
                  <a:pt x="370812" y="698583"/>
                  <a:pt x="368534" y="692757"/>
                  <a:pt x="366622" y="685112"/>
                </a:cubicBezTo>
                <a:cubicBezTo>
                  <a:pt x="364710" y="677467"/>
                  <a:pt x="363753" y="668343"/>
                  <a:pt x="363753" y="657742"/>
                </a:cubicBezTo>
                <a:cubicBezTo>
                  <a:pt x="363753" y="636987"/>
                  <a:pt x="367398" y="621476"/>
                  <a:pt x="374687" y="611209"/>
                </a:cubicBezTo>
                <a:cubicBezTo>
                  <a:pt x="381976" y="600943"/>
                  <a:pt x="394867" y="595809"/>
                  <a:pt x="413360" y="595809"/>
                </a:cubicBezTo>
                <a:cubicBezTo>
                  <a:pt x="421987" y="595809"/>
                  <a:pt x="431092" y="596630"/>
                  <a:pt x="440674" y="598270"/>
                </a:cubicBezTo>
                <a:close/>
                <a:moveTo>
                  <a:pt x="274561" y="546250"/>
                </a:moveTo>
                <a:lnTo>
                  <a:pt x="286981" y="546250"/>
                </a:lnTo>
                <a:lnTo>
                  <a:pt x="286981" y="714299"/>
                </a:lnTo>
                <a:lnTo>
                  <a:pt x="274561" y="714299"/>
                </a:lnTo>
                <a:close/>
                <a:moveTo>
                  <a:pt x="564498" y="544231"/>
                </a:moveTo>
                <a:lnTo>
                  <a:pt x="588336" y="545007"/>
                </a:lnTo>
                <a:lnTo>
                  <a:pt x="588336" y="556197"/>
                </a:lnTo>
                <a:cubicBezTo>
                  <a:pt x="577166" y="555900"/>
                  <a:pt x="569526" y="555751"/>
                  <a:pt x="565416" y="555751"/>
                </a:cubicBezTo>
                <a:cubicBezTo>
                  <a:pt x="558315" y="555751"/>
                  <a:pt x="553482" y="557690"/>
                  <a:pt x="550917" y="561569"/>
                </a:cubicBezTo>
                <a:cubicBezTo>
                  <a:pt x="548353" y="565448"/>
                  <a:pt x="547070" y="573735"/>
                  <a:pt x="547070" y="586430"/>
                </a:cubicBezTo>
                <a:lnTo>
                  <a:pt x="547070" y="597827"/>
                </a:lnTo>
                <a:lnTo>
                  <a:pt x="583400" y="597827"/>
                </a:lnTo>
                <a:lnTo>
                  <a:pt x="583400" y="609347"/>
                </a:lnTo>
                <a:lnTo>
                  <a:pt x="547070" y="609347"/>
                </a:lnTo>
                <a:lnTo>
                  <a:pt x="547070" y="714299"/>
                </a:lnTo>
                <a:lnTo>
                  <a:pt x="534651" y="714299"/>
                </a:lnTo>
                <a:lnTo>
                  <a:pt x="534651" y="609347"/>
                </a:lnTo>
                <a:lnTo>
                  <a:pt x="519178" y="609347"/>
                </a:lnTo>
                <a:lnTo>
                  <a:pt x="519178" y="597827"/>
                </a:lnTo>
                <a:lnTo>
                  <a:pt x="534651" y="597827"/>
                </a:lnTo>
                <a:lnTo>
                  <a:pt x="534651" y="586205"/>
                </a:lnTo>
                <a:cubicBezTo>
                  <a:pt x="534651" y="570095"/>
                  <a:pt x="536929" y="559073"/>
                  <a:pt x="541484" y="553136"/>
                </a:cubicBezTo>
                <a:cubicBezTo>
                  <a:pt x="546039" y="547200"/>
                  <a:pt x="553711" y="544231"/>
                  <a:pt x="564498" y="544231"/>
                </a:cubicBezTo>
                <a:close/>
                <a:moveTo>
                  <a:pt x="1240670" y="331104"/>
                </a:moveTo>
                <a:cubicBezTo>
                  <a:pt x="1227069" y="331104"/>
                  <a:pt x="1217848" y="334284"/>
                  <a:pt x="1213008" y="340644"/>
                </a:cubicBezTo>
                <a:cubicBezTo>
                  <a:pt x="1208168" y="347004"/>
                  <a:pt x="1205748" y="359358"/>
                  <a:pt x="1205748" y="377706"/>
                </a:cubicBezTo>
                <a:cubicBezTo>
                  <a:pt x="1205748" y="388338"/>
                  <a:pt x="1206110" y="396512"/>
                  <a:pt x="1206834" y="402227"/>
                </a:cubicBezTo>
                <a:cubicBezTo>
                  <a:pt x="1207558" y="407942"/>
                  <a:pt x="1209128" y="412975"/>
                  <a:pt x="1211545" y="417325"/>
                </a:cubicBezTo>
                <a:cubicBezTo>
                  <a:pt x="1213962" y="421676"/>
                  <a:pt x="1217393" y="424638"/>
                  <a:pt x="1221839" y="426212"/>
                </a:cubicBezTo>
                <a:cubicBezTo>
                  <a:pt x="1226287" y="427786"/>
                  <a:pt x="1232564" y="428573"/>
                  <a:pt x="1240668" y="428573"/>
                </a:cubicBezTo>
                <a:cubicBezTo>
                  <a:pt x="1248773" y="428573"/>
                  <a:pt x="1255049" y="427786"/>
                  <a:pt x="1259498" y="426212"/>
                </a:cubicBezTo>
                <a:cubicBezTo>
                  <a:pt x="1263946" y="424638"/>
                  <a:pt x="1267378" y="421675"/>
                  <a:pt x="1269795" y="417323"/>
                </a:cubicBezTo>
                <a:cubicBezTo>
                  <a:pt x="1272212" y="412972"/>
                  <a:pt x="1273789" y="407892"/>
                  <a:pt x="1274524" y="402086"/>
                </a:cubicBezTo>
                <a:cubicBezTo>
                  <a:pt x="1275260" y="396279"/>
                  <a:pt x="1275628" y="388152"/>
                  <a:pt x="1275628" y="377706"/>
                </a:cubicBezTo>
                <a:cubicBezTo>
                  <a:pt x="1275628" y="359389"/>
                  <a:pt x="1273202" y="347043"/>
                  <a:pt x="1268351" y="340667"/>
                </a:cubicBezTo>
                <a:cubicBezTo>
                  <a:pt x="1263499" y="334291"/>
                  <a:pt x="1254272" y="331104"/>
                  <a:pt x="1240670" y="331104"/>
                </a:cubicBezTo>
                <a:close/>
                <a:moveTo>
                  <a:pt x="1101890" y="321602"/>
                </a:moveTo>
                <a:lnTo>
                  <a:pt x="1114309" y="321602"/>
                </a:lnTo>
                <a:lnTo>
                  <a:pt x="1114309" y="438074"/>
                </a:lnTo>
                <a:lnTo>
                  <a:pt x="1101890" y="438074"/>
                </a:lnTo>
                <a:close/>
                <a:moveTo>
                  <a:pt x="139865" y="321602"/>
                </a:moveTo>
                <a:lnTo>
                  <a:pt x="152284" y="321602"/>
                </a:lnTo>
                <a:lnTo>
                  <a:pt x="152284" y="438074"/>
                </a:lnTo>
                <a:lnTo>
                  <a:pt x="139865" y="438074"/>
                </a:lnTo>
                <a:close/>
                <a:moveTo>
                  <a:pt x="1240670" y="319584"/>
                </a:moveTo>
                <a:cubicBezTo>
                  <a:pt x="1258022" y="319584"/>
                  <a:pt x="1270332" y="324007"/>
                  <a:pt x="1277598" y="332854"/>
                </a:cubicBezTo>
                <a:cubicBezTo>
                  <a:pt x="1284864" y="341700"/>
                  <a:pt x="1288498" y="357262"/>
                  <a:pt x="1288498" y="379538"/>
                </a:cubicBezTo>
                <a:cubicBezTo>
                  <a:pt x="1288498" y="401815"/>
                  <a:pt x="1285244" y="417476"/>
                  <a:pt x="1278738" y="426523"/>
                </a:cubicBezTo>
                <a:cubicBezTo>
                  <a:pt x="1272231" y="435569"/>
                  <a:pt x="1259542" y="440092"/>
                  <a:pt x="1240670" y="440092"/>
                </a:cubicBezTo>
                <a:cubicBezTo>
                  <a:pt x="1221799" y="440092"/>
                  <a:pt x="1209116" y="435577"/>
                  <a:pt x="1202621" y="426548"/>
                </a:cubicBezTo>
                <a:cubicBezTo>
                  <a:pt x="1196126" y="417518"/>
                  <a:pt x="1192879" y="401849"/>
                  <a:pt x="1192879" y="379542"/>
                </a:cubicBezTo>
                <a:cubicBezTo>
                  <a:pt x="1192879" y="357234"/>
                  <a:pt x="1196505" y="341664"/>
                  <a:pt x="1203758" y="332832"/>
                </a:cubicBezTo>
                <a:cubicBezTo>
                  <a:pt x="1211014" y="324000"/>
                  <a:pt x="1223318" y="319584"/>
                  <a:pt x="1240670" y="319584"/>
                </a:cubicBezTo>
                <a:close/>
                <a:moveTo>
                  <a:pt x="306222" y="319584"/>
                </a:moveTo>
                <a:cubicBezTo>
                  <a:pt x="318410" y="319584"/>
                  <a:pt x="329880" y="320418"/>
                  <a:pt x="340634" y="322085"/>
                </a:cubicBezTo>
                <a:lnTo>
                  <a:pt x="348428" y="323295"/>
                </a:lnTo>
                <a:lnTo>
                  <a:pt x="347788" y="334693"/>
                </a:lnTo>
                <a:cubicBezTo>
                  <a:pt x="330898" y="332300"/>
                  <a:pt x="317492" y="331104"/>
                  <a:pt x="307569" y="331104"/>
                </a:cubicBezTo>
                <a:cubicBezTo>
                  <a:pt x="289060" y="331104"/>
                  <a:pt x="279805" y="337816"/>
                  <a:pt x="279805" y="351242"/>
                </a:cubicBezTo>
                <a:cubicBezTo>
                  <a:pt x="279805" y="357619"/>
                  <a:pt x="281669" y="362106"/>
                  <a:pt x="285397" y="364702"/>
                </a:cubicBezTo>
                <a:cubicBezTo>
                  <a:pt x="289124" y="367299"/>
                  <a:pt x="298163" y="369719"/>
                  <a:pt x="312511" y="371961"/>
                </a:cubicBezTo>
                <a:cubicBezTo>
                  <a:pt x="326859" y="374202"/>
                  <a:pt x="337105" y="377345"/>
                  <a:pt x="343248" y="381387"/>
                </a:cubicBezTo>
                <a:cubicBezTo>
                  <a:pt x="349392" y="385429"/>
                  <a:pt x="352464" y="393458"/>
                  <a:pt x="352464" y="405474"/>
                </a:cubicBezTo>
                <a:cubicBezTo>
                  <a:pt x="352464" y="417489"/>
                  <a:pt x="348616" y="426263"/>
                  <a:pt x="340920" y="431795"/>
                </a:cubicBezTo>
                <a:cubicBezTo>
                  <a:pt x="333223" y="437326"/>
                  <a:pt x="322107" y="440092"/>
                  <a:pt x="307569" y="440092"/>
                </a:cubicBezTo>
                <a:cubicBezTo>
                  <a:pt x="299730" y="440092"/>
                  <a:pt x="289456" y="439196"/>
                  <a:pt x="276747" y="437403"/>
                </a:cubicBezTo>
                <a:lnTo>
                  <a:pt x="268282" y="436199"/>
                </a:lnTo>
                <a:lnTo>
                  <a:pt x="269439" y="424533"/>
                </a:lnTo>
                <a:cubicBezTo>
                  <a:pt x="287011" y="427226"/>
                  <a:pt x="300445" y="428573"/>
                  <a:pt x="309743" y="428573"/>
                </a:cubicBezTo>
                <a:cubicBezTo>
                  <a:pt x="319040" y="428573"/>
                  <a:pt x="326340" y="426874"/>
                  <a:pt x="331642" y="423476"/>
                </a:cubicBezTo>
                <a:cubicBezTo>
                  <a:pt x="336944" y="420078"/>
                  <a:pt x="339594" y="414283"/>
                  <a:pt x="339594" y="406092"/>
                </a:cubicBezTo>
                <a:cubicBezTo>
                  <a:pt x="339594" y="397900"/>
                  <a:pt x="337560" y="392537"/>
                  <a:pt x="333490" y="390002"/>
                </a:cubicBezTo>
                <a:cubicBezTo>
                  <a:pt x="329421" y="387467"/>
                  <a:pt x="320313" y="385115"/>
                  <a:pt x="306169" y="382944"/>
                </a:cubicBezTo>
                <a:cubicBezTo>
                  <a:pt x="292024" y="380774"/>
                  <a:pt x="281949" y="377701"/>
                  <a:pt x="275944" y="373725"/>
                </a:cubicBezTo>
                <a:cubicBezTo>
                  <a:pt x="269938" y="369750"/>
                  <a:pt x="266935" y="363099"/>
                  <a:pt x="266935" y="353774"/>
                </a:cubicBezTo>
                <a:cubicBezTo>
                  <a:pt x="266935" y="344449"/>
                  <a:pt x="269103" y="337257"/>
                  <a:pt x="273440" y="332197"/>
                </a:cubicBezTo>
                <a:cubicBezTo>
                  <a:pt x="277776" y="327136"/>
                  <a:pt x="282815" y="323769"/>
                  <a:pt x="288558" y="322095"/>
                </a:cubicBezTo>
                <a:cubicBezTo>
                  <a:pt x="294300" y="320421"/>
                  <a:pt x="300188" y="319584"/>
                  <a:pt x="306222" y="319584"/>
                </a:cubicBezTo>
                <a:close/>
                <a:moveTo>
                  <a:pt x="253840" y="319131"/>
                </a:moveTo>
                <a:lnTo>
                  <a:pt x="253840" y="331361"/>
                </a:lnTo>
                <a:cubicBezTo>
                  <a:pt x="246146" y="332932"/>
                  <a:pt x="238705" y="335243"/>
                  <a:pt x="231515" y="338294"/>
                </a:cubicBezTo>
                <a:cubicBezTo>
                  <a:pt x="224326" y="341344"/>
                  <a:pt x="218996" y="343962"/>
                  <a:pt x="215524" y="346148"/>
                </a:cubicBezTo>
                <a:lnTo>
                  <a:pt x="209434" y="349845"/>
                </a:lnTo>
                <a:lnTo>
                  <a:pt x="209434" y="438074"/>
                </a:lnTo>
                <a:lnTo>
                  <a:pt x="197015" y="438074"/>
                </a:lnTo>
                <a:lnTo>
                  <a:pt x="197015" y="321602"/>
                </a:lnTo>
                <a:lnTo>
                  <a:pt x="209434" y="321602"/>
                </a:lnTo>
                <a:lnTo>
                  <a:pt x="209434" y="338865"/>
                </a:lnTo>
                <a:cubicBezTo>
                  <a:pt x="211592" y="335632"/>
                  <a:pt x="217177" y="331932"/>
                  <a:pt x="226192" y="327767"/>
                </a:cubicBezTo>
                <a:cubicBezTo>
                  <a:pt x="235206" y="323603"/>
                  <a:pt x="244422" y="320724"/>
                  <a:pt x="253840" y="319131"/>
                </a:cubicBezTo>
                <a:close/>
                <a:moveTo>
                  <a:pt x="974574" y="288720"/>
                </a:moveTo>
                <a:lnTo>
                  <a:pt x="974574" y="368473"/>
                </a:lnTo>
                <a:lnTo>
                  <a:pt x="1021401" y="368473"/>
                </a:lnTo>
                <a:cubicBezTo>
                  <a:pt x="1045144" y="368473"/>
                  <a:pt x="1057016" y="354657"/>
                  <a:pt x="1057016" y="327024"/>
                </a:cubicBezTo>
                <a:cubicBezTo>
                  <a:pt x="1057016" y="313870"/>
                  <a:pt x="1054234" y="304198"/>
                  <a:pt x="1048669" y="298007"/>
                </a:cubicBezTo>
                <a:cubicBezTo>
                  <a:pt x="1043104" y="291815"/>
                  <a:pt x="1034015" y="288720"/>
                  <a:pt x="1021401" y="288720"/>
                </a:cubicBezTo>
                <a:close/>
                <a:moveTo>
                  <a:pt x="691046" y="288720"/>
                </a:moveTo>
                <a:lnTo>
                  <a:pt x="662942" y="377892"/>
                </a:lnTo>
                <a:lnTo>
                  <a:pt x="728336" y="377892"/>
                </a:lnTo>
                <a:lnTo>
                  <a:pt x="700197" y="288720"/>
                </a:lnTo>
                <a:close/>
                <a:moveTo>
                  <a:pt x="1327469" y="285048"/>
                </a:moveTo>
                <a:lnTo>
                  <a:pt x="1339888" y="285048"/>
                </a:lnTo>
                <a:lnTo>
                  <a:pt x="1339888" y="321602"/>
                </a:lnTo>
                <a:lnTo>
                  <a:pt x="1380704" y="321602"/>
                </a:lnTo>
                <a:lnTo>
                  <a:pt x="1380704" y="333122"/>
                </a:lnTo>
                <a:lnTo>
                  <a:pt x="1339888" y="333122"/>
                </a:lnTo>
                <a:lnTo>
                  <a:pt x="1339888" y="389590"/>
                </a:lnTo>
                <a:cubicBezTo>
                  <a:pt x="1339888" y="406554"/>
                  <a:pt x="1340985" y="417329"/>
                  <a:pt x="1343180" y="421917"/>
                </a:cubicBezTo>
                <a:cubicBezTo>
                  <a:pt x="1345374" y="426504"/>
                  <a:pt x="1350452" y="428798"/>
                  <a:pt x="1358412" y="428798"/>
                </a:cubicBezTo>
                <a:lnTo>
                  <a:pt x="1382269" y="426773"/>
                </a:lnTo>
                <a:lnTo>
                  <a:pt x="1383169" y="438256"/>
                </a:lnTo>
                <a:cubicBezTo>
                  <a:pt x="1371936" y="439630"/>
                  <a:pt x="1363625" y="440317"/>
                  <a:pt x="1358234" y="440317"/>
                </a:cubicBezTo>
                <a:cubicBezTo>
                  <a:pt x="1346863" y="440317"/>
                  <a:pt x="1338893" y="437339"/>
                  <a:pt x="1334323" y="431382"/>
                </a:cubicBezTo>
                <a:cubicBezTo>
                  <a:pt x="1329754" y="425426"/>
                  <a:pt x="1327469" y="414335"/>
                  <a:pt x="1327469" y="398112"/>
                </a:cubicBezTo>
                <a:lnTo>
                  <a:pt x="1327469" y="333122"/>
                </a:lnTo>
                <a:lnTo>
                  <a:pt x="1309752" y="333122"/>
                </a:lnTo>
                <a:lnTo>
                  <a:pt x="1309752" y="321602"/>
                </a:lnTo>
                <a:lnTo>
                  <a:pt x="1327469" y="321602"/>
                </a:lnTo>
                <a:close/>
                <a:moveTo>
                  <a:pt x="384494" y="285048"/>
                </a:moveTo>
                <a:lnTo>
                  <a:pt x="396913" y="285048"/>
                </a:lnTo>
                <a:lnTo>
                  <a:pt x="396913" y="321602"/>
                </a:lnTo>
                <a:lnTo>
                  <a:pt x="437729" y="321602"/>
                </a:lnTo>
                <a:lnTo>
                  <a:pt x="437729" y="333122"/>
                </a:lnTo>
                <a:lnTo>
                  <a:pt x="396913" y="333122"/>
                </a:lnTo>
                <a:lnTo>
                  <a:pt x="396913" y="389590"/>
                </a:lnTo>
                <a:cubicBezTo>
                  <a:pt x="396913" y="406554"/>
                  <a:pt x="398011" y="417329"/>
                  <a:pt x="400205" y="421917"/>
                </a:cubicBezTo>
                <a:cubicBezTo>
                  <a:pt x="402399" y="426504"/>
                  <a:pt x="407477" y="428798"/>
                  <a:pt x="415437" y="428798"/>
                </a:cubicBezTo>
                <a:lnTo>
                  <a:pt x="439294" y="426773"/>
                </a:lnTo>
                <a:lnTo>
                  <a:pt x="440194" y="438256"/>
                </a:lnTo>
                <a:cubicBezTo>
                  <a:pt x="428962" y="439630"/>
                  <a:pt x="420650" y="440317"/>
                  <a:pt x="415259" y="440317"/>
                </a:cubicBezTo>
                <a:cubicBezTo>
                  <a:pt x="403888" y="440317"/>
                  <a:pt x="395918" y="437339"/>
                  <a:pt x="391349" y="431382"/>
                </a:cubicBezTo>
                <a:cubicBezTo>
                  <a:pt x="386779" y="425426"/>
                  <a:pt x="384494" y="414335"/>
                  <a:pt x="384494" y="398112"/>
                </a:cubicBezTo>
                <a:lnTo>
                  <a:pt x="384494" y="333122"/>
                </a:lnTo>
                <a:lnTo>
                  <a:pt x="366778" y="333122"/>
                </a:lnTo>
                <a:lnTo>
                  <a:pt x="366778" y="321602"/>
                </a:lnTo>
                <a:lnTo>
                  <a:pt x="384494" y="321602"/>
                </a:lnTo>
                <a:close/>
                <a:moveTo>
                  <a:pt x="1101890" y="276750"/>
                </a:moveTo>
                <a:lnTo>
                  <a:pt x="1114309" y="276750"/>
                </a:lnTo>
                <a:lnTo>
                  <a:pt x="1114309" y="293427"/>
                </a:lnTo>
                <a:lnTo>
                  <a:pt x="1101890" y="293427"/>
                </a:lnTo>
                <a:close/>
                <a:moveTo>
                  <a:pt x="961929" y="276750"/>
                </a:moveTo>
                <a:lnTo>
                  <a:pt x="1021401" y="276750"/>
                </a:lnTo>
                <a:cubicBezTo>
                  <a:pt x="1038220" y="276750"/>
                  <a:pt x="1050542" y="280901"/>
                  <a:pt x="1058368" y="289204"/>
                </a:cubicBezTo>
                <a:cubicBezTo>
                  <a:pt x="1066194" y="297506"/>
                  <a:pt x="1070107" y="310113"/>
                  <a:pt x="1070107" y="327024"/>
                </a:cubicBezTo>
                <a:cubicBezTo>
                  <a:pt x="1070107" y="362636"/>
                  <a:pt x="1053872" y="380442"/>
                  <a:pt x="1021401" y="380442"/>
                </a:cubicBezTo>
                <a:lnTo>
                  <a:pt x="974574" y="380442"/>
                </a:lnTo>
                <a:lnTo>
                  <a:pt x="974574" y="438074"/>
                </a:lnTo>
                <a:lnTo>
                  <a:pt x="961929" y="438074"/>
                </a:lnTo>
                <a:close/>
                <a:moveTo>
                  <a:pt x="776578" y="276750"/>
                </a:moveTo>
                <a:lnTo>
                  <a:pt x="788693" y="276750"/>
                </a:lnTo>
                <a:lnTo>
                  <a:pt x="830406" y="426105"/>
                </a:lnTo>
                <a:lnTo>
                  <a:pt x="841207" y="426105"/>
                </a:lnTo>
                <a:lnTo>
                  <a:pt x="882920" y="276750"/>
                </a:lnTo>
                <a:lnTo>
                  <a:pt x="895071" y="276750"/>
                </a:lnTo>
                <a:lnTo>
                  <a:pt x="850548" y="438074"/>
                </a:lnTo>
                <a:lnTo>
                  <a:pt x="821062" y="438074"/>
                </a:lnTo>
                <a:close/>
                <a:moveTo>
                  <a:pt x="681994" y="276750"/>
                </a:moveTo>
                <a:lnTo>
                  <a:pt x="709251" y="276750"/>
                </a:lnTo>
                <a:lnTo>
                  <a:pt x="758025" y="438074"/>
                </a:lnTo>
                <a:lnTo>
                  <a:pt x="745938" y="438074"/>
                </a:lnTo>
                <a:lnTo>
                  <a:pt x="731361" y="389857"/>
                </a:lnTo>
                <a:lnTo>
                  <a:pt x="659881" y="389857"/>
                </a:lnTo>
                <a:lnTo>
                  <a:pt x="645304" y="438074"/>
                </a:lnTo>
                <a:lnTo>
                  <a:pt x="633253" y="438074"/>
                </a:lnTo>
                <a:close/>
                <a:moveTo>
                  <a:pt x="494308" y="276750"/>
                </a:moveTo>
                <a:lnTo>
                  <a:pt x="506952" y="276750"/>
                </a:lnTo>
                <a:lnTo>
                  <a:pt x="506952" y="391833"/>
                </a:lnTo>
                <a:cubicBezTo>
                  <a:pt x="506952" y="404856"/>
                  <a:pt x="510373" y="414160"/>
                  <a:pt x="517216" y="419745"/>
                </a:cubicBezTo>
                <a:cubicBezTo>
                  <a:pt x="524059" y="425330"/>
                  <a:pt x="534337" y="428123"/>
                  <a:pt x="548052" y="428123"/>
                </a:cubicBezTo>
                <a:cubicBezTo>
                  <a:pt x="561767" y="428123"/>
                  <a:pt x="572160" y="425357"/>
                  <a:pt x="579233" y="419825"/>
                </a:cubicBezTo>
                <a:cubicBezTo>
                  <a:pt x="586305" y="414294"/>
                  <a:pt x="589841" y="404963"/>
                  <a:pt x="589841" y="391833"/>
                </a:cubicBezTo>
                <a:lnTo>
                  <a:pt x="589841" y="276750"/>
                </a:lnTo>
                <a:lnTo>
                  <a:pt x="602486" y="276750"/>
                </a:lnTo>
                <a:lnTo>
                  <a:pt x="602486" y="391833"/>
                </a:lnTo>
                <a:cubicBezTo>
                  <a:pt x="602486" y="408859"/>
                  <a:pt x="597792" y="421158"/>
                  <a:pt x="588405" y="428732"/>
                </a:cubicBezTo>
                <a:cubicBezTo>
                  <a:pt x="579018" y="436305"/>
                  <a:pt x="565562" y="440092"/>
                  <a:pt x="548036" y="440092"/>
                </a:cubicBezTo>
                <a:cubicBezTo>
                  <a:pt x="530510" y="440092"/>
                  <a:pt x="517174" y="436308"/>
                  <a:pt x="508027" y="428739"/>
                </a:cubicBezTo>
                <a:cubicBezTo>
                  <a:pt x="498881" y="421170"/>
                  <a:pt x="494308" y="408868"/>
                  <a:pt x="494308" y="391833"/>
                </a:cubicBezTo>
                <a:close/>
                <a:moveTo>
                  <a:pt x="139865" y="276750"/>
                </a:moveTo>
                <a:lnTo>
                  <a:pt x="152284" y="276750"/>
                </a:lnTo>
                <a:lnTo>
                  <a:pt x="152284" y="293427"/>
                </a:lnTo>
                <a:lnTo>
                  <a:pt x="139865" y="293427"/>
                </a:lnTo>
                <a:close/>
                <a:moveTo>
                  <a:pt x="9429" y="276750"/>
                </a:moveTo>
                <a:lnTo>
                  <a:pt x="103930" y="276750"/>
                </a:lnTo>
                <a:lnTo>
                  <a:pt x="103930" y="288720"/>
                </a:lnTo>
                <a:lnTo>
                  <a:pt x="22074" y="288720"/>
                </a:lnTo>
                <a:lnTo>
                  <a:pt x="22074" y="355242"/>
                </a:lnTo>
                <a:lnTo>
                  <a:pt x="92493" y="355242"/>
                </a:lnTo>
                <a:lnTo>
                  <a:pt x="92493" y="367208"/>
                </a:lnTo>
                <a:lnTo>
                  <a:pt x="22074" y="367208"/>
                </a:lnTo>
                <a:lnTo>
                  <a:pt x="22074" y="438074"/>
                </a:lnTo>
                <a:lnTo>
                  <a:pt x="9429" y="438074"/>
                </a:lnTo>
                <a:close/>
                <a:moveTo>
                  <a:pt x="1150861" y="270025"/>
                </a:moveTo>
                <a:lnTo>
                  <a:pt x="1163281" y="270025"/>
                </a:lnTo>
                <a:lnTo>
                  <a:pt x="1163281" y="438074"/>
                </a:lnTo>
                <a:lnTo>
                  <a:pt x="1150861" y="438074"/>
                </a:lnTo>
                <a:close/>
                <a:moveTo>
                  <a:pt x="1326718" y="128931"/>
                </a:moveTo>
                <a:lnTo>
                  <a:pt x="1353464" y="128931"/>
                </a:lnTo>
                <a:lnTo>
                  <a:pt x="1353464" y="161849"/>
                </a:lnTo>
                <a:lnTo>
                  <a:pt x="1326718" y="161849"/>
                </a:lnTo>
                <a:close/>
                <a:moveTo>
                  <a:pt x="520903" y="67209"/>
                </a:moveTo>
                <a:cubicBezTo>
                  <a:pt x="513588" y="67209"/>
                  <a:pt x="506272" y="68352"/>
                  <a:pt x="498957" y="70638"/>
                </a:cubicBezTo>
                <a:lnTo>
                  <a:pt x="495300" y="71781"/>
                </a:lnTo>
                <a:lnTo>
                  <a:pt x="495300" y="141275"/>
                </a:lnTo>
                <a:cubicBezTo>
                  <a:pt x="503682" y="141885"/>
                  <a:pt x="509397" y="142189"/>
                  <a:pt x="512445" y="142189"/>
                </a:cubicBezTo>
                <a:cubicBezTo>
                  <a:pt x="524637" y="142189"/>
                  <a:pt x="532752" y="139332"/>
                  <a:pt x="536791" y="133617"/>
                </a:cubicBezTo>
                <a:cubicBezTo>
                  <a:pt x="540829" y="127902"/>
                  <a:pt x="542848" y="118186"/>
                  <a:pt x="542848" y="104470"/>
                </a:cubicBezTo>
                <a:cubicBezTo>
                  <a:pt x="542848" y="90754"/>
                  <a:pt x="541134" y="81115"/>
                  <a:pt x="537705" y="75553"/>
                </a:cubicBezTo>
                <a:cubicBezTo>
                  <a:pt x="534276" y="69990"/>
                  <a:pt x="528675" y="67209"/>
                  <a:pt x="520903" y="67209"/>
                </a:cubicBezTo>
                <a:close/>
                <a:moveTo>
                  <a:pt x="392277" y="66066"/>
                </a:moveTo>
                <a:cubicBezTo>
                  <a:pt x="382524" y="66066"/>
                  <a:pt x="375780" y="68961"/>
                  <a:pt x="372046" y="74752"/>
                </a:cubicBezTo>
                <a:cubicBezTo>
                  <a:pt x="368312" y="80544"/>
                  <a:pt x="366445" y="90373"/>
                  <a:pt x="366445" y="104242"/>
                </a:cubicBezTo>
                <a:cubicBezTo>
                  <a:pt x="366445" y="118110"/>
                  <a:pt x="368198" y="128092"/>
                  <a:pt x="371703" y="134188"/>
                </a:cubicBezTo>
                <a:cubicBezTo>
                  <a:pt x="375208" y="140284"/>
                  <a:pt x="382066" y="143332"/>
                  <a:pt x="392277" y="143332"/>
                </a:cubicBezTo>
                <a:cubicBezTo>
                  <a:pt x="402488" y="143332"/>
                  <a:pt x="409346" y="140284"/>
                  <a:pt x="412851" y="134188"/>
                </a:cubicBezTo>
                <a:cubicBezTo>
                  <a:pt x="416356" y="128092"/>
                  <a:pt x="418109" y="118110"/>
                  <a:pt x="418109" y="104242"/>
                </a:cubicBezTo>
                <a:cubicBezTo>
                  <a:pt x="418109" y="90373"/>
                  <a:pt x="416242" y="80544"/>
                  <a:pt x="412508" y="74752"/>
                </a:cubicBezTo>
                <a:cubicBezTo>
                  <a:pt x="408775" y="68961"/>
                  <a:pt x="402031" y="66066"/>
                  <a:pt x="392277" y="66066"/>
                </a:cubicBezTo>
                <a:close/>
                <a:moveTo>
                  <a:pt x="638556" y="65608"/>
                </a:moveTo>
                <a:cubicBezTo>
                  <a:pt x="630021" y="65608"/>
                  <a:pt x="623811" y="67971"/>
                  <a:pt x="619925" y="72695"/>
                </a:cubicBezTo>
                <a:cubicBezTo>
                  <a:pt x="616038" y="77419"/>
                  <a:pt x="614019" y="85192"/>
                  <a:pt x="613867" y="96012"/>
                </a:cubicBezTo>
                <a:lnTo>
                  <a:pt x="662101" y="96012"/>
                </a:lnTo>
                <a:cubicBezTo>
                  <a:pt x="662101" y="84735"/>
                  <a:pt x="660311" y="76848"/>
                  <a:pt x="656729" y="72352"/>
                </a:cubicBezTo>
                <a:cubicBezTo>
                  <a:pt x="653148" y="67856"/>
                  <a:pt x="647090" y="65608"/>
                  <a:pt x="638556" y="65608"/>
                </a:cubicBezTo>
                <a:close/>
                <a:moveTo>
                  <a:pt x="1326718" y="59665"/>
                </a:moveTo>
                <a:lnTo>
                  <a:pt x="1353464" y="59665"/>
                </a:lnTo>
                <a:lnTo>
                  <a:pt x="1353464" y="92583"/>
                </a:lnTo>
                <a:lnTo>
                  <a:pt x="1326718" y="92583"/>
                </a:lnTo>
                <a:close/>
                <a:moveTo>
                  <a:pt x="772287" y="45034"/>
                </a:moveTo>
                <a:lnTo>
                  <a:pt x="772287" y="69952"/>
                </a:lnTo>
                <a:cubicBezTo>
                  <a:pt x="759180" y="72543"/>
                  <a:pt x="747979" y="75895"/>
                  <a:pt x="738682" y="80010"/>
                </a:cubicBezTo>
                <a:lnTo>
                  <a:pt x="733653" y="82068"/>
                </a:lnTo>
                <a:lnTo>
                  <a:pt x="733653" y="161849"/>
                </a:lnTo>
                <a:lnTo>
                  <a:pt x="708736" y="161849"/>
                </a:lnTo>
                <a:lnTo>
                  <a:pt x="708736" y="47549"/>
                </a:lnTo>
                <a:lnTo>
                  <a:pt x="733425" y="47549"/>
                </a:lnTo>
                <a:lnTo>
                  <a:pt x="733425" y="61265"/>
                </a:lnTo>
                <a:cubicBezTo>
                  <a:pt x="746379" y="52883"/>
                  <a:pt x="759333" y="47473"/>
                  <a:pt x="772287" y="45034"/>
                </a:cubicBezTo>
                <a:close/>
                <a:moveTo>
                  <a:pt x="638556" y="45034"/>
                </a:moveTo>
                <a:cubicBezTo>
                  <a:pt x="670560" y="45034"/>
                  <a:pt x="686562" y="62484"/>
                  <a:pt x="686562" y="97384"/>
                </a:cubicBezTo>
                <a:lnTo>
                  <a:pt x="684961" y="115215"/>
                </a:lnTo>
                <a:lnTo>
                  <a:pt x="614095" y="115215"/>
                </a:lnTo>
                <a:cubicBezTo>
                  <a:pt x="614248" y="124663"/>
                  <a:pt x="616305" y="131598"/>
                  <a:pt x="620268" y="136017"/>
                </a:cubicBezTo>
                <a:cubicBezTo>
                  <a:pt x="624230" y="140437"/>
                  <a:pt x="631621" y="142647"/>
                  <a:pt x="642442" y="142647"/>
                </a:cubicBezTo>
                <a:cubicBezTo>
                  <a:pt x="653262" y="142647"/>
                  <a:pt x="664387" y="142189"/>
                  <a:pt x="675817" y="141275"/>
                </a:cubicBezTo>
                <a:lnTo>
                  <a:pt x="682218" y="140589"/>
                </a:lnTo>
                <a:lnTo>
                  <a:pt x="682675" y="159106"/>
                </a:lnTo>
                <a:cubicBezTo>
                  <a:pt x="665302" y="162611"/>
                  <a:pt x="649909" y="164364"/>
                  <a:pt x="636498" y="164364"/>
                </a:cubicBezTo>
                <a:cubicBezTo>
                  <a:pt x="619582" y="164364"/>
                  <a:pt x="607428" y="159715"/>
                  <a:pt x="600036" y="150419"/>
                </a:cubicBezTo>
                <a:cubicBezTo>
                  <a:pt x="592645" y="141123"/>
                  <a:pt x="588949" y="126264"/>
                  <a:pt x="588949" y="105842"/>
                </a:cubicBezTo>
                <a:cubicBezTo>
                  <a:pt x="588949" y="65304"/>
                  <a:pt x="605485" y="45034"/>
                  <a:pt x="638556" y="45034"/>
                </a:cubicBezTo>
                <a:close/>
                <a:moveTo>
                  <a:pt x="392277" y="45034"/>
                </a:moveTo>
                <a:cubicBezTo>
                  <a:pt x="410565" y="45034"/>
                  <a:pt x="423634" y="49987"/>
                  <a:pt x="431482" y="59893"/>
                </a:cubicBezTo>
                <a:cubicBezTo>
                  <a:pt x="439331" y="69799"/>
                  <a:pt x="443255" y="84658"/>
                  <a:pt x="443255" y="104470"/>
                </a:cubicBezTo>
                <a:cubicBezTo>
                  <a:pt x="443255" y="124282"/>
                  <a:pt x="439445" y="139218"/>
                  <a:pt x="431825" y="149276"/>
                </a:cubicBezTo>
                <a:cubicBezTo>
                  <a:pt x="424205" y="159334"/>
                  <a:pt x="411022" y="164364"/>
                  <a:pt x="392277" y="164364"/>
                </a:cubicBezTo>
                <a:cubicBezTo>
                  <a:pt x="373532" y="164364"/>
                  <a:pt x="360349" y="159334"/>
                  <a:pt x="352729" y="149276"/>
                </a:cubicBezTo>
                <a:cubicBezTo>
                  <a:pt x="345109" y="139218"/>
                  <a:pt x="341299" y="124282"/>
                  <a:pt x="341299" y="104470"/>
                </a:cubicBezTo>
                <a:cubicBezTo>
                  <a:pt x="341299" y="84658"/>
                  <a:pt x="345224" y="69799"/>
                  <a:pt x="353072" y="59893"/>
                </a:cubicBezTo>
                <a:cubicBezTo>
                  <a:pt x="360921" y="49987"/>
                  <a:pt x="373989" y="45034"/>
                  <a:pt x="392277" y="45034"/>
                </a:cubicBezTo>
                <a:close/>
                <a:moveTo>
                  <a:pt x="199034" y="45034"/>
                </a:moveTo>
                <a:cubicBezTo>
                  <a:pt x="207111" y="45034"/>
                  <a:pt x="216636" y="46101"/>
                  <a:pt x="227609" y="48235"/>
                </a:cubicBezTo>
                <a:lnTo>
                  <a:pt x="233324" y="49378"/>
                </a:lnTo>
                <a:lnTo>
                  <a:pt x="232410" y="69037"/>
                </a:lnTo>
                <a:cubicBezTo>
                  <a:pt x="220370" y="67818"/>
                  <a:pt x="211455" y="67209"/>
                  <a:pt x="205663" y="67209"/>
                </a:cubicBezTo>
                <a:cubicBezTo>
                  <a:pt x="194081" y="67209"/>
                  <a:pt x="186309" y="69799"/>
                  <a:pt x="182346" y="74981"/>
                </a:cubicBezTo>
                <a:cubicBezTo>
                  <a:pt x="178384" y="80163"/>
                  <a:pt x="176403" y="89916"/>
                  <a:pt x="176403" y="104242"/>
                </a:cubicBezTo>
                <a:cubicBezTo>
                  <a:pt x="176403" y="118567"/>
                  <a:pt x="178308" y="128473"/>
                  <a:pt x="182118" y="133960"/>
                </a:cubicBezTo>
                <a:cubicBezTo>
                  <a:pt x="185928" y="139446"/>
                  <a:pt x="193852" y="142189"/>
                  <a:pt x="205892" y="142189"/>
                </a:cubicBezTo>
                <a:lnTo>
                  <a:pt x="232638" y="140361"/>
                </a:lnTo>
                <a:lnTo>
                  <a:pt x="233324" y="160249"/>
                </a:lnTo>
                <a:cubicBezTo>
                  <a:pt x="217932" y="162992"/>
                  <a:pt x="206349" y="164364"/>
                  <a:pt x="198577" y="164364"/>
                </a:cubicBezTo>
                <a:cubicBezTo>
                  <a:pt x="181203" y="164364"/>
                  <a:pt x="168973" y="159677"/>
                  <a:pt x="161887" y="150305"/>
                </a:cubicBezTo>
                <a:cubicBezTo>
                  <a:pt x="154800" y="140932"/>
                  <a:pt x="151257" y="125578"/>
                  <a:pt x="151257" y="104242"/>
                </a:cubicBezTo>
                <a:cubicBezTo>
                  <a:pt x="151257" y="82906"/>
                  <a:pt x="154990" y="67704"/>
                  <a:pt x="162458" y="58636"/>
                </a:cubicBezTo>
                <a:cubicBezTo>
                  <a:pt x="169926" y="49568"/>
                  <a:pt x="182118" y="45034"/>
                  <a:pt x="199034" y="45034"/>
                </a:cubicBezTo>
                <a:close/>
                <a:moveTo>
                  <a:pt x="1005306" y="30633"/>
                </a:moveTo>
                <a:cubicBezTo>
                  <a:pt x="994333" y="30633"/>
                  <a:pt x="986447" y="34786"/>
                  <a:pt x="981646" y="43091"/>
                </a:cubicBezTo>
                <a:cubicBezTo>
                  <a:pt x="976845" y="51397"/>
                  <a:pt x="974445" y="65989"/>
                  <a:pt x="974445" y="86868"/>
                </a:cubicBezTo>
                <a:cubicBezTo>
                  <a:pt x="974445" y="107747"/>
                  <a:pt x="976922" y="122187"/>
                  <a:pt x="981875" y="130188"/>
                </a:cubicBezTo>
                <a:cubicBezTo>
                  <a:pt x="986828" y="138189"/>
                  <a:pt x="994676" y="142189"/>
                  <a:pt x="1005420" y="142189"/>
                </a:cubicBezTo>
                <a:cubicBezTo>
                  <a:pt x="1016165" y="142189"/>
                  <a:pt x="1023937" y="138189"/>
                  <a:pt x="1028738" y="130188"/>
                </a:cubicBezTo>
                <a:cubicBezTo>
                  <a:pt x="1033538" y="122187"/>
                  <a:pt x="1035939" y="107747"/>
                  <a:pt x="1035939" y="86868"/>
                </a:cubicBezTo>
                <a:cubicBezTo>
                  <a:pt x="1035939" y="65989"/>
                  <a:pt x="1033576" y="51397"/>
                  <a:pt x="1028852" y="43091"/>
                </a:cubicBezTo>
                <a:cubicBezTo>
                  <a:pt x="1024128" y="34786"/>
                  <a:pt x="1016279" y="30633"/>
                  <a:pt x="1005306" y="30633"/>
                </a:cubicBezTo>
                <a:close/>
                <a:moveTo>
                  <a:pt x="63779" y="24918"/>
                </a:moveTo>
                <a:cubicBezTo>
                  <a:pt x="49453" y="24918"/>
                  <a:pt x="39624" y="29642"/>
                  <a:pt x="34290" y="39091"/>
                </a:cubicBezTo>
                <a:cubicBezTo>
                  <a:pt x="28956" y="48540"/>
                  <a:pt x="26289" y="63589"/>
                  <a:pt x="26289" y="84239"/>
                </a:cubicBezTo>
                <a:cubicBezTo>
                  <a:pt x="26289" y="104890"/>
                  <a:pt x="28879" y="119710"/>
                  <a:pt x="34061" y="128702"/>
                </a:cubicBezTo>
                <a:cubicBezTo>
                  <a:pt x="39243" y="137694"/>
                  <a:pt x="49149" y="142189"/>
                  <a:pt x="63779" y="142189"/>
                </a:cubicBezTo>
                <a:cubicBezTo>
                  <a:pt x="78409" y="142189"/>
                  <a:pt x="88277" y="137770"/>
                  <a:pt x="93383" y="128931"/>
                </a:cubicBezTo>
                <a:cubicBezTo>
                  <a:pt x="98488" y="120091"/>
                  <a:pt x="101041" y="105271"/>
                  <a:pt x="101041" y="84468"/>
                </a:cubicBezTo>
                <a:cubicBezTo>
                  <a:pt x="101041" y="63665"/>
                  <a:pt x="98412" y="48540"/>
                  <a:pt x="93154" y="39091"/>
                </a:cubicBezTo>
                <a:cubicBezTo>
                  <a:pt x="87896" y="29642"/>
                  <a:pt x="78105" y="24918"/>
                  <a:pt x="63779" y="24918"/>
                </a:cubicBezTo>
                <a:close/>
                <a:moveTo>
                  <a:pt x="266319" y="14402"/>
                </a:moveTo>
                <a:lnTo>
                  <a:pt x="291007" y="14402"/>
                </a:lnTo>
                <a:lnTo>
                  <a:pt x="291007" y="47549"/>
                </a:lnTo>
                <a:lnTo>
                  <a:pt x="322554" y="47549"/>
                </a:lnTo>
                <a:lnTo>
                  <a:pt x="322554" y="68809"/>
                </a:lnTo>
                <a:lnTo>
                  <a:pt x="291007" y="68809"/>
                </a:lnTo>
                <a:lnTo>
                  <a:pt x="291007" y="119101"/>
                </a:lnTo>
                <a:cubicBezTo>
                  <a:pt x="291007" y="128397"/>
                  <a:pt x="291693" y="134569"/>
                  <a:pt x="293065" y="137617"/>
                </a:cubicBezTo>
                <a:cubicBezTo>
                  <a:pt x="294436" y="140665"/>
                  <a:pt x="297942" y="142189"/>
                  <a:pt x="303580" y="142189"/>
                </a:cubicBezTo>
                <a:lnTo>
                  <a:pt x="322326" y="141504"/>
                </a:lnTo>
                <a:lnTo>
                  <a:pt x="323469" y="161392"/>
                </a:lnTo>
                <a:cubicBezTo>
                  <a:pt x="313258" y="163373"/>
                  <a:pt x="305485" y="164364"/>
                  <a:pt x="300151" y="164364"/>
                </a:cubicBezTo>
                <a:cubicBezTo>
                  <a:pt x="287197" y="164364"/>
                  <a:pt x="278320" y="161392"/>
                  <a:pt x="273520" y="155448"/>
                </a:cubicBezTo>
                <a:cubicBezTo>
                  <a:pt x="268719" y="149505"/>
                  <a:pt x="266319" y="138303"/>
                  <a:pt x="266319" y="121844"/>
                </a:cubicBezTo>
                <a:lnTo>
                  <a:pt x="266319" y="68809"/>
                </a:lnTo>
                <a:lnTo>
                  <a:pt x="251688" y="68809"/>
                </a:lnTo>
                <a:lnTo>
                  <a:pt x="251688" y="47549"/>
                </a:lnTo>
                <a:lnTo>
                  <a:pt x="266319" y="47549"/>
                </a:lnTo>
                <a:close/>
                <a:moveTo>
                  <a:pt x="1209294" y="10973"/>
                </a:moveTo>
                <a:lnTo>
                  <a:pt x="1299590" y="10973"/>
                </a:lnTo>
                <a:lnTo>
                  <a:pt x="1299590" y="33376"/>
                </a:lnTo>
                <a:lnTo>
                  <a:pt x="1229639" y="33376"/>
                </a:lnTo>
                <a:lnTo>
                  <a:pt x="1225753" y="73152"/>
                </a:lnTo>
                <a:cubicBezTo>
                  <a:pt x="1236116" y="68428"/>
                  <a:pt x="1246327" y="66066"/>
                  <a:pt x="1256385" y="66066"/>
                </a:cubicBezTo>
                <a:cubicBezTo>
                  <a:pt x="1288694" y="66066"/>
                  <a:pt x="1304848" y="81153"/>
                  <a:pt x="1304848" y="111328"/>
                </a:cubicBezTo>
                <a:cubicBezTo>
                  <a:pt x="1304848" y="128397"/>
                  <a:pt x="1300390" y="141504"/>
                  <a:pt x="1291475" y="150648"/>
                </a:cubicBezTo>
                <a:cubicBezTo>
                  <a:pt x="1282560" y="159792"/>
                  <a:pt x="1269949" y="164364"/>
                  <a:pt x="1253642" y="164364"/>
                </a:cubicBezTo>
                <a:cubicBezTo>
                  <a:pt x="1246784" y="164364"/>
                  <a:pt x="1239012" y="163716"/>
                  <a:pt x="1230325" y="162421"/>
                </a:cubicBezTo>
                <a:cubicBezTo>
                  <a:pt x="1221638" y="161125"/>
                  <a:pt x="1214704" y="159868"/>
                  <a:pt x="1209522" y="158649"/>
                </a:cubicBezTo>
                <a:lnTo>
                  <a:pt x="1201750" y="156591"/>
                </a:lnTo>
                <a:lnTo>
                  <a:pt x="1204493" y="137389"/>
                </a:lnTo>
                <a:cubicBezTo>
                  <a:pt x="1222476" y="140437"/>
                  <a:pt x="1237869" y="141961"/>
                  <a:pt x="1250670" y="141961"/>
                </a:cubicBezTo>
                <a:cubicBezTo>
                  <a:pt x="1259509" y="141961"/>
                  <a:pt x="1266367" y="139522"/>
                  <a:pt x="1271244" y="134646"/>
                </a:cubicBezTo>
                <a:cubicBezTo>
                  <a:pt x="1276121" y="129769"/>
                  <a:pt x="1278559" y="122835"/>
                  <a:pt x="1278559" y="113843"/>
                </a:cubicBezTo>
                <a:cubicBezTo>
                  <a:pt x="1278559" y="104851"/>
                  <a:pt x="1276426" y="98374"/>
                  <a:pt x="1272159" y="94412"/>
                </a:cubicBezTo>
                <a:cubicBezTo>
                  <a:pt x="1267892" y="90450"/>
                  <a:pt x="1262329" y="88468"/>
                  <a:pt x="1255471" y="88468"/>
                </a:cubicBezTo>
                <a:cubicBezTo>
                  <a:pt x="1243126" y="88468"/>
                  <a:pt x="1233068" y="89992"/>
                  <a:pt x="1225296" y="93040"/>
                </a:cubicBezTo>
                <a:lnTo>
                  <a:pt x="1221181" y="94641"/>
                </a:lnTo>
                <a:lnTo>
                  <a:pt x="1205179" y="91212"/>
                </a:lnTo>
                <a:close/>
                <a:moveTo>
                  <a:pt x="1134389" y="10973"/>
                </a:moveTo>
                <a:lnTo>
                  <a:pt x="1157706" y="10973"/>
                </a:lnTo>
                <a:lnTo>
                  <a:pt x="1157706" y="161849"/>
                </a:lnTo>
                <a:lnTo>
                  <a:pt x="1132332" y="161849"/>
                </a:lnTo>
                <a:lnTo>
                  <a:pt x="1132332" y="39777"/>
                </a:lnTo>
                <a:lnTo>
                  <a:pt x="1096899" y="62637"/>
                </a:lnTo>
                <a:lnTo>
                  <a:pt x="1085240" y="43663"/>
                </a:lnTo>
                <a:close/>
                <a:moveTo>
                  <a:pt x="1005306" y="8458"/>
                </a:moveTo>
                <a:cubicBezTo>
                  <a:pt x="1024356" y="8458"/>
                  <a:pt x="1038606" y="14554"/>
                  <a:pt x="1048054" y="26746"/>
                </a:cubicBezTo>
                <a:cubicBezTo>
                  <a:pt x="1057503" y="38938"/>
                  <a:pt x="1062228" y="59093"/>
                  <a:pt x="1062228" y="87211"/>
                </a:cubicBezTo>
                <a:cubicBezTo>
                  <a:pt x="1062228" y="115329"/>
                  <a:pt x="1057465" y="135217"/>
                  <a:pt x="1047940" y="146876"/>
                </a:cubicBezTo>
                <a:cubicBezTo>
                  <a:pt x="1038415" y="158534"/>
                  <a:pt x="1024166" y="164364"/>
                  <a:pt x="1005192" y="164364"/>
                </a:cubicBezTo>
                <a:cubicBezTo>
                  <a:pt x="986218" y="164364"/>
                  <a:pt x="971969" y="158572"/>
                  <a:pt x="962444" y="146990"/>
                </a:cubicBezTo>
                <a:cubicBezTo>
                  <a:pt x="952919" y="135408"/>
                  <a:pt x="948156" y="115558"/>
                  <a:pt x="948156" y="87440"/>
                </a:cubicBezTo>
                <a:cubicBezTo>
                  <a:pt x="948156" y="59322"/>
                  <a:pt x="952919" y="39129"/>
                  <a:pt x="962444" y="26861"/>
                </a:cubicBezTo>
                <a:cubicBezTo>
                  <a:pt x="971969" y="14593"/>
                  <a:pt x="986256" y="8458"/>
                  <a:pt x="1005306" y="8458"/>
                </a:cubicBezTo>
                <a:close/>
                <a:moveTo>
                  <a:pt x="879652" y="8458"/>
                </a:moveTo>
                <a:cubicBezTo>
                  <a:pt x="911199" y="8458"/>
                  <a:pt x="926973" y="22479"/>
                  <a:pt x="926973" y="50521"/>
                </a:cubicBezTo>
                <a:cubicBezTo>
                  <a:pt x="926973" y="61494"/>
                  <a:pt x="924572" y="71019"/>
                  <a:pt x="919772" y="79096"/>
                </a:cubicBezTo>
                <a:cubicBezTo>
                  <a:pt x="914971" y="87173"/>
                  <a:pt x="906399" y="96927"/>
                  <a:pt x="894054" y="108357"/>
                </a:cubicBezTo>
                <a:lnTo>
                  <a:pt x="861822" y="139675"/>
                </a:lnTo>
                <a:lnTo>
                  <a:pt x="929944" y="139675"/>
                </a:lnTo>
                <a:lnTo>
                  <a:pt x="929944" y="161849"/>
                </a:lnTo>
                <a:lnTo>
                  <a:pt x="832789" y="161849"/>
                </a:lnTo>
                <a:lnTo>
                  <a:pt x="832789" y="140132"/>
                </a:lnTo>
                <a:lnTo>
                  <a:pt x="870051" y="101727"/>
                </a:lnTo>
                <a:cubicBezTo>
                  <a:pt x="881329" y="90145"/>
                  <a:pt x="889254" y="81077"/>
                  <a:pt x="893826" y="74524"/>
                </a:cubicBezTo>
                <a:cubicBezTo>
                  <a:pt x="898398" y="67971"/>
                  <a:pt x="900684" y="60770"/>
                  <a:pt x="900684" y="52921"/>
                </a:cubicBezTo>
                <a:cubicBezTo>
                  <a:pt x="900684" y="45073"/>
                  <a:pt x="898474" y="39472"/>
                  <a:pt x="894054" y="36119"/>
                </a:cubicBezTo>
                <a:cubicBezTo>
                  <a:pt x="889635" y="32766"/>
                  <a:pt x="882396" y="31090"/>
                  <a:pt x="872337" y="31090"/>
                </a:cubicBezTo>
                <a:cubicBezTo>
                  <a:pt x="862888" y="31090"/>
                  <a:pt x="852449" y="32157"/>
                  <a:pt x="841019" y="34290"/>
                </a:cubicBezTo>
                <a:lnTo>
                  <a:pt x="835304" y="35205"/>
                </a:lnTo>
                <a:lnTo>
                  <a:pt x="833704" y="15088"/>
                </a:lnTo>
                <a:cubicBezTo>
                  <a:pt x="848487" y="10668"/>
                  <a:pt x="863803" y="8458"/>
                  <a:pt x="879652" y="8458"/>
                </a:cubicBezTo>
                <a:close/>
                <a:moveTo>
                  <a:pt x="63779" y="2743"/>
                </a:moveTo>
                <a:cubicBezTo>
                  <a:pt x="87249" y="2743"/>
                  <a:pt x="103708" y="9411"/>
                  <a:pt x="113157" y="22746"/>
                </a:cubicBezTo>
                <a:cubicBezTo>
                  <a:pt x="122605" y="36081"/>
                  <a:pt x="127330" y="56617"/>
                  <a:pt x="127330" y="84354"/>
                </a:cubicBezTo>
                <a:cubicBezTo>
                  <a:pt x="127330" y="112090"/>
                  <a:pt x="122644" y="132360"/>
                  <a:pt x="113271" y="145161"/>
                </a:cubicBezTo>
                <a:cubicBezTo>
                  <a:pt x="103898" y="157963"/>
                  <a:pt x="87401" y="164364"/>
                  <a:pt x="63779" y="164364"/>
                </a:cubicBezTo>
                <a:cubicBezTo>
                  <a:pt x="40157" y="164364"/>
                  <a:pt x="23622" y="157925"/>
                  <a:pt x="14173" y="145047"/>
                </a:cubicBezTo>
                <a:cubicBezTo>
                  <a:pt x="4724" y="132169"/>
                  <a:pt x="0" y="111938"/>
                  <a:pt x="0" y="84354"/>
                </a:cubicBezTo>
                <a:cubicBezTo>
                  <a:pt x="0" y="56769"/>
                  <a:pt x="4762" y="36271"/>
                  <a:pt x="14287" y="22860"/>
                </a:cubicBezTo>
                <a:cubicBezTo>
                  <a:pt x="23812" y="9449"/>
                  <a:pt x="40309" y="2743"/>
                  <a:pt x="63779" y="2743"/>
                </a:cubicBezTo>
                <a:close/>
                <a:moveTo>
                  <a:pt x="470611" y="0"/>
                </a:moveTo>
                <a:lnTo>
                  <a:pt x="495300" y="0"/>
                </a:lnTo>
                <a:lnTo>
                  <a:pt x="495300" y="51892"/>
                </a:lnTo>
                <a:cubicBezTo>
                  <a:pt x="505815" y="47320"/>
                  <a:pt x="515340" y="45034"/>
                  <a:pt x="523875" y="45034"/>
                </a:cubicBezTo>
                <a:cubicBezTo>
                  <a:pt x="539572" y="45034"/>
                  <a:pt x="550888" y="49416"/>
                  <a:pt x="557822" y="58179"/>
                </a:cubicBezTo>
                <a:cubicBezTo>
                  <a:pt x="564756" y="66942"/>
                  <a:pt x="568223" y="82449"/>
                  <a:pt x="568223" y="104699"/>
                </a:cubicBezTo>
                <a:cubicBezTo>
                  <a:pt x="568223" y="126949"/>
                  <a:pt x="564108" y="142456"/>
                  <a:pt x="555879" y="151219"/>
                </a:cubicBezTo>
                <a:cubicBezTo>
                  <a:pt x="547649" y="159982"/>
                  <a:pt x="533171" y="164364"/>
                  <a:pt x="512445" y="164364"/>
                </a:cubicBezTo>
                <a:cubicBezTo>
                  <a:pt x="505282" y="164364"/>
                  <a:pt x="493928" y="163678"/>
                  <a:pt x="478383" y="162306"/>
                </a:cubicBezTo>
                <a:lnTo>
                  <a:pt x="470611" y="16162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 To Outline"/>
          <p:cNvSpPr/>
          <p:nvPr/>
        </p:nvSpPr>
        <p:spPr>
          <a:xfrm>
            <a:off x="10680300" y="1749360"/>
            <a:ext cx="825339" cy="708084"/>
          </a:xfrm>
          <a:custGeom>
            <a:avLst/>
            <a:gdLst/>
            <a:ahLst/>
            <a:cxnLst/>
            <a:rect l="l" t="t" r="r" b="b"/>
            <a:pathLst>
              <a:path w="825339" h="708084">
                <a:moveTo>
                  <a:pt x="212619" y="645516"/>
                </a:moveTo>
                <a:lnTo>
                  <a:pt x="173407" y="649777"/>
                </a:lnTo>
                <a:cubicBezTo>
                  <a:pt x="165471" y="650613"/>
                  <a:pt x="159907" y="652826"/>
                  <a:pt x="156718" y="656415"/>
                </a:cubicBezTo>
                <a:cubicBezTo>
                  <a:pt x="153528" y="660005"/>
                  <a:pt x="151933" y="665588"/>
                  <a:pt x="151933" y="673164"/>
                </a:cubicBezTo>
                <a:cubicBezTo>
                  <a:pt x="151933" y="680740"/>
                  <a:pt x="153568" y="686497"/>
                  <a:pt x="156839" y="690434"/>
                </a:cubicBezTo>
                <a:cubicBezTo>
                  <a:pt x="160110" y="694371"/>
                  <a:pt x="164816" y="696340"/>
                  <a:pt x="170957" y="696340"/>
                </a:cubicBezTo>
                <a:cubicBezTo>
                  <a:pt x="177098" y="696340"/>
                  <a:pt x="183738" y="695575"/>
                  <a:pt x="190877" y="694045"/>
                </a:cubicBezTo>
                <a:cubicBezTo>
                  <a:pt x="198016" y="692515"/>
                  <a:pt x="203670" y="691006"/>
                  <a:pt x="207840" y="689518"/>
                </a:cubicBezTo>
                <a:lnTo>
                  <a:pt x="212619" y="687810"/>
                </a:lnTo>
                <a:close/>
                <a:moveTo>
                  <a:pt x="598466" y="598871"/>
                </a:moveTo>
                <a:cubicBezTo>
                  <a:pt x="575321" y="598871"/>
                  <a:pt x="563748" y="613046"/>
                  <a:pt x="563748" y="641397"/>
                </a:cubicBezTo>
                <a:lnTo>
                  <a:pt x="630492" y="641397"/>
                </a:lnTo>
                <a:cubicBezTo>
                  <a:pt x="630492" y="626396"/>
                  <a:pt x="627954" y="615557"/>
                  <a:pt x="622878" y="608883"/>
                </a:cubicBezTo>
                <a:cubicBezTo>
                  <a:pt x="617803" y="602208"/>
                  <a:pt x="609665" y="598871"/>
                  <a:pt x="598466" y="598871"/>
                </a:cubicBezTo>
                <a:close/>
                <a:moveTo>
                  <a:pt x="779097" y="587351"/>
                </a:moveTo>
                <a:cubicBezTo>
                  <a:pt x="791284" y="587351"/>
                  <a:pt x="802755" y="588185"/>
                  <a:pt x="813509" y="589852"/>
                </a:cubicBezTo>
                <a:lnTo>
                  <a:pt x="821302" y="591063"/>
                </a:lnTo>
                <a:lnTo>
                  <a:pt x="820663" y="602460"/>
                </a:lnTo>
                <a:cubicBezTo>
                  <a:pt x="803773" y="600067"/>
                  <a:pt x="790366" y="598871"/>
                  <a:pt x="780444" y="598871"/>
                </a:cubicBezTo>
                <a:cubicBezTo>
                  <a:pt x="761934" y="598871"/>
                  <a:pt x="752680" y="605583"/>
                  <a:pt x="752680" y="619009"/>
                </a:cubicBezTo>
                <a:cubicBezTo>
                  <a:pt x="752680" y="625386"/>
                  <a:pt x="754544" y="629873"/>
                  <a:pt x="758271" y="632470"/>
                </a:cubicBezTo>
                <a:cubicBezTo>
                  <a:pt x="761999" y="635066"/>
                  <a:pt x="771037" y="637486"/>
                  <a:pt x="785386" y="639728"/>
                </a:cubicBezTo>
                <a:cubicBezTo>
                  <a:pt x="799734" y="641970"/>
                  <a:pt x="809980" y="645112"/>
                  <a:pt x="816123" y="649154"/>
                </a:cubicBezTo>
                <a:cubicBezTo>
                  <a:pt x="822267" y="653196"/>
                  <a:pt x="825339" y="661225"/>
                  <a:pt x="825339" y="673241"/>
                </a:cubicBezTo>
                <a:cubicBezTo>
                  <a:pt x="825339" y="685256"/>
                  <a:pt x="821491" y="694030"/>
                  <a:pt x="813794" y="699562"/>
                </a:cubicBezTo>
                <a:cubicBezTo>
                  <a:pt x="806098" y="705093"/>
                  <a:pt x="794981" y="707859"/>
                  <a:pt x="780444" y="707859"/>
                </a:cubicBezTo>
                <a:cubicBezTo>
                  <a:pt x="772605" y="707859"/>
                  <a:pt x="762331" y="706963"/>
                  <a:pt x="749622" y="705170"/>
                </a:cubicBezTo>
                <a:lnTo>
                  <a:pt x="741157" y="703966"/>
                </a:lnTo>
                <a:lnTo>
                  <a:pt x="742314" y="692300"/>
                </a:lnTo>
                <a:cubicBezTo>
                  <a:pt x="759885" y="694993"/>
                  <a:pt x="773320" y="696340"/>
                  <a:pt x="782617" y="696340"/>
                </a:cubicBezTo>
                <a:cubicBezTo>
                  <a:pt x="791915" y="696340"/>
                  <a:pt x="799215" y="694641"/>
                  <a:pt x="804516" y="691243"/>
                </a:cubicBezTo>
                <a:cubicBezTo>
                  <a:pt x="809818" y="687845"/>
                  <a:pt x="812469" y="682050"/>
                  <a:pt x="812469" y="673859"/>
                </a:cubicBezTo>
                <a:cubicBezTo>
                  <a:pt x="812469" y="665667"/>
                  <a:pt x="810434" y="660304"/>
                  <a:pt x="806365" y="657769"/>
                </a:cubicBezTo>
                <a:cubicBezTo>
                  <a:pt x="802295" y="655234"/>
                  <a:pt x="793188" y="652882"/>
                  <a:pt x="779044" y="650711"/>
                </a:cubicBezTo>
                <a:cubicBezTo>
                  <a:pt x="764899" y="648541"/>
                  <a:pt x="754824" y="645468"/>
                  <a:pt x="748818" y="641492"/>
                </a:cubicBezTo>
                <a:cubicBezTo>
                  <a:pt x="742813" y="637517"/>
                  <a:pt x="739810" y="630866"/>
                  <a:pt x="739810" y="621541"/>
                </a:cubicBezTo>
                <a:cubicBezTo>
                  <a:pt x="739810" y="612216"/>
                  <a:pt x="741978" y="605024"/>
                  <a:pt x="746314" y="599964"/>
                </a:cubicBezTo>
                <a:cubicBezTo>
                  <a:pt x="750651" y="594903"/>
                  <a:pt x="755690" y="591536"/>
                  <a:pt x="761432" y="589862"/>
                </a:cubicBezTo>
                <a:cubicBezTo>
                  <a:pt x="767175" y="588188"/>
                  <a:pt x="773063" y="587351"/>
                  <a:pt x="779097" y="587351"/>
                </a:cubicBezTo>
                <a:close/>
                <a:moveTo>
                  <a:pt x="598466" y="587351"/>
                </a:moveTo>
                <a:cubicBezTo>
                  <a:pt x="613406" y="587351"/>
                  <a:pt x="624624" y="591848"/>
                  <a:pt x="632119" y="600841"/>
                </a:cubicBezTo>
                <a:cubicBezTo>
                  <a:pt x="639614" y="609833"/>
                  <a:pt x="643361" y="623963"/>
                  <a:pt x="643361" y="643230"/>
                </a:cubicBezTo>
                <a:lnTo>
                  <a:pt x="643361" y="652917"/>
                </a:lnTo>
                <a:lnTo>
                  <a:pt x="563748" y="652917"/>
                </a:lnTo>
                <a:cubicBezTo>
                  <a:pt x="563748" y="667216"/>
                  <a:pt x="566120" y="678028"/>
                  <a:pt x="570865" y="685353"/>
                </a:cubicBezTo>
                <a:cubicBezTo>
                  <a:pt x="575609" y="692678"/>
                  <a:pt x="583700" y="696340"/>
                  <a:pt x="595136" y="696340"/>
                </a:cubicBezTo>
                <a:cubicBezTo>
                  <a:pt x="606571" y="696340"/>
                  <a:pt x="617962" y="695830"/>
                  <a:pt x="629306" y="694811"/>
                </a:cubicBezTo>
                <a:lnTo>
                  <a:pt x="638486" y="694093"/>
                </a:lnTo>
                <a:lnTo>
                  <a:pt x="639100" y="705663"/>
                </a:lnTo>
                <a:cubicBezTo>
                  <a:pt x="620950" y="707127"/>
                  <a:pt x="606347" y="707859"/>
                  <a:pt x="595291" y="707859"/>
                </a:cubicBezTo>
                <a:cubicBezTo>
                  <a:pt x="578622" y="707702"/>
                  <a:pt x="567053" y="702614"/>
                  <a:pt x="560583" y="692595"/>
                </a:cubicBezTo>
                <a:cubicBezTo>
                  <a:pt x="554113" y="682576"/>
                  <a:pt x="550878" y="667541"/>
                  <a:pt x="550878" y="647491"/>
                </a:cubicBezTo>
                <a:cubicBezTo>
                  <a:pt x="550878" y="607398"/>
                  <a:pt x="566741" y="587351"/>
                  <a:pt x="598466" y="587351"/>
                </a:cubicBezTo>
                <a:close/>
                <a:moveTo>
                  <a:pt x="483051" y="587351"/>
                </a:moveTo>
                <a:cubicBezTo>
                  <a:pt x="497609" y="587351"/>
                  <a:pt x="507441" y="591381"/>
                  <a:pt x="512548" y="599440"/>
                </a:cubicBezTo>
                <a:cubicBezTo>
                  <a:pt x="517654" y="607500"/>
                  <a:pt x="520208" y="622769"/>
                  <a:pt x="520208" y="645248"/>
                </a:cubicBezTo>
                <a:lnTo>
                  <a:pt x="520208" y="705841"/>
                </a:lnTo>
                <a:lnTo>
                  <a:pt x="507788" y="705841"/>
                </a:lnTo>
                <a:lnTo>
                  <a:pt x="507788" y="645698"/>
                </a:lnTo>
                <a:cubicBezTo>
                  <a:pt x="507788" y="626398"/>
                  <a:pt x="506144" y="613768"/>
                  <a:pt x="502856" y="607809"/>
                </a:cubicBezTo>
                <a:cubicBezTo>
                  <a:pt x="499567" y="601850"/>
                  <a:pt x="492330" y="598871"/>
                  <a:pt x="481146" y="598871"/>
                </a:cubicBezTo>
                <a:cubicBezTo>
                  <a:pt x="475402" y="598871"/>
                  <a:pt x="469363" y="599781"/>
                  <a:pt x="463029" y="601601"/>
                </a:cubicBezTo>
                <a:cubicBezTo>
                  <a:pt x="456695" y="603422"/>
                  <a:pt x="451803" y="605194"/>
                  <a:pt x="448352" y="606918"/>
                </a:cubicBezTo>
                <a:lnTo>
                  <a:pt x="444184" y="609176"/>
                </a:lnTo>
                <a:lnTo>
                  <a:pt x="444184" y="705841"/>
                </a:lnTo>
                <a:lnTo>
                  <a:pt x="431764" y="705841"/>
                </a:lnTo>
                <a:lnTo>
                  <a:pt x="431764" y="589369"/>
                </a:lnTo>
                <a:lnTo>
                  <a:pt x="444184" y="589369"/>
                </a:lnTo>
                <a:lnTo>
                  <a:pt x="444184" y="598110"/>
                </a:lnTo>
                <a:cubicBezTo>
                  <a:pt x="455538" y="590938"/>
                  <a:pt x="468493" y="587351"/>
                  <a:pt x="483051" y="587351"/>
                </a:cubicBezTo>
                <a:close/>
                <a:moveTo>
                  <a:pt x="190013" y="587351"/>
                </a:moveTo>
                <a:cubicBezTo>
                  <a:pt x="213363" y="587351"/>
                  <a:pt x="225039" y="599698"/>
                  <a:pt x="225039" y="624392"/>
                </a:cubicBezTo>
                <a:lnTo>
                  <a:pt x="225039" y="689075"/>
                </a:lnTo>
                <a:cubicBezTo>
                  <a:pt x="225491" y="693149"/>
                  <a:pt x="231098" y="695643"/>
                  <a:pt x="241859" y="696558"/>
                </a:cubicBezTo>
                <a:lnTo>
                  <a:pt x="241237" y="707634"/>
                </a:lnTo>
                <a:cubicBezTo>
                  <a:pt x="228095" y="707634"/>
                  <a:pt x="219409" y="704495"/>
                  <a:pt x="215180" y="698215"/>
                </a:cubicBezTo>
                <a:cubicBezTo>
                  <a:pt x="200783" y="704645"/>
                  <a:pt x="185965" y="707859"/>
                  <a:pt x="170725" y="707859"/>
                </a:cubicBezTo>
                <a:cubicBezTo>
                  <a:pt x="160781" y="707859"/>
                  <a:pt x="153018" y="704865"/>
                  <a:pt x="147436" y="698878"/>
                </a:cubicBezTo>
                <a:cubicBezTo>
                  <a:pt x="141854" y="692890"/>
                  <a:pt x="139064" y="684497"/>
                  <a:pt x="139064" y="673698"/>
                </a:cubicBezTo>
                <a:cubicBezTo>
                  <a:pt x="139064" y="662899"/>
                  <a:pt x="141709" y="654612"/>
                  <a:pt x="147000" y="648838"/>
                </a:cubicBezTo>
                <a:cubicBezTo>
                  <a:pt x="152291" y="643063"/>
                  <a:pt x="160640" y="639622"/>
                  <a:pt x="172046" y="638515"/>
                </a:cubicBezTo>
                <a:lnTo>
                  <a:pt x="212619" y="634243"/>
                </a:lnTo>
                <a:lnTo>
                  <a:pt x="212619" y="624392"/>
                </a:lnTo>
                <a:cubicBezTo>
                  <a:pt x="212619" y="615469"/>
                  <a:pt x="210772" y="609060"/>
                  <a:pt x="207078" y="605164"/>
                </a:cubicBezTo>
                <a:cubicBezTo>
                  <a:pt x="203383" y="601269"/>
                  <a:pt x="197695" y="599321"/>
                  <a:pt x="190013" y="599321"/>
                </a:cubicBezTo>
                <a:cubicBezTo>
                  <a:pt x="181681" y="599321"/>
                  <a:pt x="169965" y="600292"/>
                  <a:pt x="154866" y="602235"/>
                </a:cubicBezTo>
                <a:lnTo>
                  <a:pt x="145561" y="603132"/>
                </a:lnTo>
                <a:lnTo>
                  <a:pt x="144668" y="591752"/>
                </a:lnTo>
                <a:cubicBezTo>
                  <a:pt x="162804" y="588818"/>
                  <a:pt x="177918" y="587351"/>
                  <a:pt x="190013" y="587351"/>
                </a:cubicBezTo>
                <a:close/>
                <a:moveTo>
                  <a:pt x="726714" y="586898"/>
                </a:moveTo>
                <a:lnTo>
                  <a:pt x="726714" y="599128"/>
                </a:lnTo>
                <a:cubicBezTo>
                  <a:pt x="719021" y="600699"/>
                  <a:pt x="711579" y="603010"/>
                  <a:pt x="704390" y="606061"/>
                </a:cubicBezTo>
                <a:cubicBezTo>
                  <a:pt x="697201" y="609111"/>
                  <a:pt x="691871" y="611729"/>
                  <a:pt x="688399" y="613915"/>
                </a:cubicBezTo>
                <a:lnTo>
                  <a:pt x="682309" y="617612"/>
                </a:lnTo>
                <a:lnTo>
                  <a:pt x="682309" y="705841"/>
                </a:lnTo>
                <a:lnTo>
                  <a:pt x="669890" y="705841"/>
                </a:lnTo>
                <a:lnTo>
                  <a:pt x="669890" y="589369"/>
                </a:lnTo>
                <a:lnTo>
                  <a:pt x="682309" y="589369"/>
                </a:lnTo>
                <a:lnTo>
                  <a:pt x="682309" y="606632"/>
                </a:lnTo>
                <a:cubicBezTo>
                  <a:pt x="684466" y="603399"/>
                  <a:pt x="690052" y="599699"/>
                  <a:pt x="699066" y="595534"/>
                </a:cubicBezTo>
                <a:cubicBezTo>
                  <a:pt x="708081" y="591370"/>
                  <a:pt x="717297" y="588491"/>
                  <a:pt x="726714" y="586898"/>
                </a:cubicBezTo>
                <a:close/>
                <a:moveTo>
                  <a:pt x="326664" y="586898"/>
                </a:moveTo>
                <a:lnTo>
                  <a:pt x="326664" y="599128"/>
                </a:lnTo>
                <a:cubicBezTo>
                  <a:pt x="318971" y="600699"/>
                  <a:pt x="311529" y="603010"/>
                  <a:pt x="304340" y="606061"/>
                </a:cubicBezTo>
                <a:cubicBezTo>
                  <a:pt x="297151" y="609111"/>
                  <a:pt x="291821" y="611729"/>
                  <a:pt x="288349" y="613915"/>
                </a:cubicBezTo>
                <a:lnTo>
                  <a:pt x="282259" y="617612"/>
                </a:lnTo>
                <a:lnTo>
                  <a:pt x="282259" y="705841"/>
                </a:lnTo>
                <a:lnTo>
                  <a:pt x="269840" y="705841"/>
                </a:lnTo>
                <a:lnTo>
                  <a:pt x="269840" y="589369"/>
                </a:lnTo>
                <a:lnTo>
                  <a:pt x="282259" y="589369"/>
                </a:lnTo>
                <a:lnTo>
                  <a:pt x="282259" y="606632"/>
                </a:lnTo>
                <a:cubicBezTo>
                  <a:pt x="284416" y="603399"/>
                  <a:pt x="290002" y="599699"/>
                  <a:pt x="299016" y="595534"/>
                </a:cubicBezTo>
                <a:cubicBezTo>
                  <a:pt x="308031" y="591370"/>
                  <a:pt x="317247" y="588491"/>
                  <a:pt x="326664" y="586898"/>
                </a:cubicBezTo>
                <a:close/>
                <a:moveTo>
                  <a:pt x="18699" y="556487"/>
                </a:moveTo>
                <a:lnTo>
                  <a:pt x="18699" y="636240"/>
                </a:lnTo>
                <a:lnTo>
                  <a:pt x="65526" y="636240"/>
                </a:lnTo>
                <a:cubicBezTo>
                  <a:pt x="89269" y="636240"/>
                  <a:pt x="101141" y="622424"/>
                  <a:pt x="101141" y="594792"/>
                </a:cubicBezTo>
                <a:cubicBezTo>
                  <a:pt x="101141" y="581638"/>
                  <a:pt x="98359" y="571965"/>
                  <a:pt x="92794" y="565774"/>
                </a:cubicBezTo>
                <a:cubicBezTo>
                  <a:pt x="87229" y="559582"/>
                  <a:pt x="78139" y="556487"/>
                  <a:pt x="65526" y="556487"/>
                </a:cubicBezTo>
                <a:close/>
                <a:moveTo>
                  <a:pt x="362069" y="552815"/>
                </a:moveTo>
                <a:lnTo>
                  <a:pt x="374488" y="552815"/>
                </a:lnTo>
                <a:lnTo>
                  <a:pt x="374488" y="589369"/>
                </a:lnTo>
                <a:lnTo>
                  <a:pt x="415304" y="589369"/>
                </a:lnTo>
                <a:lnTo>
                  <a:pt x="415304" y="600889"/>
                </a:lnTo>
                <a:lnTo>
                  <a:pt x="374488" y="600889"/>
                </a:lnTo>
                <a:lnTo>
                  <a:pt x="374488" y="657356"/>
                </a:lnTo>
                <a:cubicBezTo>
                  <a:pt x="374488" y="674321"/>
                  <a:pt x="375585" y="685096"/>
                  <a:pt x="377780" y="689684"/>
                </a:cubicBezTo>
                <a:cubicBezTo>
                  <a:pt x="379974" y="694271"/>
                  <a:pt x="385052" y="696565"/>
                  <a:pt x="393012" y="696565"/>
                </a:cubicBezTo>
                <a:lnTo>
                  <a:pt x="416869" y="694540"/>
                </a:lnTo>
                <a:lnTo>
                  <a:pt x="417769" y="706023"/>
                </a:lnTo>
                <a:cubicBezTo>
                  <a:pt x="406536" y="707397"/>
                  <a:pt x="398225" y="708084"/>
                  <a:pt x="392833" y="708084"/>
                </a:cubicBezTo>
                <a:cubicBezTo>
                  <a:pt x="381463" y="708084"/>
                  <a:pt x="373493" y="705106"/>
                  <a:pt x="368923" y="699149"/>
                </a:cubicBezTo>
                <a:cubicBezTo>
                  <a:pt x="364354" y="693193"/>
                  <a:pt x="362069" y="682102"/>
                  <a:pt x="362069" y="665879"/>
                </a:cubicBezTo>
                <a:lnTo>
                  <a:pt x="362069" y="600889"/>
                </a:lnTo>
                <a:lnTo>
                  <a:pt x="344352" y="600889"/>
                </a:lnTo>
                <a:lnTo>
                  <a:pt x="344352" y="589369"/>
                </a:lnTo>
                <a:lnTo>
                  <a:pt x="362069" y="589369"/>
                </a:lnTo>
                <a:close/>
                <a:moveTo>
                  <a:pt x="6054" y="544517"/>
                </a:moveTo>
                <a:lnTo>
                  <a:pt x="65526" y="544517"/>
                </a:lnTo>
                <a:cubicBezTo>
                  <a:pt x="82345" y="544517"/>
                  <a:pt x="94667" y="548669"/>
                  <a:pt x="102493" y="556971"/>
                </a:cubicBezTo>
                <a:cubicBezTo>
                  <a:pt x="110319" y="565273"/>
                  <a:pt x="114232" y="577880"/>
                  <a:pt x="114232" y="594792"/>
                </a:cubicBezTo>
                <a:cubicBezTo>
                  <a:pt x="114232" y="630403"/>
                  <a:pt x="97997" y="648209"/>
                  <a:pt x="65526" y="648209"/>
                </a:cubicBezTo>
                <a:lnTo>
                  <a:pt x="18699" y="648209"/>
                </a:lnTo>
                <a:lnTo>
                  <a:pt x="18699" y="705841"/>
                </a:lnTo>
                <a:lnTo>
                  <a:pt x="6054" y="705841"/>
                </a:lnTo>
                <a:close/>
                <a:moveTo>
                  <a:pt x="284795" y="322646"/>
                </a:moveTo>
                <a:cubicBezTo>
                  <a:pt x="271193" y="322646"/>
                  <a:pt x="261972" y="325826"/>
                  <a:pt x="257133" y="332186"/>
                </a:cubicBezTo>
                <a:cubicBezTo>
                  <a:pt x="252293" y="338546"/>
                  <a:pt x="249873" y="350900"/>
                  <a:pt x="249873" y="369248"/>
                </a:cubicBezTo>
                <a:cubicBezTo>
                  <a:pt x="249873" y="379880"/>
                  <a:pt x="250235" y="388054"/>
                  <a:pt x="250959" y="393769"/>
                </a:cubicBezTo>
                <a:cubicBezTo>
                  <a:pt x="251682" y="399484"/>
                  <a:pt x="253253" y="404517"/>
                  <a:pt x="255670" y="408867"/>
                </a:cubicBezTo>
                <a:cubicBezTo>
                  <a:pt x="258087" y="413218"/>
                  <a:pt x="261518" y="416180"/>
                  <a:pt x="265964" y="417754"/>
                </a:cubicBezTo>
                <a:cubicBezTo>
                  <a:pt x="270412" y="419328"/>
                  <a:pt x="276689" y="420115"/>
                  <a:pt x="284793" y="420115"/>
                </a:cubicBezTo>
                <a:cubicBezTo>
                  <a:pt x="292898" y="420115"/>
                  <a:pt x="299174" y="419328"/>
                  <a:pt x="303622" y="417754"/>
                </a:cubicBezTo>
                <a:cubicBezTo>
                  <a:pt x="308070" y="416180"/>
                  <a:pt x="311503" y="413217"/>
                  <a:pt x="313920" y="408865"/>
                </a:cubicBezTo>
                <a:cubicBezTo>
                  <a:pt x="316337" y="404514"/>
                  <a:pt x="317913" y="399434"/>
                  <a:pt x="318649" y="393628"/>
                </a:cubicBezTo>
                <a:cubicBezTo>
                  <a:pt x="319385" y="387821"/>
                  <a:pt x="319753" y="379694"/>
                  <a:pt x="319753" y="369248"/>
                </a:cubicBezTo>
                <a:cubicBezTo>
                  <a:pt x="319753" y="350931"/>
                  <a:pt x="317327" y="338585"/>
                  <a:pt x="312475" y="332209"/>
                </a:cubicBezTo>
                <a:cubicBezTo>
                  <a:pt x="307623" y="325833"/>
                  <a:pt x="298397" y="322646"/>
                  <a:pt x="284795" y="322646"/>
                </a:cubicBezTo>
                <a:close/>
                <a:moveTo>
                  <a:pt x="355445" y="313144"/>
                </a:moveTo>
                <a:lnTo>
                  <a:pt x="367790" y="313144"/>
                </a:lnTo>
                <a:lnTo>
                  <a:pt x="395812" y="416403"/>
                </a:lnTo>
                <a:lnTo>
                  <a:pt x="428455" y="315388"/>
                </a:lnTo>
                <a:lnTo>
                  <a:pt x="440363" y="315388"/>
                </a:lnTo>
                <a:lnTo>
                  <a:pt x="473007" y="416408"/>
                </a:lnTo>
                <a:lnTo>
                  <a:pt x="501028" y="313144"/>
                </a:lnTo>
                <a:lnTo>
                  <a:pt x="513408" y="313144"/>
                </a:lnTo>
                <a:lnTo>
                  <a:pt x="482576" y="429616"/>
                </a:lnTo>
                <a:lnTo>
                  <a:pt x="463884" y="429616"/>
                </a:lnTo>
                <a:lnTo>
                  <a:pt x="434409" y="329150"/>
                </a:lnTo>
                <a:lnTo>
                  <a:pt x="404934" y="429616"/>
                </a:lnTo>
                <a:lnTo>
                  <a:pt x="386246" y="429616"/>
                </a:lnTo>
                <a:close/>
                <a:moveTo>
                  <a:pt x="284795" y="311126"/>
                </a:moveTo>
                <a:cubicBezTo>
                  <a:pt x="302147" y="311126"/>
                  <a:pt x="314456" y="315549"/>
                  <a:pt x="321723" y="324396"/>
                </a:cubicBezTo>
                <a:cubicBezTo>
                  <a:pt x="328989" y="333242"/>
                  <a:pt x="332622" y="348804"/>
                  <a:pt x="332622" y="371080"/>
                </a:cubicBezTo>
                <a:cubicBezTo>
                  <a:pt x="332622" y="393357"/>
                  <a:pt x="329369" y="409018"/>
                  <a:pt x="322862" y="418065"/>
                </a:cubicBezTo>
                <a:cubicBezTo>
                  <a:pt x="316355" y="427111"/>
                  <a:pt x="303666" y="431634"/>
                  <a:pt x="284795" y="431634"/>
                </a:cubicBezTo>
                <a:cubicBezTo>
                  <a:pt x="265924" y="431634"/>
                  <a:pt x="253240" y="427119"/>
                  <a:pt x="246746" y="418090"/>
                </a:cubicBezTo>
                <a:cubicBezTo>
                  <a:pt x="240251" y="409060"/>
                  <a:pt x="237003" y="393391"/>
                  <a:pt x="237003" y="371084"/>
                </a:cubicBezTo>
                <a:cubicBezTo>
                  <a:pt x="237003" y="348776"/>
                  <a:pt x="240630" y="333206"/>
                  <a:pt x="247883" y="324374"/>
                </a:cubicBezTo>
                <a:cubicBezTo>
                  <a:pt x="255139" y="315542"/>
                  <a:pt x="267443" y="311126"/>
                  <a:pt x="284795" y="311126"/>
                </a:cubicBezTo>
                <a:close/>
                <a:moveTo>
                  <a:pt x="212364" y="310673"/>
                </a:moveTo>
                <a:lnTo>
                  <a:pt x="212364" y="322903"/>
                </a:lnTo>
                <a:cubicBezTo>
                  <a:pt x="204671" y="324474"/>
                  <a:pt x="197229" y="326785"/>
                  <a:pt x="190040" y="329836"/>
                </a:cubicBezTo>
                <a:cubicBezTo>
                  <a:pt x="182851" y="332886"/>
                  <a:pt x="177521" y="335504"/>
                  <a:pt x="174049" y="337690"/>
                </a:cubicBezTo>
                <a:lnTo>
                  <a:pt x="167959" y="341387"/>
                </a:lnTo>
                <a:lnTo>
                  <a:pt x="167959" y="429616"/>
                </a:lnTo>
                <a:lnTo>
                  <a:pt x="155540" y="429616"/>
                </a:lnTo>
                <a:lnTo>
                  <a:pt x="155540" y="313144"/>
                </a:lnTo>
                <a:lnTo>
                  <a:pt x="167959" y="313144"/>
                </a:lnTo>
                <a:lnTo>
                  <a:pt x="167959" y="330407"/>
                </a:lnTo>
                <a:cubicBezTo>
                  <a:pt x="170116" y="327174"/>
                  <a:pt x="175702" y="323474"/>
                  <a:pt x="184716" y="319309"/>
                </a:cubicBezTo>
                <a:cubicBezTo>
                  <a:pt x="193731" y="315145"/>
                  <a:pt x="202947" y="312266"/>
                  <a:pt x="212364" y="310673"/>
                </a:cubicBezTo>
                <a:close/>
                <a:moveTo>
                  <a:pt x="543044" y="276590"/>
                </a:moveTo>
                <a:lnTo>
                  <a:pt x="555463" y="276590"/>
                </a:lnTo>
                <a:lnTo>
                  <a:pt x="555463" y="313144"/>
                </a:lnTo>
                <a:lnTo>
                  <a:pt x="596279" y="313144"/>
                </a:lnTo>
                <a:lnTo>
                  <a:pt x="596279" y="324664"/>
                </a:lnTo>
                <a:lnTo>
                  <a:pt x="555463" y="324664"/>
                </a:lnTo>
                <a:lnTo>
                  <a:pt x="555463" y="381132"/>
                </a:lnTo>
                <a:cubicBezTo>
                  <a:pt x="555463" y="398096"/>
                  <a:pt x="556560" y="408871"/>
                  <a:pt x="558755" y="413459"/>
                </a:cubicBezTo>
                <a:cubicBezTo>
                  <a:pt x="560949" y="418046"/>
                  <a:pt x="566027" y="420340"/>
                  <a:pt x="573987" y="420340"/>
                </a:cubicBezTo>
                <a:lnTo>
                  <a:pt x="597844" y="418315"/>
                </a:lnTo>
                <a:lnTo>
                  <a:pt x="598744" y="429798"/>
                </a:lnTo>
                <a:cubicBezTo>
                  <a:pt x="587511" y="431172"/>
                  <a:pt x="579200" y="431859"/>
                  <a:pt x="573808" y="431859"/>
                </a:cubicBezTo>
                <a:cubicBezTo>
                  <a:pt x="562438" y="431859"/>
                  <a:pt x="554468" y="428881"/>
                  <a:pt x="549898" y="422924"/>
                </a:cubicBezTo>
                <a:cubicBezTo>
                  <a:pt x="545329" y="416968"/>
                  <a:pt x="543044" y="405877"/>
                  <a:pt x="543044" y="389654"/>
                </a:cubicBezTo>
                <a:lnTo>
                  <a:pt x="543044" y="324664"/>
                </a:lnTo>
                <a:lnTo>
                  <a:pt x="525327" y="324664"/>
                </a:lnTo>
                <a:lnTo>
                  <a:pt x="525327" y="313144"/>
                </a:lnTo>
                <a:lnTo>
                  <a:pt x="543044" y="313144"/>
                </a:lnTo>
                <a:close/>
                <a:moveTo>
                  <a:pt x="61040" y="266274"/>
                </a:moveTo>
                <a:cubicBezTo>
                  <a:pt x="74382" y="266274"/>
                  <a:pt x="88648" y="267716"/>
                  <a:pt x="103838" y="270600"/>
                </a:cubicBezTo>
                <a:lnTo>
                  <a:pt x="112664" y="272332"/>
                </a:lnTo>
                <a:lnTo>
                  <a:pt x="111735" y="284073"/>
                </a:lnTo>
                <a:cubicBezTo>
                  <a:pt x="91349" y="280187"/>
                  <a:pt x="75318" y="278244"/>
                  <a:pt x="63642" y="278244"/>
                </a:cubicBezTo>
                <a:cubicBezTo>
                  <a:pt x="51965" y="278244"/>
                  <a:pt x="42946" y="279799"/>
                  <a:pt x="36583" y="282910"/>
                </a:cubicBezTo>
                <a:cubicBezTo>
                  <a:pt x="30220" y="286021"/>
                  <a:pt x="25374" y="290834"/>
                  <a:pt x="22044" y="297350"/>
                </a:cubicBezTo>
                <a:cubicBezTo>
                  <a:pt x="18713" y="303865"/>
                  <a:pt x="16389" y="311189"/>
                  <a:pt x="15071" y="319322"/>
                </a:cubicBezTo>
                <a:cubicBezTo>
                  <a:pt x="13753" y="327455"/>
                  <a:pt x="13094" y="337491"/>
                  <a:pt x="13094" y="349431"/>
                </a:cubicBezTo>
                <a:cubicBezTo>
                  <a:pt x="13094" y="361371"/>
                  <a:pt x="13791" y="371409"/>
                  <a:pt x="15184" y="379547"/>
                </a:cubicBezTo>
                <a:cubicBezTo>
                  <a:pt x="16577" y="387685"/>
                  <a:pt x="18999" y="394919"/>
                  <a:pt x="22449" y="401248"/>
                </a:cubicBezTo>
                <a:cubicBezTo>
                  <a:pt x="29083" y="413526"/>
                  <a:pt x="41947" y="419665"/>
                  <a:pt x="61040" y="419665"/>
                </a:cubicBezTo>
                <a:cubicBezTo>
                  <a:pt x="72053" y="419665"/>
                  <a:pt x="85046" y="418304"/>
                  <a:pt x="100019" y="415582"/>
                </a:cubicBezTo>
                <a:lnTo>
                  <a:pt x="100019" y="359425"/>
                </a:lnTo>
                <a:lnTo>
                  <a:pt x="66380" y="359425"/>
                </a:lnTo>
                <a:lnTo>
                  <a:pt x="66380" y="347456"/>
                </a:lnTo>
                <a:lnTo>
                  <a:pt x="112664" y="347456"/>
                </a:lnTo>
                <a:lnTo>
                  <a:pt x="112664" y="425630"/>
                </a:lnTo>
                <a:cubicBezTo>
                  <a:pt x="92014" y="429633"/>
                  <a:pt x="74806" y="431634"/>
                  <a:pt x="61040" y="431634"/>
                </a:cubicBezTo>
                <a:cubicBezTo>
                  <a:pt x="38222" y="431634"/>
                  <a:pt x="22345" y="424717"/>
                  <a:pt x="13407" y="410882"/>
                </a:cubicBezTo>
                <a:cubicBezTo>
                  <a:pt x="4469" y="397047"/>
                  <a:pt x="0" y="376590"/>
                  <a:pt x="0" y="349513"/>
                </a:cubicBezTo>
                <a:cubicBezTo>
                  <a:pt x="0" y="336400"/>
                  <a:pt x="874" y="325090"/>
                  <a:pt x="2623" y="315584"/>
                </a:cubicBezTo>
                <a:cubicBezTo>
                  <a:pt x="4372" y="306078"/>
                  <a:pt x="7406" y="297471"/>
                  <a:pt x="11723" y="289763"/>
                </a:cubicBezTo>
                <a:cubicBezTo>
                  <a:pt x="20490" y="274104"/>
                  <a:pt x="36929" y="266274"/>
                  <a:pt x="61040" y="266274"/>
                </a:cubicBezTo>
                <a:close/>
                <a:moveTo>
                  <a:pt x="612740" y="261567"/>
                </a:moveTo>
                <a:lnTo>
                  <a:pt x="625159" y="261567"/>
                </a:lnTo>
                <a:lnTo>
                  <a:pt x="625159" y="319645"/>
                </a:lnTo>
                <a:cubicBezTo>
                  <a:pt x="636463" y="313966"/>
                  <a:pt x="649368" y="311126"/>
                  <a:pt x="663876" y="311126"/>
                </a:cubicBezTo>
                <a:cubicBezTo>
                  <a:pt x="678384" y="311126"/>
                  <a:pt x="688191" y="315156"/>
                  <a:pt x="693298" y="323215"/>
                </a:cubicBezTo>
                <a:cubicBezTo>
                  <a:pt x="698404" y="331275"/>
                  <a:pt x="700958" y="346544"/>
                  <a:pt x="700958" y="369023"/>
                </a:cubicBezTo>
                <a:lnTo>
                  <a:pt x="700958" y="429616"/>
                </a:lnTo>
                <a:lnTo>
                  <a:pt x="688538" y="429616"/>
                </a:lnTo>
                <a:lnTo>
                  <a:pt x="688538" y="369473"/>
                </a:lnTo>
                <a:cubicBezTo>
                  <a:pt x="688538" y="350173"/>
                  <a:pt x="686894" y="337543"/>
                  <a:pt x="683606" y="331584"/>
                </a:cubicBezTo>
                <a:cubicBezTo>
                  <a:pt x="680317" y="325625"/>
                  <a:pt x="673080" y="322646"/>
                  <a:pt x="661896" y="322646"/>
                </a:cubicBezTo>
                <a:cubicBezTo>
                  <a:pt x="656145" y="322646"/>
                  <a:pt x="650066" y="323383"/>
                  <a:pt x="643658" y="324857"/>
                </a:cubicBezTo>
                <a:cubicBezTo>
                  <a:pt x="637250" y="326331"/>
                  <a:pt x="632017" y="327837"/>
                  <a:pt x="627959" y="329375"/>
                </a:cubicBezTo>
                <a:lnTo>
                  <a:pt x="625159" y="330879"/>
                </a:lnTo>
                <a:lnTo>
                  <a:pt x="625159" y="429616"/>
                </a:lnTo>
                <a:lnTo>
                  <a:pt x="612740" y="429616"/>
                </a:lnTo>
                <a:close/>
                <a:moveTo>
                  <a:pt x="494668" y="120473"/>
                </a:moveTo>
                <a:lnTo>
                  <a:pt x="521414" y="120473"/>
                </a:lnTo>
                <a:lnTo>
                  <a:pt x="521414" y="153391"/>
                </a:lnTo>
                <a:lnTo>
                  <a:pt x="494668" y="153391"/>
                </a:lnTo>
                <a:close/>
                <a:moveTo>
                  <a:pt x="494668" y="51207"/>
                </a:moveTo>
                <a:lnTo>
                  <a:pt x="521414" y="51207"/>
                </a:lnTo>
                <a:lnTo>
                  <a:pt x="521414" y="84125"/>
                </a:lnTo>
                <a:lnTo>
                  <a:pt x="494668" y="84125"/>
                </a:lnTo>
                <a:close/>
                <a:moveTo>
                  <a:pt x="173256" y="22175"/>
                </a:moveTo>
                <a:cubicBezTo>
                  <a:pt x="162283" y="22175"/>
                  <a:pt x="154397" y="26328"/>
                  <a:pt x="149596" y="34633"/>
                </a:cubicBezTo>
                <a:cubicBezTo>
                  <a:pt x="144795" y="42939"/>
                  <a:pt x="142395" y="57531"/>
                  <a:pt x="142395" y="78410"/>
                </a:cubicBezTo>
                <a:cubicBezTo>
                  <a:pt x="142395" y="99289"/>
                  <a:pt x="144872" y="113729"/>
                  <a:pt x="149824" y="121730"/>
                </a:cubicBezTo>
                <a:cubicBezTo>
                  <a:pt x="154777" y="129731"/>
                  <a:pt x="162626" y="133731"/>
                  <a:pt x="173370" y="133731"/>
                </a:cubicBezTo>
                <a:cubicBezTo>
                  <a:pt x="184114" y="133731"/>
                  <a:pt x="191887" y="129731"/>
                  <a:pt x="196688" y="121730"/>
                </a:cubicBezTo>
                <a:cubicBezTo>
                  <a:pt x="201488" y="113729"/>
                  <a:pt x="203888" y="99289"/>
                  <a:pt x="203888" y="78410"/>
                </a:cubicBezTo>
                <a:cubicBezTo>
                  <a:pt x="203888" y="57531"/>
                  <a:pt x="201526" y="42939"/>
                  <a:pt x="196802" y="34633"/>
                </a:cubicBezTo>
                <a:cubicBezTo>
                  <a:pt x="192077" y="26328"/>
                  <a:pt x="184229" y="22175"/>
                  <a:pt x="173256" y="22175"/>
                </a:cubicBezTo>
                <a:close/>
                <a:moveTo>
                  <a:pt x="373586" y="2515"/>
                </a:moveTo>
                <a:lnTo>
                  <a:pt x="468683" y="2515"/>
                </a:lnTo>
                <a:lnTo>
                  <a:pt x="468683" y="32690"/>
                </a:lnTo>
                <a:lnTo>
                  <a:pt x="413134" y="155906"/>
                </a:lnTo>
                <a:lnTo>
                  <a:pt x="389359" y="149048"/>
                </a:lnTo>
                <a:lnTo>
                  <a:pt x="443080" y="32233"/>
                </a:lnTo>
                <a:lnTo>
                  <a:pt x="443080" y="25375"/>
                </a:lnTo>
                <a:lnTo>
                  <a:pt x="373586" y="25375"/>
                </a:lnTo>
                <a:close/>
                <a:moveTo>
                  <a:pt x="302339" y="2515"/>
                </a:moveTo>
                <a:lnTo>
                  <a:pt x="325656" y="2515"/>
                </a:lnTo>
                <a:lnTo>
                  <a:pt x="325656" y="153391"/>
                </a:lnTo>
                <a:lnTo>
                  <a:pt x="300281" y="153391"/>
                </a:lnTo>
                <a:lnTo>
                  <a:pt x="300281" y="31319"/>
                </a:lnTo>
                <a:lnTo>
                  <a:pt x="264848" y="54179"/>
                </a:lnTo>
                <a:lnTo>
                  <a:pt x="253190" y="35205"/>
                </a:lnTo>
                <a:close/>
                <a:moveTo>
                  <a:pt x="173256" y="0"/>
                </a:moveTo>
                <a:cubicBezTo>
                  <a:pt x="192306" y="0"/>
                  <a:pt x="206555" y="6096"/>
                  <a:pt x="216004" y="18288"/>
                </a:cubicBezTo>
                <a:cubicBezTo>
                  <a:pt x="225453" y="30480"/>
                  <a:pt x="230177" y="50635"/>
                  <a:pt x="230177" y="78753"/>
                </a:cubicBezTo>
                <a:cubicBezTo>
                  <a:pt x="230177" y="106871"/>
                  <a:pt x="225415" y="126759"/>
                  <a:pt x="215890" y="138418"/>
                </a:cubicBezTo>
                <a:cubicBezTo>
                  <a:pt x="206365" y="150076"/>
                  <a:pt x="192116" y="155906"/>
                  <a:pt x="173142" y="155906"/>
                </a:cubicBezTo>
                <a:cubicBezTo>
                  <a:pt x="154168" y="155906"/>
                  <a:pt x="139918" y="150114"/>
                  <a:pt x="130394" y="138532"/>
                </a:cubicBezTo>
                <a:cubicBezTo>
                  <a:pt x="120869" y="126950"/>
                  <a:pt x="116106" y="107100"/>
                  <a:pt x="116106" y="78982"/>
                </a:cubicBezTo>
                <a:cubicBezTo>
                  <a:pt x="116106" y="50864"/>
                  <a:pt x="120869" y="30671"/>
                  <a:pt x="130394" y="18403"/>
                </a:cubicBezTo>
                <a:cubicBezTo>
                  <a:pt x="139918" y="6135"/>
                  <a:pt x="154206" y="0"/>
                  <a:pt x="173256" y="0"/>
                </a:cubicBezTo>
                <a:close/>
                <a:moveTo>
                  <a:pt x="47602" y="0"/>
                </a:moveTo>
                <a:cubicBezTo>
                  <a:pt x="79149" y="0"/>
                  <a:pt x="94922" y="14021"/>
                  <a:pt x="94922" y="42063"/>
                </a:cubicBezTo>
                <a:cubicBezTo>
                  <a:pt x="94922" y="53036"/>
                  <a:pt x="92522" y="62561"/>
                  <a:pt x="87722" y="70638"/>
                </a:cubicBezTo>
                <a:cubicBezTo>
                  <a:pt x="82921" y="78715"/>
                  <a:pt x="74348" y="88469"/>
                  <a:pt x="62004" y="99899"/>
                </a:cubicBezTo>
                <a:lnTo>
                  <a:pt x="29771" y="131217"/>
                </a:lnTo>
                <a:lnTo>
                  <a:pt x="97894" y="131217"/>
                </a:lnTo>
                <a:lnTo>
                  <a:pt x="97894" y="153391"/>
                </a:lnTo>
                <a:lnTo>
                  <a:pt x="739" y="153391"/>
                </a:lnTo>
                <a:lnTo>
                  <a:pt x="739" y="131674"/>
                </a:lnTo>
                <a:lnTo>
                  <a:pt x="38001" y="93269"/>
                </a:lnTo>
                <a:cubicBezTo>
                  <a:pt x="49279" y="81687"/>
                  <a:pt x="57203" y="72619"/>
                  <a:pt x="61775" y="66066"/>
                </a:cubicBezTo>
                <a:cubicBezTo>
                  <a:pt x="66347" y="59513"/>
                  <a:pt x="68633" y="52312"/>
                  <a:pt x="68633" y="44463"/>
                </a:cubicBezTo>
                <a:cubicBezTo>
                  <a:pt x="68633" y="36615"/>
                  <a:pt x="66424" y="31014"/>
                  <a:pt x="62004" y="27661"/>
                </a:cubicBezTo>
                <a:cubicBezTo>
                  <a:pt x="57584" y="24308"/>
                  <a:pt x="50345" y="22632"/>
                  <a:pt x="40287" y="22632"/>
                </a:cubicBezTo>
                <a:cubicBezTo>
                  <a:pt x="30838" y="22632"/>
                  <a:pt x="20399" y="23699"/>
                  <a:pt x="8969" y="25832"/>
                </a:cubicBezTo>
                <a:lnTo>
                  <a:pt x="3254" y="26747"/>
                </a:lnTo>
                <a:lnTo>
                  <a:pt x="1654" y="6630"/>
                </a:lnTo>
                <a:cubicBezTo>
                  <a:pt x="16436" y="2210"/>
                  <a:pt x="31753" y="0"/>
                  <a:pt x="47602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To Outline"/>
          <p:cNvSpPr/>
          <p:nvPr/>
        </p:nvSpPr>
        <p:spPr>
          <a:xfrm>
            <a:off x="797629" y="5593661"/>
            <a:ext cx="1658170" cy="767895"/>
          </a:xfrm>
          <a:custGeom>
            <a:avLst/>
            <a:gdLst/>
            <a:ahLst/>
            <a:cxnLst/>
            <a:rect l="l" t="t" r="r" b="b"/>
            <a:pathLst>
              <a:path w="1658170" h="767895">
                <a:moveTo>
                  <a:pt x="701344" y="707570"/>
                </a:moveTo>
                <a:cubicBezTo>
                  <a:pt x="695236" y="711792"/>
                  <a:pt x="691173" y="715350"/>
                  <a:pt x="689153" y="718244"/>
                </a:cubicBezTo>
                <a:cubicBezTo>
                  <a:pt x="687134" y="721139"/>
                  <a:pt x="686124" y="724967"/>
                  <a:pt x="686124" y="729730"/>
                </a:cubicBezTo>
                <a:cubicBezTo>
                  <a:pt x="686124" y="740233"/>
                  <a:pt x="688242" y="747300"/>
                  <a:pt x="692477" y="750931"/>
                </a:cubicBezTo>
                <a:cubicBezTo>
                  <a:pt x="696712" y="754561"/>
                  <a:pt x="705771" y="756376"/>
                  <a:pt x="719654" y="756376"/>
                </a:cubicBezTo>
                <a:cubicBezTo>
                  <a:pt x="733536" y="756376"/>
                  <a:pt x="743290" y="754422"/>
                  <a:pt x="748914" y="750514"/>
                </a:cubicBezTo>
                <a:cubicBezTo>
                  <a:pt x="754539" y="746607"/>
                  <a:pt x="757351" y="739909"/>
                  <a:pt x="757351" y="730421"/>
                </a:cubicBezTo>
                <a:cubicBezTo>
                  <a:pt x="757351" y="720933"/>
                  <a:pt x="755364" y="714865"/>
                  <a:pt x="751391" y="712217"/>
                </a:cubicBezTo>
                <a:cubicBezTo>
                  <a:pt x="747418" y="709569"/>
                  <a:pt x="739527" y="708245"/>
                  <a:pt x="727719" y="708245"/>
                </a:cubicBezTo>
                <a:close/>
                <a:moveTo>
                  <a:pt x="1618433" y="607329"/>
                </a:moveTo>
                <a:cubicBezTo>
                  <a:pt x="1604152" y="607329"/>
                  <a:pt x="1594459" y="611314"/>
                  <a:pt x="1589354" y="619286"/>
                </a:cubicBezTo>
                <a:cubicBezTo>
                  <a:pt x="1584249" y="627257"/>
                  <a:pt x="1581696" y="640076"/>
                  <a:pt x="1581696" y="657742"/>
                </a:cubicBezTo>
                <a:cubicBezTo>
                  <a:pt x="1581696" y="678721"/>
                  <a:pt x="1584886" y="692121"/>
                  <a:pt x="1591265" y="697944"/>
                </a:cubicBezTo>
                <a:cubicBezTo>
                  <a:pt x="1594387" y="700782"/>
                  <a:pt x="1597246" y="702634"/>
                  <a:pt x="1599843" y="703500"/>
                </a:cubicBezTo>
                <a:cubicBezTo>
                  <a:pt x="1602439" y="704365"/>
                  <a:pt x="1606016" y="704798"/>
                  <a:pt x="1610571" y="704798"/>
                </a:cubicBezTo>
                <a:cubicBezTo>
                  <a:pt x="1615126" y="704798"/>
                  <a:pt x="1620552" y="703857"/>
                  <a:pt x="1626850" y="701976"/>
                </a:cubicBezTo>
                <a:cubicBezTo>
                  <a:pt x="1633147" y="700095"/>
                  <a:pt x="1638046" y="698206"/>
                  <a:pt x="1641546" y="696308"/>
                </a:cubicBezTo>
                <a:lnTo>
                  <a:pt x="1645747" y="694032"/>
                </a:lnTo>
                <a:lnTo>
                  <a:pt x="1645747" y="609722"/>
                </a:lnTo>
                <a:cubicBezTo>
                  <a:pt x="1635376" y="608126"/>
                  <a:pt x="1626272" y="607329"/>
                  <a:pt x="1618433" y="607329"/>
                </a:cubicBezTo>
                <a:close/>
                <a:moveTo>
                  <a:pt x="1502114" y="607329"/>
                </a:moveTo>
                <a:cubicBezTo>
                  <a:pt x="1478969" y="607329"/>
                  <a:pt x="1467396" y="621504"/>
                  <a:pt x="1467396" y="649855"/>
                </a:cubicBezTo>
                <a:lnTo>
                  <a:pt x="1534140" y="649855"/>
                </a:lnTo>
                <a:cubicBezTo>
                  <a:pt x="1534140" y="634854"/>
                  <a:pt x="1531602" y="624015"/>
                  <a:pt x="1526527" y="617341"/>
                </a:cubicBezTo>
                <a:cubicBezTo>
                  <a:pt x="1521451" y="610666"/>
                  <a:pt x="1513314" y="607329"/>
                  <a:pt x="1502114" y="607329"/>
                </a:cubicBezTo>
                <a:close/>
                <a:moveTo>
                  <a:pt x="1235414" y="607329"/>
                </a:moveTo>
                <a:cubicBezTo>
                  <a:pt x="1212269" y="607329"/>
                  <a:pt x="1200696" y="621504"/>
                  <a:pt x="1200696" y="649855"/>
                </a:cubicBezTo>
                <a:lnTo>
                  <a:pt x="1267440" y="649855"/>
                </a:lnTo>
                <a:cubicBezTo>
                  <a:pt x="1267440" y="634854"/>
                  <a:pt x="1264902" y="624015"/>
                  <a:pt x="1259826" y="617341"/>
                </a:cubicBezTo>
                <a:cubicBezTo>
                  <a:pt x="1254751" y="610666"/>
                  <a:pt x="1246613" y="607329"/>
                  <a:pt x="1235414" y="607329"/>
                </a:cubicBezTo>
                <a:close/>
                <a:moveTo>
                  <a:pt x="1025864" y="607329"/>
                </a:moveTo>
                <a:cubicBezTo>
                  <a:pt x="1002719" y="607329"/>
                  <a:pt x="991146" y="621504"/>
                  <a:pt x="991146" y="649855"/>
                </a:cubicBezTo>
                <a:lnTo>
                  <a:pt x="1057890" y="649855"/>
                </a:lnTo>
                <a:cubicBezTo>
                  <a:pt x="1057890" y="634854"/>
                  <a:pt x="1055352" y="624015"/>
                  <a:pt x="1050276" y="617341"/>
                </a:cubicBezTo>
                <a:cubicBezTo>
                  <a:pt x="1045201" y="610666"/>
                  <a:pt x="1037063" y="607329"/>
                  <a:pt x="1025864" y="607329"/>
                </a:cubicBezTo>
                <a:close/>
                <a:moveTo>
                  <a:pt x="437332" y="607329"/>
                </a:moveTo>
                <a:cubicBezTo>
                  <a:pt x="423052" y="607329"/>
                  <a:pt x="413359" y="611314"/>
                  <a:pt x="408254" y="619286"/>
                </a:cubicBezTo>
                <a:cubicBezTo>
                  <a:pt x="403148" y="627257"/>
                  <a:pt x="400596" y="640076"/>
                  <a:pt x="400596" y="657742"/>
                </a:cubicBezTo>
                <a:cubicBezTo>
                  <a:pt x="400596" y="678721"/>
                  <a:pt x="403785" y="692121"/>
                  <a:pt x="410165" y="697944"/>
                </a:cubicBezTo>
                <a:cubicBezTo>
                  <a:pt x="413287" y="700782"/>
                  <a:pt x="416146" y="702634"/>
                  <a:pt x="418743" y="703500"/>
                </a:cubicBezTo>
                <a:cubicBezTo>
                  <a:pt x="421339" y="704365"/>
                  <a:pt x="424915" y="704798"/>
                  <a:pt x="429471" y="704798"/>
                </a:cubicBezTo>
                <a:cubicBezTo>
                  <a:pt x="434026" y="704798"/>
                  <a:pt x="439452" y="703857"/>
                  <a:pt x="445750" y="701976"/>
                </a:cubicBezTo>
                <a:cubicBezTo>
                  <a:pt x="452047" y="700095"/>
                  <a:pt x="456946" y="698206"/>
                  <a:pt x="460446" y="696308"/>
                </a:cubicBezTo>
                <a:lnTo>
                  <a:pt x="464647" y="694032"/>
                </a:lnTo>
                <a:lnTo>
                  <a:pt x="464647" y="609722"/>
                </a:lnTo>
                <a:cubicBezTo>
                  <a:pt x="454276" y="608126"/>
                  <a:pt x="445172" y="607329"/>
                  <a:pt x="437332" y="607329"/>
                </a:cubicBezTo>
                <a:close/>
                <a:moveTo>
                  <a:pt x="716216" y="607104"/>
                </a:moveTo>
                <a:cubicBezTo>
                  <a:pt x="705558" y="607104"/>
                  <a:pt x="698140" y="609159"/>
                  <a:pt x="693961" y="613271"/>
                </a:cubicBezTo>
                <a:cubicBezTo>
                  <a:pt x="689782" y="617382"/>
                  <a:pt x="687692" y="624683"/>
                  <a:pt x="687692" y="635175"/>
                </a:cubicBezTo>
                <a:cubicBezTo>
                  <a:pt x="687692" y="645664"/>
                  <a:pt x="689782" y="652864"/>
                  <a:pt x="693961" y="656774"/>
                </a:cubicBezTo>
                <a:cubicBezTo>
                  <a:pt x="698140" y="660684"/>
                  <a:pt x="705565" y="662639"/>
                  <a:pt x="716235" y="662639"/>
                </a:cubicBezTo>
                <a:cubicBezTo>
                  <a:pt x="726906" y="662639"/>
                  <a:pt x="734370" y="660713"/>
                  <a:pt x="738629" y="656860"/>
                </a:cubicBezTo>
                <a:cubicBezTo>
                  <a:pt x="742888" y="653007"/>
                  <a:pt x="745017" y="645785"/>
                  <a:pt x="745017" y="635193"/>
                </a:cubicBezTo>
                <a:cubicBezTo>
                  <a:pt x="745017" y="624601"/>
                  <a:pt x="742881" y="617272"/>
                  <a:pt x="738609" y="613204"/>
                </a:cubicBezTo>
                <a:cubicBezTo>
                  <a:pt x="734338" y="609137"/>
                  <a:pt x="726873" y="607104"/>
                  <a:pt x="716216" y="607104"/>
                </a:cubicBezTo>
                <a:close/>
                <a:moveTo>
                  <a:pt x="1343697" y="597828"/>
                </a:moveTo>
                <a:lnTo>
                  <a:pt x="1356909" y="597828"/>
                </a:lnTo>
                <a:lnTo>
                  <a:pt x="1388531" y="702780"/>
                </a:lnTo>
                <a:lnTo>
                  <a:pt x="1394907" y="702780"/>
                </a:lnTo>
                <a:lnTo>
                  <a:pt x="1427425" y="597828"/>
                </a:lnTo>
                <a:lnTo>
                  <a:pt x="1439766" y="597828"/>
                </a:lnTo>
                <a:lnTo>
                  <a:pt x="1404405" y="714299"/>
                </a:lnTo>
                <a:lnTo>
                  <a:pt x="1379030" y="714299"/>
                </a:lnTo>
                <a:close/>
                <a:moveTo>
                  <a:pt x="1306838" y="597828"/>
                </a:moveTo>
                <a:lnTo>
                  <a:pt x="1319257" y="597828"/>
                </a:lnTo>
                <a:lnTo>
                  <a:pt x="1319257" y="714299"/>
                </a:lnTo>
                <a:lnTo>
                  <a:pt x="1306838" y="714299"/>
                </a:lnTo>
                <a:close/>
                <a:moveTo>
                  <a:pt x="506738" y="597828"/>
                </a:moveTo>
                <a:lnTo>
                  <a:pt x="519157" y="597828"/>
                </a:lnTo>
                <a:lnTo>
                  <a:pt x="519157" y="714299"/>
                </a:lnTo>
                <a:lnTo>
                  <a:pt x="506738" y="714299"/>
                </a:lnTo>
                <a:close/>
                <a:moveTo>
                  <a:pt x="143666" y="597828"/>
                </a:moveTo>
                <a:lnTo>
                  <a:pt x="156085" y="597828"/>
                </a:lnTo>
                <a:lnTo>
                  <a:pt x="156085" y="657742"/>
                </a:lnTo>
                <a:cubicBezTo>
                  <a:pt x="156085" y="677180"/>
                  <a:pt x="157731" y="689882"/>
                  <a:pt x="161024" y="695849"/>
                </a:cubicBezTo>
                <a:cubicBezTo>
                  <a:pt x="164316" y="701815"/>
                  <a:pt x="171552" y="704798"/>
                  <a:pt x="182732" y="704798"/>
                </a:cubicBezTo>
                <a:cubicBezTo>
                  <a:pt x="188470" y="704798"/>
                  <a:pt x="194306" y="703894"/>
                  <a:pt x="200237" y="702085"/>
                </a:cubicBezTo>
                <a:cubicBezTo>
                  <a:pt x="206169" y="700277"/>
                  <a:pt x="210570" y="698553"/>
                  <a:pt x="213439" y="696915"/>
                </a:cubicBezTo>
                <a:lnTo>
                  <a:pt x="217222" y="694572"/>
                </a:lnTo>
                <a:lnTo>
                  <a:pt x="217222" y="597828"/>
                </a:lnTo>
                <a:lnTo>
                  <a:pt x="229645" y="597828"/>
                </a:lnTo>
                <a:lnTo>
                  <a:pt x="229645" y="714299"/>
                </a:lnTo>
                <a:lnTo>
                  <a:pt x="217222" y="714299"/>
                </a:lnTo>
                <a:lnTo>
                  <a:pt x="217222" y="705330"/>
                </a:lnTo>
                <a:cubicBezTo>
                  <a:pt x="218138" y="705887"/>
                  <a:pt x="217431" y="706827"/>
                  <a:pt x="215100" y="708148"/>
                </a:cubicBezTo>
                <a:cubicBezTo>
                  <a:pt x="212769" y="709470"/>
                  <a:pt x="208280" y="711162"/>
                  <a:pt x="201634" y="713224"/>
                </a:cubicBezTo>
                <a:cubicBezTo>
                  <a:pt x="194988" y="715286"/>
                  <a:pt x="188687" y="716317"/>
                  <a:pt x="182732" y="716317"/>
                </a:cubicBezTo>
                <a:cubicBezTo>
                  <a:pt x="166908" y="716317"/>
                  <a:pt x="156441" y="712285"/>
                  <a:pt x="151331" y="704221"/>
                </a:cubicBezTo>
                <a:cubicBezTo>
                  <a:pt x="146221" y="696157"/>
                  <a:pt x="143666" y="680814"/>
                  <a:pt x="143666" y="658192"/>
                </a:cubicBezTo>
                <a:close/>
                <a:moveTo>
                  <a:pt x="1502114" y="595809"/>
                </a:moveTo>
                <a:cubicBezTo>
                  <a:pt x="1517054" y="595809"/>
                  <a:pt x="1528272" y="600306"/>
                  <a:pt x="1535767" y="609299"/>
                </a:cubicBezTo>
                <a:cubicBezTo>
                  <a:pt x="1543262" y="618291"/>
                  <a:pt x="1547009" y="632421"/>
                  <a:pt x="1547009" y="651688"/>
                </a:cubicBezTo>
                <a:lnTo>
                  <a:pt x="1547009" y="661375"/>
                </a:lnTo>
                <a:lnTo>
                  <a:pt x="1467396" y="661375"/>
                </a:lnTo>
                <a:cubicBezTo>
                  <a:pt x="1467396" y="675674"/>
                  <a:pt x="1469768" y="686486"/>
                  <a:pt x="1474513" y="693811"/>
                </a:cubicBezTo>
                <a:cubicBezTo>
                  <a:pt x="1479257" y="701136"/>
                  <a:pt x="1487348" y="704798"/>
                  <a:pt x="1498784" y="704798"/>
                </a:cubicBezTo>
                <a:cubicBezTo>
                  <a:pt x="1510220" y="704798"/>
                  <a:pt x="1521610" y="704288"/>
                  <a:pt x="1532954" y="703269"/>
                </a:cubicBezTo>
                <a:lnTo>
                  <a:pt x="1542134" y="702551"/>
                </a:lnTo>
                <a:lnTo>
                  <a:pt x="1542748" y="714121"/>
                </a:lnTo>
                <a:cubicBezTo>
                  <a:pt x="1524598" y="715585"/>
                  <a:pt x="1509995" y="716317"/>
                  <a:pt x="1498939" y="716317"/>
                </a:cubicBezTo>
                <a:cubicBezTo>
                  <a:pt x="1482270" y="716160"/>
                  <a:pt x="1470701" y="711072"/>
                  <a:pt x="1464231" y="701053"/>
                </a:cubicBezTo>
                <a:cubicBezTo>
                  <a:pt x="1457761" y="691034"/>
                  <a:pt x="1454526" y="675999"/>
                  <a:pt x="1454526" y="655949"/>
                </a:cubicBezTo>
                <a:cubicBezTo>
                  <a:pt x="1454526" y="615856"/>
                  <a:pt x="1470389" y="595809"/>
                  <a:pt x="1502114" y="595809"/>
                </a:cubicBezTo>
                <a:close/>
                <a:moveTo>
                  <a:pt x="1235414" y="595809"/>
                </a:moveTo>
                <a:cubicBezTo>
                  <a:pt x="1250354" y="595809"/>
                  <a:pt x="1261572" y="600306"/>
                  <a:pt x="1269067" y="609299"/>
                </a:cubicBezTo>
                <a:cubicBezTo>
                  <a:pt x="1276562" y="618291"/>
                  <a:pt x="1280309" y="632421"/>
                  <a:pt x="1280309" y="651688"/>
                </a:cubicBezTo>
                <a:lnTo>
                  <a:pt x="1280309" y="661375"/>
                </a:lnTo>
                <a:lnTo>
                  <a:pt x="1200696" y="661375"/>
                </a:lnTo>
                <a:cubicBezTo>
                  <a:pt x="1200696" y="675674"/>
                  <a:pt x="1203068" y="686486"/>
                  <a:pt x="1207813" y="693811"/>
                </a:cubicBezTo>
                <a:cubicBezTo>
                  <a:pt x="1212557" y="701136"/>
                  <a:pt x="1220648" y="704798"/>
                  <a:pt x="1232084" y="704798"/>
                </a:cubicBezTo>
                <a:cubicBezTo>
                  <a:pt x="1243520" y="704798"/>
                  <a:pt x="1254910" y="704288"/>
                  <a:pt x="1266254" y="703269"/>
                </a:cubicBezTo>
                <a:lnTo>
                  <a:pt x="1275434" y="702551"/>
                </a:lnTo>
                <a:lnTo>
                  <a:pt x="1276048" y="714121"/>
                </a:lnTo>
                <a:cubicBezTo>
                  <a:pt x="1257898" y="715585"/>
                  <a:pt x="1243295" y="716317"/>
                  <a:pt x="1232239" y="716317"/>
                </a:cubicBezTo>
                <a:cubicBezTo>
                  <a:pt x="1215570" y="716160"/>
                  <a:pt x="1204001" y="711072"/>
                  <a:pt x="1197531" y="701053"/>
                </a:cubicBezTo>
                <a:cubicBezTo>
                  <a:pt x="1191061" y="691034"/>
                  <a:pt x="1187826" y="675999"/>
                  <a:pt x="1187826" y="655949"/>
                </a:cubicBezTo>
                <a:cubicBezTo>
                  <a:pt x="1187826" y="615856"/>
                  <a:pt x="1203689" y="595809"/>
                  <a:pt x="1235414" y="595809"/>
                </a:cubicBezTo>
                <a:close/>
                <a:moveTo>
                  <a:pt x="1141079" y="595809"/>
                </a:moveTo>
                <a:lnTo>
                  <a:pt x="1170482" y="598267"/>
                </a:lnTo>
                <a:lnTo>
                  <a:pt x="1169847" y="609572"/>
                </a:lnTo>
                <a:cubicBezTo>
                  <a:pt x="1156297" y="608076"/>
                  <a:pt x="1146777" y="607329"/>
                  <a:pt x="1141286" y="607329"/>
                </a:cubicBezTo>
                <a:cubicBezTo>
                  <a:pt x="1127820" y="607329"/>
                  <a:pt x="1118555" y="610658"/>
                  <a:pt x="1113491" y="617317"/>
                </a:cubicBezTo>
                <a:cubicBezTo>
                  <a:pt x="1108428" y="623977"/>
                  <a:pt x="1105896" y="636635"/>
                  <a:pt x="1105896" y="655292"/>
                </a:cubicBezTo>
                <a:cubicBezTo>
                  <a:pt x="1105896" y="673949"/>
                  <a:pt x="1108194" y="686864"/>
                  <a:pt x="1112791" y="694038"/>
                </a:cubicBezTo>
                <a:cubicBezTo>
                  <a:pt x="1117388" y="701211"/>
                  <a:pt x="1126970" y="704798"/>
                  <a:pt x="1141536" y="704798"/>
                </a:cubicBezTo>
                <a:lnTo>
                  <a:pt x="1170315" y="702551"/>
                </a:lnTo>
                <a:lnTo>
                  <a:pt x="1170929" y="714067"/>
                </a:lnTo>
                <a:cubicBezTo>
                  <a:pt x="1156982" y="715567"/>
                  <a:pt x="1147101" y="716317"/>
                  <a:pt x="1141286" y="716317"/>
                </a:cubicBezTo>
                <a:cubicBezTo>
                  <a:pt x="1122255" y="716317"/>
                  <a:pt x="1109454" y="711765"/>
                  <a:pt x="1102883" y="702660"/>
                </a:cubicBezTo>
                <a:cubicBezTo>
                  <a:pt x="1096312" y="693556"/>
                  <a:pt x="1093026" y="677805"/>
                  <a:pt x="1093026" y="655408"/>
                </a:cubicBezTo>
                <a:cubicBezTo>
                  <a:pt x="1093026" y="633011"/>
                  <a:pt x="1096651" y="617479"/>
                  <a:pt x="1103901" y="608811"/>
                </a:cubicBezTo>
                <a:cubicBezTo>
                  <a:pt x="1111151" y="600143"/>
                  <a:pt x="1123543" y="595809"/>
                  <a:pt x="1141079" y="595809"/>
                </a:cubicBezTo>
                <a:close/>
                <a:moveTo>
                  <a:pt x="1025864" y="595809"/>
                </a:moveTo>
                <a:cubicBezTo>
                  <a:pt x="1040804" y="595809"/>
                  <a:pt x="1052022" y="600306"/>
                  <a:pt x="1059517" y="609299"/>
                </a:cubicBezTo>
                <a:cubicBezTo>
                  <a:pt x="1067012" y="618291"/>
                  <a:pt x="1070759" y="632421"/>
                  <a:pt x="1070759" y="651688"/>
                </a:cubicBezTo>
                <a:lnTo>
                  <a:pt x="1070759" y="661375"/>
                </a:lnTo>
                <a:lnTo>
                  <a:pt x="991146" y="661375"/>
                </a:lnTo>
                <a:cubicBezTo>
                  <a:pt x="991146" y="675674"/>
                  <a:pt x="993518" y="686486"/>
                  <a:pt x="998263" y="693811"/>
                </a:cubicBezTo>
                <a:cubicBezTo>
                  <a:pt x="1003007" y="701136"/>
                  <a:pt x="1011098" y="704798"/>
                  <a:pt x="1022534" y="704798"/>
                </a:cubicBezTo>
                <a:cubicBezTo>
                  <a:pt x="1033970" y="704798"/>
                  <a:pt x="1045360" y="704288"/>
                  <a:pt x="1056704" y="703269"/>
                </a:cubicBezTo>
                <a:lnTo>
                  <a:pt x="1065884" y="702551"/>
                </a:lnTo>
                <a:lnTo>
                  <a:pt x="1066498" y="714121"/>
                </a:lnTo>
                <a:cubicBezTo>
                  <a:pt x="1048348" y="715585"/>
                  <a:pt x="1033745" y="716317"/>
                  <a:pt x="1022689" y="716317"/>
                </a:cubicBezTo>
                <a:cubicBezTo>
                  <a:pt x="1006020" y="716160"/>
                  <a:pt x="994451" y="711072"/>
                  <a:pt x="987981" y="701053"/>
                </a:cubicBezTo>
                <a:cubicBezTo>
                  <a:pt x="981511" y="691034"/>
                  <a:pt x="978276" y="675999"/>
                  <a:pt x="978276" y="655949"/>
                </a:cubicBezTo>
                <a:cubicBezTo>
                  <a:pt x="978276" y="615856"/>
                  <a:pt x="994139" y="595809"/>
                  <a:pt x="1025864" y="595809"/>
                </a:cubicBezTo>
                <a:close/>
                <a:moveTo>
                  <a:pt x="605649" y="595809"/>
                </a:moveTo>
                <a:cubicBezTo>
                  <a:pt x="620207" y="595809"/>
                  <a:pt x="630039" y="599839"/>
                  <a:pt x="635146" y="607898"/>
                </a:cubicBezTo>
                <a:cubicBezTo>
                  <a:pt x="640252" y="615958"/>
                  <a:pt x="642806" y="631227"/>
                  <a:pt x="642806" y="653706"/>
                </a:cubicBezTo>
                <a:lnTo>
                  <a:pt x="642806" y="714299"/>
                </a:lnTo>
                <a:lnTo>
                  <a:pt x="630386" y="714299"/>
                </a:lnTo>
                <a:lnTo>
                  <a:pt x="630386" y="654156"/>
                </a:lnTo>
                <a:cubicBezTo>
                  <a:pt x="630386" y="634856"/>
                  <a:pt x="628742" y="622226"/>
                  <a:pt x="625454" y="616267"/>
                </a:cubicBezTo>
                <a:cubicBezTo>
                  <a:pt x="622165" y="610308"/>
                  <a:pt x="614928" y="607329"/>
                  <a:pt x="603744" y="607329"/>
                </a:cubicBezTo>
                <a:cubicBezTo>
                  <a:pt x="598000" y="607329"/>
                  <a:pt x="591961" y="608239"/>
                  <a:pt x="585627" y="610059"/>
                </a:cubicBezTo>
                <a:cubicBezTo>
                  <a:pt x="579293" y="611880"/>
                  <a:pt x="574401" y="613652"/>
                  <a:pt x="570950" y="615376"/>
                </a:cubicBezTo>
                <a:lnTo>
                  <a:pt x="566782" y="617634"/>
                </a:lnTo>
                <a:lnTo>
                  <a:pt x="566782" y="714299"/>
                </a:lnTo>
                <a:lnTo>
                  <a:pt x="554363" y="714299"/>
                </a:lnTo>
                <a:lnTo>
                  <a:pt x="554363" y="597828"/>
                </a:lnTo>
                <a:lnTo>
                  <a:pt x="566782" y="597828"/>
                </a:lnTo>
                <a:lnTo>
                  <a:pt x="566782" y="606568"/>
                </a:lnTo>
                <a:cubicBezTo>
                  <a:pt x="578136" y="599396"/>
                  <a:pt x="591092" y="595809"/>
                  <a:pt x="605649" y="595809"/>
                </a:cubicBezTo>
                <a:close/>
                <a:moveTo>
                  <a:pt x="319899" y="595809"/>
                </a:moveTo>
                <a:cubicBezTo>
                  <a:pt x="334457" y="595809"/>
                  <a:pt x="344289" y="599839"/>
                  <a:pt x="349396" y="607898"/>
                </a:cubicBezTo>
                <a:cubicBezTo>
                  <a:pt x="354502" y="615958"/>
                  <a:pt x="357056" y="631227"/>
                  <a:pt x="357056" y="653706"/>
                </a:cubicBezTo>
                <a:lnTo>
                  <a:pt x="357056" y="714299"/>
                </a:lnTo>
                <a:lnTo>
                  <a:pt x="344636" y="714299"/>
                </a:lnTo>
                <a:lnTo>
                  <a:pt x="344636" y="654156"/>
                </a:lnTo>
                <a:cubicBezTo>
                  <a:pt x="344636" y="634856"/>
                  <a:pt x="342992" y="622226"/>
                  <a:pt x="339704" y="616267"/>
                </a:cubicBezTo>
                <a:cubicBezTo>
                  <a:pt x="336415" y="610308"/>
                  <a:pt x="329178" y="607329"/>
                  <a:pt x="317994" y="607329"/>
                </a:cubicBezTo>
                <a:cubicBezTo>
                  <a:pt x="312250" y="607329"/>
                  <a:pt x="306211" y="608239"/>
                  <a:pt x="299877" y="610059"/>
                </a:cubicBezTo>
                <a:cubicBezTo>
                  <a:pt x="293543" y="611880"/>
                  <a:pt x="288651" y="613652"/>
                  <a:pt x="285200" y="615376"/>
                </a:cubicBezTo>
                <a:lnTo>
                  <a:pt x="281032" y="617634"/>
                </a:lnTo>
                <a:lnTo>
                  <a:pt x="281032" y="714299"/>
                </a:lnTo>
                <a:lnTo>
                  <a:pt x="268613" y="714299"/>
                </a:lnTo>
                <a:lnTo>
                  <a:pt x="268613" y="597828"/>
                </a:lnTo>
                <a:lnTo>
                  <a:pt x="281032" y="597828"/>
                </a:lnTo>
                <a:lnTo>
                  <a:pt x="281032" y="606568"/>
                </a:lnTo>
                <a:cubicBezTo>
                  <a:pt x="292386" y="599396"/>
                  <a:pt x="305342" y="595809"/>
                  <a:pt x="319899" y="595809"/>
                </a:cubicBezTo>
                <a:close/>
                <a:moveTo>
                  <a:pt x="715682" y="595584"/>
                </a:moveTo>
                <a:cubicBezTo>
                  <a:pt x="723642" y="595584"/>
                  <a:pt x="730837" y="596388"/>
                  <a:pt x="737266" y="597995"/>
                </a:cubicBezTo>
                <a:lnTo>
                  <a:pt x="739731" y="598524"/>
                </a:lnTo>
                <a:lnTo>
                  <a:pt x="773135" y="597599"/>
                </a:lnTo>
                <a:lnTo>
                  <a:pt x="773135" y="610018"/>
                </a:lnTo>
                <a:lnTo>
                  <a:pt x="748914" y="610018"/>
                </a:lnTo>
                <a:cubicBezTo>
                  <a:pt x="754896" y="613502"/>
                  <a:pt x="757887" y="622091"/>
                  <a:pt x="757887" y="635786"/>
                </a:cubicBezTo>
                <a:cubicBezTo>
                  <a:pt x="757887" y="649480"/>
                  <a:pt x="754393" y="659299"/>
                  <a:pt x="747405" y="665243"/>
                </a:cubicBezTo>
                <a:cubicBezTo>
                  <a:pt x="740417" y="671187"/>
                  <a:pt x="729544" y="674158"/>
                  <a:pt x="714785" y="674158"/>
                </a:cubicBezTo>
                <a:cubicBezTo>
                  <a:pt x="710037" y="674158"/>
                  <a:pt x="706471" y="673860"/>
                  <a:pt x="704087" y="673262"/>
                </a:cubicBezTo>
                <a:cubicBezTo>
                  <a:pt x="701232" y="680537"/>
                  <a:pt x="699805" y="685193"/>
                  <a:pt x="699805" y="687232"/>
                </a:cubicBezTo>
                <a:cubicBezTo>
                  <a:pt x="699805" y="689270"/>
                  <a:pt x="699928" y="690780"/>
                  <a:pt x="700174" y="691762"/>
                </a:cubicBezTo>
                <a:cubicBezTo>
                  <a:pt x="700421" y="692745"/>
                  <a:pt x="700838" y="693580"/>
                  <a:pt x="701426" y="694268"/>
                </a:cubicBezTo>
                <a:cubicBezTo>
                  <a:pt x="702014" y="694956"/>
                  <a:pt x="703407" y="695430"/>
                  <a:pt x="705605" y="695690"/>
                </a:cubicBezTo>
                <a:cubicBezTo>
                  <a:pt x="709884" y="696380"/>
                  <a:pt x="718550" y="696726"/>
                  <a:pt x="731603" y="696726"/>
                </a:cubicBezTo>
                <a:cubicBezTo>
                  <a:pt x="744656" y="696726"/>
                  <a:pt x="754355" y="698963"/>
                  <a:pt x="760702" y="703437"/>
                </a:cubicBezTo>
                <a:cubicBezTo>
                  <a:pt x="767047" y="707911"/>
                  <a:pt x="770221" y="716858"/>
                  <a:pt x="770221" y="730276"/>
                </a:cubicBezTo>
                <a:cubicBezTo>
                  <a:pt x="770221" y="743692"/>
                  <a:pt x="766185" y="753316"/>
                  <a:pt x="758115" y="759148"/>
                </a:cubicBezTo>
                <a:cubicBezTo>
                  <a:pt x="750045" y="764979"/>
                  <a:pt x="737027" y="767895"/>
                  <a:pt x="719061" y="767895"/>
                </a:cubicBezTo>
                <a:cubicBezTo>
                  <a:pt x="701094" y="767895"/>
                  <a:pt x="689005" y="765193"/>
                  <a:pt x="682794" y="759789"/>
                </a:cubicBezTo>
                <a:cubicBezTo>
                  <a:pt x="676582" y="754385"/>
                  <a:pt x="673476" y="744440"/>
                  <a:pt x="673476" y="729955"/>
                </a:cubicBezTo>
                <a:cubicBezTo>
                  <a:pt x="673476" y="720873"/>
                  <a:pt x="676555" y="713577"/>
                  <a:pt x="682713" y="708066"/>
                </a:cubicBezTo>
                <a:cubicBezTo>
                  <a:pt x="684818" y="706111"/>
                  <a:pt x="688094" y="703913"/>
                  <a:pt x="692539" y="701473"/>
                </a:cubicBezTo>
                <a:cubicBezTo>
                  <a:pt x="689251" y="700075"/>
                  <a:pt x="687607" y="695141"/>
                  <a:pt x="687607" y="686671"/>
                </a:cubicBezTo>
                <a:cubicBezTo>
                  <a:pt x="687607" y="684297"/>
                  <a:pt x="689373" y="679422"/>
                  <a:pt x="692907" y="672048"/>
                </a:cubicBezTo>
                <a:lnTo>
                  <a:pt x="694332" y="670590"/>
                </a:lnTo>
                <a:cubicBezTo>
                  <a:pt x="681476" y="666575"/>
                  <a:pt x="675048" y="654743"/>
                  <a:pt x="675048" y="635093"/>
                </a:cubicBezTo>
                <a:cubicBezTo>
                  <a:pt x="675048" y="608754"/>
                  <a:pt x="688592" y="595584"/>
                  <a:pt x="715682" y="595584"/>
                </a:cubicBezTo>
                <a:close/>
                <a:moveTo>
                  <a:pt x="846147" y="564945"/>
                </a:moveTo>
                <a:lnTo>
                  <a:pt x="846147" y="637297"/>
                </a:lnTo>
                <a:lnTo>
                  <a:pt x="892077" y="637297"/>
                </a:lnTo>
                <a:cubicBezTo>
                  <a:pt x="915968" y="637297"/>
                  <a:pt x="927914" y="624826"/>
                  <a:pt x="927914" y="599885"/>
                </a:cubicBezTo>
                <a:cubicBezTo>
                  <a:pt x="927914" y="587562"/>
                  <a:pt x="925067" y="578658"/>
                  <a:pt x="919374" y="573173"/>
                </a:cubicBezTo>
                <a:cubicBezTo>
                  <a:pt x="913680" y="567687"/>
                  <a:pt x="904581" y="564945"/>
                  <a:pt x="892077" y="564945"/>
                </a:cubicBezTo>
                <a:close/>
                <a:moveTo>
                  <a:pt x="1306838" y="552976"/>
                </a:moveTo>
                <a:lnTo>
                  <a:pt x="1319257" y="552976"/>
                </a:lnTo>
                <a:lnTo>
                  <a:pt x="1319257" y="569653"/>
                </a:lnTo>
                <a:lnTo>
                  <a:pt x="1306838" y="569653"/>
                </a:lnTo>
                <a:close/>
                <a:moveTo>
                  <a:pt x="833502" y="552976"/>
                </a:moveTo>
                <a:lnTo>
                  <a:pt x="892077" y="552976"/>
                </a:lnTo>
                <a:cubicBezTo>
                  <a:pt x="908539" y="552976"/>
                  <a:pt x="920810" y="556778"/>
                  <a:pt x="928889" y="564382"/>
                </a:cubicBezTo>
                <a:cubicBezTo>
                  <a:pt x="936969" y="571987"/>
                  <a:pt x="941009" y="583821"/>
                  <a:pt x="941009" y="599885"/>
                </a:cubicBezTo>
                <a:cubicBezTo>
                  <a:pt x="941009" y="627610"/>
                  <a:pt x="930169" y="643493"/>
                  <a:pt x="908490" y="647534"/>
                </a:cubicBezTo>
                <a:lnTo>
                  <a:pt x="943923" y="714299"/>
                </a:lnTo>
                <a:lnTo>
                  <a:pt x="931043" y="714299"/>
                </a:lnTo>
                <a:lnTo>
                  <a:pt x="896060" y="649266"/>
                </a:lnTo>
                <a:lnTo>
                  <a:pt x="846147" y="649266"/>
                </a:lnTo>
                <a:lnTo>
                  <a:pt x="846147" y="714299"/>
                </a:lnTo>
                <a:lnTo>
                  <a:pt x="833502" y="714299"/>
                </a:lnTo>
                <a:close/>
                <a:moveTo>
                  <a:pt x="506738" y="552976"/>
                </a:moveTo>
                <a:lnTo>
                  <a:pt x="519157" y="552976"/>
                </a:lnTo>
                <a:lnTo>
                  <a:pt x="519157" y="569653"/>
                </a:lnTo>
                <a:lnTo>
                  <a:pt x="506738" y="569653"/>
                </a:lnTo>
                <a:close/>
                <a:moveTo>
                  <a:pt x="14352" y="552976"/>
                </a:moveTo>
                <a:lnTo>
                  <a:pt x="108853" y="552976"/>
                </a:lnTo>
                <a:lnTo>
                  <a:pt x="108853" y="564945"/>
                </a:lnTo>
                <a:lnTo>
                  <a:pt x="26997" y="564945"/>
                </a:lnTo>
                <a:lnTo>
                  <a:pt x="26997" y="631467"/>
                </a:lnTo>
                <a:lnTo>
                  <a:pt x="97416" y="631467"/>
                </a:lnTo>
                <a:lnTo>
                  <a:pt x="97416" y="643433"/>
                </a:lnTo>
                <a:lnTo>
                  <a:pt x="26997" y="643433"/>
                </a:lnTo>
                <a:lnTo>
                  <a:pt x="26997" y="714299"/>
                </a:lnTo>
                <a:lnTo>
                  <a:pt x="14352" y="714299"/>
                </a:lnTo>
                <a:close/>
                <a:moveTo>
                  <a:pt x="1645747" y="546250"/>
                </a:moveTo>
                <a:lnTo>
                  <a:pt x="1658170" y="546250"/>
                </a:lnTo>
                <a:lnTo>
                  <a:pt x="1658170" y="714299"/>
                </a:lnTo>
                <a:lnTo>
                  <a:pt x="1645747" y="714299"/>
                </a:lnTo>
                <a:lnTo>
                  <a:pt x="1645747" y="704880"/>
                </a:lnTo>
                <a:cubicBezTo>
                  <a:pt x="1643577" y="707609"/>
                  <a:pt x="1638513" y="710198"/>
                  <a:pt x="1630554" y="712645"/>
                </a:cubicBezTo>
                <a:cubicBezTo>
                  <a:pt x="1622594" y="715093"/>
                  <a:pt x="1616058" y="716317"/>
                  <a:pt x="1610944" y="716317"/>
                </a:cubicBezTo>
                <a:cubicBezTo>
                  <a:pt x="1605830" y="716317"/>
                  <a:pt x="1601911" y="716123"/>
                  <a:pt x="1599187" y="715733"/>
                </a:cubicBezTo>
                <a:cubicBezTo>
                  <a:pt x="1596463" y="715344"/>
                  <a:pt x="1593000" y="714058"/>
                  <a:pt x="1588799" y="711876"/>
                </a:cubicBezTo>
                <a:cubicBezTo>
                  <a:pt x="1584597" y="709693"/>
                  <a:pt x="1581174" y="706598"/>
                  <a:pt x="1578529" y="702591"/>
                </a:cubicBezTo>
                <a:cubicBezTo>
                  <a:pt x="1575885" y="698583"/>
                  <a:pt x="1573607" y="692757"/>
                  <a:pt x="1571695" y="685112"/>
                </a:cubicBezTo>
                <a:cubicBezTo>
                  <a:pt x="1569782" y="677467"/>
                  <a:pt x="1568826" y="668343"/>
                  <a:pt x="1568826" y="657742"/>
                </a:cubicBezTo>
                <a:cubicBezTo>
                  <a:pt x="1568826" y="636987"/>
                  <a:pt x="1572471" y="621476"/>
                  <a:pt x="1579760" y="611210"/>
                </a:cubicBezTo>
                <a:cubicBezTo>
                  <a:pt x="1587049" y="600943"/>
                  <a:pt x="1599940" y="595809"/>
                  <a:pt x="1618433" y="595809"/>
                </a:cubicBezTo>
                <a:cubicBezTo>
                  <a:pt x="1627060" y="595809"/>
                  <a:pt x="1636165" y="596630"/>
                  <a:pt x="1645747" y="598270"/>
                </a:cubicBezTo>
                <a:close/>
                <a:moveTo>
                  <a:pt x="464647" y="546250"/>
                </a:moveTo>
                <a:lnTo>
                  <a:pt x="477070" y="546250"/>
                </a:lnTo>
                <a:lnTo>
                  <a:pt x="477070" y="714299"/>
                </a:lnTo>
                <a:lnTo>
                  <a:pt x="464647" y="714299"/>
                </a:lnTo>
                <a:lnTo>
                  <a:pt x="464647" y="704880"/>
                </a:lnTo>
                <a:cubicBezTo>
                  <a:pt x="462477" y="707609"/>
                  <a:pt x="457413" y="710198"/>
                  <a:pt x="449454" y="712645"/>
                </a:cubicBezTo>
                <a:cubicBezTo>
                  <a:pt x="441494" y="715093"/>
                  <a:pt x="434958" y="716317"/>
                  <a:pt x="429844" y="716317"/>
                </a:cubicBezTo>
                <a:cubicBezTo>
                  <a:pt x="424730" y="716317"/>
                  <a:pt x="420811" y="716123"/>
                  <a:pt x="418087" y="715733"/>
                </a:cubicBezTo>
                <a:cubicBezTo>
                  <a:pt x="415363" y="715344"/>
                  <a:pt x="411900" y="714058"/>
                  <a:pt x="407698" y="711876"/>
                </a:cubicBezTo>
                <a:cubicBezTo>
                  <a:pt x="403497" y="709693"/>
                  <a:pt x="400074" y="706598"/>
                  <a:pt x="397429" y="702591"/>
                </a:cubicBezTo>
                <a:cubicBezTo>
                  <a:pt x="394785" y="698583"/>
                  <a:pt x="392507" y="692757"/>
                  <a:pt x="390594" y="685112"/>
                </a:cubicBezTo>
                <a:cubicBezTo>
                  <a:pt x="388682" y="677467"/>
                  <a:pt x="387726" y="668343"/>
                  <a:pt x="387726" y="657742"/>
                </a:cubicBezTo>
                <a:cubicBezTo>
                  <a:pt x="387726" y="636987"/>
                  <a:pt x="391371" y="621476"/>
                  <a:pt x="398660" y="611210"/>
                </a:cubicBezTo>
                <a:cubicBezTo>
                  <a:pt x="405949" y="600943"/>
                  <a:pt x="418840" y="595809"/>
                  <a:pt x="437332" y="595809"/>
                </a:cubicBezTo>
                <a:cubicBezTo>
                  <a:pt x="445960" y="595809"/>
                  <a:pt x="455064" y="596630"/>
                  <a:pt x="464647" y="598270"/>
                </a:cubicBezTo>
                <a:close/>
                <a:moveTo>
                  <a:pt x="744792" y="377749"/>
                </a:moveTo>
                <a:lnTo>
                  <a:pt x="705580" y="382010"/>
                </a:lnTo>
                <a:cubicBezTo>
                  <a:pt x="697644" y="382846"/>
                  <a:pt x="692080" y="385059"/>
                  <a:pt x="688891" y="388648"/>
                </a:cubicBezTo>
                <a:cubicBezTo>
                  <a:pt x="685701" y="392238"/>
                  <a:pt x="684106" y="397821"/>
                  <a:pt x="684106" y="405397"/>
                </a:cubicBezTo>
                <a:cubicBezTo>
                  <a:pt x="684106" y="412973"/>
                  <a:pt x="685741" y="418730"/>
                  <a:pt x="689012" y="422667"/>
                </a:cubicBezTo>
                <a:cubicBezTo>
                  <a:pt x="692283" y="426604"/>
                  <a:pt x="696989" y="428573"/>
                  <a:pt x="703130" y="428573"/>
                </a:cubicBezTo>
                <a:cubicBezTo>
                  <a:pt x="709271" y="428573"/>
                  <a:pt x="715911" y="427808"/>
                  <a:pt x="723050" y="426278"/>
                </a:cubicBezTo>
                <a:cubicBezTo>
                  <a:pt x="730189" y="424748"/>
                  <a:pt x="735844" y="423239"/>
                  <a:pt x="740013" y="421751"/>
                </a:cubicBezTo>
                <a:lnTo>
                  <a:pt x="744792" y="420043"/>
                </a:lnTo>
                <a:close/>
                <a:moveTo>
                  <a:pt x="1027882" y="331104"/>
                </a:moveTo>
                <a:cubicBezTo>
                  <a:pt x="1013602" y="331104"/>
                  <a:pt x="1003909" y="335089"/>
                  <a:pt x="998804" y="343061"/>
                </a:cubicBezTo>
                <a:cubicBezTo>
                  <a:pt x="993698" y="351032"/>
                  <a:pt x="991146" y="363851"/>
                  <a:pt x="991146" y="381517"/>
                </a:cubicBezTo>
                <a:cubicBezTo>
                  <a:pt x="991146" y="402496"/>
                  <a:pt x="994335" y="415896"/>
                  <a:pt x="1000715" y="421719"/>
                </a:cubicBezTo>
                <a:cubicBezTo>
                  <a:pt x="1003837" y="424557"/>
                  <a:pt x="1006696" y="426409"/>
                  <a:pt x="1009293" y="427275"/>
                </a:cubicBezTo>
                <a:cubicBezTo>
                  <a:pt x="1011889" y="428140"/>
                  <a:pt x="1015465" y="428573"/>
                  <a:pt x="1020021" y="428573"/>
                </a:cubicBezTo>
                <a:cubicBezTo>
                  <a:pt x="1024576" y="428573"/>
                  <a:pt x="1030002" y="427632"/>
                  <a:pt x="1036300" y="425751"/>
                </a:cubicBezTo>
                <a:cubicBezTo>
                  <a:pt x="1042597" y="423870"/>
                  <a:pt x="1047496" y="421981"/>
                  <a:pt x="1050996" y="420083"/>
                </a:cubicBezTo>
                <a:lnTo>
                  <a:pt x="1055197" y="417807"/>
                </a:lnTo>
                <a:lnTo>
                  <a:pt x="1055197" y="333497"/>
                </a:lnTo>
                <a:cubicBezTo>
                  <a:pt x="1044826" y="331901"/>
                  <a:pt x="1035721" y="331104"/>
                  <a:pt x="1027882" y="331104"/>
                </a:cubicBezTo>
                <a:close/>
                <a:moveTo>
                  <a:pt x="911564" y="331104"/>
                </a:moveTo>
                <a:cubicBezTo>
                  <a:pt x="888419" y="331104"/>
                  <a:pt x="876846" y="345279"/>
                  <a:pt x="876846" y="373630"/>
                </a:cubicBezTo>
                <a:lnTo>
                  <a:pt x="943590" y="373630"/>
                </a:lnTo>
                <a:cubicBezTo>
                  <a:pt x="943590" y="358629"/>
                  <a:pt x="941052" y="347790"/>
                  <a:pt x="935976" y="341116"/>
                </a:cubicBezTo>
                <a:cubicBezTo>
                  <a:pt x="930901" y="334441"/>
                  <a:pt x="922763" y="331104"/>
                  <a:pt x="911564" y="331104"/>
                </a:cubicBezTo>
                <a:close/>
                <a:moveTo>
                  <a:pt x="612819" y="331104"/>
                </a:moveTo>
                <a:cubicBezTo>
                  <a:pt x="607413" y="331104"/>
                  <a:pt x="601535" y="332089"/>
                  <a:pt x="595184" y="334059"/>
                </a:cubicBezTo>
                <a:cubicBezTo>
                  <a:pt x="588834" y="336030"/>
                  <a:pt x="583931" y="337951"/>
                  <a:pt x="580475" y="339823"/>
                </a:cubicBezTo>
                <a:lnTo>
                  <a:pt x="576307" y="342084"/>
                </a:lnTo>
                <a:lnTo>
                  <a:pt x="576307" y="425841"/>
                </a:lnTo>
                <a:cubicBezTo>
                  <a:pt x="586323" y="427662"/>
                  <a:pt x="595428" y="428573"/>
                  <a:pt x="603625" y="428573"/>
                </a:cubicBezTo>
                <a:cubicBezTo>
                  <a:pt x="617150" y="428573"/>
                  <a:pt x="626691" y="424809"/>
                  <a:pt x="632248" y="417282"/>
                </a:cubicBezTo>
                <a:cubicBezTo>
                  <a:pt x="637805" y="409755"/>
                  <a:pt x="640583" y="397066"/>
                  <a:pt x="640583" y="379213"/>
                </a:cubicBezTo>
                <a:cubicBezTo>
                  <a:pt x="640583" y="361361"/>
                  <a:pt x="638248" y="348880"/>
                  <a:pt x="633578" y="341769"/>
                </a:cubicBezTo>
                <a:cubicBezTo>
                  <a:pt x="628909" y="334659"/>
                  <a:pt x="621989" y="331104"/>
                  <a:pt x="612819" y="331104"/>
                </a:cubicBezTo>
                <a:close/>
                <a:moveTo>
                  <a:pt x="516263" y="321603"/>
                </a:moveTo>
                <a:lnTo>
                  <a:pt x="528682" y="321603"/>
                </a:lnTo>
                <a:lnTo>
                  <a:pt x="528682" y="438074"/>
                </a:lnTo>
                <a:lnTo>
                  <a:pt x="516263" y="438074"/>
                </a:lnTo>
                <a:close/>
                <a:moveTo>
                  <a:pt x="373388" y="321603"/>
                </a:moveTo>
                <a:lnTo>
                  <a:pt x="385807" y="321603"/>
                </a:lnTo>
                <a:lnTo>
                  <a:pt x="385807" y="438074"/>
                </a:lnTo>
                <a:lnTo>
                  <a:pt x="373388" y="438074"/>
                </a:lnTo>
                <a:close/>
                <a:moveTo>
                  <a:pt x="911564" y="319584"/>
                </a:moveTo>
                <a:cubicBezTo>
                  <a:pt x="926504" y="319584"/>
                  <a:pt x="937722" y="324081"/>
                  <a:pt x="945217" y="333074"/>
                </a:cubicBezTo>
                <a:cubicBezTo>
                  <a:pt x="952712" y="342066"/>
                  <a:pt x="956459" y="356196"/>
                  <a:pt x="956459" y="375463"/>
                </a:cubicBezTo>
                <a:lnTo>
                  <a:pt x="956459" y="385150"/>
                </a:lnTo>
                <a:lnTo>
                  <a:pt x="876846" y="385150"/>
                </a:lnTo>
                <a:cubicBezTo>
                  <a:pt x="876846" y="399449"/>
                  <a:pt x="879218" y="410261"/>
                  <a:pt x="883963" y="417586"/>
                </a:cubicBezTo>
                <a:cubicBezTo>
                  <a:pt x="888707" y="424911"/>
                  <a:pt x="896798" y="428573"/>
                  <a:pt x="908234" y="428573"/>
                </a:cubicBezTo>
                <a:cubicBezTo>
                  <a:pt x="919670" y="428573"/>
                  <a:pt x="931060" y="428063"/>
                  <a:pt x="942404" y="427044"/>
                </a:cubicBezTo>
                <a:lnTo>
                  <a:pt x="951584" y="426326"/>
                </a:lnTo>
                <a:lnTo>
                  <a:pt x="952198" y="437896"/>
                </a:lnTo>
                <a:cubicBezTo>
                  <a:pt x="934048" y="439360"/>
                  <a:pt x="919445" y="440092"/>
                  <a:pt x="908389" y="440092"/>
                </a:cubicBezTo>
                <a:cubicBezTo>
                  <a:pt x="891720" y="439935"/>
                  <a:pt x="880151" y="434847"/>
                  <a:pt x="873681" y="424828"/>
                </a:cubicBezTo>
                <a:cubicBezTo>
                  <a:pt x="867211" y="414809"/>
                  <a:pt x="863976" y="399774"/>
                  <a:pt x="863976" y="379724"/>
                </a:cubicBezTo>
                <a:cubicBezTo>
                  <a:pt x="863976" y="339631"/>
                  <a:pt x="879839" y="319584"/>
                  <a:pt x="911564" y="319584"/>
                </a:cubicBezTo>
                <a:close/>
                <a:moveTo>
                  <a:pt x="722186" y="319584"/>
                </a:moveTo>
                <a:cubicBezTo>
                  <a:pt x="745536" y="319584"/>
                  <a:pt x="757212" y="331931"/>
                  <a:pt x="757212" y="356625"/>
                </a:cubicBezTo>
                <a:lnTo>
                  <a:pt x="757212" y="421308"/>
                </a:lnTo>
                <a:cubicBezTo>
                  <a:pt x="757664" y="425382"/>
                  <a:pt x="763271" y="427877"/>
                  <a:pt x="774032" y="428791"/>
                </a:cubicBezTo>
                <a:lnTo>
                  <a:pt x="773410" y="439867"/>
                </a:lnTo>
                <a:cubicBezTo>
                  <a:pt x="760268" y="439867"/>
                  <a:pt x="751582" y="436728"/>
                  <a:pt x="747353" y="430448"/>
                </a:cubicBezTo>
                <a:cubicBezTo>
                  <a:pt x="732956" y="436878"/>
                  <a:pt x="718138" y="440092"/>
                  <a:pt x="702898" y="440092"/>
                </a:cubicBezTo>
                <a:cubicBezTo>
                  <a:pt x="692954" y="440092"/>
                  <a:pt x="685191" y="437099"/>
                  <a:pt x="679609" y="431111"/>
                </a:cubicBezTo>
                <a:cubicBezTo>
                  <a:pt x="674028" y="425123"/>
                  <a:pt x="671237" y="416730"/>
                  <a:pt x="671237" y="405931"/>
                </a:cubicBezTo>
                <a:cubicBezTo>
                  <a:pt x="671237" y="395132"/>
                  <a:pt x="673882" y="386845"/>
                  <a:pt x="679173" y="381071"/>
                </a:cubicBezTo>
                <a:cubicBezTo>
                  <a:pt x="684465" y="375296"/>
                  <a:pt x="692813" y="371855"/>
                  <a:pt x="704219" y="370748"/>
                </a:cubicBezTo>
                <a:lnTo>
                  <a:pt x="744792" y="366476"/>
                </a:lnTo>
                <a:lnTo>
                  <a:pt x="744792" y="356625"/>
                </a:lnTo>
                <a:cubicBezTo>
                  <a:pt x="744792" y="347702"/>
                  <a:pt x="742945" y="341293"/>
                  <a:pt x="739251" y="337397"/>
                </a:cubicBezTo>
                <a:cubicBezTo>
                  <a:pt x="735556" y="333502"/>
                  <a:pt x="729868" y="331554"/>
                  <a:pt x="722186" y="331554"/>
                </a:cubicBezTo>
                <a:cubicBezTo>
                  <a:pt x="713854" y="331554"/>
                  <a:pt x="702138" y="332525"/>
                  <a:pt x="687039" y="334468"/>
                </a:cubicBezTo>
                <a:lnTo>
                  <a:pt x="677734" y="335365"/>
                </a:lnTo>
                <a:lnTo>
                  <a:pt x="676841" y="323985"/>
                </a:lnTo>
                <a:cubicBezTo>
                  <a:pt x="694977" y="321051"/>
                  <a:pt x="710092" y="319584"/>
                  <a:pt x="722186" y="319584"/>
                </a:cubicBezTo>
                <a:close/>
                <a:moveTo>
                  <a:pt x="612819" y="319584"/>
                </a:moveTo>
                <a:cubicBezTo>
                  <a:pt x="627125" y="319584"/>
                  <a:pt x="637474" y="324399"/>
                  <a:pt x="643865" y="334027"/>
                </a:cubicBezTo>
                <a:cubicBezTo>
                  <a:pt x="650257" y="343656"/>
                  <a:pt x="653452" y="358780"/>
                  <a:pt x="653452" y="379399"/>
                </a:cubicBezTo>
                <a:cubicBezTo>
                  <a:pt x="653452" y="400018"/>
                  <a:pt x="649633" y="415289"/>
                  <a:pt x="641996" y="425210"/>
                </a:cubicBezTo>
                <a:cubicBezTo>
                  <a:pt x="634358" y="435132"/>
                  <a:pt x="621567" y="440092"/>
                  <a:pt x="603625" y="440092"/>
                </a:cubicBezTo>
                <a:cubicBezTo>
                  <a:pt x="593235" y="440092"/>
                  <a:pt x="584129" y="439046"/>
                  <a:pt x="576307" y="436953"/>
                </a:cubicBezTo>
                <a:lnTo>
                  <a:pt x="576307" y="489652"/>
                </a:lnTo>
                <a:lnTo>
                  <a:pt x="563888" y="489652"/>
                </a:lnTo>
                <a:lnTo>
                  <a:pt x="563888" y="321603"/>
                </a:lnTo>
                <a:lnTo>
                  <a:pt x="576307" y="321603"/>
                </a:lnTo>
                <a:lnTo>
                  <a:pt x="576307" y="330793"/>
                </a:lnTo>
                <a:cubicBezTo>
                  <a:pt x="578400" y="328252"/>
                  <a:pt x="583454" y="325749"/>
                  <a:pt x="591468" y="323283"/>
                </a:cubicBezTo>
                <a:cubicBezTo>
                  <a:pt x="599482" y="320817"/>
                  <a:pt x="606599" y="319584"/>
                  <a:pt x="612819" y="319584"/>
                </a:cubicBezTo>
                <a:close/>
                <a:moveTo>
                  <a:pt x="464804" y="319584"/>
                </a:moveTo>
                <a:lnTo>
                  <a:pt x="494207" y="322042"/>
                </a:lnTo>
                <a:lnTo>
                  <a:pt x="493572" y="333347"/>
                </a:lnTo>
                <a:cubicBezTo>
                  <a:pt x="480022" y="331851"/>
                  <a:pt x="470502" y="331104"/>
                  <a:pt x="465011" y="331104"/>
                </a:cubicBezTo>
                <a:cubicBezTo>
                  <a:pt x="451545" y="331104"/>
                  <a:pt x="442280" y="334433"/>
                  <a:pt x="437216" y="341092"/>
                </a:cubicBezTo>
                <a:cubicBezTo>
                  <a:pt x="432153" y="347752"/>
                  <a:pt x="429621" y="360410"/>
                  <a:pt x="429621" y="379067"/>
                </a:cubicBezTo>
                <a:cubicBezTo>
                  <a:pt x="429621" y="397724"/>
                  <a:pt x="431919" y="410639"/>
                  <a:pt x="436516" y="417813"/>
                </a:cubicBezTo>
                <a:cubicBezTo>
                  <a:pt x="441113" y="424986"/>
                  <a:pt x="450695" y="428573"/>
                  <a:pt x="465261" y="428573"/>
                </a:cubicBezTo>
                <a:lnTo>
                  <a:pt x="494040" y="426326"/>
                </a:lnTo>
                <a:lnTo>
                  <a:pt x="494654" y="437842"/>
                </a:lnTo>
                <a:cubicBezTo>
                  <a:pt x="480707" y="439342"/>
                  <a:pt x="470826" y="440092"/>
                  <a:pt x="465011" y="440092"/>
                </a:cubicBezTo>
                <a:cubicBezTo>
                  <a:pt x="445980" y="440092"/>
                  <a:pt x="433179" y="435540"/>
                  <a:pt x="426608" y="426435"/>
                </a:cubicBezTo>
                <a:cubicBezTo>
                  <a:pt x="420037" y="417331"/>
                  <a:pt x="416751" y="401580"/>
                  <a:pt x="416751" y="379183"/>
                </a:cubicBezTo>
                <a:cubicBezTo>
                  <a:pt x="416751" y="356786"/>
                  <a:pt x="420376" y="341254"/>
                  <a:pt x="427626" y="332586"/>
                </a:cubicBezTo>
                <a:cubicBezTo>
                  <a:pt x="434876" y="323918"/>
                  <a:pt x="447268" y="319584"/>
                  <a:pt x="464804" y="319584"/>
                </a:cubicBezTo>
                <a:close/>
                <a:moveTo>
                  <a:pt x="205599" y="319584"/>
                </a:moveTo>
                <a:cubicBezTo>
                  <a:pt x="220157" y="319584"/>
                  <a:pt x="229989" y="323614"/>
                  <a:pt x="235096" y="331673"/>
                </a:cubicBezTo>
                <a:cubicBezTo>
                  <a:pt x="240202" y="339733"/>
                  <a:pt x="242756" y="355002"/>
                  <a:pt x="242756" y="377481"/>
                </a:cubicBezTo>
                <a:lnTo>
                  <a:pt x="242756" y="438074"/>
                </a:lnTo>
                <a:lnTo>
                  <a:pt x="230336" y="438074"/>
                </a:lnTo>
                <a:lnTo>
                  <a:pt x="230336" y="377931"/>
                </a:lnTo>
                <a:cubicBezTo>
                  <a:pt x="230336" y="358631"/>
                  <a:pt x="228692" y="346001"/>
                  <a:pt x="225404" y="340042"/>
                </a:cubicBezTo>
                <a:cubicBezTo>
                  <a:pt x="222115" y="334083"/>
                  <a:pt x="214878" y="331104"/>
                  <a:pt x="203694" y="331104"/>
                </a:cubicBezTo>
                <a:cubicBezTo>
                  <a:pt x="197950" y="331104"/>
                  <a:pt x="191911" y="332014"/>
                  <a:pt x="185577" y="333834"/>
                </a:cubicBezTo>
                <a:cubicBezTo>
                  <a:pt x="179243" y="335655"/>
                  <a:pt x="174351" y="337427"/>
                  <a:pt x="170900" y="339151"/>
                </a:cubicBezTo>
                <a:lnTo>
                  <a:pt x="166732" y="341409"/>
                </a:lnTo>
                <a:lnTo>
                  <a:pt x="166732" y="438074"/>
                </a:lnTo>
                <a:lnTo>
                  <a:pt x="154313" y="438074"/>
                </a:lnTo>
                <a:lnTo>
                  <a:pt x="154313" y="321603"/>
                </a:lnTo>
                <a:lnTo>
                  <a:pt x="166732" y="321603"/>
                </a:lnTo>
                <a:lnTo>
                  <a:pt x="166732" y="330343"/>
                </a:lnTo>
                <a:cubicBezTo>
                  <a:pt x="178086" y="323171"/>
                  <a:pt x="191042" y="319584"/>
                  <a:pt x="205599" y="319584"/>
                </a:cubicBezTo>
                <a:close/>
                <a:moveTo>
                  <a:pt x="57793" y="288720"/>
                </a:moveTo>
                <a:lnTo>
                  <a:pt x="29690" y="377892"/>
                </a:lnTo>
                <a:lnTo>
                  <a:pt x="95084" y="377892"/>
                </a:lnTo>
                <a:lnTo>
                  <a:pt x="66944" y="288720"/>
                </a:lnTo>
                <a:close/>
                <a:moveTo>
                  <a:pt x="798992" y="285048"/>
                </a:moveTo>
                <a:lnTo>
                  <a:pt x="811411" y="285048"/>
                </a:lnTo>
                <a:lnTo>
                  <a:pt x="811411" y="321603"/>
                </a:lnTo>
                <a:lnTo>
                  <a:pt x="852227" y="321603"/>
                </a:lnTo>
                <a:lnTo>
                  <a:pt x="852227" y="333122"/>
                </a:lnTo>
                <a:lnTo>
                  <a:pt x="811411" y="333122"/>
                </a:lnTo>
                <a:lnTo>
                  <a:pt x="811411" y="389590"/>
                </a:lnTo>
                <a:cubicBezTo>
                  <a:pt x="811411" y="406554"/>
                  <a:pt x="812509" y="417329"/>
                  <a:pt x="814703" y="421917"/>
                </a:cubicBezTo>
                <a:cubicBezTo>
                  <a:pt x="816897" y="426504"/>
                  <a:pt x="821975" y="428798"/>
                  <a:pt x="829935" y="428798"/>
                </a:cubicBezTo>
                <a:lnTo>
                  <a:pt x="853792" y="426773"/>
                </a:lnTo>
                <a:lnTo>
                  <a:pt x="854692" y="438256"/>
                </a:lnTo>
                <a:cubicBezTo>
                  <a:pt x="843459" y="439630"/>
                  <a:pt x="835148" y="440317"/>
                  <a:pt x="829757" y="440317"/>
                </a:cubicBezTo>
                <a:cubicBezTo>
                  <a:pt x="818386" y="440317"/>
                  <a:pt x="810416" y="437339"/>
                  <a:pt x="805846" y="431382"/>
                </a:cubicBezTo>
                <a:cubicBezTo>
                  <a:pt x="801277" y="425426"/>
                  <a:pt x="798992" y="414336"/>
                  <a:pt x="798992" y="398112"/>
                </a:cubicBezTo>
                <a:lnTo>
                  <a:pt x="798992" y="333122"/>
                </a:lnTo>
                <a:lnTo>
                  <a:pt x="781275" y="333122"/>
                </a:lnTo>
                <a:lnTo>
                  <a:pt x="781275" y="321603"/>
                </a:lnTo>
                <a:lnTo>
                  <a:pt x="798992" y="321603"/>
                </a:lnTo>
                <a:close/>
                <a:moveTo>
                  <a:pt x="294167" y="285048"/>
                </a:moveTo>
                <a:lnTo>
                  <a:pt x="306586" y="285048"/>
                </a:lnTo>
                <a:lnTo>
                  <a:pt x="306586" y="321603"/>
                </a:lnTo>
                <a:lnTo>
                  <a:pt x="347402" y="321603"/>
                </a:lnTo>
                <a:lnTo>
                  <a:pt x="347402" y="333122"/>
                </a:lnTo>
                <a:lnTo>
                  <a:pt x="306586" y="333122"/>
                </a:lnTo>
                <a:lnTo>
                  <a:pt x="306586" y="389590"/>
                </a:lnTo>
                <a:cubicBezTo>
                  <a:pt x="306586" y="406554"/>
                  <a:pt x="307684" y="417329"/>
                  <a:pt x="309878" y="421917"/>
                </a:cubicBezTo>
                <a:cubicBezTo>
                  <a:pt x="312072" y="426504"/>
                  <a:pt x="317150" y="428798"/>
                  <a:pt x="325110" y="428798"/>
                </a:cubicBezTo>
                <a:lnTo>
                  <a:pt x="348967" y="426773"/>
                </a:lnTo>
                <a:lnTo>
                  <a:pt x="349867" y="438256"/>
                </a:lnTo>
                <a:cubicBezTo>
                  <a:pt x="338634" y="439630"/>
                  <a:pt x="330323" y="440317"/>
                  <a:pt x="324932" y="440317"/>
                </a:cubicBezTo>
                <a:cubicBezTo>
                  <a:pt x="313561" y="440317"/>
                  <a:pt x="305591" y="437339"/>
                  <a:pt x="301021" y="431382"/>
                </a:cubicBezTo>
                <a:cubicBezTo>
                  <a:pt x="296452" y="425426"/>
                  <a:pt x="294167" y="414336"/>
                  <a:pt x="294167" y="398112"/>
                </a:cubicBezTo>
                <a:lnTo>
                  <a:pt x="294167" y="333122"/>
                </a:lnTo>
                <a:lnTo>
                  <a:pt x="276450" y="333122"/>
                </a:lnTo>
                <a:lnTo>
                  <a:pt x="276450" y="321603"/>
                </a:lnTo>
                <a:lnTo>
                  <a:pt x="294167" y="321603"/>
                </a:lnTo>
                <a:close/>
                <a:moveTo>
                  <a:pt x="516263" y="276750"/>
                </a:moveTo>
                <a:lnTo>
                  <a:pt x="528682" y="276750"/>
                </a:lnTo>
                <a:lnTo>
                  <a:pt x="528682" y="293428"/>
                </a:lnTo>
                <a:lnTo>
                  <a:pt x="516263" y="293428"/>
                </a:lnTo>
                <a:close/>
                <a:moveTo>
                  <a:pt x="373388" y="276750"/>
                </a:moveTo>
                <a:lnTo>
                  <a:pt x="385807" y="276750"/>
                </a:lnTo>
                <a:lnTo>
                  <a:pt x="385807" y="293428"/>
                </a:lnTo>
                <a:lnTo>
                  <a:pt x="373388" y="293428"/>
                </a:lnTo>
                <a:close/>
                <a:moveTo>
                  <a:pt x="48742" y="276750"/>
                </a:moveTo>
                <a:lnTo>
                  <a:pt x="75999" y="276750"/>
                </a:lnTo>
                <a:lnTo>
                  <a:pt x="124773" y="438074"/>
                </a:lnTo>
                <a:lnTo>
                  <a:pt x="112686" y="438074"/>
                </a:lnTo>
                <a:lnTo>
                  <a:pt x="98109" y="389857"/>
                </a:lnTo>
                <a:lnTo>
                  <a:pt x="26629" y="389857"/>
                </a:lnTo>
                <a:lnTo>
                  <a:pt x="12052" y="438074"/>
                </a:lnTo>
                <a:lnTo>
                  <a:pt x="0" y="438074"/>
                </a:lnTo>
                <a:close/>
                <a:moveTo>
                  <a:pt x="1055197" y="270025"/>
                </a:moveTo>
                <a:lnTo>
                  <a:pt x="1067620" y="270025"/>
                </a:lnTo>
                <a:lnTo>
                  <a:pt x="1067620" y="438074"/>
                </a:lnTo>
                <a:lnTo>
                  <a:pt x="1055197" y="438074"/>
                </a:lnTo>
                <a:lnTo>
                  <a:pt x="1055197" y="428655"/>
                </a:lnTo>
                <a:cubicBezTo>
                  <a:pt x="1053027" y="431384"/>
                  <a:pt x="1047963" y="433973"/>
                  <a:pt x="1040004" y="436420"/>
                </a:cubicBezTo>
                <a:cubicBezTo>
                  <a:pt x="1032044" y="438868"/>
                  <a:pt x="1025508" y="440092"/>
                  <a:pt x="1020394" y="440092"/>
                </a:cubicBezTo>
                <a:cubicBezTo>
                  <a:pt x="1015280" y="440092"/>
                  <a:pt x="1011361" y="439898"/>
                  <a:pt x="1008637" y="439508"/>
                </a:cubicBezTo>
                <a:cubicBezTo>
                  <a:pt x="1005913" y="439119"/>
                  <a:pt x="1002450" y="437833"/>
                  <a:pt x="998248" y="435651"/>
                </a:cubicBezTo>
                <a:cubicBezTo>
                  <a:pt x="994047" y="433468"/>
                  <a:pt x="990624" y="430373"/>
                  <a:pt x="987979" y="426366"/>
                </a:cubicBezTo>
                <a:cubicBezTo>
                  <a:pt x="985335" y="422358"/>
                  <a:pt x="983057" y="416532"/>
                  <a:pt x="981144" y="408887"/>
                </a:cubicBezTo>
                <a:cubicBezTo>
                  <a:pt x="979232" y="401242"/>
                  <a:pt x="978276" y="392118"/>
                  <a:pt x="978276" y="381517"/>
                </a:cubicBezTo>
                <a:cubicBezTo>
                  <a:pt x="978276" y="360762"/>
                  <a:pt x="981921" y="345251"/>
                  <a:pt x="989210" y="334985"/>
                </a:cubicBezTo>
                <a:cubicBezTo>
                  <a:pt x="996499" y="324718"/>
                  <a:pt x="1009390" y="319584"/>
                  <a:pt x="1027882" y="319584"/>
                </a:cubicBezTo>
                <a:cubicBezTo>
                  <a:pt x="1036510" y="319584"/>
                  <a:pt x="1045614" y="320405"/>
                  <a:pt x="1055197" y="322045"/>
                </a:cubicBezTo>
                <a:close/>
                <a:moveTo>
                  <a:pt x="1169716" y="128931"/>
                </a:moveTo>
                <a:lnTo>
                  <a:pt x="1196462" y="128931"/>
                </a:lnTo>
                <a:lnTo>
                  <a:pt x="1196462" y="161849"/>
                </a:lnTo>
                <a:lnTo>
                  <a:pt x="1169716" y="161849"/>
                </a:lnTo>
                <a:close/>
                <a:moveTo>
                  <a:pt x="259202" y="108585"/>
                </a:moveTo>
                <a:lnTo>
                  <a:pt x="232684" y="111100"/>
                </a:lnTo>
                <a:cubicBezTo>
                  <a:pt x="222169" y="112014"/>
                  <a:pt x="216911" y="117729"/>
                  <a:pt x="216911" y="128245"/>
                </a:cubicBezTo>
                <a:cubicBezTo>
                  <a:pt x="216911" y="138761"/>
                  <a:pt x="221559" y="144018"/>
                  <a:pt x="230855" y="144018"/>
                </a:cubicBezTo>
                <a:cubicBezTo>
                  <a:pt x="238475" y="144018"/>
                  <a:pt x="246553" y="142799"/>
                  <a:pt x="255087" y="140361"/>
                </a:cubicBezTo>
                <a:lnTo>
                  <a:pt x="259202" y="138989"/>
                </a:lnTo>
                <a:close/>
                <a:moveTo>
                  <a:pt x="1169716" y="59665"/>
                </a:moveTo>
                <a:lnTo>
                  <a:pt x="1196462" y="59665"/>
                </a:lnTo>
                <a:lnTo>
                  <a:pt x="1196462" y="92583"/>
                </a:lnTo>
                <a:lnTo>
                  <a:pt x="1169716" y="92583"/>
                </a:lnTo>
                <a:close/>
                <a:moveTo>
                  <a:pt x="442082" y="45035"/>
                </a:moveTo>
                <a:cubicBezTo>
                  <a:pt x="450159" y="45035"/>
                  <a:pt x="459684" y="46101"/>
                  <a:pt x="470657" y="48235"/>
                </a:cubicBezTo>
                <a:lnTo>
                  <a:pt x="476372" y="49378"/>
                </a:lnTo>
                <a:lnTo>
                  <a:pt x="475457" y="69038"/>
                </a:lnTo>
                <a:cubicBezTo>
                  <a:pt x="463418" y="67818"/>
                  <a:pt x="454502" y="67209"/>
                  <a:pt x="448711" y="67209"/>
                </a:cubicBezTo>
                <a:cubicBezTo>
                  <a:pt x="437129" y="67209"/>
                  <a:pt x="429357" y="69800"/>
                  <a:pt x="425394" y="74981"/>
                </a:cubicBezTo>
                <a:cubicBezTo>
                  <a:pt x="421432" y="80163"/>
                  <a:pt x="419450" y="89916"/>
                  <a:pt x="419450" y="104242"/>
                </a:cubicBezTo>
                <a:cubicBezTo>
                  <a:pt x="419450" y="118568"/>
                  <a:pt x="421355" y="128474"/>
                  <a:pt x="425165" y="133960"/>
                </a:cubicBezTo>
                <a:cubicBezTo>
                  <a:pt x="428976" y="139446"/>
                  <a:pt x="436900" y="142190"/>
                  <a:pt x="448940" y="142190"/>
                </a:cubicBezTo>
                <a:lnTo>
                  <a:pt x="475686" y="140361"/>
                </a:lnTo>
                <a:lnTo>
                  <a:pt x="476372" y="160249"/>
                </a:lnTo>
                <a:cubicBezTo>
                  <a:pt x="460979" y="162992"/>
                  <a:pt x="449397" y="164364"/>
                  <a:pt x="441625" y="164364"/>
                </a:cubicBezTo>
                <a:cubicBezTo>
                  <a:pt x="424251" y="164364"/>
                  <a:pt x="412021" y="159678"/>
                  <a:pt x="404934" y="150305"/>
                </a:cubicBezTo>
                <a:cubicBezTo>
                  <a:pt x="397848" y="140932"/>
                  <a:pt x="394304" y="125578"/>
                  <a:pt x="394304" y="104242"/>
                </a:cubicBezTo>
                <a:cubicBezTo>
                  <a:pt x="394304" y="82906"/>
                  <a:pt x="398038" y="67704"/>
                  <a:pt x="405506" y="58636"/>
                </a:cubicBezTo>
                <a:cubicBezTo>
                  <a:pt x="412973" y="49569"/>
                  <a:pt x="425165" y="45035"/>
                  <a:pt x="442082" y="45035"/>
                </a:cubicBezTo>
                <a:close/>
                <a:moveTo>
                  <a:pt x="377160" y="45035"/>
                </a:moveTo>
                <a:lnTo>
                  <a:pt x="377160" y="69952"/>
                </a:lnTo>
                <a:cubicBezTo>
                  <a:pt x="364053" y="72543"/>
                  <a:pt x="352852" y="75896"/>
                  <a:pt x="343555" y="80010"/>
                </a:cubicBezTo>
                <a:lnTo>
                  <a:pt x="338526" y="82068"/>
                </a:lnTo>
                <a:lnTo>
                  <a:pt x="338526" y="161849"/>
                </a:lnTo>
                <a:lnTo>
                  <a:pt x="313609" y="161849"/>
                </a:lnTo>
                <a:lnTo>
                  <a:pt x="313609" y="47549"/>
                </a:lnTo>
                <a:lnTo>
                  <a:pt x="338297" y="47549"/>
                </a:lnTo>
                <a:lnTo>
                  <a:pt x="338297" y="61265"/>
                </a:lnTo>
                <a:cubicBezTo>
                  <a:pt x="351251" y="52883"/>
                  <a:pt x="364205" y="47473"/>
                  <a:pt x="377160" y="45035"/>
                </a:cubicBezTo>
                <a:close/>
                <a:moveTo>
                  <a:pt x="244457" y="45035"/>
                </a:moveTo>
                <a:cubicBezTo>
                  <a:pt x="258402" y="45035"/>
                  <a:pt x="268460" y="48045"/>
                  <a:pt x="274632" y="54064"/>
                </a:cubicBezTo>
                <a:cubicBezTo>
                  <a:pt x="280805" y="60084"/>
                  <a:pt x="283891" y="69647"/>
                  <a:pt x="283891" y="82754"/>
                </a:cubicBezTo>
                <a:lnTo>
                  <a:pt x="283891" y="134874"/>
                </a:lnTo>
                <a:cubicBezTo>
                  <a:pt x="284043" y="138227"/>
                  <a:pt x="284919" y="140704"/>
                  <a:pt x="286520" y="142304"/>
                </a:cubicBezTo>
                <a:cubicBezTo>
                  <a:pt x="288120" y="143904"/>
                  <a:pt x="290596" y="144933"/>
                  <a:pt x="293949" y="145390"/>
                </a:cubicBezTo>
                <a:lnTo>
                  <a:pt x="293263" y="164364"/>
                </a:lnTo>
                <a:cubicBezTo>
                  <a:pt x="280157" y="164364"/>
                  <a:pt x="270022" y="161544"/>
                  <a:pt x="262860" y="155906"/>
                </a:cubicBezTo>
                <a:cubicBezTo>
                  <a:pt x="250667" y="161544"/>
                  <a:pt x="238399" y="164364"/>
                  <a:pt x="226055" y="164364"/>
                </a:cubicBezTo>
                <a:cubicBezTo>
                  <a:pt x="203347" y="164364"/>
                  <a:pt x="191993" y="152248"/>
                  <a:pt x="191993" y="128016"/>
                </a:cubicBezTo>
                <a:cubicBezTo>
                  <a:pt x="191993" y="116434"/>
                  <a:pt x="195080" y="108052"/>
                  <a:pt x="201252" y="102870"/>
                </a:cubicBezTo>
                <a:cubicBezTo>
                  <a:pt x="207424" y="97689"/>
                  <a:pt x="216911" y="94565"/>
                  <a:pt x="229713" y="93498"/>
                </a:cubicBezTo>
                <a:lnTo>
                  <a:pt x="259202" y="90983"/>
                </a:lnTo>
                <a:lnTo>
                  <a:pt x="259202" y="82754"/>
                </a:lnTo>
                <a:cubicBezTo>
                  <a:pt x="259202" y="76658"/>
                  <a:pt x="257868" y="72390"/>
                  <a:pt x="255201" y="69952"/>
                </a:cubicBezTo>
                <a:cubicBezTo>
                  <a:pt x="252534" y="67514"/>
                  <a:pt x="248610" y="66294"/>
                  <a:pt x="243428" y="66294"/>
                </a:cubicBezTo>
                <a:cubicBezTo>
                  <a:pt x="233675" y="66294"/>
                  <a:pt x="221483" y="66904"/>
                  <a:pt x="206852" y="68123"/>
                </a:cubicBezTo>
                <a:lnTo>
                  <a:pt x="199537" y="68580"/>
                </a:lnTo>
                <a:lnTo>
                  <a:pt x="198623" y="50978"/>
                </a:lnTo>
                <a:cubicBezTo>
                  <a:pt x="215235" y="47016"/>
                  <a:pt x="230513" y="45035"/>
                  <a:pt x="244457" y="45035"/>
                </a:cubicBezTo>
                <a:close/>
                <a:moveTo>
                  <a:pt x="848304" y="30633"/>
                </a:moveTo>
                <a:cubicBezTo>
                  <a:pt x="837331" y="30633"/>
                  <a:pt x="829445" y="34786"/>
                  <a:pt x="824644" y="43092"/>
                </a:cubicBezTo>
                <a:cubicBezTo>
                  <a:pt x="819843" y="51397"/>
                  <a:pt x="817443" y="65990"/>
                  <a:pt x="817443" y="86868"/>
                </a:cubicBezTo>
                <a:cubicBezTo>
                  <a:pt x="817443" y="107747"/>
                  <a:pt x="819920" y="122187"/>
                  <a:pt x="824873" y="130188"/>
                </a:cubicBezTo>
                <a:cubicBezTo>
                  <a:pt x="829826" y="138189"/>
                  <a:pt x="837674" y="142190"/>
                  <a:pt x="848418" y="142190"/>
                </a:cubicBezTo>
                <a:cubicBezTo>
                  <a:pt x="859163" y="142190"/>
                  <a:pt x="866935" y="138189"/>
                  <a:pt x="871736" y="130188"/>
                </a:cubicBezTo>
                <a:cubicBezTo>
                  <a:pt x="876536" y="122187"/>
                  <a:pt x="878936" y="107747"/>
                  <a:pt x="878936" y="86868"/>
                </a:cubicBezTo>
                <a:cubicBezTo>
                  <a:pt x="878936" y="65990"/>
                  <a:pt x="876574" y="51397"/>
                  <a:pt x="871850" y="43092"/>
                </a:cubicBezTo>
                <a:cubicBezTo>
                  <a:pt x="867125" y="34786"/>
                  <a:pt x="859277" y="30633"/>
                  <a:pt x="848304" y="30633"/>
                </a:cubicBezTo>
                <a:close/>
                <a:moveTo>
                  <a:pt x="1052291" y="10973"/>
                </a:moveTo>
                <a:lnTo>
                  <a:pt x="1142588" y="10973"/>
                </a:lnTo>
                <a:lnTo>
                  <a:pt x="1142588" y="33376"/>
                </a:lnTo>
                <a:lnTo>
                  <a:pt x="1072637" y="33376"/>
                </a:lnTo>
                <a:lnTo>
                  <a:pt x="1068751" y="73152"/>
                </a:lnTo>
                <a:cubicBezTo>
                  <a:pt x="1079114" y="68428"/>
                  <a:pt x="1089325" y="66066"/>
                  <a:pt x="1099383" y="66066"/>
                </a:cubicBezTo>
                <a:cubicBezTo>
                  <a:pt x="1131692" y="66066"/>
                  <a:pt x="1147846" y="81153"/>
                  <a:pt x="1147846" y="111329"/>
                </a:cubicBezTo>
                <a:cubicBezTo>
                  <a:pt x="1147846" y="128397"/>
                  <a:pt x="1143389" y="141504"/>
                  <a:pt x="1134473" y="150648"/>
                </a:cubicBezTo>
                <a:cubicBezTo>
                  <a:pt x="1125558" y="159792"/>
                  <a:pt x="1112947" y="164364"/>
                  <a:pt x="1096640" y="164364"/>
                </a:cubicBezTo>
                <a:cubicBezTo>
                  <a:pt x="1089782" y="164364"/>
                  <a:pt x="1082009" y="163716"/>
                  <a:pt x="1073323" y="162421"/>
                </a:cubicBezTo>
                <a:cubicBezTo>
                  <a:pt x="1064636" y="161125"/>
                  <a:pt x="1057702" y="159868"/>
                  <a:pt x="1052520" y="158649"/>
                </a:cubicBezTo>
                <a:lnTo>
                  <a:pt x="1044748" y="156591"/>
                </a:lnTo>
                <a:lnTo>
                  <a:pt x="1047491" y="137389"/>
                </a:lnTo>
                <a:cubicBezTo>
                  <a:pt x="1065474" y="140437"/>
                  <a:pt x="1080866" y="141961"/>
                  <a:pt x="1093668" y="141961"/>
                </a:cubicBezTo>
                <a:cubicBezTo>
                  <a:pt x="1102507" y="141961"/>
                  <a:pt x="1109365" y="139523"/>
                  <a:pt x="1114242" y="134646"/>
                </a:cubicBezTo>
                <a:cubicBezTo>
                  <a:pt x="1119119" y="129769"/>
                  <a:pt x="1121557" y="122835"/>
                  <a:pt x="1121557" y="113843"/>
                </a:cubicBezTo>
                <a:cubicBezTo>
                  <a:pt x="1121557" y="104852"/>
                  <a:pt x="1119424" y="98375"/>
                  <a:pt x="1115156" y="94412"/>
                </a:cubicBezTo>
                <a:cubicBezTo>
                  <a:pt x="1110889" y="90450"/>
                  <a:pt x="1105327" y="88469"/>
                  <a:pt x="1098469" y="88469"/>
                </a:cubicBezTo>
                <a:cubicBezTo>
                  <a:pt x="1086124" y="88469"/>
                  <a:pt x="1076066" y="89993"/>
                  <a:pt x="1068293" y="93041"/>
                </a:cubicBezTo>
                <a:lnTo>
                  <a:pt x="1064179" y="94641"/>
                </a:lnTo>
                <a:lnTo>
                  <a:pt x="1048177" y="91212"/>
                </a:lnTo>
                <a:close/>
                <a:moveTo>
                  <a:pt x="977387" y="10973"/>
                </a:moveTo>
                <a:lnTo>
                  <a:pt x="1000704" y="10973"/>
                </a:lnTo>
                <a:lnTo>
                  <a:pt x="1000704" y="161849"/>
                </a:lnTo>
                <a:lnTo>
                  <a:pt x="975329" y="161849"/>
                </a:lnTo>
                <a:lnTo>
                  <a:pt x="975329" y="39777"/>
                </a:lnTo>
                <a:lnTo>
                  <a:pt x="939896" y="62637"/>
                </a:lnTo>
                <a:lnTo>
                  <a:pt x="928238" y="43663"/>
                </a:lnTo>
                <a:close/>
                <a:moveTo>
                  <a:pt x="848304" y="8459"/>
                </a:moveTo>
                <a:cubicBezTo>
                  <a:pt x="867354" y="8459"/>
                  <a:pt x="881604" y="14555"/>
                  <a:pt x="891052" y="26747"/>
                </a:cubicBezTo>
                <a:cubicBezTo>
                  <a:pt x="900501" y="38939"/>
                  <a:pt x="905225" y="59094"/>
                  <a:pt x="905225" y="87211"/>
                </a:cubicBezTo>
                <a:cubicBezTo>
                  <a:pt x="905225" y="115329"/>
                  <a:pt x="900463" y="135217"/>
                  <a:pt x="890938" y="146876"/>
                </a:cubicBezTo>
                <a:cubicBezTo>
                  <a:pt x="881413" y="158535"/>
                  <a:pt x="867164" y="164364"/>
                  <a:pt x="848190" y="164364"/>
                </a:cubicBezTo>
                <a:cubicBezTo>
                  <a:pt x="829216" y="164364"/>
                  <a:pt x="814967" y="158573"/>
                  <a:pt x="805442" y="146990"/>
                </a:cubicBezTo>
                <a:cubicBezTo>
                  <a:pt x="795917" y="135408"/>
                  <a:pt x="791154" y="115558"/>
                  <a:pt x="791154" y="87440"/>
                </a:cubicBezTo>
                <a:cubicBezTo>
                  <a:pt x="791154" y="59322"/>
                  <a:pt x="795917" y="39129"/>
                  <a:pt x="805442" y="26861"/>
                </a:cubicBezTo>
                <a:cubicBezTo>
                  <a:pt x="814967" y="14593"/>
                  <a:pt x="829254" y="8459"/>
                  <a:pt x="848304" y="8459"/>
                </a:cubicBezTo>
                <a:close/>
                <a:moveTo>
                  <a:pt x="722650" y="8459"/>
                </a:moveTo>
                <a:cubicBezTo>
                  <a:pt x="754197" y="8459"/>
                  <a:pt x="769971" y="22479"/>
                  <a:pt x="769971" y="50521"/>
                </a:cubicBezTo>
                <a:cubicBezTo>
                  <a:pt x="769971" y="61494"/>
                  <a:pt x="767570" y="71019"/>
                  <a:pt x="762770" y="79096"/>
                </a:cubicBezTo>
                <a:cubicBezTo>
                  <a:pt x="757969" y="87173"/>
                  <a:pt x="749396" y="96927"/>
                  <a:pt x="737052" y="108357"/>
                </a:cubicBezTo>
                <a:lnTo>
                  <a:pt x="704819" y="139675"/>
                </a:lnTo>
                <a:lnTo>
                  <a:pt x="772942" y="139675"/>
                </a:lnTo>
                <a:lnTo>
                  <a:pt x="772942" y="161849"/>
                </a:lnTo>
                <a:lnTo>
                  <a:pt x="675787" y="161849"/>
                </a:lnTo>
                <a:lnTo>
                  <a:pt x="675787" y="140132"/>
                </a:lnTo>
                <a:lnTo>
                  <a:pt x="713049" y="101727"/>
                </a:lnTo>
                <a:cubicBezTo>
                  <a:pt x="724327" y="90145"/>
                  <a:pt x="732252" y="81077"/>
                  <a:pt x="736823" y="74524"/>
                </a:cubicBezTo>
                <a:cubicBezTo>
                  <a:pt x="741396" y="67971"/>
                  <a:pt x="743681" y="60770"/>
                  <a:pt x="743681" y="52921"/>
                </a:cubicBezTo>
                <a:cubicBezTo>
                  <a:pt x="743681" y="45073"/>
                  <a:pt x="741472" y="39472"/>
                  <a:pt x="737052" y="36119"/>
                </a:cubicBezTo>
                <a:cubicBezTo>
                  <a:pt x="732632" y="32766"/>
                  <a:pt x="725393" y="31090"/>
                  <a:pt x="715335" y="31090"/>
                </a:cubicBezTo>
                <a:cubicBezTo>
                  <a:pt x="705886" y="31090"/>
                  <a:pt x="695447" y="32157"/>
                  <a:pt x="684017" y="34290"/>
                </a:cubicBezTo>
                <a:lnTo>
                  <a:pt x="678302" y="35205"/>
                </a:lnTo>
                <a:lnTo>
                  <a:pt x="676702" y="15088"/>
                </a:lnTo>
                <a:cubicBezTo>
                  <a:pt x="691484" y="10668"/>
                  <a:pt x="706801" y="8459"/>
                  <a:pt x="722650" y="8459"/>
                </a:cubicBezTo>
                <a:close/>
                <a:moveTo>
                  <a:pt x="11780" y="5258"/>
                </a:moveTo>
                <a:lnTo>
                  <a:pt x="55900" y="5258"/>
                </a:lnTo>
                <a:lnTo>
                  <a:pt x="90876" y="127559"/>
                </a:lnTo>
                <a:lnTo>
                  <a:pt x="125852" y="5258"/>
                </a:lnTo>
                <a:lnTo>
                  <a:pt x="170200" y="5258"/>
                </a:lnTo>
                <a:lnTo>
                  <a:pt x="170200" y="161849"/>
                </a:lnTo>
                <a:lnTo>
                  <a:pt x="144597" y="161849"/>
                </a:lnTo>
                <a:lnTo>
                  <a:pt x="144597" y="33376"/>
                </a:lnTo>
                <a:lnTo>
                  <a:pt x="141168" y="33376"/>
                </a:lnTo>
                <a:lnTo>
                  <a:pt x="104135" y="155448"/>
                </a:lnTo>
                <a:lnTo>
                  <a:pt x="77617" y="155448"/>
                </a:lnTo>
                <a:lnTo>
                  <a:pt x="40584" y="33376"/>
                </a:lnTo>
                <a:lnTo>
                  <a:pt x="37155" y="33376"/>
                </a:lnTo>
                <a:lnTo>
                  <a:pt x="37155" y="161849"/>
                </a:lnTo>
                <a:lnTo>
                  <a:pt x="11780" y="161849"/>
                </a:lnTo>
                <a:close/>
                <a:moveTo>
                  <a:pt x="504109" y="0"/>
                </a:moveTo>
                <a:lnTo>
                  <a:pt x="529026" y="0"/>
                </a:lnTo>
                <a:lnTo>
                  <a:pt x="529026" y="53493"/>
                </a:lnTo>
                <a:cubicBezTo>
                  <a:pt x="540304" y="47854"/>
                  <a:pt x="550743" y="45035"/>
                  <a:pt x="560344" y="45035"/>
                </a:cubicBezTo>
                <a:cubicBezTo>
                  <a:pt x="575584" y="45035"/>
                  <a:pt x="585986" y="49340"/>
                  <a:pt x="591548" y="57951"/>
                </a:cubicBezTo>
                <a:cubicBezTo>
                  <a:pt x="597111" y="66561"/>
                  <a:pt x="599892" y="80772"/>
                  <a:pt x="599892" y="100584"/>
                </a:cubicBezTo>
                <a:lnTo>
                  <a:pt x="599892" y="161849"/>
                </a:lnTo>
                <a:lnTo>
                  <a:pt x="574975" y="161849"/>
                </a:lnTo>
                <a:lnTo>
                  <a:pt x="574975" y="101270"/>
                </a:lnTo>
                <a:cubicBezTo>
                  <a:pt x="574975" y="88926"/>
                  <a:pt x="573679" y="80163"/>
                  <a:pt x="571089" y="74981"/>
                </a:cubicBezTo>
                <a:cubicBezTo>
                  <a:pt x="568498" y="69800"/>
                  <a:pt x="563011" y="67209"/>
                  <a:pt x="554629" y="67209"/>
                </a:cubicBezTo>
                <a:cubicBezTo>
                  <a:pt x="547314" y="67209"/>
                  <a:pt x="539999" y="68428"/>
                  <a:pt x="532684" y="70866"/>
                </a:cubicBezTo>
                <a:lnTo>
                  <a:pt x="529026" y="72238"/>
                </a:lnTo>
                <a:lnTo>
                  <a:pt x="529026" y="161849"/>
                </a:lnTo>
                <a:lnTo>
                  <a:pt x="504109" y="161849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 To Outline"/>
          <p:cNvSpPr/>
          <p:nvPr/>
        </p:nvSpPr>
        <p:spPr>
          <a:xfrm>
            <a:off x="2636256" y="5592693"/>
            <a:ext cx="1897734" cy="760619"/>
          </a:xfrm>
          <a:custGeom>
            <a:avLst/>
            <a:gdLst/>
            <a:ahLst/>
            <a:cxnLst/>
            <a:rect l="l" t="t" r="r" b="b"/>
            <a:pathLst>
              <a:path w="1897734" h="760619">
                <a:moveTo>
                  <a:pt x="205112" y="648716"/>
                </a:moveTo>
                <a:lnTo>
                  <a:pt x="165900" y="652977"/>
                </a:lnTo>
                <a:cubicBezTo>
                  <a:pt x="157964" y="653813"/>
                  <a:pt x="152400" y="656026"/>
                  <a:pt x="149211" y="659615"/>
                </a:cubicBezTo>
                <a:cubicBezTo>
                  <a:pt x="146021" y="663205"/>
                  <a:pt x="144426" y="668788"/>
                  <a:pt x="144426" y="676364"/>
                </a:cubicBezTo>
                <a:cubicBezTo>
                  <a:pt x="144426" y="683940"/>
                  <a:pt x="146062" y="689697"/>
                  <a:pt x="149332" y="693634"/>
                </a:cubicBezTo>
                <a:cubicBezTo>
                  <a:pt x="152603" y="697571"/>
                  <a:pt x="157309" y="699540"/>
                  <a:pt x="163450" y="699540"/>
                </a:cubicBezTo>
                <a:cubicBezTo>
                  <a:pt x="169591" y="699540"/>
                  <a:pt x="176231" y="698775"/>
                  <a:pt x="183370" y="697245"/>
                </a:cubicBezTo>
                <a:cubicBezTo>
                  <a:pt x="190509" y="695715"/>
                  <a:pt x="196164" y="694206"/>
                  <a:pt x="200333" y="692718"/>
                </a:cubicBezTo>
                <a:lnTo>
                  <a:pt x="205112" y="691010"/>
                </a:lnTo>
                <a:close/>
                <a:moveTo>
                  <a:pt x="1457734" y="602071"/>
                </a:moveTo>
                <a:cubicBezTo>
                  <a:pt x="1434589" y="602071"/>
                  <a:pt x="1423016" y="616246"/>
                  <a:pt x="1423016" y="644597"/>
                </a:cubicBezTo>
                <a:lnTo>
                  <a:pt x="1489760" y="644597"/>
                </a:lnTo>
                <a:cubicBezTo>
                  <a:pt x="1489760" y="629596"/>
                  <a:pt x="1487222" y="618757"/>
                  <a:pt x="1482147" y="612083"/>
                </a:cubicBezTo>
                <a:cubicBezTo>
                  <a:pt x="1477071" y="605408"/>
                  <a:pt x="1468934" y="602071"/>
                  <a:pt x="1457734" y="602071"/>
                </a:cubicBezTo>
                <a:close/>
                <a:moveTo>
                  <a:pt x="1343434" y="602071"/>
                </a:moveTo>
                <a:cubicBezTo>
                  <a:pt x="1320289" y="602071"/>
                  <a:pt x="1308716" y="616246"/>
                  <a:pt x="1308716" y="644597"/>
                </a:cubicBezTo>
                <a:lnTo>
                  <a:pt x="1375460" y="644597"/>
                </a:lnTo>
                <a:cubicBezTo>
                  <a:pt x="1375460" y="629596"/>
                  <a:pt x="1372922" y="618757"/>
                  <a:pt x="1367847" y="612083"/>
                </a:cubicBezTo>
                <a:cubicBezTo>
                  <a:pt x="1362771" y="605408"/>
                  <a:pt x="1354634" y="602071"/>
                  <a:pt x="1343434" y="602071"/>
                </a:cubicBezTo>
                <a:close/>
                <a:moveTo>
                  <a:pt x="1115488" y="602071"/>
                </a:moveTo>
                <a:cubicBezTo>
                  <a:pt x="1101886" y="602071"/>
                  <a:pt x="1092666" y="605251"/>
                  <a:pt x="1087826" y="611611"/>
                </a:cubicBezTo>
                <a:cubicBezTo>
                  <a:pt x="1082986" y="617972"/>
                  <a:pt x="1080566" y="630325"/>
                  <a:pt x="1080566" y="648673"/>
                </a:cubicBezTo>
                <a:cubicBezTo>
                  <a:pt x="1080566" y="659305"/>
                  <a:pt x="1080928" y="667479"/>
                  <a:pt x="1081652" y="673194"/>
                </a:cubicBezTo>
                <a:cubicBezTo>
                  <a:pt x="1082376" y="678909"/>
                  <a:pt x="1083946" y="683942"/>
                  <a:pt x="1086363" y="688292"/>
                </a:cubicBezTo>
                <a:cubicBezTo>
                  <a:pt x="1088780" y="692643"/>
                  <a:pt x="1092211" y="695605"/>
                  <a:pt x="1096657" y="697179"/>
                </a:cubicBezTo>
                <a:cubicBezTo>
                  <a:pt x="1101105" y="698753"/>
                  <a:pt x="1107382" y="699540"/>
                  <a:pt x="1115486" y="699540"/>
                </a:cubicBezTo>
                <a:cubicBezTo>
                  <a:pt x="1123591" y="699540"/>
                  <a:pt x="1129867" y="698753"/>
                  <a:pt x="1134315" y="697179"/>
                </a:cubicBezTo>
                <a:cubicBezTo>
                  <a:pt x="1138764" y="695605"/>
                  <a:pt x="1142196" y="692642"/>
                  <a:pt x="1144613" y="688290"/>
                </a:cubicBezTo>
                <a:cubicBezTo>
                  <a:pt x="1147030" y="683939"/>
                  <a:pt x="1148607" y="678859"/>
                  <a:pt x="1149342" y="673053"/>
                </a:cubicBezTo>
                <a:cubicBezTo>
                  <a:pt x="1150078" y="667246"/>
                  <a:pt x="1150446" y="659120"/>
                  <a:pt x="1150446" y="648673"/>
                </a:cubicBezTo>
                <a:cubicBezTo>
                  <a:pt x="1150446" y="630356"/>
                  <a:pt x="1148020" y="618010"/>
                  <a:pt x="1143168" y="611634"/>
                </a:cubicBezTo>
                <a:cubicBezTo>
                  <a:pt x="1138317" y="605259"/>
                  <a:pt x="1129090" y="602071"/>
                  <a:pt x="1115488" y="602071"/>
                </a:cubicBezTo>
                <a:close/>
                <a:moveTo>
                  <a:pt x="958964" y="602071"/>
                </a:moveTo>
                <a:cubicBezTo>
                  <a:pt x="953558" y="602071"/>
                  <a:pt x="947680" y="603056"/>
                  <a:pt x="941329" y="605026"/>
                </a:cubicBezTo>
                <a:cubicBezTo>
                  <a:pt x="934979" y="606997"/>
                  <a:pt x="930076" y="608918"/>
                  <a:pt x="926620" y="610790"/>
                </a:cubicBezTo>
                <a:lnTo>
                  <a:pt x="922452" y="613051"/>
                </a:lnTo>
                <a:lnTo>
                  <a:pt x="922452" y="696808"/>
                </a:lnTo>
                <a:cubicBezTo>
                  <a:pt x="932468" y="698629"/>
                  <a:pt x="941573" y="699540"/>
                  <a:pt x="949770" y="699540"/>
                </a:cubicBezTo>
                <a:cubicBezTo>
                  <a:pt x="963295" y="699540"/>
                  <a:pt x="972836" y="695776"/>
                  <a:pt x="978393" y="688249"/>
                </a:cubicBezTo>
                <a:cubicBezTo>
                  <a:pt x="983950" y="680722"/>
                  <a:pt x="986728" y="668032"/>
                  <a:pt x="986728" y="650180"/>
                </a:cubicBezTo>
                <a:cubicBezTo>
                  <a:pt x="986728" y="632328"/>
                  <a:pt x="984393" y="619847"/>
                  <a:pt x="979724" y="612736"/>
                </a:cubicBezTo>
                <a:cubicBezTo>
                  <a:pt x="975054" y="605626"/>
                  <a:pt x="968134" y="602071"/>
                  <a:pt x="958964" y="602071"/>
                </a:cubicBezTo>
                <a:close/>
                <a:moveTo>
                  <a:pt x="362359" y="602071"/>
                </a:moveTo>
                <a:cubicBezTo>
                  <a:pt x="339214" y="602071"/>
                  <a:pt x="327641" y="616246"/>
                  <a:pt x="327641" y="644597"/>
                </a:cubicBezTo>
                <a:lnTo>
                  <a:pt x="394385" y="644597"/>
                </a:lnTo>
                <a:cubicBezTo>
                  <a:pt x="394385" y="629596"/>
                  <a:pt x="391847" y="618757"/>
                  <a:pt x="386771" y="612083"/>
                </a:cubicBezTo>
                <a:cubicBezTo>
                  <a:pt x="381696" y="605408"/>
                  <a:pt x="373558" y="602071"/>
                  <a:pt x="362359" y="602071"/>
                </a:cubicBezTo>
                <a:close/>
                <a:moveTo>
                  <a:pt x="1185017" y="592570"/>
                </a:moveTo>
                <a:lnTo>
                  <a:pt x="1197326" y="592570"/>
                </a:lnTo>
                <a:lnTo>
                  <a:pt x="1230294" y="697522"/>
                </a:lnTo>
                <a:lnTo>
                  <a:pt x="1236006" y="697522"/>
                </a:lnTo>
                <a:lnTo>
                  <a:pt x="1269196" y="592570"/>
                </a:lnTo>
                <a:lnTo>
                  <a:pt x="1281536" y="592570"/>
                </a:lnTo>
                <a:lnTo>
                  <a:pt x="1229580" y="760619"/>
                </a:lnTo>
                <a:lnTo>
                  <a:pt x="1217311" y="760619"/>
                </a:lnTo>
                <a:lnTo>
                  <a:pt x="1233459" y="709041"/>
                </a:lnTo>
                <a:lnTo>
                  <a:pt x="1220350" y="709041"/>
                </a:lnTo>
                <a:close/>
                <a:moveTo>
                  <a:pt x="1562165" y="590551"/>
                </a:moveTo>
                <a:cubicBezTo>
                  <a:pt x="1574353" y="590551"/>
                  <a:pt x="1585823" y="591385"/>
                  <a:pt x="1596577" y="593052"/>
                </a:cubicBezTo>
                <a:lnTo>
                  <a:pt x="1604371" y="594263"/>
                </a:lnTo>
                <a:lnTo>
                  <a:pt x="1603731" y="605660"/>
                </a:lnTo>
                <a:cubicBezTo>
                  <a:pt x="1586841" y="603267"/>
                  <a:pt x="1573435" y="602071"/>
                  <a:pt x="1563512" y="602071"/>
                </a:cubicBezTo>
                <a:cubicBezTo>
                  <a:pt x="1545003" y="602071"/>
                  <a:pt x="1535748" y="608783"/>
                  <a:pt x="1535748" y="622209"/>
                </a:cubicBezTo>
                <a:cubicBezTo>
                  <a:pt x="1535748" y="628586"/>
                  <a:pt x="1537612" y="633073"/>
                  <a:pt x="1541340" y="635670"/>
                </a:cubicBezTo>
                <a:cubicBezTo>
                  <a:pt x="1545068" y="638266"/>
                  <a:pt x="1554106" y="640686"/>
                  <a:pt x="1568454" y="642928"/>
                </a:cubicBezTo>
                <a:cubicBezTo>
                  <a:pt x="1582802" y="645170"/>
                  <a:pt x="1593048" y="648312"/>
                  <a:pt x="1599191" y="652354"/>
                </a:cubicBezTo>
                <a:cubicBezTo>
                  <a:pt x="1605335" y="656396"/>
                  <a:pt x="1608407" y="664425"/>
                  <a:pt x="1608407" y="676441"/>
                </a:cubicBezTo>
                <a:cubicBezTo>
                  <a:pt x="1608407" y="688457"/>
                  <a:pt x="1604559" y="697230"/>
                  <a:pt x="1596863" y="702762"/>
                </a:cubicBezTo>
                <a:cubicBezTo>
                  <a:pt x="1589166" y="708293"/>
                  <a:pt x="1578050" y="711059"/>
                  <a:pt x="1563512" y="711059"/>
                </a:cubicBezTo>
                <a:cubicBezTo>
                  <a:pt x="1555673" y="711059"/>
                  <a:pt x="1545399" y="710163"/>
                  <a:pt x="1532690" y="708370"/>
                </a:cubicBezTo>
                <a:lnTo>
                  <a:pt x="1524225" y="707166"/>
                </a:lnTo>
                <a:lnTo>
                  <a:pt x="1525382" y="695500"/>
                </a:lnTo>
                <a:cubicBezTo>
                  <a:pt x="1542954" y="698193"/>
                  <a:pt x="1556388" y="699540"/>
                  <a:pt x="1565685" y="699540"/>
                </a:cubicBezTo>
                <a:cubicBezTo>
                  <a:pt x="1574983" y="699540"/>
                  <a:pt x="1582283" y="697841"/>
                  <a:pt x="1587585" y="694443"/>
                </a:cubicBezTo>
                <a:cubicBezTo>
                  <a:pt x="1592887" y="691045"/>
                  <a:pt x="1595537" y="685250"/>
                  <a:pt x="1595537" y="677059"/>
                </a:cubicBezTo>
                <a:cubicBezTo>
                  <a:pt x="1595537" y="668867"/>
                  <a:pt x="1593503" y="663504"/>
                  <a:pt x="1589433" y="660969"/>
                </a:cubicBezTo>
                <a:cubicBezTo>
                  <a:pt x="1585364" y="658434"/>
                  <a:pt x="1576256" y="656082"/>
                  <a:pt x="1562112" y="653911"/>
                </a:cubicBezTo>
                <a:cubicBezTo>
                  <a:pt x="1547967" y="651741"/>
                  <a:pt x="1537892" y="648668"/>
                  <a:pt x="1531887" y="644692"/>
                </a:cubicBezTo>
                <a:cubicBezTo>
                  <a:pt x="1525881" y="640717"/>
                  <a:pt x="1522878" y="634066"/>
                  <a:pt x="1522878" y="624741"/>
                </a:cubicBezTo>
                <a:cubicBezTo>
                  <a:pt x="1522878" y="615416"/>
                  <a:pt x="1525047" y="608224"/>
                  <a:pt x="1529383" y="603164"/>
                </a:cubicBezTo>
                <a:cubicBezTo>
                  <a:pt x="1533719" y="598104"/>
                  <a:pt x="1538758" y="594736"/>
                  <a:pt x="1544501" y="593062"/>
                </a:cubicBezTo>
                <a:cubicBezTo>
                  <a:pt x="1550243" y="591388"/>
                  <a:pt x="1556131" y="590551"/>
                  <a:pt x="1562165" y="590551"/>
                </a:cubicBezTo>
                <a:close/>
                <a:moveTo>
                  <a:pt x="1457734" y="590551"/>
                </a:moveTo>
                <a:cubicBezTo>
                  <a:pt x="1472675" y="590551"/>
                  <a:pt x="1483892" y="595048"/>
                  <a:pt x="1491387" y="604041"/>
                </a:cubicBezTo>
                <a:cubicBezTo>
                  <a:pt x="1498882" y="613033"/>
                  <a:pt x="1502629" y="627163"/>
                  <a:pt x="1502629" y="646430"/>
                </a:cubicBezTo>
                <a:lnTo>
                  <a:pt x="1502629" y="656117"/>
                </a:lnTo>
                <a:lnTo>
                  <a:pt x="1423016" y="656117"/>
                </a:lnTo>
                <a:cubicBezTo>
                  <a:pt x="1423016" y="670416"/>
                  <a:pt x="1425388" y="681228"/>
                  <a:pt x="1430133" y="688553"/>
                </a:cubicBezTo>
                <a:cubicBezTo>
                  <a:pt x="1434877" y="695878"/>
                  <a:pt x="1442968" y="699540"/>
                  <a:pt x="1454404" y="699540"/>
                </a:cubicBezTo>
                <a:cubicBezTo>
                  <a:pt x="1465840" y="699540"/>
                  <a:pt x="1477230" y="699030"/>
                  <a:pt x="1488574" y="698011"/>
                </a:cubicBezTo>
                <a:lnTo>
                  <a:pt x="1497754" y="697293"/>
                </a:lnTo>
                <a:lnTo>
                  <a:pt x="1498368" y="708863"/>
                </a:lnTo>
                <a:cubicBezTo>
                  <a:pt x="1480218" y="710327"/>
                  <a:pt x="1465615" y="711059"/>
                  <a:pt x="1454559" y="711059"/>
                </a:cubicBezTo>
                <a:cubicBezTo>
                  <a:pt x="1437890" y="710902"/>
                  <a:pt x="1426321" y="705814"/>
                  <a:pt x="1419851" y="695795"/>
                </a:cubicBezTo>
                <a:cubicBezTo>
                  <a:pt x="1413381" y="685776"/>
                  <a:pt x="1410146" y="670741"/>
                  <a:pt x="1410146" y="650691"/>
                </a:cubicBezTo>
                <a:cubicBezTo>
                  <a:pt x="1410146" y="610598"/>
                  <a:pt x="1426009" y="590551"/>
                  <a:pt x="1457734" y="590551"/>
                </a:cubicBezTo>
                <a:close/>
                <a:moveTo>
                  <a:pt x="1343434" y="590551"/>
                </a:moveTo>
                <a:cubicBezTo>
                  <a:pt x="1358375" y="590551"/>
                  <a:pt x="1369592" y="595048"/>
                  <a:pt x="1377087" y="604041"/>
                </a:cubicBezTo>
                <a:cubicBezTo>
                  <a:pt x="1384582" y="613033"/>
                  <a:pt x="1388329" y="627163"/>
                  <a:pt x="1388329" y="646430"/>
                </a:cubicBezTo>
                <a:lnTo>
                  <a:pt x="1388329" y="656117"/>
                </a:lnTo>
                <a:lnTo>
                  <a:pt x="1308716" y="656117"/>
                </a:lnTo>
                <a:cubicBezTo>
                  <a:pt x="1308716" y="670416"/>
                  <a:pt x="1311088" y="681228"/>
                  <a:pt x="1315833" y="688553"/>
                </a:cubicBezTo>
                <a:cubicBezTo>
                  <a:pt x="1320577" y="695878"/>
                  <a:pt x="1328668" y="699540"/>
                  <a:pt x="1340104" y="699540"/>
                </a:cubicBezTo>
                <a:cubicBezTo>
                  <a:pt x="1351540" y="699540"/>
                  <a:pt x="1362930" y="699030"/>
                  <a:pt x="1374274" y="698011"/>
                </a:cubicBezTo>
                <a:lnTo>
                  <a:pt x="1383454" y="697293"/>
                </a:lnTo>
                <a:lnTo>
                  <a:pt x="1384068" y="708863"/>
                </a:lnTo>
                <a:cubicBezTo>
                  <a:pt x="1365918" y="710327"/>
                  <a:pt x="1351315" y="711059"/>
                  <a:pt x="1340259" y="711059"/>
                </a:cubicBezTo>
                <a:cubicBezTo>
                  <a:pt x="1323590" y="710902"/>
                  <a:pt x="1312021" y="705814"/>
                  <a:pt x="1305551" y="695795"/>
                </a:cubicBezTo>
                <a:cubicBezTo>
                  <a:pt x="1299081" y="685776"/>
                  <a:pt x="1295846" y="670741"/>
                  <a:pt x="1295846" y="650691"/>
                </a:cubicBezTo>
                <a:cubicBezTo>
                  <a:pt x="1295846" y="610598"/>
                  <a:pt x="1311709" y="590551"/>
                  <a:pt x="1343434" y="590551"/>
                </a:cubicBezTo>
                <a:close/>
                <a:moveTo>
                  <a:pt x="1115488" y="590551"/>
                </a:moveTo>
                <a:cubicBezTo>
                  <a:pt x="1132840" y="590551"/>
                  <a:pt x="1145150" y="594975"/>
                  <a:pt x="1152416" y="603821"/>
                </a:cubicBezTo>
                <a:cubicBezTo>
                  <a:pt x="1159682" y="612667"/>
                  <a:pt x="1163316" y="628229"/>
                  <a:pt x="1163316" y="650505"/>
                </a:cubicBezTo>
                <a:cubicBezTo>
                  <a:pt x="1163316" y="672782"/>
                  <a:pt x="1160062" y="688443"/>
                  <a:pt x="1153555" y="697490"/>
                </a:cubicBezTo>
                <a:cubicBezTo>
                  <a:pt x="1147049" y="706536"/>
                  <a:pt x="1134360" y="711059"/>
                  <a:pt x="1115488" y="711059"/>
                </a:cubicBezTo>
                <a:cubicBezTo>
                  <a:pt x="1096617" y="711059"/>
                  <a:pt x="1083934" y="706544"/>
                  <a:pt x="1077439" y="697515"/>
                </a:cubicBezTo>
                <a:cubicBezTo>
                  <a:pt x="1070944" y="688485"/>
                  <a:pt x="1067696" y="672816"/>
                  <a:pt x="1067696" y="650509"/>
                </a:cubicBezTo>
                <a:cubicBezTo>
                  <a:pt x="1067696" y="628201"/>
                  <a:pt x="1071323" y="612632"/>
                  <a:pt x="1078576" y="603799"/>
                </a:cubicBezTo>
                <a:cubicBezTo>
                  <a:pt x="1085832" y="594967"/>
                  <a:pt x="1098136" y="590551"/>
                  <a:pt x="1115488" y="590551"/>
                </a:cubicBezTo>
                <a:close/>
                <a:moveTo>
                  <a:pt x="958964" y="590551"/>
                </a:moveTo>
                <a:cubicBezTo>
                  <a:pt x="973270" y="590551"/>
                  <a:pt x="983619" y="595366"/>
                  <a:pt x="990011" y="604994"/>
                </a:cubicBezTo>
                <a:cubicBezTo>
                  <a:pt x="996402" y="614623"/>
                  <a:pt x="999597" y="629747"/>
                  <a:pt x="999597" y="650366"/>
                </a:cubicBezTo>
                <a:cubicBezTo>
                  <a:pt x="999597" y="670985"/>
                  <a:pt x="995778" y="686256"/>
                  <a:pt x="988141" y="696177"/>
                </a:cubicBezTo>
                <a:cubicBezTo>
                  <a:pt x="980503" y="706099"/>
                  <a:pt x="967712" y="711059"/>
                  <a:pt x="949770" y="711059"/>
                </a:cubicBezTo>
                <a:cubicBezTo>
                  <a:pt x="939380" y="711059"/>
                  <a:pt x="930275" y="710013"/>
                  <a:pt x="922452" y="707920"/>
                </a:cubicBezTo>
                <a:lnTo>
                  <a:pt x="922452" y="760619"/>
                </a:lnTo>
                <a:lnTo>
                  <a:pt x="910033" y="760619"/>
                </a:lnTo>
                <a:lnTo>
                  <a:pt x="910033" y="592570"/>
                </a:lnTo>
                <a:lnTo>
                  <a:pt x="922452" y="592570"/>
                </a:lnTo>
                <a:lnTo>
                  <a:pt x="922452" y="601760"/>
                </a:lnTo>
                <a:cubicBezTo>
                  <a:pt x="924545" y="599219"/>
                  <a:pt x="929599" y="596716"/>
                  <a:pt x="937613" y="594250"/>
                </a:cubicBezTo>
                <a:cubicBezTo>
                  <a:pt x="945627" y="591784"/>
                  <a:pt x="952744" y="590551"/>
                  <a:pt x="958964" y="590551"/>
                </a:cubicBezTo>
                <a:close/>
                <a:moveTo>
                  <a:pt x="758714" y="590551"/>
                </a:moveTo>
                <a:cubicBezTo>
                  <a:pt x="773349" y="590551"/>
                  <a:pt x="783029" y="594511"/>
                  <a:pt x="787753" y="602431"/>
                </a:cubicBezTo>
                <a:cubicBezTo>
                  <a:pt x="791939" y="599572"/>
                  <a:pt x="798020" y="596877"/>
                  <a:pt x="805996" y="594347"/>
                </a:cubicBezTo>
                <a:cubicBezTo>
                  <a:pt x="813972" y="591816"/>
                  <a:pt x="821385" y="590551"/>
                  <a:pt x="828233" y="590551"/>
                </a:cubicBezTo>
                <a:cubicBezTo>
                  <a:pt x="844064" y="590551"/>
                  <a:pt x="854532" y="594581"/>
                  <a:pt x="859639" y="602640"/>
                </a:cubicBezTo>
                <a:cubicBezTo>
                  <a:pt x="864745" y="610700"/>
                  <a:pt x="867299" y="625969"/>
                  <a:pt x="867299" y="648448"/>
                </a:cubicBezTo>
                <a:lnTo>
                  <a:pt x="867299" y="709041"/>
                </a:lnTo>
                <a:lnTo>
                  <a:pt x="854876" y="709041"/>
                </a:lnTo>
                <a:lnTo>
                  <a:pt x="854876" y="648898"/>
                </a:lnTo>
                <a:cubicBezTo>
                  <a:pt x="854876" y="629598"/>
                  <a:pt x="853232" y="616968"/>
                  <a:pt x="849945" y="611009"/>
                </a:cubicBezTo>
                <a:cubicBezTo>
                  <a:pt x="846657" y="605050"/>
                  <a:pt x="839420" y="602071"/>
                  <a:pt x="828233" y="602071"/>
                </a:cubicBezTo>
                <a:cubicBezTo>
                  <a:pt x="822047" y="602071"/>
                  <a:pt x="815823" y="602981"/>
                  <a:pt x="809561" y="604801"/>
                </a:cubicBezTo>
                <a:cubicBezTo>
                  <a:pt x="803300" y="606622"/>
                  <a:pt x="798491" y="608477"/>
                  <a:pt x="795136" y="610368"/>
                </a:cubicBezTo>
                <a:lnTo>
                  <a:pt x="791946" y="611865"/>
                </a:lnTo>
                <a:cubicBezTo>
                  <a:pt x="794640" y="618249"/>
                  <a:pt x="795986" y="630443"/>
                  <a:pt x="795986" y="648448"/>
                </a:cubicBezTo>
                <a:lnTo>
                  <a:pt x="795986" y="709041"/>
                </a:lnTo>
                <a:lnTo>
                  <a:pt x="783563" y="709041"/>
                </a:lnTo>
                <a:lnTo>
                  <a:pt x="783563" y="648898"/>
                </a:lnTo>
                <a:cubicBezTo>
                  <a:pt x="783563" y="629598"/>
                  <a:pt x="781919" y="616968"/>
                  <a:pt x="778630" y="611009"/>
                </a:cubicBezTo>
                <a:cubicBezTo>
                  <a:pt x="775342" y="605050"/>
                  <a:pt x="768105" y="602071"/>
                  <a:pt x="756921" y="602071"/>
                </a:cubicBezTo>
                <a:cubicBezTo>
                  <a:pt x="751213" y="602071"/>
                  <a:pt x="745366" y="602983"/>
                  <a:pt x="739379" y="604809"/>
                </a:cubicBezTo>
                <a:cubicBezTo>
                  <a:pt x="733393" y="606634"/>
                  <a:pt x="728968" y="608364"/>
                  <a:pt x="726106" y="610000"/>
                </a:cubicBezTo>
                <a:lnTo>
                  <a:pt x="722427" y="612276"/>
                </a:lnTo>
                <a:lnTo>
                  <a:pt x="722427" y="709041"/>
                </a:lnTo>
                <a:lnTo>
                  <a:pt x="710008" y="709041"/>
                </a:lnTo>
                <a:lnTo>
                  <a:pt x="710008" y="592570"/>
                </a:lnTo>
                <a:lnTo>
                  <a:pt x="722427" y="592570"/>
                </a:lnTo>
                <a:lnTo>
                  <a:pt x="722427" y="601310"/>
                </a:lnTo>
                <a:cubicBezTo>
                  <a:pt x="721486" y="600907"/>
                  <a:pt x="722169" y="600053"/>
                  <a:pt x="724474" y="598747"/>
                </a:cubicBezTo>
                <a:cubicBezTo>
                  <a:pt x="726779" y="597441"/>
                  <a:pt x="731281" y="595748"/>
                  <a:pt x="737981" y="593670"/>
                </a:cubicBezTo>
                <a:cubicBezTo>
                  <a:pt x="744680" y="591591"/>
                  <a:pt x="751591" y="590551"/>
                  <a:pt x="758714" y="590551"/>
                </a:cubicBezTo>
                <a:close/>
                <a:moveTo>
                  <a:pt x="466790" y="590551"/>
                </a:moveTo>
                <a:cubicBezTo>
                  <a:pt x="478978" y="590551"/>
                  <a:pt x="490448" y="591385"/>
                  <a:pt x="501202" y="593052"/>
                </a:cubicBezTo>
                <a:lnTo>
                  <a:pt x="508996" y="594263"/>
                </a:lnTo>
                <a:lnTo>
                  <a:pt x="508356" y="605660"/>
                </a:lnTo>
                <a:cubicBezTo>
                  <a:pt x="491466" y="603267"/>
                  <a:pt x="478060" y="602071"/>
                  <a:pt x="468137" y="602071"/>
                </a:cubicBezTo>
                <a:cubicBezTo>
                  <a:pt x="449628" y="602071"/>
                  <a:pt x="440373" y="608783"/>
                  <a:pt x="440373" y="622209"/>
                </a:cubicBezTo>
                <a:cubicBezTo>
                  <a:pt x="440373" y="628586"/>
                  <a:pt x="442237" y="633073"/>
                  <a:pt x="445965" y="635670"/>
                </a:cubicBezTo>
                <a:cubicBezTo>
                  <a:pt x="449692" y="638266"/>
                  <a:pt x="458730" y="640686"/>
                  <a:pt x="473079" y="642928"/>
                </a:cubicBezTo>
                <a:cubicBezTo>
                  <a:pt x="487427" y="645170"/>
                  <a:pt x="497673" y="648312"/>
                  <a:pt x="503816" y="652354"/>
                </a:cubicBezTo>
                <a:cubicBezTo>
                  <a:pt x="509960" y="656396"/>
                  <a:pt x="513032" y="664425"/>
                  <a:pt x="513032" y="676441"/>
                </a:cubicBezTo>
                <a:cubicBezTo>
                  <a:pt x="513032" y="688457"/>
                  <a:pt x="509184" y="697230"/>
                  <a:pt x="501488" y="702762"/>
                </a:cubicBezTo>
                <a:cubicBezTo>
                  <a:pt x="493791" y="708293"/>
                  <a:pt x="482674" y="711059"/>
                  <a:pt x="468137" y="711059"/>
                </a:cubicBezTo>
                <a:cubicBezTo>
                  <a:pt x="460298" y="711059"/>
                  <a:pt x="450024" y="710163"/>
                  <a:pt x="437315" y="708370"/>
                </a:cubicBezTo>
                <a:lnTo>
                  <a:pt x="428850" y="707166"/>
                </a:lnTo>
                <a:lnTo>
                  <a:pt x="430007" y="695500"/>
                </a:lnTo>
                <a:cubicBezTo>
                  <a:pt x="447578" y="698193"/>
                  <a:pt x="461013" y="699540"/>
                  <a:pt x="470310" y="699540"/>
                </a:cubicBezTo>
                <a:cubicBezTo>
                  <a:pt x="479608" y="699540"/>
                  <a:pt x="486908" y="697841"/>
                  <a:pt x="492210" y="694443"/>
                </a:cubicBezTo>
                <a:cubicBezTo>
                  <a:pt x="497511" y="691045"/>
                  <a:pt x="500162" y="685250"/>
                  <a:pt x="500162" y="677059"/>
                </a:cubicBezTo>
                <a:cubicBezTo>
                  <a:pt x="500162" y="668867"/>
                  <a:pt x="498128" y="663504"/>
                  <a:pt x="494058" y="660969"/>
                </a:cubicBezTo>
                <a:cubicBezTo>
                  <a:pt x="489989" y="658434"/>
                  <a:pt x="480881" y="656082"/>
                  <a:pt x="466737" y="653911"/>
                </a:cubicBezTo>
                <a:cubicBezTo>
                  <a:pt x="452592" y="651741"/>
                  <a:pt x="442517" y="648668"/>
                  <a:pt x="436512" y="644692"/>
                </a:cubicBezTo>
                <a:cubicBezTo>
                  <a:pt x="430506" y="640717"/>
                  <a:pt x="427503" y="634066"/>
                  <a:pt x="427503" y="624741"/>
                </a:cubicBezTo>
                <a:cubicBezTo>
                  <a:pt x="427503" y="615416"/>
                  <a:pt x="429671" y="608224"/>
                  <a:pt x="434008" y="603164"/>
                </a:cubicBezTo>
                <a:cubicBezTo>
                  <a:pt x="438344" y="598104"/>
                  <a:pt x="443383" y="594736"/>
                  <a:pt x="449126" y="593062"/>
                </a:cubicBezTo>
                <a:cubicBezTo>
                  <a:pt x="454868" y="591388"/>
                  <a:pt x="460756" y="590551"/>
                  <a:pt x="466790" y="590551"/>
                </a:cubicBezTo>
                <a:close/>
                <a:moveTo>
                  <a:pt x="362359" y="590551"/>
                </a:moveTo>
                <a:cubicBezTo>
                  <a:pt x="377299" y="590551"/>
                  <a:pt x="388517" y="595048"/>
                  <a:pt x="396012" y="604041"/>
                </a:cubicBezTo>
                <a:cubicBezTo>
                  <a:pt x="403507" y="613033"/>
                  <a:pt x="407254" y="627163"/>
                  <a:pt x="407254" y="646430"/>
                </a:cubicBezTo>
                <a:lnTo>
                  <a:pt x="407254" y="656117"/>
                </a:lnTo>
                <a:lnTo>
                  <a:pt x="327641" y="656117"/>
                </a:lnTo>
                <a:cubicBezTo>
                  <a:pt x="327641" y="670416"/>
                  <a:pt x="330013" y="681228"/>
                  <a:pt x="334758" y="688553"/>
                </a:cubicBezTo>
                <a:cubicBezTo>
                  <a:pt x="339502" y="695878"/>
                  <a:pt x="347593" y="699540"/>
                  <a:pt x="359029" y="699540"/>
                </a:cubicBezTo>
                <a:cubicBezTo>
                  <a:pt x="370465" y="699540"/>
                  <a:pt x="381855" y="699030"/>
                  <a:pt x="393199" y="698011"/>
                </a:cubicBezTo>
                <a:lnTo>
                  <a:pt x="402379" y="697293"/>
                </a:lnTo>
                <a:lnTo>
                  <a:pt x="402993" y="708863"/>
                </a:lnTo>
                <a:cubicBezTo>
                  <a:pt x="384843" y="710327"/>
                  <a:pt x="370240" y="711059"/>
                  <a:pt x="359184" y="711059"/>
                </a:cubicBezTo>
                <a:cubicBezTo>
                  <a:pt x="342515" y="710902"/>
                  <a:pt x="330946" y="705814"/>
                  <a:pt x="324476" y="695795"/>
                </a:cubicBezTo>
                <a:cubicBezTo>
                  <a:pt x="318006" y="685776"/>
                  <a:pt x="314771" y="670741"/>
                  <a:pt x="314771" y="650691"/>
                </a:cubicBezTo>
                <a:cubicBezTo>
                  <a:pt x="314771" y="610598"/>
                  <a:pt x="330634" y="590551"/>
                  <a:pt x="362359" y="590551"/>
                </a:cubicBezTo>
                <a:close/>
                <a:moveTo>
                  <a:pt x="182506" y="590551"/>
                </a:moveTo>
                <a:cubicBezTo>
                  <a:pt x="205857" y="590551"/>
                  <a:pt x="217532" y="602898"/>
                  <a:pt x="217532" y="627592"/>
                </a:cubicBezTo>
                <a:lnTo>
                  <a:pt x="217532" y="692275"/>
                </a:lnTo>
                <a:cubicBezTo>
                  <a:pt x="217984" y="696349"/>
                  <a:pt x="223591" y="698844"/>
                  <a:pt x="234352" y="699758"/>
                </a:cubicBezTo>
                <a:lnTo>
                  <a:pt x="233730" y="710834"/>
                </a:lnTo>
                <a:cubicBezTo>
                  <a:pt x="220588" y="710834"/>
                  <a:pt x="211903" y="707695"/>
                  <a:pt x="207673" y="701415"/>
                </a:cubicBezTo>
                <a:cubicBezTo>
                  <a:pt x="193276" y="707845"/>
                  <a:pt x="178458" y="711059"/>
                  <a:pt x="163218" y="711059"/>
                </a:cubicBezTo>
                <a:cubicBezTo>
                  <a:pt x="153274" y="711059"/>
                  <a:pt x="145511" y="708066"/>
                  <a:pt x="139929" y="702078"/>
                </a:cubicBezTo>
                <a:cubicBezTo>
                  <a:pt x="134348" y="696090"/>
                  <a:pt x="131557" y="687697"/>
                  <a:pt x="131557" y="676898"/>
                </a:cubicBezTo>
                <a:cubicBezTo>
                  <a:pt x="131557" y="666099"/>
                  <a:pt x="134202" y="657812"/>
                  <a:pt x="139494" y="652038"/>
                </a:cubicBezTo>
                <a:cubicBezTo>
                  <a:pt x="144785" y="646263"/>
                  <a:pt x="153133" y="642822"/>
                  <a:pt x="164539" y="641715"/>
                </a:cubicBezTo>
                <a:lnTo>
                  <a:pt x="205112" y="637443"/>
                </a:lnTo>
                <a:lnTo>
                  <a:pt x="205112" y="627592"/>
                </a:lnTo>
                <a:cubicBezTo>
                  <a:pt x="205112" y="618669"/>
                  <a:pt x="203265" y="612260"/>
                  <a:pt x="199571" y="608364"/>
                </a:cubicBezTo>
                <a:cubicBezTo>
                  <a:pt x="195876" y="604469"/>
                  <a:pt x="190188" y="602521"/>
                  <a:pt x="182506" y="602521"/>
                </a:cubicBezTo>
                <a:cubicBezTo>
                  <a:pt x="174174" y="602521"/>
                  <a:pt x="162458" y="603492"/>
                  <a:pt x="147359" y="605435"/>
                </a:cubicBezTo>
                <a:lnTo>
                  <a:pt x="138054" y="606332"/>
                </a:lnTo>
                <a:lnTo>
                  <a:pt x="137161" y="594952"/>
                </a:lnTo>
                <a:cubicBezTo>
                  <a:pt x="155297" y="592018"/>
                  <a:pt x="170412" y="590551"/>
                  <a:pt x="182506" y="590551"/>
                </a:cubicBezTo>
                <a:close/>
                <a:moveTo>
                  <a:pt x="579572" y="547718"/>
                </a:moveTo>
                <a:lnTo>
                  <a:pt x="675866" y="547718"/>
                </a:lnTo>
                <a:lnTo>
                  <a:pt x="675866" y="559687"/>
                </a:lnTo>
                <a:lnTo>
                  <a:pt x="592217" y="559687"/>
                </a:lnTo>
                <a:lnTo>
                  <a:pt x="592217" y="620602"/>
                </a:lnTo>
                <a:lnTo>
                  <a:pt x="662411" y="620602"/>
                </a:lnTo>
                <a:lnTo>
                  <a:pt x="662411" y="632571"/>
                </a:lnTo>
                <a:lnTo>
                  <a:pt x="592217" y="632571"/>
                </a:lnTo>
                <a:lnTo>
                  <a:pt x="592217" y="697072"/>
                </a:lnTo>
                <a:lnTo>
                  <a:pt x="675866" y="697072"/>
                </a:lnTo>
                <a:lnTo>
                  <a:pt x="675866" y="709041"/>
                </a:lnTo>
                <a:lnTo>
                  <a:pt x="579572" y="709041"/>
                </a:lnTo>
                <a:close/>
                <a:moveTo>
                  <a:pt x="50724" y="545253"/>
                </a:moveTo>
                <a:cubicBezTo>
                  <a:pt x="61033" y="545253"/>
                  <a:pt x="73525" y="546160"/>
                  <a:pt x="88200" y="547975"/>
                </a:cubicBezTo>
                <a:lnTo>
                  <a:pt x="97637" y="549143"/>
                </a:lnTo>
                <a:lnTo>
                  <a:pt x="96444" y="561033"/>
                </a:lnTo>
                <a:cubicBezTo>
                  <a:pt x="74444" y="558490"/>
                  <a:pt x="59204" y="557219"/>
                  <a:pt x="50724" y="557219"/>
                </a:cubicBezTo>
                <a:cubicBezTo>
                  <a:pt x="25638" y="557219"/>
                  <a:pt x="13094" y="566922"/>
                  <a:pt x="13094" y="586329"/>
                </a:cubicBezTo>
                <a:cubicBezTo>
                  <a:pt x="13094" y="595345"/>
                  <a:pt x="14664" y="602033"/>
                  <a:pt x="17802" y="606393"/>
                </a:cubicBezTo>
                <a:cubicBezTo>
                  <a:pt x="19148" y="607912"/>
                  <a:pt x="20723" y="609401"/>
                  <a:pt x="22528" y="610859"/>
                </a:cubicBezTo>
                <a:cubicBezTo>
                  <a:pt x="24333" y="612318"/>
                  <a:pt x="26777" y="613471"/>
                  <a:pt x="29861" y="614319"/>
                </a:cubicBezTo>
                <a:cubicBezTo>
                  <a:pt x="36121" y="616290"/>
                  <a:pt x="44585" y="618149"/>
                  <a:pt x="55253" y="619894"/>
                </a:cubicBezTo>
                <a:cubicBezTo>
                  <a:pt x="70677" y="622247"/>
                  <a:pt x="82157" y="626240"/>
                  <a:pt x="89695" y="631874"/>
                </a:cubicBezTo>
                <a:cubicBezTo>
                  <a:pt x="97233" y="637508"/>
                  <a:pt x="101002" y="647294"/>
                  <a:pt x="101002" y="661232"/>
                </a:cubicBezTo>
                <a:cubicBezTo>
                  <a:pt x="101002" y="678805"/>
                  <a:pt x="96849" y="691428"/>
                  <a:pt x="88545" y="699101"/>
                </a:cubicBezTo>
                <a:cubicBezTo>
                  <a:pt x="80240" y="706773"/>
                  <a:pt x="67783" y="710609"/>
                  <a:pt x="51174" y="710609"/>
                </a:cubicBezTo>
                <a:cubicBezTo>
                  <a:pt x="41140" y="710609"/>
                  <a:pt x="27825" y="709713"/>
                  <a:pt x="11230" y="707920"/>
                </a:cubicBezTo>
                <a:lnTo>
                  <a:pt x="896" y="706773"/>
                </a:lnTo>
                <a:lnTo>
                  <a:pt x="2032" y="694604"/>
                </a:lnTo>
                <a:cubicBezTo>
                  <a:pt x="24028" y="697297"/>
                  <a:pt x="41006" y="698643"/>
                  <a:pt x="52967" y="698643"/>
                </a:cubicBezTo>
                <a:cubicBezTo>
                  <a:pt x="76261" y="698643"/>
                  <a:pt x="87907" y="686397"/>
                  <a:pt x="87907" y="661903"/>
                </a:cubicBezTo>
                <a:cubicBezTo>
                  <a:pt x="87907" y="651771"/>
                  <a:pt x="85301" y="644784"/>
                  <a:pt x="80088" y="640943"/>
                </a:cubicBezTo>
                <a:cubicBezTo>
                  <a:pt x="74876" y="637102"/>
                  <a:pt x="66402" y="634296"/>
                  <a:pt x="54667" y="632524"/>
                </a:cubicBezTo>
                <a:cubicBezTo>
                  <a:pt x="42933" y="630753"/>
                  <a:pt x="34461" y="629129"/>
                  <a:pt x="29254" y="627652"/>
                </a:cubicBezTo>
                <a:cubicBezTo>
                  <a:pt x="24046" y="626176"/>
                  <a:pt x="18948" y="623854"/>
                  <a:pt x="13961" y="620687"/>
                </a:cubicBezTo>
                <a:cubicBezTo>
                  <a:pt x="8973" y="617520"/>
                  <a:pt x="5399" y="613177"/>
                  <a:pt x="3240" y="607659"/>
                </a:cubicBezTo>
                <a:cubicBezTo>
                  <a:pt x="1080" y="602140"/>
                  <a:pt x="0" y="595181"/>
                  <a:pt x="0" y="586780"/>
                </a:cubicBezTo>
                <a:cubicBezTo>
                  <a:pt x="0" y="559095"/>
                  <a:pt x="16908" y="545253"/>
                  <a:pt x="50724" y="545253"/>
                </a:cubicBezTo>
                <a:close/>
                <a:moveTo>
                  <a:pt x="1025679" y="540992"/>
                </a:moveTo>
                <a:lnTo>
                  <a:pt x="1038099" y="540992"/>
                </a:lnTo>
                <a:lnTo>
                  <a:pt x="1038099" y="709041"/>
                </a:lnTo>
                <a:lnTo>
                  <a:pt x="1025679" y="709041"/>
                </a:lnTo>
                <a:close/>
                <a:moveTo>
                  <a:pt x="263679" y="540992"/>
                </a:moveTo>
                <a:lnTo>
                  <a:pt x="276099" y="540992"/>
                </a:lnTo>
                <a:lnTo>
                  <a:pt x="276099" y="709041"/>
                </a:lnTo>
                <a:lnTo>
                  <a:pt x="263679" y="709041"/>
                </a:lnTo>
                <a:close/>
                <a:moveTo>
                  <a:pt x="1742814" y="426087"/>
                </a:moveTo>
                <a:cubicBezTo>
                  <a:pt x="1736706" y="430309"/>
                  <a:pt x="1732643" y="433867"/>
                  <a:pt x="1730623" y="436761"/>
                </a:cubicBezTo>
                <a:cubicBezTo>
                  <a:pt x="1728604" y="439656"/>
                  <a:pt x="1727594" y="443484"/>
                  <a:pt x="1727594" y="448247"/>
                </a:cubicBezTo>
                <a:cubicBezTo>
                  <a:pt x="1727594" y="458750"/>
                  <a:pt x="1729712" y="465817"/>
                  <a:pt x="1733947" y="469448"/>
                </a:cubicBezTo>
                <a:cubicBezTo>
                  <a:pt x="1738182" y="473078"/>
                  <a:pt x="1747241" y="474893"/>
                  <a:pt x="1761124" y="474893"/>
                </a:cubicBezTo>
                <a:cubicBezTo>
                  <a:pt x="1775006" y="474893"/>
                  <a:pt x="1784760" y="472939"/>
                  <a:pt x="1790384" y="469031"/>
                </a:cubicBezTo>
                <a:cubicBezTo>
                  <a:pt x="1796009" y="465124"/>
                  <a:pt x="1798821" y="458426"/>
                  <a:pt x="1798821" y="448938"/>
                </a:cubicBezTo>
                <a:cubicBezTo>
                  <a:pt x="1798821" y="439450"/>
                  <a:pt x="1796835" y="433382"/>
                  <a:pt x="1792862" y="430734"/>
                </a:cubicBezTo>
                <a:cubicBezTo>
                  <a:pt x="1788888" y="428086"/>
                  <a:pt x="1780998" y="426762"/>
                  <a:pt x="1769189" y="426762"/>
                </a:cubicBezTo>
                <a:close/>
                <a:moveTo>
                  <a:pt x="495039" y="426087"/>
                </a:moveTo>
                <a:cubicBezTo>
                  <a:pt x="488931" y="430309"/>
                  <a:pt x="484868" y="433867"/>
                  <a:pt x="482848" y="436761"/>
                </a:cubicBezTo>
                <a:cubicBezTo>
                  <a:pt x="480829" y="439656"/>
                  <a:pt x="479819" y="443484"/>
                  <a:pt x="479819" y="448247"/>
                </a:cubicBezTo>
                <a:cubicBezTo>
                  <a:pt x="479819" y="458750"/>
                  <a:pt x="481937" y="465817"/>
                  <a:pt x="486172" y="469448"/>
                </a:cubicBezTo>
                <a:cubicBezTo>
                  <a:pt x="490407" y="473078"/>
                  <a:pt x="499466" y="474893"/>
                  <a:pt x="513349" y="474893"/>
                </a:cubicBezTo>
                <a:cubicBezTo>
                  <a:pt x="527231" y="474893"/>
                  <a:pt x="536985" y="472939"/>
                  <a:pt x="542609" y="469031"/>
                </a:cubicBezTo>
                <a:cubicBezTo>
                  <a:pt x="548234" y="465124"/>
                  <a:pt x="551046" y="458426"/>
                  <a:pt x="551046" y="448938"/>
                </a:cubicBezTo>
                <a:cubicBezTo>
                  <a:pt x="551046" y="439450"/>
                  <a:pt x="549060" y="433382"/>
                  <a:pt x="545086" y="430734"/>
                </a:cubicBezTo>
                <a:cubicBezTo>
                  <a:pt x="541113" y="428086"/>
                  <a:pt x="533223" y="426762"/>
                  <a:pt x="521414" y="426762"/>
                </a:cubicBezTo>
                <a:close/>
                <a:moveTo>
                  <a:pt x="1129037" y="372491"/>
                </a:moveTo>
                <a:lnTo>
                  <a:pt x="1089825" y="376752"/>
                </a:lnTo>
                <a:cubicBezTo>
                  <a:pt x="1081889" y="377588"/>
                  <a:pt x="1076326" y="379801"/>
                  <a:pt x="1073136" y="383390"/>
                </a:cubicBezTo>
                <a:cubicBezTo>
                  <a:pt x="1069946" y="386980"/>
                  <a:pt x="1068351" y="392563"/>
                  <a:pt x="1068351" y="400139"/>
                </a:cubicBezTo>
                <a:cubicBezTo>
                  <a:pt x="1068351" y="407715"/>
                  <a:pt x="1069987" y="413472"/>
                  <a:pt x="1073257" y="417409"/>
                </a:cubicBezTo>
                <a:cubicBezTo>
                  <a:pt x="1076528" y="421346"/>
                  <a:pt x="1081234" y="423315"/>
                  <a:pt x="1087375" y="423315"/>
                </a:cubicBezTo>
                <a:cubicBezTo>
                  <a:pt x="1093516" y="423315"/>
                  <a:pt x="1100156" y="422550"/>
                  <a:pt x="1107295" y="421020"/>
                </a:cubicBezTo>
                <a:cubicBezTo>
                  <a:pt x="1114434" y="419490"/>
                  <a:pt x="1120089" y="417981"/>
                  <a:pt x="1124258" y="416493"/>
                </a:cubicBezTo>
                <a:lnTo>
                  <a:pt x="1129037" y="414785"/>
                </a:lnTo>
                <a:close/>
                <a:moveTo>
                  <a:pt x="1400584" y="325846"/>
                </a:moveTo>
                <a:cubicBezTo>
                  <a:pt x="1377439" y="325846"/>
                  <a:pt x="1365866" y="340021"/>
                  <a:pt x="1365866" y="368372"/>
                </a:cubicBezTo>
                <a:lnTo>
                  <a:pt x="1432610" y="368372"/>
                </a:lnTo>
                <a:cubicBezTo>
                  <a:pt x="1432610" y="353371"/>
                  <a:pt x="1430072" y="342532"/>
                  <a:pt x="1424997" y="335858"/>
                </a:cubicBezTo>
                <a:cubicBezTo>
                  <a:pt x="1419921" y="329183"/>
                  <a:pt x="1411784" y="325846"/>
                  <a:pt x="1400584" y="325846"/>
                </a:cubicBezTo>
                <a:close/>
                <a:moveTo>
                  <a:pt x="667813" y="325846"/>
                </a:moveTo>
                <a:cubicBezTo>
                  <a:pt x="654211" y="325846"/>
                  <a:pt x="644991" y="329026"/>
                  <a:pt x="640151" y="335386"/>
                </a:cubicBezTo>
                <a:cubicBezTo>
                  <a:pt x="635311" y="341747"/>
                  <a:pt x="632891" y="354100"/>
                  <a:pt x="632891" y="372448"/>
                </a:cubicBezTo>
                <a:cubicBezTo>
                  <a:pt x="632891" y="383080"/>
                  <a:pt x="633253" y="391254"/>
                  <a:pt x="633977" y="396969"/>
                </a:cubicBezTo>
                <a:cubicBezTo>
                  <a:pt x="634701" y="402684"/>
                  <a:pt x="636271" y="407717"/>
                  <a:pt x="638688" y="412067"/>
                </a:cubicBezTo>
                <a:cubicBezTo>
                  <a:pt x="641105" y="416418"/>
                  <a:pt x="644536" y="419380"/>
                  <a:pt x="648982" y="420954"/>
                </a:cubicBezTo>
                <a:cubicBezTo>
                  <a:pt x="653430" y="422528"/>
                  <a:pt x="659707" y="423315"/>
                  <a:pt x="667811" y="423315"/>
                </a:cubicBezTo>
                <a:cubicBezTo>
                  <a:pt x="675916" y="423315"/>
                  <a:pt x="682192" y="422528"/>
                  <a:pt x="686640" y="420954"/>
                </a:cubicBezTo>
                <a:cubicBezTo>
                  <a:pt x="691089" y="419380"/>
                  <a:pt x="694521" y="416417"/>
                  <a:pt x="696938" y="412065"/>
                </a:cubicBezTo>
                <a:cubicBezTo>
                  <a:pt x="699355" y="407714"/>
                  <a:pt x="700931" y="402634"/>
                  <a:pt x="701667" y="396828"/>
                </a:cubicBezTo>
                <a:cubicBezTo>
                  <a:pt x="702403" y="391021"/>
                  <a:pt x="702771" y="382895"/>
                  <a:pt x="702771" y="372448"/>
                </a:cubicBezTo>
                <a:cubicBezTo>
                  <a:pt x="702771" y="354131"/>
                  <a:pt x="700345" y="341785"/>
                  <a:pt x="695493" y="335409"/>
                </a:cubicBezTo>
                <a:cubicBezTo>
                  <a:pt x="690642" y="329034"/>
                  <a:pt x="681415" y="325846"/>
                  <a:pt x="667813" y="325846"/>
                </a:cubicBezTo>
                <a:close/>
                <a:moveTo>
                  <a:pt x="1757686" y="325621"/>
                </a:moveTo>
                <a:cubicBezTo>
                  <a:pt x="1747028" y="325621"/>
                  <a:pt x="1739610" y="327676"/>
                  <a:pt x="1735431" y="331788"/>
                </a:cubicBezTo>
                <a:cubicBezTo>
                  <a:pt x="1731252" y="335899"/>
                  <a:pt x="1729163" y="343200"/>
                  <a:pt x="1729163" y="353692"/>
                </a:cubicBezTo>
                <a:cubicBezTo>
                  <a:pt x="1729163" y="364181"/>
                  <a:pt x="1731252" y="371381"/>
                  <a:pt x="1735431" y="375291"/>
                </a:cubicBezTo>
                <a:cubicBezTo>
                  <a:pt x="1739610" y="379201"/>
                  <a:pt x="1747035" y="381156"/>
                  <a:pt x="1757705" y="381156"/>
                </a:cubicBezTo>
                <a:cubicBezTo>
                  <a:pt x="1768376" y="381156"/>
                  <a:pt x="1775840" y="379230"/>
                  <a:pt x="1780099" y="375377"/>
                </a:cubicBezTo>
                <a:cubicBezTo>
                  <a:pt x="1784358" y="371524"/>
                  <a:pt x="1786488" y="364302"/>
                  <a:pt x="1786488" y="353710"/>
                </a:cubicBezTo>
                <a:cubicBezTo>
                  <a:pt x="1786488" y="343118"/>
                  <a:pt x="1784351" y="335789"/>
                  <a:pt x="1780080" y="331721"/>
                </a:cubicBezTo>
                <a:cubicBezTo>
                  <a:pt x="1775808" y="327654"/>
                  <a:pt x="1768343" y="325621"/>
                  <a:pt x="1757686" y="325621"/>
                </a:cubicBezTo>
                <a:close/>
                <a:moveTo>
                  <a:pt x="509911" y="325621"/>
                </a:moveTo>
                <a:cubicBezTo>
                  <a:pt x="499253" y="325621"/>
                  <a:pt x="491835" y="327676"/>
                  <a:pt x="487656" y="331788"/>
                </a:cubicBezTo>
                <a:cubicBezTo>
                  <a:pt x="483477" y="335899"/>
                  <a:pt x="481387" y="343200"/>
                  <a:pt x="481387" y="353692"/>
                </a:cubicBezTo>
                <a:cubicBezTo>
                  <a:pt x="481387" y="364181"/>
                  <a:pt x="483477" y="371381"/>
                  <a:pt x="487656" y="375291"/>
                </a:cubicBezTo>
                <a:cubicBezTo>
                  <a:pt x="491835" y="379201"/>
                  <a:pt x="499260" y="381156"/>
                  <a:pt x="509930" y="381156"/>
                </a:cubicBezTo>
                <a:cubicBezTo>
                  <a:pt x="520601" y="381156"/>
                  <a:pt x="528065" y="379230"/>
                  <a:pt x="532324" y="375377"/>
                </a:cubicBezTo>
                <a:cubicBezTo>
                  <a:pt x="536583" y="371524"/>
                  <a:pt x="538713" y="364302"/>
                  <a:pt x="538713" y="353710"/>
                </a:cubicBezTo>
                <a:cubicBezTo>
                  <a:pt x="538713" y="343118"/>
                  <a:pt x="536577" y="335789"/>
                  <a:pt x="532305" y="331721"/>
                </a:cubicBezTo>
                <a:cubicBezTo>
                  <a:pt x="528033" y="327654"/>
                  <a:pt x="520568" y="325621"/>
                  <a:pt x="509911" y="325621"/>
                </a:cubicBezTo>
                <a:close/>
                <a:moveTo>
                  <a:pt x="1548208" y="316345"/>
                </a:moveTo>
                <a:lnTo>
                  <a:pt x="1560627" y="316345"/>
                </a:lnTo>
                <a:lnTo>
                  <a:pt x="1560627" y="432816"/>
                </a:lnTo>
                <a:lnTo>
                  <a:pt x="1548208" y="432816"/>
                </a:lnTo>
                <a:close/>
                <a:moveTo>
                  <a:pt x="300433" y="316345"/>
                </a:moveTo>
                <a:lnTo>
                  <a:pt x="312852" y="316345"/>
                </a:lnTo>
                <a:lnTo>
                  <a:pt x="312852" y="432816"/>
                </a:lnTo>
                <a:lnTo>
                  <a:pt x="300433" y="432816"/>
                </a:lnTo>
                <a:close/>
                <a:moveTo>
                  <a:pt x="167083" y="316345"/>
                </a:moveTo>
                <a:lnTo>
                  <a:pt x="179502" y="316345"/>
                </a:lnTo>
                <a:lnTo>
                  <a:pt x="179502" y="432816"/>
                </a:lnTo>
                <a:lnTo>
                  <a:pt x="167083" y="432816"/>
                </a:lnTo>
                <a:close/>
                <a:moveTo>
                  <a:pt x="1647120" y="314326"/>
                </a:moveTo>
                <a:cubicBezTo>
                  <a:pt x="1661677" y="314326"/>
                  <a:pt x="1671509" y="318356"/>
                  <a:pt x="1676616" y="326415"/>
                </a:cubicBezTo>
                <a:cubicBezTo>
                  <a:pt x="1681723" y="334475"/>
                  <a:pt x="1684276" y="349744"/>
                  <a:pt x="1684276" y="372223"/>
                </a:cubicBezTo>
                <a:lnTo>
                  <a:pt x="1684276" y="432816"/>
                </a:lnTo>
                <a:lnTo>
                  <a:pt x="1671857" y="432816"/>
                </a:lnTo>
                <a:lnTo>
                  <a:pt x="1671857" y="372673"/>
                </a:lnTo>
                <a:cubicBezTo>
                  <a:pt x="1671857" y="353373"/>
                  <a:pt x="1670212" y="340743"/>
                  <a:pt x="1666924" y="334784"/>
                </a:cubicBezTo>
                <a:cubicBezTo>
                  <a:pt x="1663635" y="328825"/>
                  <a:pt x="1656399" y="325846"/>
                  <a:pt x="1645214" y="325846"/>
                </a:cubicBezTo>
                <a:cubicBezTo>
                  <a:pt x="1639470" y="325846"/>
                  <a:pt x="1633431" y="326756"/>
                  <a:pt x="1627097" y="328576"/>
                </a:cubicBezTo>
                <a:cubicBezTo>
                  <a:pt x="1620763" y="330397"/>
                  <a:pt x="1615871" y="332169"/>
                  <a:pt x="1612421" y="333893"/>
                </a:cubicBezTo>
                <a:lnTo>
                  <a:pt x="1608252" y="336151"/>
                </a:lnTo>
                <a:lnTo>
                  <a:pt x="1608252" y="432816"/>
                </a:lnTo>
                <a:lnTo>
                  <a:pt x="1595833" y="432816"/>
                </a:lnTo>
                <a:lnTo>
                  <a:pt x="1595833" y="316345"/>
                </a:lnTo>
                <a:lnTo>
                  <a:pt x="1608252" y="316345"/>
                </a:lnTo>
                <a:lnTo>
                  <a:pt x="1608252" y="325085"/>
                </a:lnTo>
                <a:cubicBezTo>
                  <a:pt x="1619606" y="317913"/>
                  <a:pt x="1632562" y="314326"/>
                  <a:pt x="1647120" y="314326"/>
                </a:cubicBezTo>
                <a:close/>
                <a:moveTo>
                  <a:pt x="1400584" y="314326"/>
                </a:moveTo>
                <a:cubicBezTo>
                  <a:pt x="1415525" y="314326"/>
                  <a:pt x="1426742" y="318823"/>
                  <a:pt x="1434237" y="327816"/>
                </a:cubicBezTo>
                <a:cubicBezTo>
                  <a:pt x="1441732" y="336808"/>
                  <a:pt x="1445479" y="350938"/>
                  <a:pt x="1445479" y="370205"/>
                </a:cubicBezTo>
                <a:lnTo>
                  <a:pt x="1445479" y="379892"/>
                </a:lnTo>
                <a:lnTo>
                  <a:pt x="1365866" y="379892"/>
                </a:lnTo>
                <a:cubicBezTo>
                  <a:pt x="1365866" y="394191"/>
                  <a:pt x="1368238" y="405003"/>
                  <a:pt x="1372983" y="412328"/>
                </a:cubicBezTo>
                <a:cubicBezTo>
                  <a:pt x="1377727" y="419653"/>
                  <a:pt x="1385818" y="423315"/>
                  <a:pt x="1397254" y="423315"/>
                </a:cubicBezTo>
                <a:cubicBezTo>
                  <a:pt x="1408690" y="423315"/>
                  <a:pt x="1420080" y="422805"/>
                  <a:pt x="1431424" y="421786"/>
                </a:cubicBezTo>
                <a:lnTo>
                  <a:pt x="1440604" y="421068"/>
                </a:lnTo>
                <a:lnTo>
                  <a:pt x="1441218" y="432638"/>
                </a:lnTo>
                <a:cubicBezTo>
                  <a:pt x="1423068" y="434102"/>
                  <a:pt x="1408465" y="434834"/>
                  <a:pt x="1397409" y="434834"/>
                </a:cubicBezTo>
                <a:cubicBezTo>
                  <a:pt x="1380740" y="434677"/>
                  <a:pt x="1369171" y="429589"/>
                  <a:pt x="1362701" y="419570"/>
                </a:cubicBezTo>
                <a:cubicBezTo>
                  <a:pt x="1356231" y="409551"/>
                  <a:pt x="1352996" y="394516"/>
                  <a:pt x="1352996" y="374466"/>
                </a:cubicBezTo>
                <a:cubicBezTo>
                  <a:pt x="1352996" y="334373"/>
                  <a:pt x="1368859" y="314326"/>
                  <a:pt x="1400584" y="314326"/>
                </a:cubicBezTo>
                <a:close/>
                <a:moveTo>
                  <a:pt x="1106431" y="314326"/>
                </a:moveTo>
                <a:cubicBezTo>
                  <a:pt x="1129782" y="314326"/>
                  <a:pt x="1141457" y="326673"/>
                  <a:pt x="1141457" y="351367"/>
                </a:cubicBezTo>
                <a:lnTo>
                  <a:pt x="1141457" y="416050"/>
                </a:lnTo>
                <a:cubicBezTo>
                  <a:pt x="1141909" y="420124"/>
                  <a:pt x="1147516" y="422619"/>
                  <a:pt x="1158277" y="423533"/>
                </a:cubicBezTo>
                <a:lnTo>
                  <a:pt x="1157655" y="434609"/>
                </a:lnTo>
                <a:cubicBezTo>
                  <a:pt x="1144513" y="434609"/>
                  <a:pt x="1135828" y="431470"/>
                  <a:pt x="1131598" y="425190"/>
                </a:cubicBezTo>
                <a:cubicBezTo>
                  <a:pt x="1117202" y="431620"/>
                  <a:pt x="1102383" y="434834"/>
                  <a:pt x="1087143" y="434834"/>
                </a:cubicBezTo>
                <a:cubicBezTo>
                  <a:pt x="1077199" y="434834"/>
                  <a:pt x="1069436" y="431841"/>
                  <a:pt x="1063854" y="425853"/>
                </a:cubicBezTo>
                <a:cubicBezTo>
                  <a:pt x="1058273" y="419865"/>
                  <a:pt x="1055482" y="411472"/>
                  <a:pt x="1055482" y="400673"/>
                </a:cubicBezTo>
                <a:cubicBezTo>
                  <a:pt x="1055482" y="389874"/>
                  <a:pt x="1058127" y="381587"/>
                  <a:pt x="1063419" y="375813"/>
                </a:cubicBezTo>
                <a:cubicBezTo>
                  <a:pt x="1068710" y="370038"/>
                  <a:pt x="1077058" y="366597"/>
                  <a:pt x="1088465" y="365490"/>
                </a:cubicBezTo>
                <a:lnTo>
                  <a:pt x="1129037" y="361218"/>
                </a:lnTo>
                <a:lnTo>
                  <a:pt x="1129037" y="351367"/>
                </a:lnTo>
                <a:cubicBezTo>
                  <a:pt x="1129037" y="342444"/>
                  <a:pt x="1127190" y="336035"/>
                  <a:pt x="1123496" y="332139"/>
                </a:cubicBezTo>
                <a:cubicBezTo>
                  <a:pt x="1119801" y="328244"/>
                  <a:pt x="1114113" y="326296"/>
                  <a:pt x="1106431" y="326296"/>
                </a:cubicBezTo>
                <a:cubicBezTo>
                  <a:pt x="1098099" y="326296"/>
                  <a:pt x="1086383" y="327267"/>
                  <a:pt x="1071284" y="329210"/>
                </a:cubicBezTo>
                <a:lnTo>
                  <a:pt x="1061979" y="330107"/>
                </a:lnTo>
                <a:lnTo>
                  <a:pt x="1061086" y="318727"/>
                </a:lnTo>
                <a:cubicBezTo>
                  <a:pt x="1079222" y="315793"/>
                  <a:pt x="1094337" y="314326"/>
                  <a:pt x="1106431" y="314326"/>
                </a:cubicBezTo>
                <a:close/>
                <a:moveTo>
                  <a:pt x="667813" y="314326"/>
                </a:moveTo>
                <a:cubicBezTo>
                  <a:pt x="685165" y="314326"/>
                  <a:pt x="697475" y="318750"/>
                  <a:pt x="704741" y="327596"/>
                </a:cubicBezTo>
                <a:cubicBezTo>
                  <a:pt x="712007" y="336442"/>
                  <a:pt x="715640" y="352004"/>
                  <a:pt x="715640" y="374280"/>
                </a:cubicBezTo>
                <a:cubicBezTo>
                  <a:pt x="715640" y="396557"/>
                  <a:pt x="712387" y="412218"/>
                  <a:pt x="705880" y="421265"/>
                </a:cubicBezTo>
                <a:cubicBezTo>
                  <a:pt x="699374" y="430311"/>
                  <a:pt x="686685" y="434834"/>
                  <a:pt x="667813" y="434834"/>
                </a:cubicBezTo>
                <a:cubicBezTo>
                  <a:pt x="648942" y="434834"/>
                  <a:pt x="636259" y="430320"/>
                  <a:pt x="629764" y="421290"/>
                </a:cubicBezTo>
                <a:cubicBezTo>
                  <a:pt x="623269" y="412260"/>
                  <a:pt x="620021" y="396591"/>
                  <a:pt x="620021" y="374284"/>
                </a:cubicBezTo>
                <a:cubicBezTo>
                  <a:pt x="620021" y="351976"/>
                  <a:pt x="623648" y="336407"/>
                  <a:pt x="630901" y="327575"/>
                </a:cubicBezTo>
                <a:cubicBezTo>
                  <a:pt x="638157" y="318742"/>
                  <a:pt x="650461" y="314326"/>
                  <a:pt x="667813" y="314326"/>
                </a:cubicBezTo>
                <a:close/>
                <a:moveTo>
                  <a:pt x="399344" y="314326"/>
                </a:moveTo>
                <a:cubicBezTo>
                  <a:pt x="413902" y="314326"/>
                  <a:pt x="423734" y="318356"/>
                  <a:pt x="428841" y="326415"/>
                </a:cubicBezTo>
                <a:cubicBezTo>
                  <a:pt x="433948" y="334475"/>
                  <a:pt x="436501" y="349744"/>
                  <a:pt x="436501" y="372223"/>
                </a:cubicBezTo>
                <a:lnTo>
                  <a:pt x="436501" y="432816"/>
                </a:lnTo>
                <a:lnTo>
                  <a:pt x="424081" y="432816"/>
                </a:lnTo>
                <a:lnTo>
                  <a:pt x="424081" y="372673"/>
                </a:lnTo>
                <a:cubicBezTo>
                  <a:pt x="424081" y="353373"/>
                  <a:pt x="422437" y="340743"/>
                  <a:pt x="419149" y="334784"/>
                </a:cubicBezTo>
                <a:cubicBezTo>
                  <a:pt x="415860" y="328825"/>
                  <a:pt x="408624" y="325846"/>
                  <a:pt x="397439" y="325846"/>
                </a:cubicBezTo>
                <a:cubicBezTo>
                  <a:pt x="391695" y="325846"/>
                  <a:pt x="385656" y="326756"/>
                  <a:pt x="379322" y="328576"/>
                </a:cubicBezTo>
                <a:cubicBezTo>
                  <a:pt x="372988" y="330397"/>
                  <a:pt x="368096" y="332169"/>
                  <a:pt x="364645" y="333893"/>
                </a:cubicBezTo>
                <a:lnTo>
                  <a:pt x="360477" y="336151"/>
                </a:lnTo>
                <a:lnTo>
                  <a:pt x="360477" y="432816"/>
                </a:lnTo>
                <a:lnTo>
                  <a:pt x="348058" y="432816"/>
                </a:lnTo>
                <a:lnTo>
                  <a:pt x="348058" y="316345"/>
                </a:lnTo>
                <a:lnTo>
                  <a:pt x="360477" y="316345"/>
                </a:lnTo>
                <a:lnTo>
                  <a:pt x="360477" y="325085"/>
                </a:lnTo>
                <a:cubicBezTo>
                  <a:pt x="371831" y="317913"/>
                  <a:pt x="384787" y="314326"/>
                  <a:pt x="399344" y="314326"/>
                </a:cubicBezTo>
                <a:close/>
                <a:moveTo>
                  <a:pt x="1757152" y="314101"/>
                </a:moveTo>
                <a:cubicBezTo>
                  <a:pt x="1765112" y="314101"/>
                  <a:pt x="1772307" y="314905"/>
                  <a:pt x="1778737" y="316512"/>
                </a:cubicBezTo>
                <a:lnTo>
                  <a:pt x="1781201" y="317041"/>
                </a:lnTo>
                <a:lnTo>
                  <a:pt x="1814605" y="316116"/>
                </a:lnTo>
                <a:lnTo>
                  <a:pt x="1814605" y="328535"/>
                </a:lnTo>
                <a:lnTo>
                  <a:pt x="1790384" y="328535"/>
                </a:lnTo>
                <a:cubicBezTo>
                  <a:pt x="1796366" y="332019"/>
                  <a:pt x="1799357" y="340608"/>
                  <a:pt x="1799357" y="354303"/>
                </a:cubicBezTo>
                <a:cubicBezTo>
                  <a:pt x="1799357" y="367997"/>
                  <a:pt x="1795863" y="377816"/>
                  <a:pt x="1788875" y="383760"/>
                </a:cubicBezTo>
                <a:cubicBezTo>
                  <a:pt x="1781888" y="389704"/>
                  <a:pt x="1771014" y="392676"/>
                  <a:pt x="1756255" y="392676"/>
                </a:cubicBezTo>
                <a:cubicBezTo>
                  <a:pt x="1751507" y="392676"/>
                  <a:pt x="1747941" y="392377"/>
                  <a:pt x="1745557" y="391779"/>
                </a:cubicBezTo>
                <a:cubicBezTo>
                  <a:pt x="1742702" y="399054"/>
                  <a:pt x="1741275" y="403710"/>
                  <a:pt x="1741275" y="405749"/>
                </a:cubicBezTo>
                <a:cubicBezTo>
                  <a:pt x="1741275" y="407787"/>
                  <a:pt x="1741398" y="409297"/>
                  <a:pt x="1741644" y="410279"/>
                </a:cubicBezTo>
                <a:cubicBezTo>
                  <a:pt x="1741891" y="411262"/>
                  <a:pt x="1742308" y="412097"/>
                  <a:pt x="1742896" y="412785"/>
                </a:cubicBezTo>
                <a:cubicBezTo>
                  <a:pt x="1743484" y="413473"/>
                  <a:pt x="1744878" y="413947"/>
                  <a:pt x="1747075" y="414207"/>
                </a:cubicBezTo>
                <a:cubicBezTo>
                  <a:pt x="1751355" y="414897"/>
                  <a:pt x="1760021" y="415243"/>
                  <a:pt x="1773073" y="415243"/>
                </a:cubicBezTo>
                <a:cubicBezTo>
                  <a:pt x="1786126" y="415243"/>
                  <a:pt x="1795826" y="417480"/>
                  <a:pt x="1802172" y="421954"/>
                </a:cubicBezTo>
                <a:cubicBezTo>
                  <a:pt x="1808518" y="426429"/>
                  <a:pt x="1811691" y="435375"/>
                  <a:pt x="1811691" y="448793"/>
                </a:cubicBezTo>
                <a:cubicBezTo>
                  <a:pt x="1811691" y="462209"/>
                  <a:pt x="1807656" y="471833"/>
                  <a:pt x="1799586" y="477665"/>
                </a:cubicBezTo>
                <a:cubicBezTo>
                  <a:pt x="1791515" y="483496"/>
                  <a:pt x="1778497" y="486412"/>
                  <a:pt x="1760531" y="486412"/>
                </a:cubicBezTo>
                <a:cubicBezTo>
                  <a:pt x="1742564" y="486412"/>
                  <a:pt x="1730475" y="483710"/>
                  <a:pt x="1724264" y="478306"/>
                </a:cubicBezTo>
                <a:cubicBezTo>
                  <a:pt x="1718052" y="472902"/>
                  <a:pt x="1714946" y="462957"/>
                  <a:pt x="1714946" y="448472"/>
                </a:cubicBezTo>
                <a:cubicBezTo>
                  <a:pt x="1714946" y="439390"/>
                  <a:pt x="1718025" y="432094"/>
                  <a:pt x="1724183" y="426583"/>
                </a:cubicBezTo>
                <a:cubicBezTo>
                  <a:pt x="1726288" y="424628"/>
                  <a:pt x="1729564" y="422430"/>
                  <a:pt x="1734009" y="419990"/>
                </a:cubicBezTo>
                <a:cubicBezTo>
                  <a:pt x="1730721" y="418592"/>
                  <a:pt x="1729077" y="413658"/>
                  <a:pt x="1729077" y="405188"/>
                </a:cubicBezTo>
                <a:cubicBezTo>
                  <a:pt x="1729077" y="402814"/>
                  <a:pt x="1730844" y="397939"/>
                  <a:pt x="1734377" y="390565"/>
                </a:cubicBezTo>
                <a:lnTo>
                  <a:pt x="1735803" y="389107"/>
                </a:lnTo>
                <a:cubicBezTo>
                  <a:pt x="1722946" y="385092"/>
                  <a:pt x="1716518" y="373260"/>
                  <a:pt x="1716518" y="353610"/>
                </a:cubicBezTo>
                <a:cubicBezTo>
                  <a:pt x="1716518" y="327271"/>
                  <a:pt x="1730063" y="314101"/>
                  <a:pt x="1757152" y="314101"/>
                </a:cubicBezTo>
                <a:close/>
                <a:moveTo>
                  <a:pt x="509377" y="314101"/>
                </a:moveTo>
                <a:cubicBezTo>
                  <a:pt x="517337" y="314101"/>
                  <a:pt x="524532" y="314905"/>
                  <a:pt x="530962" y="316512"/>
                </a:cubicBezTo>
                <a:lnTo>
                  <a:pt x="533426" y="317041"/>
                </a:lnTo>
                <a:lnTo>
                  <a:pt x="566830" y="316116"/>
                </a:lnTo>
                <a:lnTo>
                  <a:pt x="566830" y="328535"/>
                </a:lnTo>
                <a:lnTo>
                  <a:pt x="542609" y="328535"/>
                </a:lnTo>
                <a:cubicBezTo>
                  <a:pt x="548591" y="332019"/>
                  <a:pt x="551582" y="340608"/>
                  <a:pt x="551582" y="354303"/>
                </a:cubicBezTo>
                <a:cubicBezTo>
                  <a:pt x="551582" y="367997"/>
                  <a:pt x="548088" y="377816"/>
                  <a:pt x="541100" y="383760"/>
                </a:cubicBezTo>
                <a:cubicBezTo>
                  <a:pt x="534112" y="389704"/>
                  <a:pt x="523239" y="392676"/>
                  <a:pt x="508480" y="392676"/>
                </a:cubicBezTo>
                <a:cubicBezTo>
                  <a:pt x="503732" y="392676"/>
                  <a:pt x="500166" y="392377"/>
                  <a:pt x="497782" y="391779"/>
                </a:cubicBezTo>
                <a:cubicBezTo>
                  <a:pt x="494927" y="399054"/>
                  <a:pt x="493500" y="403710"/>
                  <a:pt x="493500" y="405749"/>
                </a:cubicBezTo>
                <a:cubicBezTo>
                  <a:pt x="493500" y="407787"/>
                  <a:pt x="493623" y="409297"/>
                  <a:pt x="493869" y="410279"/>
                </a:cubicBezTo>
                <a:cubicBezTo>
                  <a:pt x="494116" y="411262"/>
                  <a:pt x="494533" y="412097"/>
                  <a:pt x="495121" y="412785"/>
                </a:cubicBezTo>
                <a:cubicBezTo>
                  <a:pt x="495709" y="413473"/>
                  <a:pt x="497102" y="413947"/>
                  <a:pt x="499300" y="414207"/>
                </a:cubicBezTo>
                <a:cubicBezTo>
                  <a:pt x="503580" y="414897"/>
                  <a:pt x="512245" y="415243"/>
                  <a:pt x="525298" y="415243"/>
                </a:cubicBezTo>
                <a:cubicBezTo>
                  <a:pt x="538351" y="415243"/>
                  <a:pt x="548051" y="417480"/>
                  <a:pt x="554397" y="421954"/>
                </a:cubicBezTo>
                <a:cubicBezTo>
                  <a:pt x="560743" y="426429"/>
                  <a:pt x="563916" y="435375"/>
                  <a:pt x="563916" y="448793"/>
                </a:cubicBezTo>
                <a:cubicBezTo>
                  <a:pt x="563916" y="462209"/>
                  <a:pt x="559881" y="471833"/>
                  <a:pt x="551811" y="477665"/>
                </a:cubicBezTo>
                <a:cubicBezTo>
                  <a:pt x="543740" y="483496"/>
                  <a:pt x="530722" y="486412"/>
                  <a:pt x="512756" y="486412"/>
                </a:cubicBezTo>
                <a:cubicBezTo>
                  <a:pt x="494789" y="486412"/>
                  <a:pt x="482700" y="483710"/>
                  <a:pt x="476489" y="478306"/>
                </a:cubicBezTo>
                <a:cubicBezTo>
                  <a:pt x="470277" y="472902"/>
                  <a:pt x="467171" y="462957"/>
                  <a:pt x="467171" y="448472"/>
                </a:cubicBezTo>
                <a:cubicBezTo>
                  <a:pt x="467171" y="439390"/>
                  <a:pt x="470250" y="432094"/>
                  <a:pt x="476408" y="426583"/>
                </a:cubicBezTo>
                <a:cubicBezTo>
                  <a:pt x="478513" y="424628"/>
                  <a:pt x="481789" y="422430"/>
                  <a:pt x="486234" y="419990"/>
                </a:cubicBezTo>
                <a:cubicBezTo>
                  <a:pt x="482946" y="418592"/>
                  <a:pt x="481302" y="413658"/>
                  <a:pt x="481302" y="405188"/>
                </a:cubicBezTo>
                <a:cubicBezTo>
                  <a:pt x="481302" y="402814"/>
                  <a:pt x="483069" y="397939"/>
                  <a:pt x="486602" y="390565"/>
                </a:cubicBezTo>
                <a:lnTo>
                  <a:pt x="488028" y="389107"/>
                </a:lnTo>
                <a:cubicBezTo>
                  <a:pt x="475171" y="385092"/>
                  <a:pt x="468743" y="373260"/>
                  <a:pt x="468743" y="353610"/>
                </a:cubicBezTo>
                <a:cubicBezTo>
                  <a:pt x="468743" y="327271"/>
                  <a:pt x="482288" y="314101"/>
                  <a:pt x="509377" y="314101"/>
                </a:cubicBezTo>
                <a:close/>
                <a:moveTo>
                  <a:pt x="1233558" y="313873"/>
                </a:moveTo>
                <a:lnTo>
                  <a:pt x="1233558" y="326103"/>
                </a:lnTo>
                <a:cubicBezTo>
                  <a:pt x="1225864" y="327675"/>
                  <a:pt x="1218423" y="329986"/>
                  <a:pt x="1211234" y="333036"/>
                </a:cubicBezTo>
                <a:cubicBezTo>
                  <a:pt x="1204044" y="336086"/>
                  <a:pt x="1198714" y="338704"/>
                  <a:pt x="1195242" y="340890"/>
                </a:cubicBezTo>
                <a:lnTo>
                  <a:pt x="1189152" y="344587"/>
                </a:lnTo>
                <a:lnTo>
                  <a:pt x="1189152" y="432816"/>
                </a:lnTo>
                <a:lnTo>
                  <a:pt x="1176733" y="432816"/>
                </a:lnTo>
                <a:lnTo>
                  <a:pt x="1176733" y="316345"/>
                </a:lnTo>
                <a:lnTo>
                  <a:pt x="1189152" y="316345"/>
                </a:lnTo>
                <a:lnTo>
                  <a:pt x="1189152" y="333607"/>
                </a:lnTo>
                <a:cubicBezTo>
                  <a:pt x="1191309" y="330374"/>
                  <a:pt x="1196895" y="326674"/>
                  <a:pt x="1205910" y="322510"/>
                </a:cubicBezTo>
                <a:cubicBezTo>
                  <a:pt x="1214924" y="318345"/>
                  <a:pt x="1224140" y="315466"/>
                  <a:pt x="1233558" y="313873"/>
                </a:cubicBezTo>
                <a:close/>
                <a:moveTo>
                  <a:pt x="281058" y="313873"/>
                </a:moveTo>
                <a:lnTo>
                  <a:pt x="281058" y="326103"/>
                </a:lnTo>
                <a:cubicBezTo>
                  <a:pt x="273364" y="327675"/>
                  <a:pt x="265922" y="329986"/>
                  <a:pt x="258733" y="333036"/>
                </a:cubicBezTo>
                <a:cubicBezTo>
                  <a:pt x="251544" y="336086"/>
                  <a:pt x="246214" y="338704"/>
                  <a:pt x="242742" y="340890"/>
                </a:cubicBezTo>
                <a:lnTo>
                  <a:pt x="236652" y="344587"/>
                </a:lnTo>
                <a:lnTo>
                  <a:pt x="236652" y="432816"/>
                </a:lnTo>
                <a:lnTo>
                  <a:pt x="224233" y="432816"/>
                </a:lnTo>
                <a:lnTo>
                  <a:pt x="224233" y="316345"/>
                </a:lnTo>
                <a:lnTo>
                  <a:pt x="236652" y="316345"/>
                </a:lnTo>
                <a:lnTo>
                  <a:pt x="236652" y="333607"/>
                </a:lnTo>
                <a:cubicBezTo>
                  <a:pt x="238810" y="330374"/>
                  <a:pt x="244395" y="326674"/>
                  <a:pt x="253410" y="322510"/>
                </a:cubicBezTo>
                <a:cubicBezTo>
                  <a:pt x="262424" y="318345"/>
                  <a:pt x="271640" y="315466"/>
                  <a:pt x="281058" y="313873"/>
                </a:cubicBezTo>
                <a:close/>
                <a:moveTo>
                  <a:pt x="1478512" y="279790"/>
                </a:moveTo>
                <a:lnTo>
                  <a:pt x="1490931" y="279790"/>
                </a:lnTo>
                <a:lnTo>
                  <a:pt x="1490931" y="316345"/>
                </a:lnTo>
                <a:lnTo>
                  <a:pt x="1531747" y="316345"/>
                </a:lnTo>
                <a:lnTo>
                  <a:pt x="1531747" y="327864"/>
                </a:lnTo>
                <a:lnTo>
                  <a:pt x="1490931" y="327864"/>
                </a:lnTo>
                <a:lnTo>
                  <a:pt x="1490931" y="384332"/>
                </a:lnTo>
                <a:cubicBezTo>
                  <a:pt x="1490931" y="401296"/>
                  <a:pt x="1492029" y="412071"/>
                  <a:pt x="1494223" y="416659"/>
                </a:cubicBezTo>
                <a:cubicBezTo>
                  <a:pt x="1496417" y="421246"/>
                  <a:pt x="1501495" y="423540"/>
                  <a:pt x="1509455" y="423540"/>
                </a:cubicBezTo>
                <a:lnTo>
                  <a:pt x="1533312" y="421515"/>
                </a:lnTo>
                <a:lnTo>
                  <a:pt x="1534212" y="432998"/>
                </a:lnTo>
                <a:cubicBezTo>
                  <a:pt x="1522980" y="434372"/>
                  <a:pt x="1514668" y="435059"/>
                  <a:pt x="1509277" y="435059"/>
                </a:cubicBezTo>
                <a:cubicBezTo>
                  <a:pt x="1497906" y="435059"/>
                  <a:pt x="1489936" y="432081"/>
                  <a:pt x="1485367" y="426124"/>
                </a:cubicBezTo>
                <a:cubicBezTo>
                  <a:pt x="1480797" y="420168"/>
                  <a:pt x="1478512" y="409078"/>
                  <a:pt x="1478512" y="392854"/>
                </a:cubicBezTo>
                <a:lnTo>
                  <a:pt x="1478512" y="327864"/>
                </a:lnTo>
                <a:lnTo>
                  <a:pt x="1460796" y="327864"/>
                </a:lnTo>
                <a:lnTo>
                  <a:pt x="1460796" y="316345"/>
                </a:lnTo>
                <a:lnTo>
                  <a:pt x="1478512" y="316345"/>
                </a:lnTo>
                <a:close/>
                <a:moveTo>
                  <a:pt x="1548208" y="271492"/>
                </a:moveTo>
                <a:lnTo>
                  <a:pt x="1560627" y="271492"/>
                </a:lnTo>
                <a:lnTo>
                  <a:pt x="1560627" y="288170"/>
                </a:lnTo>
                <a:lnTo>
                  <a:pt x="1548208" y="288170"/>
                </a:lnTo>
                <a:close/>
                <a:moveTo>
                  <a:pt x="865322" y="271492"/>
                </a:moveTo>
                <a:lnTo>
                  <a:pt x="886246" y="271492"/>
                </a:lnTo>
                <a:lnTo>
                  <a:pt x="939803" y="415911"/>
                </a:lnTo>
                <a:lnTo>
                  <a:pt x="993356" y="271492"/>
                </a:lnTo>
                <a:lnTo>
                  <a:pt x="1014316" y="271492"/>
                </a:lnTo>
                <a:lnTo>
                  <a:pt x="1014316" y="432816"/>
                </a:lnTo>
                <a:lnTo>
                  <a:pt x="1001671" y="432816"/>
                </a:lnTo>
                <a:lnTo>
                  <a:pt x="1001671" y="285288"/>
                </a:lnTo>
                <a:lnTo>
                  <a:pt x="947200" y="428109"/>
                </a:lnTo>
                <a:lnTo>
                  <a:pt x="932402" y="428109"/>
                </a:lnTo>
                <a:lnTo>
                  <a:pt x="877967" y="285382"/>
                </a:lnTo>
                <a:lnTo>
                  <a:pt x="877967" y="432816"/>
                </a:lnTo>
                <a:lnTo>
                  <a:pt x="865322" y="432816"/>
                </a:lnTo>
                <a:close/>
                <a:moveTo>
                  <a:pt x="300433" y="271492"/>
                </a:moveTo>
                <a:lnTo>
                  <a:pt x="312852" y="271492"/>
                </a:lnTo>
                <a:lnTo>
                  <a:pt x="312852" y="288170"/>
                </a:lnTo>
                <a:lnTo>
                  <a:pt x="300433" y="288170"/>
                </a:lnTo>
                <a:close/>
                <a:moveTo>
                  <a:pt x="167083" y="271492"/>
                </a:moveTo>
                <a:lnTo>
                  <a:pt x="179502" y="271492"/>
                </a:lnTo>
                <a:lnTo>
                  <a:pt x="179502" y="288170"/>
                </a:lnTo>
                <a:lnTo>
                  <a:pt x="167083" y="288170"/>
                </a:lnTo>
                <a:close/>
                <a:moveTo>
                  <a:pt x="8072" y="271492"/>
                </a:moveTo>
                <a:lnTo>
                  <a:pt x="20717" y="271492"/>
                </a:lnTo>
                <a:lnTo>
                  <a:pt x="20717" y="345945"/>
                </a:lnTo>
                <a:lnTo>
                  <a:pt x="109885" y="345945"/>
                </a:lnTo>
                <a:lnTo>
                  <a:pt x="109885" y="271492"/>
                </a:lnTo>
                <a:lnTo>
                  <a:pt x="122529" y="271492"/>
                </a:lnTo>
                <a:lnTo>
                  <a:pt x="122529" y="432816"/>
                </a:lnTo>
                <a:lnTo>
                  <a:pt x="109885" y="432816"/>
                </a:lnTo>
                <a:lnTo>
                  <a:pt x="109885" y="357914"/>
                </a:lnTo>
                <a:lnTo>
                  <a:pt x="20717" y="357914"/>
                </a:lnTo>
                <a:lnTo>
                  <a:pt x="20717" y="432816"/>
                </a:lnTo>
                <a:lnTo>
                  <a:pt x="8072" y="432816"/>
                </a:lnTo>
                <a:close/>
                <a:moveTo>
                  <a:pt x="1886725" y="270817"/>
                </a:moveTo>
                <a:lnTo>
                  <a:pt x="1897734" y="275225"/>
                </a:lnTo>
                <a:lnTo>
                  <a:pt x="1834583" y="433041"/>
                </a:lnTo>
                <a:lnTo>
                  <a:pt x="1823642" y="429151"/>
                </a:lnTo>
                <a:close/>
                <a:moveTo>
                  <a:pt x="1252933" y="264767"/>
                </a:moveTo>
                <a:lnTo>
                  <a:pt x="1265352" y="264767"/>
                </a:lnTo>
                <a:lnTo>
                  <a:pt x="1265352" y="363661"/>
                </a:lnTo>
                <a:lnTo>
                  <a:pt x="1283440" y="363661"/>
                </a:lnTo>
                <a:lnTo>
                  <a:pt x="1322009" y="316345"/>
                </a:lnTo>
                <a:lnTo>
                  <a:pt x="1334872" y="316345"/>
                </a:lnTo>
                <a:lnTo>
                  <a:pt x="1293609" y="369265"/>
                </a:lnTo>
                <a:lnTo>
                  <a:pt x="1336668" y="432816"/>
                </a:lnTo>
                <a:lnTo>
                  <a:pt x="1323745" y="432816"/>
                </a:lnTo>
                <a:lnTo>
                  <a:pt x="1283379" y="375184"/>
                </a:lnTo>
                <a:lnTo>
                  <a:pt x="1265352" y="375184"/>
                </a:lnTo>
                <a:lnTo>
                  <a:pt x="1265352" y="432816"/>
                </a:lnTo>
                <a:lnTo>
                  <a:pt x="1252933" y="432816"/>
                </a:lnTo>
                <a:close/>
                <a:moveTo>
                  <a:pt x="782215" y="262749"/>
                </a:moveTo>
                <a:lnTo>
                  <a:pt x="806054" y="263524"/>
                </a:lnTo>
                <a:lnTo>
                  <a:pt x="806054" y="274714"/>
                </a:lnTo>
                <a:cubicBezTo>
                  <a:pt x="794884" y="274417"/>
                  <a:pt x="787243" y="274268"/>
                  <a:pt x="783133" y="274268"/>
                </a:cubicBezTo>
                <a:cubicBezTo>
                  <a:pt x="776033" y="274268"/>
                  <a:pt x="771200" y="276207"/>
                  <a:pt x="768635" y="280086"/>
                </a:cubicBezTo>
                <a:cubicBezTo>
                  <a:pt x="766071" y="283966"/>
                  <a:pt x="764788" y="292252"/>
                  <a:pt x="764788" y="304947"/>
                </a:cubicBezTo>
                <a:lnTo>
                  <a:pt x="764788" y="316345"/>
                </a:lnTo>
                <a:lnTo>
                  <a:pt x="801118" y="316345"/>
                </a:lnTo>
                <a:lnTo>
                  <a:pt x="801118" y="327864"/>
                </a:lnTo>
                <a:lnTo>
                  <a:pt x="764788" y="327864"/>
                </a:lnTo>
                <a:lnTo>
                  <a:pt x="764788" y="432816"/>
                </a:lnTo>
                <a:lnTo>
                  <a:pt x="752369" y="432816"/>
                </a:lnTo>
                <a:lnTo>
                  <a:pt x="752369" y="327864"/>
                </a:lnTo>
                <a:lnTo>
                  <a:pt x="736896" y="327864"/>
                </a:lnTo>
                <a:lnTo>
                  <a:pt x="736896" y="316345"/>
                </a:lnTo>
                <a:lnTo>
                  <a:pt x="752369" y="316345"/>
                </a:lnTo>
                <a:lnTo>
                  <a:pt x="752369" y="304722"/>
                </a:lnTo>
                <a:cubicBezTo>
                  <a:pt x="752369" y="288612"/>
                  <a:pt x="754647" y="277590"/>
                  <a:pt x="759202" y="271653"/>
                </a:cubicBezTo>
                <a:cubicBezTo>
                  <a:pt x="763757" y="265717"/>
                  <a:pt x="771428" y="262749"/>
                  <a:pt x="782215" y="262749"/>
                </a:cubicBezTo>
                <a:close/>
                <a:moveTo>
                  <a:pt x="972936" y="123673"/>
                </a:moveTo>
                <a:lnTo>
                  <a:pt x="999682" y="123673"/>
                </a:lnTo>
                <a:lnTo>
                  <a:pt x="999682" y="156591"/>
                </a:lnTo>
                <a:lnTo>
                  <a:pt x="972936" y="156591"/>
                </a:lnTo>
                <a:close/>
                <a:moveTo>
                  <a:pt x="252922" y="103327"/>
                </a:moveTo>
                <a:lnTo>
                  <a:pt x="226404" y="105842"/>
                </a:lnTo>
                <a:cubicBezTo>
                  <a:pt x="215889" y="106756"/>
                  <a:pt x="210631" y="112471"/>
                  <a:pt x="210631" y="122987"/>
                </a:cubicBezTo>
                <a:cubicBezTo>
                  <a:pt x="210631" y="133503"/>
                  <a:pt x="215279" y="138760"/>
                  <a:pt x="224576" y="138760"/>
                </a:cubicBezTo>
                <a:cubicBezTo>
                  <a:pt x="232196" y="138760"/>
                  <a:pt x="240273" y="137541"/>
                  <a:pt x="248807" y="135103"/>
                </a:cubicBezTo>
                <a:lnTo>
                  <a:pt x="252922" y="133731"/>
                </a:lnTo>
                <a:close/>
                <a:moveTo>
                  <a:pt x="972936" y="54407"/>
                </a:moveTo>
                <a:lnTo>
                  <a:pt x="999682" y="54407"/>
                </a:lnTo>
                <a:lnTo>
                  <a:pt x="999682" y="87325"/>
                </a:lnTo>
                <a:lnTo>
                  <a:pt x="972936" y="87325"/>
                </a:lnTo>
                <a:close/>
                <a:moveTo>
                  <a:pt x="296813" y="42291"/>
                </a:moveTo>
                <a:lnTo>
                  <a:pt x="321273" y="42291"/>
                </a:lnTo>
                <a:lnTo>
                  <a:pt x="345505" y="135331"/>
                </a:lnTo>
                <a:lnTo>
                  <a:pt x="351677" y="135331"/>
                </a:lnTo>
                <a:lnTo>
                  <a:pt x="375909" y="42291"/>
                </a:lnTo>
                <a:lnTo>
                  <a:pt x="400598" y="42291"/>
                </a:lnTo>
                <a:lnTo>
                  <a:pt x="357164" y="205740"/>
                </a:lnTo>
                <a:lnTo>
                  <a:pt x="332703" y="205740"/>
                </a:lnTo>
                <a:lnTo>
                  <a:pt x="346419" y="156591"/>
                </a:lnTo>
                <a:lnTo>
                  <a:pt x="326760" y="156591"/>
                </a:lnTo>
                <a:close/>
                <a:moveTo>
                  <a:pt x="238177" y="39777"/>
                </a:moveTo>
                <a:cubicBezTo>
                  <a:pt x="252122" y="39777"/>
                  <a:pt x="262180" y="42787"/>
                  <a:pt x="268352" y="48806"/>
                </a:cubicBezTo>
                <a:cubicBezTo>
                  <a:pt x="274525" y="54826"/>
                  <a:pt x="277611" y="64389"/>
                  <a:pt x="277611" y="77496"/>
                </a:cubicBezTo>
                <a:lnTo>
                  <a:pt x="277611" y="129616"/>
                </a:lnTo>
                <a:cubicBezTo>
                  <a:pt x="277763" y="132969"/>
                  <a:pt x="278639" y="135446"/>
                  <a:pt x="280240" y="137046"/>
                </a:cubicBezTo>
                <a:cubicBezTo>
                  <a:pt x="281840" y="138646"/>
                  <a:pt x="284316" y="139675"/>
                  <a:pt x="287669" y="140132"/>
                </a:cubicBezTo>
                <a:lnTo>
                  <a:pt x="286983" y="159106"/>
                </a:lnTo>
                <a:cubicBezTo>
                  <a:pt x="273877" y="159106"/>
                  <a:pt x="263742" y="156286"/>
                  <a:pt x="256580" y="150648"/>
                </a:cubicBezTo>
                <a:cubicBezTo>
                  <a:pt x="244388" y="156286"/>
                  <a:pt x="232119" y="159106"/>
                  <a:pt x="219775" y="159106"/>
                </a:cubicBezTo>
                <a:cubicBezTo>
                  <a:pt x="197067" y="159106"/>
                  <a:pt x="185714" y="146990"/>
                  <a:pt x="185714" y="122758"/>
                </a:cubicBezTo>
                <a:cubicBezTo>
                  <a:pt x="185714" y="111176"/>
                  <a:pt x="188800" y="102794"/>
                  <a:pt x="194972" y="97612"/>
                </a:cubicBezTo>
                <a:cubicBezTo>
                  <a:pt x="201144" y="92431"/>
                  <a:pt x="210631" y="89307"/>
                  <a:pt x="223433" y="88240"/>
                </a:cubicBezTo>
                <a:lnTo>
                  <a:pt x="252922" y="85725"/>
                </a:lnTo>
                <a:lnTo>
                  <a:pt x="252922" y="77496"/>
                </a:lnTo>
                <a:cubicBezTo>
                  <a:pt x="252922" y="71400"/>
                  <a:pt x="251588" y="67132"/>
                  <a:pt x="248921" y="64694"/>
                </a:cubicBezTo>
                <a:cubicBezTo>
                  <a:pt x="246254" y="62256"/>
                  <a:pt x="242330" y="61036"/>
                  <a:pt x="237149" y="61036"/>
                </a:cubicBezTo>
                <a:cubicBezTo>
                  <a:pt x="227395" y="61036"/>
                  <a:pt x="215203" y="61646"/>
                  <a:pt x="200573" y="62865"/>
                </a:cubicBezTo>
                <a:lnTo>
                  <a:pt x="193257" y="63322"/>
                </a:lnTo>
                <a:lnTo>
                  <a:pt x="192343" y="45720"/>
                </a:lnTo>
                <a:cubicBezTo>
                  <a:pt x="208955" y="41758"/>
                  <a:pt x="224233" y="39777"/>
                  <a:pt x="238177" y="39777"/>
                </a:cubicBezTo>
                <a:close/>
                <a:moveTo>
                  <a:pt x="651524" y="25375"/>
                </a:moveTo>
                <a:cubicBezTo>
                  <a:pt x="640551" y="25375"/>
                  <a:pt x="632665" y="29528"/>
                  <a:pt x="627864" y="37834"/>
                </a:cubicBezTo>
                <a:cubicBezTo>
                  <a:pt x="623063" y="46139"/>
                  <a:pt x="620663" y="60732"/>
                  <a:pt x="620663" y="81610"/>
                </a:cubicBezTo>
                <a:cubicBezTo>
                  <a:pt x="620663" y="102489"/>
                  <a:pt x="623140" y="116929"/>
                  <a:pt x="628093" y="124930"/>
                </a:cubicBezTo>
                <a:cubicBezTo>
                  <a:pt x="633046" y="132931"/>
                  <a:pt x="640894" y="136932"/>
                  <a:pt x="651638" y="136932"/>
                </a:cubicBezTo>
                <a:cubicBezTo>
                  <a:pt x="662383" y="136932"/>
                  <a:pt x="670155" y="132931"/>
                  <a:pt x="674956" y="124930"/>
                </a:cubicBezTo>
                <a:cubicBezTo>
                  <a:pt x="679756" y="116929"/>
                  <a:pt x="682157" y="102489"/>
                  <a:pt x="682157" y="81610"/>
                </a:cubicBezTo>
                <a:cubicBezTo>
                  <a:pt x="682157" y="60732"/>
                  <a:pt x="679794" y="46139"/>
                  <a:pt x="675070" y="37834"/>
                </a:cubicBezTo>
                <a:cubicBezTo>
                  <a:pt x="670346" y="29528"/>
                  <a:pt x="662497" y="25375"/>
                  <a:pt x="651524" y="25375"/>
                </a:cubicBezTo>
                <a:close/>
                <a:moveTo>
                  <a:pt x="855512" y="5715"/>
                </a:moveTo>
                <a:lnTo>
                  <a:pt x="945809" y="5715"/>
                </a:lnTo>
                <a:lnTo>
                  <a:pt x="945809" y="28118"/>
                </a:lnTo>
                <a:lnTo>
                  <a:pt x="875857" y="28118"/>
                </a:lnTo>
                <a:lnTo>
                  <a:pt x="871971" y="67894"/>
                </a:lnTo>
                <a:cubicBezTo>
                  <a:pt x="882334" y="63170"/>
                  <a:pt x="892545" y="60808"/>
                  <a:pt x="902603" y="60808"/>
                </a:cubicBezTo>
                <a:cubicBezTo>
                  <a:pt x="934912" y="60808"/>
                  <a:pt x="951066" y="75895"/>
                  <a:pt x="951066" y="106071"/>
                </a:cubicBezTo>
                <a:cubicBezTo>
                  <a:pt x="951066" y="123139"/>
                  <a:pt x="946609" y="136246"/>
                  <a:pt x="937693" y="145390"/>
                </a:cubicBezTo>
                <a:cubicBezTo>
                  <a:pt x="928778" y="154534"/>
                  <a:pt x="916167" y="159106"/>
                  <a:pt x="899860" y="159106"/>
                </a:cubicBezTo>
                <a:cubicBezTo>
                  <a:pt x="893002" y="159106"/>
                  <a:pt x="885230" y="158458"/>
                  <a:pt x="876543" y="157163"/>
                </a:cubicBezTo>
                <a:cubicBezTo>
                  <a:pt x="867856" y="155867"/>
                  <a:pt x="860922" y="154610"/>
                  <a:pt x="855740" y="153391"/>
                </a:cubicBezTo>
                <a:lnTo>
                  <a:pt x="847968" y="151333"/>
                </a:lnTo>
                <a:lnTo>
                  <a:pt x="850711" y="132131"/>
                </a:lnTo>
                <a:cubicBezTo>
                  <a:pt x="868694" y="135179"/>
                  <a:pt x="884087" y="136703"/>
                  <a:pt x="896888" y="136703"/>
                </a:cubicBezTo>
                <a:cubicBezTo>
                  <a:pt x="905727" y="136703"/>
                  <a:pt x="912585" y="134265"/>
                  <a:pt x="917462" y="129388"/>
                </a:cubicBezTo>
                <a:cubicBezTo>
                  <a:pt x="922339" y="124511"/>
                  <a:pt x="924777" y="117577"/>
                  <a:pt x="924777" y="108585"/>
                </a:cubicBezTo>
                <a:cubicBezTo>
                  <a:pt x="924777" y="99594"/>
                  <a:pt x="922644" y="93117"/>
                  <a:pt x="918377" y="89154"/>
                </a:cubicBezTo>
                <a:cubicBezTo>
                  <a:pt x="914109" y="85192"/>
                  <a:pt x="908547" y="83211"/>
                  <a:pt x="901689" y="83211"/>
                </a:cubicBezTo>
                <a:cubicBezTo>
                  <a:pt x="889344" y="83211"/>
                  <a:pt x="879286" y="84735"/>
                  <a:pt x="871513" y="87783"/>
                </a:cubicBezTo>
                <a:lnTo>
                  <a:pt x="867399" y="89383"/>
                </a:lnTo>
                <a:lnTo>
                  <a:pt x="851397" y="85954"/>
                </a:lnTo>
                <a:close/>
                <a:moveTo>
                  <a:pt x="780607" y="5715"/>
                </a:moveTo>
                <a:lnTo>
                  <a:pt x="803924" y="5715"/>
                </a:lnTo>
                <a:lnTo>
                  <a:pt x="803924" y="156591"/>
                </a:lnTo>
                <a:lnTo>
                  <a:pt x="778550" y="156591"/>
                </a:lnTo>
                <a:lnTo>
                  <a:pt x="778550" y="34519"/>
                </a:lnTo>
                <a:lnTo>
                  <a:pt x="743117" y="57379"/>
                </a:lnTo>
                <a:lnTo>
                  <a:pt x="731458" y="38405"/>
                </a:lnTo>
                <a:close/>
                <a:moveTo>
                  <a:pt x="651524" y="3201"/>
                </a:moveTo>
                <a:cubicBezTo>
                  <a:pt x="670574" y="3201"/>
                  <a:pt x="684824" y="9297"/>
                  <a:pt x="694272" y="21489"/>
                </a:cubicBezTo>
                <a:cubicBezTo>
                  <a:pt x="703721" y="33681"/>
                  <a:pt x="708446" y="53836"/>
                  <a:pt x="708446" y="81953"/>
                </a:cubicBezTo>
                <a:cubicBezTo>
                  <a:pt x="708446" y="110071"/>
                  <a:pt x="703683" y="129959"/>
                  <a:pt x="694158" y="141618"/>
                </a:cubicBezTo>
                <a:cubicBezTo>
                  <a:pt x="684633" y="153277"/>
                  <a:pt x="670384" y="159106"/>
                  <a:pt x="651410" y="159106"/>
                </a:cubicBezTo>
                <a:cubicBezTo>
                  <a:pt x="632436" y="159106"/>
                  <a:pt x="618187" y="153315"/>
                  <a:pt x="608662" y="141732"/>
                </a:cubicBezTo>
                <a:cubicBezTo>
                  <a:pt x="599137" y="130150"/>
                  <a:pt x="594374" y="110300"/>
                  <a:pt x="594374" y="82182"/>
                </a:cubicBezTo>
                <a:cubicBezTo>
                  <a:pt x="594374" y="54064"/>
                  <a:pt x="599137" y="33871"/>
                  <a:pt x="608662" y="21603"/>
                </a:cubicBezTo>
                <a:cubicBezTo>
                  <a:pt x="618187" y="9335"/>
                  <a:pt x="632474" y="3201"/>
                  <a:pt x="651524" y="3201"/>
                </a:cubicBezTo>
                <a:close/>
                <a:moveTo>
                  <a:pt x="525870" y="3201"/>
                </a:moveTo>
                <a:cubicBezTo>
                  <a:pt x="557417" y="3201"/>
                  <a:pt x="573191" y="17221"/>
                  <a:pt x="573191" y="45263"/>
                </a:cubicBezTo>
                <a:cubicBezTo>
                  <a:pt x="573191" y="56236"/>
                  <a:pt x="570790" y="65761"/>
                  <a:pt x="565990" y="73838"/>
                </a:cubicBezTo>
                <a:cubicBezTo>
                  <a:pt x="561189" y="81915"/>
                  <a:pt x="552617" y="91669"/>
                  <a:pt x="540272" y="103099"/>
                </a:cubicBezTo>
                <a:lnTo>
                  <a:pt x="508040" y="134417"/>
                </a:lnTo>
                <a:lnTo>
                  <a:pt x="576162" y="134417"/>
                </a:lnTo>
                <a:lnTo>
                  <a:pt x="576162" y="156591"/>
                </a:lnTo>
                <a:lnTo>
                  <a:pt x="479007" y="156591"/>
                </a:lnTo>
                <a:lnTo>
                  <a:pt x="479007" y="134874"/>
                </a:lnTo>
                <a:lnTo>
                  <a:pt x="516269" y="96469"/>
                </a:lnTo>
                <a:cubicBezTo>
                  <a:pt x="527547" y="84887"/>
                  <a:pt x="535472" y="75819"/>
                  <a:pt x="540044" y="69266"/>
                </a:cubicBezTo>
                <a:cubicBezTo>
                  <a:pt x="544616" y="62713"/>
                  <a:pt x="546902" y="55512"/>
                  <a:pt x="546902" y="47663"/>
                </a:cubicBezTo>
                <a:cubicBezTo>
                  <a:pt x="546902" y="39815"/>
                  <a:pt x="544692" y="34214"/>
                  <a:pt x="540272" y="30861"/>
                </a:cubicBezTo>
                <a:cubicBezTo>
                  <a:pt x="535853" y="27508"/>
                  <a:pt x="528614" y="25832"/>
                  <a:pt x="518555" y="25832"/>
                </a:cubicBezTo>
                <a:cubicBezTo>
                  <a:pt x="509106" y="25832"/>
                  <a:pt x="498667" y="26899"/>
                  <a:pt x="487237" y="29032"/>
                </a:cubicBezTo>
                <a:lnTo>
                  <a:pt x="481522" y="29947"/>
                </a:lnTo>
                <a:lnTo>
                  <a:pt x="479922" y="9830"/>
                </a:lnTo>
                <a:cubicBezTo>
                  <a:pt x="494705" y="5410"/>
                  <a:pt x="510021" y="3201"/>
                  <a:pt x="525870" y="3201"/>
                </a:cubicBezTo>
                <a:close/>
                <a:moveTo>
                  <a:pt x="5501" y="0"/>
                </a:moveTo>
                <a:lnTo>
                  <a:pt x="49620" y="0"/>
                </a:lnTo>
                <a:lnTo>
                  <a:pt x="84596" y="122301"/>
                </a:lnTo>
                <a:lnTo>
                  <a:pt x="119572" y="0"/>
                </a:lnTo>
                <a:lnTo>
                  <a:pt x="163920" y="0"/>
                </a:lnTo>
                <a:lnTo>
                  <a:pt x="163920" y="156591"/>
                </a:lnTo>
                <a:lnTo>
                  <a:pt x="138317" y="156591"/>
                </a:lnTo>
                <a:lnTo>
                  <a:pt x="138317" y="28118"/>
                </a:lnTo>
                <a:lnTo>
                  <a:pt x="134888" y="28118"/>
                </a:lnTo>
                <a:lnTo>
                  <a:pt x="97855" y="150190"/>
                </a:lnTo>
                <a:lnTo>
                  <a:pt x="71337" y="150190"/>
                </a:lnTo>
                <a:lnTo>
                  <a:pt x="34304" y="28118"/>
                </a:lnTo>
                <a:lnTo>
                  <a:pt x="30875" y="28118"/>
                </a:lnTo>
                <a:lnTo>
                  <a:pt x="30875" y="156591"/>
                </a:lnTo>
                <a:lnTo>
                  <a:pt x="5501" y="156591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 To Outline"/>
          <p:cNvSpPr/>
          <p:nvPr/>
        </p:nvSpPr>
        <p:spPr>
          <a:xfrm>
            <a:off x="4170411" y="4813071"/>
            <a:ext cx="1875639" cy="765877"/>
          </a:xfrm>
          <a:custGeom>
            <a:avLst/>
            <a:gdLst/>
            <a:ahLst/>
            <a:cxnLst/>
            <a:rect l="l" t="t" r="r" b="b"/>
            <a:pathLst>
              <a:path w="1875639" h="765877">
                <a:moveTo>
                  <a:pt x="1670653" y="653974"/>
                </a:moveTo>
                <a:lnTo>
                  <a:pt x="1631441" y="658235"/>
                </a:lnTo>
                <a:cubicBezTo>
                  <a:pt x="1623504" y="659071"/>
                  <a:pt x="1617941" y="661284"/>
                  <a:pt x="1614751" y="664873"/>
                </a:cubicBezTo>
                <a:cubicBezTo>
                  <a:pt x="1611561" y="668463"/>
                  <a:pt x="1609966" y="674046"/>
                  <a:pt x="1609966" y="681622"/>
                </a:cubicBezTo>
                <a:cubicBezTo>
                  <a:pt x="1609966" y="689198"/>
                  <a:pt x="1611602" y="694955"/>
                  <a:pt x="1614872" y="698892"/>
                </a:cubicBezTo>
                <a:cubicBezTo>
                  <a:pt x="1618143" y="702829"/>
                  <a:pt x="1622849" y="704798"/>
                  <a:pt x="1628990" y="704798"/>
                </a:cubicBezTo>
                <a:cubicBezTo>
                  <a:pt x="1635131" y="704798"/>
                  <a:pt x="1641771" y="704033"/>
                  <a:pt x="1648911" y="702503"/>
                </a:cubicBezTo>
                <a:cubicBezTo>
                  <a:pt x="1656050" y="700973"/>
                  <a:pt x="1661704" y="699464"/>
                  <a:pt x="1665873" y="697976"/>
                </a:cubicBezTo>
                <a:lnTo>
                  <a:pt x="1670653" y="696268"/>
                </a:lnTo>
                <a:close/>
                <a:moveTo>
                  <a:pt x="1532625" y="607329"/>
                </a:moveTo>
                <a:cubicBezTo>
                  <a:pt x="1509479" y="607329"/>
                  <a:pt x="1497906" y="621504"/>
                  <a:pt x="1497906" y="649855"/>
                </a:cubicBezTo>
                <a:lnTo>
                  <a:pt x="1564650" y="649855"/>
                </a:lnTo>
                <a:cubicBezTo>
                  <a:pt x="1564650" y="634854"/>
                  <a:pt x="1562112" y="624015"/>
                  <a:pt x="1557037" y="617341"/>
                </a:cubicBezTo>
                <a:cubicBezTo>
                  <a:pt x="1551961" y="610666"/>
                  <a:pt x="1543824" y="607329"/>
                  <a:pt x="1532625" y="607329"/>
                </a:cubicBezTo>
                <a:close/>
                <a:moveTo>
                  <a:pt x="1046849" y="607329"/>
                </a:moveTo>
                <a:cubicBezTo>
                  <a:pt x="1023704" y="607329"/>
                  <a:pt x="1012131" y="621504"/>
                  <a:pt x="1012131" y="649855"/>
                </a:cubicBezTo>
                <a:lnTo>
                  <a:pt x="1078875" y="649855"/>
                </a:lnTo>
                <a:cubicBezTo>
                  <a:pt x="1078875" y="634854"/>
                  <a:pt x="1076337" y="624015"/>
                  <a:pt x="1071261" y="617341"/>
                </a:cubicBezTo>
                <a:cubicBezTo>
                  <a:pt x="1066186" y="610666"/>
                  <a:pt x="1058048" y="607329"/>
                  <a:pt x="1046849" y="607329"/>
                </a:cubicBezTo>
                <a:close/>
                <a:moveTo>
                  <a:pt x="748104" y="607329"/>
                </a:moveTo>
                <a:cubicBezTo>
                  <a:pt x="742698" y="607329"/>
                  <a:pt x="736820" y="608314"/>
                  <a:pt x="730469" y="610284"/>
                </a:cubicBezTo>
                <a:cubicBezTo>
                  <a:pt x="724119" y="612255"/>
                  <a:pt x="719216" y="614176"/>
                  <a:pt x="715761" y="616048"/>
                </a:cubicBezTo>
                <a:lnTo>
                  <a:pt x="711592" y="618309"/>
                </a:lnTo>
                <a:lnTo>
                  <a:pt x="711592" y="702066"/>
                </a:lnTo>
                <a:cubicBezTo>
                  <a:pt x="721608" y="703887"/>
                  <a:pt x="730714" y="704798"/>
                  <a:pt x="738910" y="704798"/>
                </a:cubicBezTo>
                <a:cubicBezTo>
                  <a:pt x="752435" y="704798"/>
                  <a:pt x="761976" y="701034"/>
                  <a:pt x="767533" y="693507"/>
                </a:cubicBezTo>
                <a:cubicBezTo>
                  <a:pt x="773090" y="685980"/>
                  <a:pt x="775868" y="673290"/>
                  <a:pt x="775868" y="655438"/>
                </a:cubicBezTo>
                <a:cubicBezTo>
                  <a:pt x="775868" y="637586"/>
                  <a:pt x="773533" y="625105"/>
                  <a:pt x="768864" y="617994"/>
                </a:cubicBezTo>
                <a:cubicBezTo>
                  <a:pt x="764194" y="610884"/>
                  <a:pt x="757274" y="607329"/>
                  <a:pt x="748104" y="607329"/>
                </a:cubicBezTo>
                <a:close/>
                <a:moveTo>
                  <a:pt x="618878" y="607329"/>
                </a:moveTo>
                <a:cubicBezTo>
                  <a:pt x="605276" y="607329"/>
                  <a:pt x="596056" y="610509"/>
                  <a:pt x="591216" y="616869"/>
                </a:cubicBezTo>
                <a:cubicBezTo>
                  <a:pt x="586376" y="623230"/>
                  <a:pt x="583956" y="635583"/>
                  <a:pt x="583956" y="653931"/>
                </a:cubicBezTo>
                <a:cubicBezTo>
                  <a:pt x="583956" y="664563"/>
                  <a:pt x="584318" y="672737"/>
                  <a:pt x="585042" y="678452"/>
                </a:cubicBezTo>
                <a:cubicBezTo>
                  <a:pt x="585766" y="684167"/>
                  <a:pt x="587336" y="689200"/>
                  <a:pt x="589753" y="693550"/>
                </a:cubicBezTo>
                <a:cubicBezTo>
                  <a:pt x="592170" y="697901"/>
                  <a:pt x="595601" y="700863"/>
                  <a:pt x="600047" y="702437"/>
                </a:cubicBezTo>
                <a:cubicBezTo>
                  <a:pt x="604495" y="704011"/>
                  <a:pt x="610772" y="704798"/>
                  <a:pt x="618876" y="704798"/>
                </a:cubicBezTo>
                <a:cubicBezTo>
                  <a:pt x="626981" y="704798"/>
                  <a:pt x="633257" y="704011"/>
                  <a:pt x="637705" y="702437"/>
                </a:cubicBezTo>
                <a:cubicBezTo>
                  <a:pt x="642154" y="700863"/>
                  <a:pt x="645586" y="697900"/>
                  <a:pt x="648003" y="693548"/>
                </a:cubicBezTo>
                <a:cubicBezTo>
                  <a:pt x="650420" y="689197"/>
                  <a:pt x="651997" y="684117"/>
                  <a:pt x="652732" y="678311"/>
                </a:cubicBezTo>
                <a:cubicBezTo>
                  <a:pt x="653468" y="672504"/>
                  <a:pt x="653836" y="664378"/>
                  <a:pt x="653836" y="653931"/>
                </a:cubicBezTo>
                <a:cubicBezTo>
                  <a:pt x="653836" y="635614"/>
                  <a:pt x="651410" y="623268"/>
                  <a:pt x="646558" y="616892"/>
                </a:cubicBezTo>
                <a:cubicBezTo>
                  <a:pt x="641707" y="610517"/>
                  <a:pt x="632480" y="607329"/>
                  <a:pt x="618878" y="607329"/>
                </a:cubicBezTo>
                <a:close/>
                <a:moveTo>
                  <a:pt x="456300" y="607329"/>
                </a:moveTo>
                <a:cubicBezTo>
                  <a:pt x="433154" y="607329"/>
                  <a:pt x="421581" y="621504"/>
                  <a:pt x="421581" y="649855"/>
                </a:cubicBezTo>
                <a:lnTo>
                  <a:pt x="488325" y="649855"/>
                </a:lnTo>
                <a:cubicBezTo>
                  <a:pt x="488325" y="634854"/>
                  <a:pt x="485787" y="624015"/>
                  <a:pt x="480711" y="617341"/>
                </a:cubicBezTo>
                <a:cubicBezTo>
                  <a:pt x="475636" y="610666"/>
                  <a:pt x="467499" y="607329"/>
                  <a:pt x="456300" y="607329"/>
                </a:cubicBezTo>
                <a:close/>
                <a:moveTo>
                  <a:pt x="218175" y="607329"/>
                </a:moveTo>
                <a:cubicBezTo>
                  <a:pt x="195029" y="607329"/>
                  <a:pt x="183456" y="621504"/>
                  <a:pt x="183456" y="649855"/>
                </a:cubicBezTo>
                <a:lnTo>
                  <a:pt x="250200" y="649855"/>
                </a:lnTo>
                <a:cubicBezTo>
                  <a:pt x="250200" y="634854"/>
                  <a:pt x="247662" y="624015"/>
                  <a:pt x="242587" y="617341"/>
                </a:cubicBezTo>
                <a:cubicBezTo>
                  <a:pt x="237511" y="610666"/>
                  <a:pt x="229374" y="607329"/>
                  <a:pt x="218175" y="607329"/>
                </a:cubicBezTo>
                <a:close/>
                <a:moveTo>
                  <a:pt x="288357" y="597828"/>
                </a:moveTo>
                <a:lnTo>
                  <a:pt x="301569" y="597828"/>
                </a:lnTo>
                <a:lnTo>
                  <a:pt x="333191" y="702780"/>
                </a:lnTo>
                <a:lnTo>
                  <a:pt x="339567" y="702780"/>
                </a:lnTo>
                <a:lnTo>
                  <a:pt x="372085" y="597828"/>
                </a:lnTo>
                <a:lnTo>
                  <a:pt x="384426" y="597828"/>
                </a:lnTo>
                <a:lnTo>
                  <a:pt x="349065" y="714299"/>
                </a:lnTo>
                <a:lnTo>
                  <a:pt x="323690" y="714299"/>
                </a:lnTo>
                <a:close/>
                <a:moveTo>
                  <a:pt x="1767054" y="595809"/>
                </a:moveTo>
                <a:cubicBezTo>
                  <a:pt x="1781689" y="595809"/>
                  <a:pt x="1791369" y="599769"/>
                  <a:pt x="1796093" y="607689"/>
                </a:cubicBezTo>
                <a:cubicBezTo>
                  <a:pt x="1800280" y="604830"/>
                  <a:pt x="1806361" y="602135"/>
                  <a:pt x="1814337" y="599605"/>
                </a:cubicBezTo>
                <a:cubicBezTo>
                  <a:pt x="1822313" y="597074"/>
                  <a:pt x="1829725" y="595809"/>
                  <a:pt x="1836573" y="595809"/>
                </a:cubicBezTo>
                <a:cubicBezTo>
                  <a:pt x="1852404" y="595809"/>
                  <a:pt x="1862872" y="599839"/>
                  <a:pt x="1867979" y="607898"/>
                </a:cubicBezTo>
                <a:cubicBezTo>
                  <a:pt x="1873086" y="615958"/>
                  <a:pt x="1875639" y="631227"/>
                  <a:pt x="1875639" y="653706"/>
                </a:cubicBezTo>
                <a:lnTo>
                  <a:pt x="1875639" y="714299"/>
                </a:lnTo>
                <a:lnTo>
                  <a:pt x="1863216" y="714299"/>
                </a:lnTo>
                <a:lnTo>
                  <a:pt x="1863216" y="654156"/>
                </a:lnTo>
                <a:cubicBezTo>
                  <a:pt x="1863216" y="634856"/>
                  <a:pt x="1861572" y="622226"/>
                  <a:pt x="1858285" y="616267"/>
                </a:cubicBezTo>
                <a:cubicBezTo>
                  <a:pt x="1854998" y="610308"/>
                  <a:pt x="1847760" y="607329"/>
                  <a:pt x="1836573" y="607329"/>
                </a:cubicBezTo>
                <a:cubicBezTo>
                  <a:pt x="1830387" y="607329"/>
                  <a:pt x="1824163" y="608239"/>
                  <a:pt x="1817901" y="610059"/>
                </a:cubicBezTo>
                <a:cubicBezTo>
                  <a:pt x="1811640" y="611880"/>
                  <a:pt x="1806831" y="613735"/>
                  <a:pt x="1803476" y="615626"/>
                </a:cubicBezTo>
                <a:lnTo>
                  <a:pt x="1800287" y="617123"/>
                </a:lnTo>
                <a:cubicBezTo>
                  <a:pt x="1802980" y="623507"/>
                  <a:pt x="1804326" y="635701"/>
                  <a:pt x="1804326" y="653706"/>
                </a:cubicBezTo>
                <a:lnTo>
                  <a:pt x="1804326" y="714299"/>
                </a:lnTo>
                <a:lnTo>
                  <a:pt x="1791903" y="714299"/>
                </a:lnTo>
                <a:lnTo>
                  <a:pt x="1791903" y="654156"/>
                </a:lnTo>
                <a:cubicBezTo>
                  <a:pt x="1791903" y="634856"/>
                  <a:pt x="1790259" y="622226"/>
                  <a:pt x="1786971" y="616267"/>
                </a:cubicBezTo>
                <a:cubicBezTo>
                  <a:pt x="1783682" y="610308"/>
                  <a:pt x="1776446" y="607329"/>
                  <a:pt x="1765261" y="607329"/>
                </a:cubicBezTo>
                <a:cubicBezTo>
                  <a:pt x="1759553" y="607329"/>
                  <a:pt x="1753706" y="608241"/>
                  <a:pt x="1747719" y="610067"/>
                </a:cubicBezTo>
                <a:cubicBezTo>
                  <a:pt x="1741733" y="611892"/>
                  <a:pt x="1737308" y="613622"/>
                  <a:pt x="1734446" y="615258"/>
                </a:cubicBezTo>
                <a:lnTo>
                  <a:pt x="1730767" y="617534"/>
                </a:lnTo>
                <a:lnTo>
                  <a:pt x="1730767" y="714299"/>
                </a:lnTo>
                <a:lnTo>
                  <a:pt x="1718348" y="714299"/>
                </a:lnTo>
                <a:lnTo>
                  <a:pt x="1718348" y="597828"/>
                </a:lnTo>
                <a:lnTo>
                  <a:pt x="1730767" y="597828"/>
                </a:lnTo>
                <a:lnTo>
                  <a:pt x="1730767" y="606568"/>
                </a:lnTo>
                <a:cubicBezTo>
                  <a:pt x="1729827" y="606165"/>
                  <a:pt x="1730509" y="605311"/>
                  <a:pt x="1732814" y="604005"/>
                </a:cubicBezTo>
                <a:cubicBezTo>
                  <a:pt x="1735119" y="602699"/>
                  <a:pt x="1739621" y="601006"/>
                  <a:pt x="1746321" y="598928"/>
                </a:cubicBezTo>
                <a:cubicBezTo>
                  <a:pt x="1753020" y="596849"/>
                  <a:pt x="1759932" y="595809"/>
                  <a:pt x="1767054" y="595809"/>
                </a:cubicBezTo>
                <a:close/>
                <a:moveTo>
                  <a:pt x="1648046" y="595809"/>
                </a:moveTo>
                <a:cubicBezTo>
                  <a:pt x="1671397" y="595809"/>
                  <a:pt x="1683072" y="608156"/>
                  <a:pt x="1683072" y="632850"/>
                </a:cubicBezTo>
                <a:lnTo>
                  <a:pt x="1683072" y="697533"/>
                </a:lnTo>
                <a:cubicBezTo>
                  <a:pt x="1683524" y="701607"/>
                  <a:pt x="1689131" y="704102"/>
                  <a:pt x="1699892" y="705016"/>
                </a:cubicBezTo>
                <a:lnTo>
                  <a:pt x="1699270" y="716092"/>
                </a:lnTo>
                <a:cubicBezTo>
                  <a:pt x="1686128" y="716092"/>
                  <a:pt x="1677443" y="712953"/>
                  <a:pt x="1673214" y="706673"/>
                </a:cubicBezTo>
                <a:cubicBezTo>
                  <a:pt x="1658817" y="713103"/>
                  <a:pt x="1643998" y="716317"/>
                  <a:pt x="1628758" y="716317"/>
                </a:cubicBezTo>
                <a:cubicBezTo>
                  <a:pt x="1618814" y="716317"/>
                  <a:pt x="1611051" y="713324"/>
                  <a:pt x="1605469" y="707336"/>
                </a:cubicBezTo>
                <a:cubicBezTo>
                  <a:pt x="1599888" y="701348"/>
                  <a:pt x="1597097" y="692955"/>
                  <a:pt x="1597097" y="682156"/>
                </a:cubicBezTo>
                <a:cubicBezTo>
                  <a:pt x="1597097" y="671357"/>
                  <a:pt x="1599742" y="663070"/>
                  <a:pt x="1605034" y="657296"/>
                </a:cubicBezTo>
                <a:cubicBezTo>
                  <a:pt x="1610325" y="651521"/>
                  <a:pt x="1618673" y="648080"/>
                  <a:pt x="1630080" y="646973"/>
                </a:cubicBezTo>
                <a:lnTo>
                  <a:pt x="1670653" y="642701"/>
                </a:lnTo>
                <a:lnTo>
                  <a:pt x="1670653" y="632850"/>
                </a:lnTo>
                <a:cubicBezTo>
                  <a:pt x="1670653" y="623927"/>
                  <a:pt x="1668805" y="617518"/>
                  <a:pt x="1665111" y="613622"/>
                </a:cubicBezTo>
                <a:cubicBezTo>
                  <a:pt x="1661416" y="609727"/>
                  <a:pt x="1655728" y="607779"/>
                  <a:pt x="1648046" y="607779"/>
                </a:cubicBezTo>
                <a:cubicBezTo>
                  <a:pt x="1639714" y="607779"/>
                  <a:pt x="1627998" y="608750"/>
                  <a:pt x="1612899" y="610693"/>
                </a:cubicBezTo>
                <a:lnTo>
                  <a:pt x="1603594" y="611590"/>
                </a:lnTo>
                <a:lnTo>
                  <a:pt x="1602701" y="600210"/>
                </a:lnTo>
                <a:cubicBezTo>
                  <a:pt x="1620837" y="597276"/>
                  <a:pt x="1635952" y="595809"/>
                  <a:pt x="1648046" y="595809"/>
                </a:cubicBezTo>
                <a:close/>
                <a:moveTo>
                  <a:pt x="1532625" y="595809"/>
                </a:moveTo>
                <a:cubicBezTo>
                  <a:pt x="1547564" y="595809"/>
                  <a:pt x="1558782" y="600306"/>
                  <a:pt x="1566277" y="609299"/>
                </a:cubicBezTo>
                <a:cubicBezTo>
                  <a:pt x="1573772" y="618291"/>
                  <a:pt x="1577519" y="632421"/>
                  <a:pt x="1577519" y="651688"/>
                </a:cubicBezTo>
                <a:lnTo>
                  <a:pt x="1577519" y="661375"/>
                </a:lnTo>
                <a:lnTo>
                  <a:pt x="1497906" y="661375"/>
                </a:lnTo>
                <a:cubicBezTo>
                  <a:pt x="1497906" y="675674"/>
                  <a:pt x="1500278" y="686486"/>
                  <a:pt x="1505023" y="693811"/>
                </a:cubicBezTo>
                <a:cubicBezTo>
                  <a:pt x="1509767" y="701136"/>
                  <a:pt x="1517858" y="704798"/>
                  <a:pt x="1529294" y="704798"/>
                </a:cubicBezTo>
                <a:cubicBezTo>
                  <a:pt x="1540730" y="704798"/>
                  <a:pt x="1552120" y="704288"/>
                  <a:pt x="1563464" y="703269"/>
                </a:cubicBezTo>
                <a:lnTo>
                  <a:pt x="1572644" y="702551"/>
                </a:lnTo>
                <a:lnTo>
                  <a:pt x="1573258" y="714121"/>
                </a:lnTo>
                <a:cubicBezTo>
                  <a:pt x="1555108" y="715585"/>
                  <a:pt x="1540505" y="716317"/>
                  <a:pt x="1529449" y="716317"/>
                </a:cubicBezTo>
                <a:cubicBezTo>
                  <a:pt x="1512780" y="716160"/>
                  <a:pt x="1501211" y="711072"/>
                  <a:pt x="1494741" y="701053"/>
                </a:cubicBezTo>
                <a:cubicBezTo>
                  <a:pt x="1488271" y="691034"/>
                  <a:pt x="1485036" y="675999"/>
                  <a:pt x="1485036" y="655949"/>
                </a:cubicBezTo>
                <a:cubicBezTo>
                  <a:pt x="1485036" y="615856"/>
                  <a:pt x="1500899" y="595809"/>
                  <a:pt x="1532625" y="595809"/>
                </a:cubicBezTo>
                <a:close/>
                <a:moveTo>
                  <a:pt x="1169559" y="595809"/>
                </a:moveTo>
                <a:cubicBezTo>
                  <a:pt x="1184117" y="595809"/>
                  <a:pt x="1193949" y="599839"/>
                  <a:pt x="1199056" y="607898"/>
                </a:cubicBezTo>
                <a:cubicBezTo>
                  <a:pt x="1204163" y="615958"/>
                  <a:pt x="1206716" y="631227"/>
                  <a:pt x="1206716" y="653706"/>
                </a:cubicBezTo>
                <a:lnTo>
                  <a:pt x="1206716" y="714299"/>
                </a:lnTo>
                <a:lnTo>
                  <a:pt x="1194297" y="714299"/>
                </a:lnTo>
                <a:lnTo>
                  <a:pt x="1194297" y="654156"/>
                </a:lnTo>
                <a:cubicBezTo>
                  <a:pt x="1194297" y="634856"/>
                  <a:pt x="1192652" y="622226"/>
                  <a:pt x="1189364" y="616267"/>
                </a:cubicBezTo>
                <a:cubicBezTo>
                  <a:pt x="1186075" y="610308"/>
                  <a:pt x="1178839" y="607329"/>
                  <a:pt x="1167654" y="607329"/>
                </a:cubicBezTo>
                <a:cubicBezTo>
                  <a:pt x="1161910" y="607329"/>
                  <a:pt x="1155871" y="608239"/>
                  <a:pt x="1149537" y="610059"/>
                </a:cubicBezTo>
                <a:cubicBezTo>
                  <a:pt x="1143203" y="611880"/>
                  <a:pt x="1138311" y="613652"/>
                  <a:pt x="1134861" y="615376"/>
                </a:cubicBezTo>
                <a:lnTo>
                  <a:pt x="1130692" y="617634"/>
                </a:lnTo>
                <a:lnTo>
                  <a:pt x="1130692" y="714299"/>
                </a:lnTo>
                <a:lnTo>
                  <a:pt x="1118273" y="714299"/>
                </a:lnTo>
                <a:lnTo>
                  <a:pt x="1118273" y="597828"/>
                </a:lnTo>
                <a:lnTo>
                  <a:pt x="1130692" y="597828"/>
                </a:lnTo>
                <a:lnTo>
                  <a:pt x="1130692" y="606568"/>
                </a:lnTo>
                <a:cubicBezTo>
                  <a:pt x="1142046" y="599396"/>
                  <a:pt x="1155002" y="595809"/>
                  <a:pt x="1169559" y="595809"/>
                </a:cubicBezTo>
                <a:close/>
                <a:moveTo>
                  <a:pt x="1046849" y="595809"/>
                </a:moveTo>
                <a:cubicBezTo>
                  <a:pt x="1061789" y="595809"/>
                  <a:pt x="1073007" y="600306"/>
                  <a:pt x="1080502" y="609299"/>
                </a:cubicBezTo>
                <a:cubicBezTo>
                  <a:pt x="1087997" y="618291"/>
                  <a:pt x="1091744" y="632421"/>
                  <a:pt x="1091744" y="651688"/>
                </a:cubicBezTo>
                <a:lnTo>
                  <a:pt x="1091744" y="661375"/>
                </a:lnTo>
                <a:lnTo>
                  <a:pt x="1012131" y="661375"/>
                </a:lnTo>
                <a:cubicBezTo>
                  <a:pt x="1012131" y="675674"/>
                  <a:pt x="1014503" y="686486"/>
                  <a:pt x="1019248" y="693811"/>
                </a:cubicBezTo>
                <a:cubicBezTo>
                  <a:pt x="1023992" y="701136"/>
                  <a:pt x="1032083" y="704798"/>
                  <a:pt x="1043519" y="704798"/>
                </a:cubicBezTo>
                <a:cubicBezTo>
                  <a:pt x="1054955" y="704798"/>
                  <a:pt x="1066345" y="704288"/>
                  <a:pt x="1077689" y="703269"/>
                </a:cubicBezTo>
                <a:lnTo>
                  <a:pt x="1086869" y="702551"/>
                </a:lnTo>
                <a:lnTo>
                  <a:pt x="1087483" y="714121"/>
                </a:lnTo>
                <a:cubicBezTo>
                  <a:pt x="1069333" y="715585"/>
                  <a:pt x="1054730" y="716317"/>
                  <a:pt x="1043674" y="716317"/>
                </a:cubicBezTo>
                <a:cubicBezTo>
                  <a:pt x="1027005" y="716160"/>
                  <a:pt x="1015436" y="711072"/>
                  <a:pt x="1008966" y="701053"/>
                </a:cubicBezTo>
                <a:cubicBezTo>
                  <a:pt x="1002496" y="691034"/>
                  <a:pt x="999261" y="675999"/>
                  <a:pt x="999261" y="655949"/>
                </a:cubicBezTo>
                <a:cubicBezTo>
                  <a:pt x="999261" y="615856"/>
                  <a:pt x="1015124" y="595809"/>
                  <a:pt x="1046849" y="595809"/>
                </a:cubicBezTo>
                <a:close/>
                <a:moveTo>
                  <a:pt x="862179" y="595809"/>
                </a:moveTo>
                <a:cubicBezTo>
                  <a:pt x="876814" y="595809"/>
                  <a:pt x="886494" y="599769"/>
                  <a:pt x="891218" y="607689"/>
                </a:cubicBezTo>
                <a:cubicBezTo>
                  <a:pt x="895404" y="604830"/>
                  <a:pt x="901486" y="602135"/>
                  <a:pt x="909462" y="599605"/>
                </a:cubicBezTo>
                <a:cubicBezTo>
                  <a:pt x="917438" y="597074"/>
                  <a:pt x="924850" y="595809"/>
                  <a:pt x="931698" y="595809"/>
                </a:cubicBezTo>
                <a:cubicBezTo>
                  <a:pt x="947529" y="595809"/>
                  <a:pt x="957997" y="599839"/>
                  <a:pt x="963104" y="607898"/>
                </a:cubicBezTo>
                <a:cubicBezTo>
                  <a:pt x="968210" y="615958"/>
                  <a:pt x="970764" y="631227"/>
                  <a:pt x="970764" y="653706"/>
                </a:cubicBezTo>
                <a:lnTo>
                  <a:pt x="970764" y="714299"/>
                </a:lnTo>
                <a:lnTo>
                  <a:pt x="958341" y="714299"/>
                </a:lnTo>
                <a:lnTo>
                  <a:pt x="958341" y="654156"/>
                </a:lnTo>
                <a:cubicBezTo>
                  <a:pt x="958341" y="634856"/>
                  <a:pt x="956697" y="622226"/>
                  <a:pt x="953410" y="616267"/>
                </a:cubicBezTo>
                <a:cubicBezTo>
                  <a:pt x="950123" y="610308"/>
                  <a:pt x="942885" y="607329"/>
                  <a:pt x="931698" y="607329"/>
                </a:cubicBezTo>
                <a:cubicBezTo>
                  <a:pt x="925512" y="607329"/>
                  <a:pt x="919288" y="608239"/>
                  <a:pt x="913026" y="610059"/>
                </a:cubicBezTo>
                <a:cubicBezTo>
                  <a:pt x="906765" y="611880"/>
                  <a:pt x="901956" y="613735"/>
                  <a:pt x="898601" y="615626"/>
                </a:cubicBezTo>
                <a:lnTo>
                  <a:pt x="895412" y="617123"/>
                </a:lnTo>
                <a:cubicBezTo>
                  <a:pt x="898105" y="623507"/>
                  <a:pt x="899451" y="635701"/>
                  <a:pt x="899451" y="653706"/>
                </a:cubicBezTo>
                <a:lnTo>
                  <a:pt x="899451" y="714299"/>
                </a:lnTo>
                <a:lnTo>
                  <a:pt x="887028" y="714299"/>
                </a:lnTo>
                <a:lnTo>
                  <a:pt x="887028" y="654156"/>
                </a:lnTo>
                <a:cubicBezTo>
                  <a:pt x="887028" y="634856"/>
                  <a:pt x="885384" y="622226"/>
                  <a:pt x="882096" y="616267"/>
                </a:cubicBezTo>
                <a:cubicBezTo>
                  <a:pt x="878807" y="610308"/>
                  <a:pt x="871570" y="607329"/>
                  <a:pt x="860386" y="607329"/>
                </a:cubicBezTo>
                <a:cubicBezTo>
                  <a:pt x="854678" y="607329"/>
                  <a:pt x="848831" y="608241"/>
                  <a:pt x="842844" y="610067"/>
                </a:cubicBezTo>
                <a:cubicBezTo>
                  <a:pt x="836858" y="611892"/>
                  <a:pt x="832433" y="613622"/>
                  <a:pt x="829571" y="615258"/>
                </a:cubicBezTo>
                <a:lnTo>
                  <a:pt x="825892" y="617534"/>
                </a:lnTo>
                <a:lnTo>
                  <a:pt x="825892" y="714299"/>
                </a:lnTo>
                <a:lnTo>
                  <a:pt x="813473" y="714299"/>
                </a:lnTo>
                <a:lnTo>
                  <a:pt x="813473" y="597828"/>
                </a:lnTo>
                <a:lnTo>
                  <a:pt x="825892" y="597828"/>
                </a:lnTo>
                <a:lnTo>
                  <a:pt x="825892" y="606568"/>
                </a:lnTo>
                <a:cubicBezTo>
                  <a:pt x="824952" y="606165"/>
                  <a:pt x="825634" y="605311"/>
                  <a:pt x="827939" y="604005"/>
                </a:cubicBezTo>
                <a:cubicBezTo>
                  <a:pt x="830244" y="602699"/>
                  <a:pt x="834746" y="601006"/>
                  <a:pt x="841446" y="598928"/>
                </a:cubicBezTo>
                <a:cubicBezTo>
                  <a:pt x="848146" y="596849"/>
                  <a:pt x="855057" y="595809"/>
                  <a:pt x="862179" y="595809"/>
                </a:cubicBezTo>
                <a:close/>
                <a:moveTo>
                  <a:pt x="748104" y="595809"/>
                </a:moveTo>
                <a:cubicBezTo>
                  <a:pt x="762410" y="595809"/>
                  <a:pt x="772759" y="600624"/>
                  <a:pt x="779151" y="610252"/>
                </a:cubicBezTo>
                <a:cubicBezTo>
                  <a:pt x="785542" y="619881"/>
                  <a:pt x="788737" y="635005"/>
                  <a:pt x="788737" y="655624"/>
                </a:cubicBezTo>
                <a:cubicBezTo>
                  <a:pt x="788737" y="676243"/>
                  <a:pt x="784918" y="691514"/>
                  <a:pt x="777281" y="701435"/>
                </a:cubicBezTo>
                <a:cubicBezTo>
                  <a:pt x="769643" y="711357"/>
                  <a:pt x="756853" y="716317"/>
                  <a:pt x="738910" y="716317"/>
                </a:cubicBezTo>
                <a:cubicBezTo>
                  <a:pt x="728520" y="716317"/>
                  <a:pt x="719414" y="715271"/>
                  <a:pt x="711592" y="713178"/>
                </a:cubicBezTo>
                <a:lnTo>
                  <a:pt x="711592" y="765877"/>
                </a:lnTo>
                <a:lnTo>
                  <a:pt x="699173" y="765877"/>
                </a:lnTo>
                <a:lnTo>
                  <a:pt x="699173" y="597828"/>
                </a:lnTo>
                <a:lnTo>
                  <a:pt x="711592" y="597828"/>
                </a:lnTo>
                <a:lnTo>
                  <a:pt x="711592" y="607018"/>
                </a:lnTo>
                <a:cubicBezTo>
                  <a:pt x="713685" y="604477"/>
                  <a:pt x="718739" y="601974"/>
                  <a:pt x="726753" y="599508"/>
                </a:cubicBezTo>
                <a:cubicBezTo>
                  <a:pt x="734767" y="597042"/>
                  <a:pt x="741884" y="595809"/>
                  <a:pt x="748104" y="595809"/>
                </a:cubicBezTo>
                <a:close/>
                <a:moveTo>
                  <a:pt x="618878" y="595809"/>
                </a:moveTo>
                <a:cubicBezTo>
                  <a:pt x="636230" y="595809"/>
                  <a:pt x="648540" y="600233"/>
                  <a:pt x="655806" y="609079"/>
                </a:cubicBezTo>
                <a:cubicBezTo>
                  <a:pt x="663072" y="617925"/>
                  <a:pt x="666706" y="633487"/>
                  <a:pt x="666706" y="655763"/>
                </a:cubicBezTo>
                <a:cubicBezTo>
                  <a:pt x="666706" y="678040"/>
                  <a:pt x="663452" y="693701"/>
                  <a:pt x="656945" y="702748"/>
                </a:cubicBezTo>
                <a:cubicBezTo>
                  <a:pt x="650439" y="711794"/>
                  <a:pt x="637750" y="716317"/>
                  <a:pt x="618878" y="716317"/>
                </a:cubicBezTo>
                <a:cubicBezTo>
                  <a:pt x="600007" y="716317"/>
                  <a:pt x="587324" y="711802"/>
                  <a:pt x="580829" y="702773"/>
                </a:cubicBezTo>
                <a:cubicBezTo>
                  <a:pt x="574334" y="693743"/>
                  <a:pt x="571086" y="678074"/>
                  <a:pt x="571086" y="655767"/>
                </a:cubicBezTo>
                <a:cubicBezTo>
                  <a:pt x="571086" y="633459"/>
                  <a:pt x="574713" y="617890"/>
                  <a:pt x="581966" y="609057"/>
                </a:cubicBezTo>
                <a:cubicBezTo>
                  <a:pt x="589222" y="600225"/>
                  <a:pt x="601526" y="595809"/>
                  <a:pt x="618878" y="595809"/>
                </a:cubicBezTo>
                <a:close/>
                <a:moveTo>
                  <a:pt x="456300" y="595809"/>
                </a:moveTo>
                <a:cubicBezTo>
                  <a:pt x="471239" y="595809"/>
                  <a:pt x="482457" y="600306"/>
                  <a:pt x="489952" y="609299"/>
                </a:cubicBezTo>
                <a:cubicBezTo>
                  <a:pt x="497447" y="618291"/>
                  <a:pt x="501194" y="632421"/>
                  <a:pt x="501194" y="651688"/>
                </a:cubicBezTo>
                <a:lnTo>
                  <a:pt x="501194" y="661375"/>
                </a:lnTo>
                <a:lnTo>
                  <a:pt x="421581" y="661375"/>
                </a:lnTo>
                <a:cubicBezTo>
                  <a:pt x="421581" y="675674"/>
                  <a:pt x="423953" y="686486"/>
                  <a:pt x="428698" y="693811"/>
                </a:cubicBezTo>
                <a:cubicBezTo>
                  <a:pt x="433443" y="701136"/>
                  <a:pt x="441533" y="704798"/>
                  <a:pt x="452969" y="704798"/>
                </a:cubicBezTo>
                <a:cubicBezTo>
                  <a:pt x="464405" y="704798"/>
                  <a:pt x="475795" y="704288"/>
                  <a:pt x="487139" y="703269"/>
                </a:cubicBezTo>
                <a:lnTo>
                  <a:pt x="496319" y="702551"/>
                </a:lnTo>
                <a:lnTo>
                  <a:pt x="496933" y="714121"/>
                </a:lnTo>
                <a:cubicBezTo>
                  <a:pt x="478783" y="715585"/>
                  <a:pt x="464180" y="716317"/>
                  <a:pt x="453124" y="716317"/>
                </a:cubicBezTo>
                <a:cubicBezTo>
                  <a:pt x="436455" y="716160"/>
                  <a:pt x="424886" y="711072"/>
                  <a:pt x="418416" y="701053"/>
                </a:cubicBezTo>
                <a:cubicBezTo>
                  <a:pt x="411946" y="691034"/>
                  <a:pt x="408711" y="675999"/>
                  <a:pt x="408711" y="655949"/>
                </a:cubicBezTo>
                <a:cubicBezTo>
                  <a:pt x="408711" y="615856"/>
                  <a:pt x="424574" y="595809"/>
                  <a:pt x="456300" y="595809"/>
                </a:cubicBezTo>
                <a:close/>
                <a:moveTo>
                  <a:pt x="218175" y="595809"/>
                </a:moveTo>
                <a:cubicBezTo>
                  <a:pt x="233115" y="595809"/>
                  <a:pt x="244332" y="600306"/>
                  <a:pt x="251827" y="609299"/>
                </a:cubicBezTo>
                <a:cubicBezTo>
                  <a:pt x="259322" y="618291"/>
                  <a:pt x="263069" y="632421"/>
                  <a:pt x="263069" y="651688"/>
                </a:cubicBezTo>
                <a:lnTo>
                  <a:pt x="263069" y="661375"/>
                </a:lnTo>
                <a:lnTo>
                  <a:pt x="183456" y="661375"/>
                </a:lnTo>
                <a:cubicBezTo>
                  <a:pt x="183456" y="675674"/>
                  <a:pt x="185828" y="686486"/>
                  <a:pt x="190573" y="693811"/>
                </a:cubicBezTo>
                <a:cubicBezTo>
                  <a:pt x="195318" y="701136"/>
                  <a:pt x="203408" y="704798"/>
                  <a:pt x="214844" y="704798"/>
                </a:cubicBezTo>
                <a:cubicBezTo>
                  <a:pt x="226280" y="704798"/>
                  <a:pt x="237670" y="704288"/>
                  <a:pt x="249014" y="703269"/>
                </a:cubicBezTo>
                <a:lnTo>
                  <a:pt x="258194" y="702551"/>
                </a:lnTo>
                <a:lnTo>
                  <a:pt x="258808" y="714121"/>
                </a:lnTo>
                <a:cubicBezTo>
                  <a:pt x="240658" y="715585"/>
                  <a:pt x="226055" y="716317"/>
                  <a:pt x="214999" y="716317"/>
                </a:cubicBezTo>
                <a:cubicBezTo>
                  <a:pt x="198330" y="716160"/>
                  <a:pt x="186761" y="711072"/>
                  <a:pt x="180291" y="701053"/>
                </a:cubicBezTo>
                <a:cubicBezTo>
                  <a:pt x="173821" y="691034"/>
                  <a:pt x="170586" y="675999"/>
                  <a:pt x="170586" y="655949"/>
                </a:cubicBezTo>
                <a:cubicBezTo>
                  <a:pt x="170586" y="615856"/>
                  <a:pt x="186449" y="595809"/>
                  <a:pt x="218175" y="595809"/>
                </a:cubicBezTo>
                <a:close/>
                <a:moveTo>
                  <a:pt x="28932" y="564945"/>
                </a:moveTo>
                <a:lnTo>
                  <a:pt x="28932" y="702330"/>
                </a:lnTo>
                <a:lnTo>
                  <a:pt x="76881" y="702330"/>
                </a:lnTo>
                <a:cubicBezTo>
                  <a:pt x="84427" y="702330"/>
                  <a:pt x="90965" y="700300"/>
                  <a:pt x="96494" y="696242"/>
                </a:cubicBezTo>
                <a:cubicBezTo>
                  <a:pt x="102023" y="692183"/>
                  <a:pt x="106346" y="686637"/>
                  <a:pt x="109463" y="679606"/>
                </a:cubicBezTo>
                <a:cubicBezTo>
                  <a:pt x="112580" y="672571"/>
                  <a:pt x="114874" y="665050"/>
                  <a:pt x="116345" y="657040"/>
                </a:cubicBezTo>
                <a:cubicBezTo>
                  <a:pt x="117815" y="649031"/>
                  <a:pt x="118550" y="639817"/>
                  <a:pt x="118550" y="629398"/>
                </a:cubicBezTo>
                <a:cubicBezTo>
                  <a:pt x="118550" y="618978"/>
                  <a:pt x="117346" y="608988"/>
                  <a:pt x="114937" y="599428"/>
                </a:cubicBezTo>
                <a:cubicBezTo>
                  <a:pt x="112529" y="589867"/>
                  <a:pt x="108073" y="581730"/>
                  <a:pt x="101571" y="575016"/>
                </a:cubicBezTo>
                <a:cubicBezTo>
                  <a:pt x="95069" y="568302"/>
                  <a:pt x="86839" y="564945"/>
                  <a:pt x="76881" y="564945"/>
                </a:cubicBezTo>
                <a:close/>
                <a:moveTo>
                  <a:pt x="1248602" y="561273"/>
                </a:moveTo>
                <a:lnTo>
                  <a:pt x="1261022" y="561273"/>
                </a:lnTo>
                <a:lnTo>
                  <a:pt x="1261022" y="597828"/>
                </a:lnTo>
                <a:lnTo>
                  <a:pt x="1301837" y="597828"/>
                </a:lnTo>
                <a:lnTo>
                  <a:pt x="1301837" y="609347"/>
                </a:lnTo>
                <a:lnTo>
                  <a:pt x="1261022" y="609347"/>
                </a:lnTo>
                <a:lnTo>
                  <a:pt x="1261022" y="665815"/>
                </a:lnTo>
                <a:cubicBezTo>
                  <a:pt x="1261022" y="682779"/>
                  <a:pt x="1262119" y="693554"/>
                  <a:pt x="1264313" y="698142"/>
                </a:cubicBezTo>
                <a:cubicBezTo>
                  <a:pt x="1266507" y="702729"/>
                  <a:pt x="1271585" y="705023"/>
                  <a:pt x="1279545" y="705023"/>
                </a:cubicBezTo>
                <a:lnTo>
                  <a:pt x="1303402" y="702998"/>
                </a:lnTo>
                <a:lnTo>
                  <a:pt x="1304302" y="714481"/>
                </a:lnTo>
                <a:cubicBezTo>
                  <a:pt x="1293070" y="715855"/>
                  <a:pt x="1284758" y="716542"/>
                  <a:pt x="1279367" y="716542"/>
                </a:cubicBezTo>
                <a:cubicBezTo>
                  <a:pt x="1267996" y="716542"/>
                  <a:pt x="1260026" y="713564"/>
                  <a:pt x="1255457" y="707607"/>
                </a:cubicBezTo>
                <a:cubicBezTo>
                  <a:pt x="1250887" y="701651"/>
                  <a:pt x="1248602" y="690561"/>
                  <a:pt x="1248602" y="674337"/>
                </a:cubicBezTo>
                <a:lnTo>
                  <a:pt x="1248602" y="609347"/>
                </a:lnTo>
                <a:lnTo>
                  <a:pt x="1230886" y="609347"/>
                </a:lnTo>
                <a:lnTo>
                  <a:pt x="1230886" y="597828"/>
                </a:lnTo>
                <a:lnTo>
                  <a:pt x="1248602" y="597828"/>
                </a:lnTo>
                <a:close/>
                <a:moveTo>
                  <a:pt x="1341596" y="552976"/>
                </a:moveTo>
                <a:lnTo>
                  <a:pt x="1458296" y="552976"/>
                </a:lnTo>
                <a:lnTo>
                  <a:pt x="1458296" y="564945"/>
                </a:lnTo>
                <a:lnTo>
                  <a:pt x="1406493" y="564945"/>
                </a:lnTo>
                <a:lnTo>
                  <a:pt x="1406493" y="714299"/>
                </a:lnTo>
                <a:lnTo>
                  <a:pt x="1393849" y="714299"/>
                </a:lnTo>
                <a:lnTo>
                  <a:pt x="1393849" y="564945"/>
                </a:lnTo>
                <a:lnTo>
                  <a:pt x="1341596" y="564945"/>
                </a:lnTo>
                <a:close/>
                <a:moveTo>
                  <a:pt x="16287" y="552976"/>
                </a:moveTo>
                <a:lnTo>
                  <a:pt x="76881" y="552976"/>
                </a:lnTo>
                <a:cubicBezTo>
                  <a:pt x="86880" y="552976"/>
                  <a:pt x="95544" y="555182"/>
                  <a:pt x="102873" y="559596"/>
                </a:cubicBezTo>
                <a:cubicBezTo>
                  <a:pt x="110203" y="564010"/>
                  <a:pt x="115911" y="570033"/>
                  <a:pt x="119999" y="577666"/>
                </a:cubicBezTo>
                <a:cubicBezTo>
                  <a:pt x="124086" y="585299"/>
                  <a:pt x="127048" y="593595"/>
                  <a:pt x="128885" y="602555"/>
                </a:cubicBezTo>
                <a:cubicBezTo>
                  <a:pt x="130723" y="611514"/>
                  <a:pt x="131641" y="621252"/>
                  <a:pt x="131641" y="631767"/>
                </a:cubicBezTo>
                <a:cubicBezTo>
                  <a:pt x="131641" y="642283"/>
                  <a:pt x="130683" y="652219"/>
                  <a:pt x="128766" y="661577"/>
                </a:cubicBezTo>
                <a:cubicBezTo>
                  <a:pt x="126849" y="670934"/>
                  <a:pt x="123885" y="679660"/>
                  <a:pt x="119875" y="687757"/>
                </a:cubicBezTo>
                <a:cubicBezTo>
                  <a:pt x="115865" y="695853"/>
                  <a:pt x="110162" y="702301"/>
                  <a:pt x="102766" y="707100"/>
                </a:cubicBezTo>
                <a:cubicBezTo>
                  <a:pt x="95370" y="711900"/>
                  <a:pt x="86741" y="714299"/>
                  <a:pt x="76881" y="714299"/>
                </a:cubicBezTo>
                <a:lnTo>
                  <a:pt x="16287" y="714299"/>
                </a:lnTo>
                <a:close/>
                <a:moveTo>
                  <a:pt x="529069" y="546250"/>
                </a:moveTo>
                <a:lnTo>
                  <a:pt x="541489" y="546250"/>
                </a:lnTo>
                <a:lnTo>
                  <a:pt x="541489" y="714299"/>
                </a:lnTo>
                <a:lnTo>
                  <a:pt x="529069" y="714299"/>
                </a:lnTo>
                <a:close/>
                <a:moveTo>
                  <a:pt x="503254" y="431345"/>
                </a:moveTo>
                <a:cubicBezTo>
                  <a:pt x="497146" y="435567"/>
                  <a:pt x="493083" y="439125"/>
                  <a:pt x="491063" y="442019"/>
                </a:cubicBezTo>
                <a:cubicBezTo>
                  <a:pt x="489044" y="444914"/>
                  <a:pt x="488034" y="448742"/>
                  <a:pt x="488034" y="453505"/>
                </a:cubicBezTo>
                <a:cubicBezTo>
                  <a:pt x="488034" y="464008"/>
                  <a:pt x="490152" y="471075"/>
                  <a:pt x="494387" y="474706"/>
                </a:cubicBezTo>
                <a:cubicBezTo>
                  <a:pt x="498622" y="478336"/>
                  <a:pt x="507681" y="480151"/>
                  <a:pt x="521564" y="480151"/>
                </a:cubicBezTo>
                <a:cubicBezTo>
                  <a:pt x="535446" y="480151"/>
                  <a:pt x="545200" y="478197"/>
                  <a:pt x="550824" y="474289"/>
                </a:cubicBezTo>
                <a:cubicBezTo>
                  <a:pt x="556449" y="470382"/>
                  <a:pt x="559261" y="463684"/>
                  <a:pt x="559261" y="454196"/>
                </a:cubicBezTo>
                <a:cubicBezTo>
                  <a:pt x="559261" y="444708"/>
                  <a:pt x="557275" y="438640"/>
                  <a:pt x="553302" y="435992"/>
                </a:cubicBezTo>
                <a:cubicBezTo>
                  <a:pt x="549328" y="433344"/>
                  <a:pt x="541438" y="432020"/>
                  <a:pt x="529629" y="432020"/>
                </a:cubicBezTo>
                <a:close/>
                <a:moveTo>
                  <a:pt x="1727803" y="377749"/>
                </a:moveTo>
                <a:lnTo>
                  <a:pt x="1688591" y="382010"/>
                </a:lnTo>
                <a:cubicBezTo>
                  <a:pt x="1680654" y="382846"/>
                  <a:pt x="1675091" y="385059"/>
                  <a:pt x="1671901" y="388648"/>
                </a:cubicBezTo>
                <a:cubicBezTo>
                  <a:pt x="1668711" y="392238"/>
                  <a:pt x="1667116" y="397821"/>
                  <a:pt x="1667116" y="405397"/>
                </a:cubicBezTo>
                <a:cubicBezTo>
                  <a:pt x="1667116" y="412973"/>
                  <a:pt x="1668752" y="418730"/>
                  <a:pt x="1672022" y="422667"/>
                </a:cubicBezTo>
                <a:cubicBezTo>
                  <a:pt x="1675293" y="426604"/>
                  <a:pt x="1679999" y="428573"/>
                  <a:pt x="1686140" y="428573"/>
                </a:cubicBezTo>
                <a:cubicBezTo>
                  <a:pt x="1692281" y="428573"/>
                  <a:pt x="1698921" y="427808"/>
                  <a:pt x="1706061" y="426278"/>
                </a:cubicBezTo>
                <a:cubicBezTo>
                  <a:pt x="1713200" y="424748"/>
                  <a:pt x="1718854" y="423239"/>
                  <a:pt x="1723023" y="421751"/>
                </a:cubicBezTo>
                <a:lnTo>
                  <a:pt x="1727803" y="420043"/>
                </a:lnTo>
                <a:close/>
                <a:moveTo>
                  <a:pt x="1466603" y="331104"/>
                </a:moveTo>
                <a:cubicBezTo>
                  <a:pt x="1453001" y="331104"/>
                  <a:pt x="1443781" y="334284"/>
                  <a:pt x="1438941" y="340644"/>
                </a:cubicBezTo>
                <a:cubicBezTo>
                  <a:pt x="1434101" y="347005"/>
                  <a:pt x="1431681" y="359358"/>
                  <a:pt x="1431681" y="377706"/>
                </a:cubicBezTo>
                <a:cubicBezTo>
                  <a:pt x="1431681" y="388338"/>
                  <a:pt x="1432043" y="396512"/>
                  <a:pt x="1432767" y="402227"/>
                </a:cubicBezTo>
                <a:cubicBezTo>
                  <a:pt x="1433491" y="407942"/>
                  <a:pt x="1435061" y="412975"/>
                  <a:pt x="1437478" y="417325"/>
                </a:cubicBezTo>
                <a:cubicBezTo>
                  <a:pt x="1439895" y="421676"/>
                  <a:pt x="1443326" y="424638"/>
                  <a:pt x="1447772" y="426212"/>
                </a:cubicBezTo>
                <a:cubicBezTo>
                  <a:pt x="1452220" y="427786"/>
                  <a:pt x="1458497" y="428573"/>
                  <a:pt x="1466601" y="428573"/>
                </a:cubicBezTo>
                <a:cubicBezTo>
                  <a:pt x="1474706" y="428573"/>
                  <a:pt x="1480982" y="427786"/>
                  <a:pt x="1485431" y="426212"/>
                </a:cubicBezTo>
                <a:cubicBezTo>
                  <a:pt x="1489879" y="424638"/>
                  <a:pt x="1493311" y="421675"/>
                  <a:pt x="1495728" y="417323"/>
                </a:cubicBezTo>
                <a:cubicBezTo>
                  <a:pt x="1498145" y="412972"/>
                  <a:pt x="1499722" y="407892"/>
                  <a:pt x="1500457" y="402086"/>
                </a:cubicBezTo>
                <a:cubicBezTo>
                  <a:pt x="1501193" y="396279"/>
                  <a:pt x="1501561" y="388153"/>
                  <a:pt x="1501561" y="377706"/>
                </a:cubicBezTo>
                <a:cubicBezTo>
                  <a:pt x="1501561" y="359389"/>
                  <a:pt x="1499135" y="347043"/>
                  <a:pt x="1494283" y="340667"/>
                </a:cubicBezTo>
                <a:cubicBezTo>
                  <a:pt x="1489432" y="334292"/>
                  <a:pt x="1480205" y="331104"/>
                  <a:pt x="1466603" y="331104"/>
                </a:cubicBezTo>
                <a:close/>
                <a:moveTo>
                  <a:pt x="1182218" y="331104"/>
                </a:moveTo>
                <a:cubicBezTo>
                  <a:pt x="1167937" y="331104"/>
                  <a:pt x="1158244" y="335089"/>
                  <a:pt x="1153139" y="343061"/>
                </a:cubicBezTo>
                <a:cubicBezTo>
                  <a:pt x="1148034" y="351032"/>
                  <a:pt x="1145481" y="363851"/>
                  <a:pt x="1145481" y="381517"/>
                </a:cubicBezTo>
                <a:cubicBezTo>
                  <a:pt x="1145481" y="402496"/>
                  <a:pt x="1148670" y="415896"/>
                  <a:pt x="1155050" y="421719"/>
                </a:cubicBezTo>
                <a:cubicBezTo>
                  <a:pt x="1158172" y="424557"/>
                  <a:pt x="1161031" y="426409"/>
                  <a:pt x="1163628" y="427275"/>
                </a:cubicBezTo>
                <a:cubicBezTo>
                  <a:pt x="1166224" y="428140"/>
                  <a:pt x="1169801" y="428573"/>
                  <a:pt x="1174356" y="428573"/>
                </a:cubicBezTo>
                <a:cubicBezTo>
                  <a:pt x="1178911" y="428573"/>
                  <a:pt x="1184337" y="427632"/>
                  <a:pt x="1190635" y="425751"/>
                </a:cubicBezTo>
                <a:cubicBezTo>
                  <a:pt x="1196932" y="423870"/>
                  <a:pt x="1201831" y="421981"/>
                  <a:pt x="1205331" y="420083"/>
                </a:cubicBezTo>
                <a:lnTo>
                  <a:pt x="1209532" y="417807"/>
                </a:lnTo>
                <a:lnTo>
                  <a:pt x="1209532" y="333497"/>
                </a:lnTo>
                <a:cubicBezTo>
                  <a:pt x="1199161" y="331901"/>
                  <a:pt x="1190057" y="331104"/>
                  <a:pt x="1182218" y="331104"/>
                </a:cubicBezTo>
                <a:close/>
                <a:moveTo>
                  <a:pt x="1058393" y="331104"/>
                </a:moveTo>
                <a:cubicBezTo>
                  <a:pt x="1044112" y="331104"/>
                  <a:pt x="1034419" y="335089"/>
                  <a:pt x="1029314" y="343061"/>
                </a:cubicBezTo>
                <a:cubicBezTo>
                  <a:pt x="1024209" y="351032"/>
                  <a:pt x="1021656" y="363851"/>
                  <a:pt x="1021656" y="381517"/>
                </a:cubicBezTo>
                <a:cubicBezTo>
                  <a:pt x="1021656" y="402496"/>
                  <a:pt x="1024846" y="415896"/>
                  <a:pt x="1031225" y="421719"/>
                </a:cubicBezTo>
                <a:cubicBezTo>
                  <a:pt x="1034347" y="424557"/>
                  <a:pt x="1037206" y="426409"/>
                  <a:pt x="1039803" y="427275"/>
                </a:cubicBezTo>
                <a:cubicBezTo>
                  <a:pt x="1042399" y="428140"/>
                  <a:pt x="1045975" y="428573"/>
                  <a:pt x="1050531" y="428573"/>
                </a:cubicBezTo>
                <a:cubicBezTo>
                  <a:pt x="1055086" y="428573"/>
                  <a:pt x="1060512" y="427632"/>
                  <a:pt x="1066810" y="425751"/>
                </a:cubicBezTo>
                <a:cubicBezTo>
                  <a:pt x="1073107" y="423870"/>
                  <a:pt x="1078006" y="421981"/>
                  <a:pt x="1081506" y="420083"/>
                </a:cubicBezTo>
                <a:lnTo>
                  <a:pt x="1085707" y="417807"/>
                </a:lnTo>
                <a:lnTo>
                  <a:pt x="1085707" y="333497"/>
                </a:lnTo>
                <a:cubicBezTo>
                  <a:pt x="1075336" y="331901"/>
                  <a:pt x="1066232" y="331104"/>
                  <a:pt x="1058393" y="331104"/>
                </a:cubicBezTo>
                <a:close/>
                <a:moveTo>
                  <a:pt x="676028" y="331104"/>
                </a:moveTo>
                <a:cubicBezTo>
                  <a:pt x="662426" y="331104"/>
                  <a:pt x="653206" y="334284"/>
                  <a:pt x="648366" y="340644"/>
                </a:cubicBezTo>
                <a:cubicBezTo>
                  <a:pt x="643526" y="347005"/>
                  <a:pt x="641106" y="359358"/>
                  <a:pt x="641106" y="377706"/>
                </a:cubicBezTo>
                <a:cubicBezTo>
                  <a:pt x="641106" y="388338"/>
                  <a:pt x="641468" y="396512"/>
                  <a:pt x="642192" y="402227"/>
                </a:cubicBezTo>
                <a:cubicBezTo>
                  <a:pt x="642916" y="407942"/>
                  <a:pt x="644486" y="412975"/>
                  <a:pt x="646903" y="417325"/>
                </a:cubicBezTo>
                <a:cubicBezTo>
                  <a:pt x="649320" y="421676"/>
                  <a:pt x="652751" y="424638"/>
                  <a:pt x="657197" y="426212"/>
                </a:cubicBezTo>
                <a:cubicBezTo>
                  <a:pt x="661645" y="427786"/>
                  <a:pt x="667922" y="428573"/>
                  <a:pt x="676026" y="428573"/>
                </a:cubicBezTo>
                <a:cubicBezTo>
                  <a:pt x="684131" y="428573"/>
                  <a:pt x="690407" y="427786"/>
                  <a:pt x="694855" y="426212"/>
                </a:cubicBezTo>
                <a:cubicBezTo>
                  <a:pt x="699304" y="424638"/>
                  <a:pt x="702736" y="421675"/>
                  <a:pt x="705153" y="417323"/>
                </a:cubicBezTo>
                <a:cubicBezTo>
                  <a:pt x="707570" y="412972"/>
                  <a:pt x="709147" y="407892"/>
                  <a:pt x="709882" y="402086"/>
                </a:cubicBezTo>
                <a:cubicBezTo>
                  <a:pt x="710618" y="396279"/>
                  <a:pt x="710986" y="388153"/>
                  <a:pt x="710986" y="377706"/>
                </a:cubicBezTo>
                <a:cubicBezTo>
                  <a:pt x="710986" y="359389"/>
                  <a:pt x="708560" y="347043"/>
                  <a:pt x="703708" y="340667"/>
                </a:cubicBezTo>
                <a:cubicBezTo>
                  <a:pt x="698857" y="334292"/>
                  <a:pt x="689630" y="331104"/>
                  <a:pt x="676028" y="331104"/>
                </a:cubicBezTo>
                <a:close/>
                <a:moveTo>
                  <a:pt x="518126" y="330879"/>
                </a:moveTo>
                <a:cubicBezTo>
                  <a:pt x="507468" y="330879"/>
                  <a:pt x="500050" y="332934"/>
                  <a:pt x="495871" y="337046"/>
                </a:cubicBezTo>
                <a:cubicBezTo>
                  <a:pt x="491692" y="341157"/>
                  <a:pt x="489603" y="348458"/>
                  <a:pt x="489603" y="358950"/>
                </a:cubicBezTo>
                <a:cubicBezTo>
                  <a:pt x="489603" y="369439"/>
                  <a:pt x="491692" y="376639"/>
                  <a:pt x="495871" y="380549"/>
                </a:cubicBezTo>
                <a:cubicBezTo>
                  <a:pt x="500050" y="384459"/>
                  <a:pt x="507475" y="386414"/>
                  <a:pt x="518145" y="386414"/>
                </a:cubicBezTo>
                <a:cubicBezTo>
                  <a:pt x="528816" y="386414"/>
                  <a:pt x="536280" y="384488"/>
                  <a:pt x="540539" y="380635"/>
                </a:cubicBezTo>
                <a:cubicBezTo>
                  <a:pt x="544798" y="376782"/>
                  <a:pt x="546928" y="369560"/>
                  <a:pt x="546928" y="358968"/>
                </a:cubicBezTo>
                <a:cubicBezTo>
                  <a:pt x="546928" y="348376"/>
                  <a:pt x="544792" y="341047"/>
                  <a:pt x="540520" y="336979"/>
                </a:cubicBezTo>
                <a:cubicBezTo>
                  <a:pt x="536248" y="332912"/>
                  <a:pt x="528783" y="330879"/>
                  <a:pt x="518126" y="330879"/>
                </a:cubicBezTo>
                <a:close/>
                <a:moveTo>
                  <a:pt x="1375448" y="321603"/>
                </a:moveTo>
                <a:lnTo>
                  <a:pt x="1387867" y="321603"/>
                </a:lnTo>
                <a:lnTo>
                  <a:pt x="1387867" y="438074"/>
                </a:lnTo>
                <a:lnTo>
                  <a:pt x="1375448" y="438074"/>
                </a:lnTo>
                <a:close/>
                <a:moveTo>
                  <a:pt x="1251623" y="321603"/>
                </a:moveTo>
                <a:lnTo>
                  <a:pt x="1264042" y="321603"/>
                </a:lnTo>
                <a:lnTo>
                  <a:pt x="1264042" y="438074"/>
                </a:lnTo>
                <a:lnTo>
                  <a:pt x="1251623" y="438074"/>
                </a:lnTo>
                <a:close/>
                <a:moveTo>
                  <a:pt x="308648" y="321603"/>
                </a:moveTo>
                <a:lnTo>
                  <a:pt x="321067" y="321603"/>
                </a:lnTo>
                <a:lnTo>
                  <a:pt x="321067" y="438074"/>
                </a:lnTo>
                <a:lnTo>
                  <a:pt x="308648" y="438074"/>
                </a:lnTo>
                <a:close/>
                <a:moveTo>
                  <a:pt x="175298" y="321603"/>
                </a:moveTo>
                <a:lnTo>
                  <a:pt x="187717" y="321603"/>
                </a:lnTo>
                <a:lnTo>
                  <a:pt x="187717" y="438074"/>
                </a:lnTo>
                <a:lnTo>
                  <a:pt x="175298" y="438074"/>
                </a:lnTo>
                <a:close/>
                <a:moveTo>
                  <a:pt x="1705196" y="319584"/>
                </a:moveTo>
                <a:cubicBezTo>
                  <a:pt x="1728547" y="319584"/>
                  <a:pt x="1740222" y="331931"/>
                  <a:pt x="1740222" y="356625"/>
                </a:cubicBezTo>
                <a:lnTo>
                  <a:pt x="1740222" y="421308"/>
                </a:lnTo>
                <a:cubicBezTo>
                  <a:pt x="1740674" y="425382"/>
                  <a:pt x="1746281" y="427877"/>
                  <a:pt x="1757042" y="428791"/>
                </a:cubicBezTo>
                <a:lnTo>
                  <a:pt x="1756420" y="439867"/>
                </a:lnTo>
                <a:cubicBezTo>
                  <a:pt x="1743278" y="439867"/>
                  <a:pt x="1734593" y="436728"/>
                  <a:pt x="1730364" y="430448"/>
                </a:cubicBezTo>
                <a:cubicBezTo>
                  <a:pt x="1715967" y="436878"/>
                  <a:pt x="1701148" y="440092"/>
                  <a:pt x="1685908" y="440092"/>
                </a:cubicBezTo>
                <a:cubicBezTo>
                  <a:pt x="1675964" y="440092"/>
                  <a:pt x="1668201" y="437099"/>
                  <a:pt x="1662619" y="431111"/>
                </a:cubicBezTo>
                <a:cubicBezTo>
                  <a:pt x="1657038" y="425123"/>
                  <a:pt x="1654247" y="416730"/>
                  <a:pt x="1654247" y="405931"/>
                </a:cubicBezTo>
                <a:cubicBezTo>
                  <a:pt x="1654247" y="395132"/>
                  <a:pt x="1656892" y="386845"/>
                  <a:pt x="1662184" y="381071"/>
                </a:cubicBezTo>
                <a:cubicBezTo>
                  <a:pt x="1667475" y="375296"/>
                  <a:pt x="1675823" y="371855"/>
                  <a:pt x="1687230" y="370748"/>
                </a:cubicBezTo>
                <a:lnTo>
                  <a:pt x="1727803" y="366476"/>
                </a:lnTo>
                <a:lnTo>
                  <a:pt x="1727803" y="356625"/>
                </a:lnTo>
                <a:cubicBezTo>
                  <a:pt x="1727803" y="347702"/>
                  <a:pt x="1725955" y="341293"/>
                  <a:pt x="1722261" y="337397"/>
                </a:cubicBezTo>
                <a:cubicBezTo>
                  <a:pt x="1718566" y="333502"/>
                  <a:pt x="1712878" y="331554"/>
                  <a:pt x="1705196" y="331554"/>
                </a:cubicBezTo>
                <a:cubicBezTo>
                  <a:pt x="1696864" y="331554"/>
                  <a:pt x="1685148" y="332525"/>
                  <a:pt x="1670049" y="334468"/>
                </a:cubicBezTo>
                <a:lnTo>
                  <a:pt x="1660744" y="335365"/>
                </a:lnTo>
                <a:lnTo>
                  <a:pt x="1659851" y="323985"/>
                </a:lnTo>
                <a:cubicBezTo>
                  <a:pt x="1677987" y="321051"/>
                  <a:pt x="1693102" y="319584"/>
                  <a:pt x="1705196" y="319584"/>
                </a:cubicBezTo>
                <a:close/>
                <a:moveTo>
                  <a:pt x="1598185" y="319584"/>
                </a:moveTo>
                <a:cubicBezTo>
                  <a:pt x="1612742" y="319584"/>
                  <a:pt x="1622574" y="323614"/>
                  <a:pt x="1627681" y="331673"/>
                </a:cubicBezTo>
                <a:cubicBezTo>
                  <a:pt x="1632788" y="339733"/>
                  <a:pt x="1635341" y="355002"/>
                  <a:pt x="1635341" y="377481"/>
                </a:cubicBezTo>
                <a:lnTo>
                  <a:pt x="1635341" y="438074"/>
                </a:lnTo>
                <a:lnTo>
                  <a:pt x="1622922" y="438074"/>
                </a:lnTo>
                <a:lnTo>
                  <a:pt x="1622922" y="377931"/>
                </a:lnTo>
                <a:cubicBezTo>
                  <a:pt x="1622922" y="358631"/>
                  <a:pt x="1621277" y="346001"/>
                  <a:pt x="1617989" y="340042"/>
                </a:cubicBezTo>
                <a:cubicBezTo>
                  <a:pt x="1614700" y="334083"/>
                  <a:pt x="1607464" y="331104"/>
                  <a:pt x="1596279" y="331104"/>
                </a:cubicBezTo>
                <a:cubicBezTo>
                  <a:pt x="1590535" y="331104"/>
                  <a:pt x="1584496" y="332014"/>
                  <a:pt x="1578162" y="333834"/>
                </a:cubicBezTo>
                <a:cubicBezTo>
                  <a:pt x="1571828" y="335655"/>
                  <a:pt x="1566936" y="337427"/>
                  <a:pt x="1563486" y="339151"/>
                </a:cubicBezTo>
                <a:lnTo>
                  <a:pt x="1559317" y="341409"/>
                </a:lnTo>
                <a:lnTo>
                  <a:pt x="1559317" y="438074"/>
                </a:lnTo>
                <a:lnTo>
                  <a:pt x="1546898" y="438074"/>
                </a:lnTo>
                <a:lnTo>
                  <a:pt x="1546898" y="321603"/>
                </a:lnTo>
                <a:lnTo>
                  <a:pt x="1559317" y="321603"/>
                </a:lnTo>
                <a:lnTo>
                  <a:pt x="1559317" y="330343"/>
                </a:lnTo>
                <a:cubicBezTo>
                  <a:pt x="1570671" y="323171"/>
                  <a:pt x="1583627" y="319584"/>
                  <a:pt x="1598185" y="319584"/>
                </a:cubicBezTo>
                <a:close/>
                <a:moveTo>
                  <a:pt x="1466603" y="319584"/>
                </a:moveTo>
                <a:cubicBezTo>
                  <a:pt x="1483955" y="319584"/>
                  <a:pt x="1496265" y="324008"/>
                  <a:pt x="1503531" y="332854"/>
                </a:cubicBezTo>
                <a:cubicBezTo>
                  <a:pt x="1510797" y="341700"/>
                  <a:pt x="1514431" y="357262"/>
                  <a:pt x="1514431" y="379538"/>
                </a:cubicBezTo>
                <a:cubicBezTo>
                  <a:pt x="1514431" y="401815"/>
                  <a:pt x="1511177" y="417476"/>
                  <a:pt x="1504670" y="426523"/>
                </a:cubicBezTo>
                <a:cubicBezTo>
                  <a:pt x="1498164" y="435569"/>
                  <a:pt x="1485475" y="440092"/>
                  <a:pt x="1466603" y="440092"/>
                </a:cubicBezTo>
                <a:cubicBezTo>
                  <a:pt x="1447732" y="440092"/>
                  <a:pt x="1435049" y="435578"/>
                  <a:pt x="1428554" y="426548"/>
                </a:cubicBezTo>
                <a:cubicBezTo>
                  <a:pt x="1422059" y="417518"/>
                  <a:pt x="1418812" y="401849"/>
                  <a:pt x="1418812" y="379542"/>
                </a:cubicBezTo>
                <a:cubicBezTo>
                  <a:pt x="1418812" y="357234"/>
                  <a:pt x="1422438" y="341665"/>
                  <a:pt x="1429691" y="332833"/>
                </a:cubicBezTo>
                <a:cubicBezTo>
                  <a:pt x="1436947" y="324000"/>
                  <a:pt x="1449251" y="319584"/>
                  <a:pt x="1466603" y="319584"/>
                </a:cubicBezTo>
                <a:close/>
                <a:moveTo>
                  <a:pt x="676028" y="319584"/>
                </a:moveTo>
                <a:cubicBezTo>
                  <a:pt x="693380" y="319584"/>
                  <a:pt x="705690" y="324008"/>
                  <a:pt x="712956" y="332854"/>
                </a:cubicBezTo>
                <a:cubicBezTo>
                  <a:pt x="720222" y="341700"/>
                  <a:pt x="723856" y="357262"/>
                  <a:pt x="723856" y="379538"/>
                </a:cubicBezTo>
                <a:cubicBezTo>
                  <a:pt x="723856" y="401815"/>
                  <a:pt x="720602" y="417476"/>
                  <a:pt x="714095" y="426523"/>
                </a:cubicBezTo>
                <a:cubicBezTo>
                  <a:pt x="707589" y="435569"/>
                  <a:pt x="694900" y="440092"/>
                  <a:pt x="676028" y="440092"/>
                </a:cubicBezTo>
                <a:cubicBezTo>
                  <a:pt x="657157" y="440092"/>
                  <a:pt x="644474" y="435578"/>
                  <a:pt x="637979" y="426548"/>
                </a:cubicBezTo>
                <a:cubicBezTo>
                  <a:pt x="631484" y="417518"/>
                  <a:pt x="628236" y="401849"/>
                  <a:pt x="628236" y="379542"/>
                </a:cubicBezTo>
                <a:cubicBezTo>
                  <a:pt x="628236" y="357234"/>
                  <a:pt x="631863" y="341665"/>
                  <a:pt x="639116" y="332833"/>
                </a:cubicBezTo>
                <a:cubicBezTo>
                  <a:pt x="646372" y="324000"/>
                  <a:pt x="658676" y="319584"/>
                  <a:pt x="676028" y="319584"/>
                </a:cubicBezTo>
                <a:close/>
                <a:moveTo>
                  <a:pt x="407560" y="319584"/>
                </a:moveTo>
                <a:cubicBezTo>
                  <a:pt x="422117" y="319584"/>
                  <a:pt x="431949" y="323614"/>
                  <a:pt x="437056" y="331673"/>
                </a:cubicBezTo>
                <a:cubicBezTo>
                  <a:pt x="442163" y="339733"/>
                  <a:pt x="444716" y="355002"/>
                  <a:pt x="444716" y="377481"/>
                </a:cubicBezTo>
                <a:lnTo>
                  <a:pt x="444716" y="438074"/>
                </a:lnTo>
                <a:lnTo>
                  <a:pt x="432297" y="438074"/>
                </a:lnTo>
                <a:lnTo>
                  <a:pt x="432297" y="377931"/>
                </a:lnTo>
                <a:cubicBezTo>
                  <a:pt x="432297" y="358631"/>
                  <a:pt x="430652" y="346001"/>
                  <a:pt x="427364" y="340042"/>
                </a:cubicBezTo>
                <a:cubicBezTo>
                  <a:pt x="424075" y="334083"/>
                  <a:pt x="416839" y="331104"/>
                  <a:pt x="405654" y="331104"/>
                </a:cubicBezTo>
                <a:cubicBezTo>
                  <a:pt x="399910" y="331104"/>
                  <a:pt x="393871" y="332014"/>
                  <a:pt x="387537" y="333834"/>
                </a:cubicBezTo>
                <a:cubicBezTo>
                  <a:pt x="381203" y="335655"/>
                  <a:pt x="376311" y="337427"/>
                  <a:pt x="372861" y="339151"/>
                </a:cubicBezTo>
                <a:lnTo>
                  <a:pt x="368692" y="341409"/>
                </a:lnTo>
                <a:lnTo>
                  <a:pt x="368692" y="438074"/>
                </a:lnTo>
                <a:lnTo>
                  <a:pt x="356273" y="438074"/>
                </a:lnTo>
                <a:lnTo>
                  <a:pt x="356273" y="321603"/>
                </a:lnTo>
                <a:lnTo>
                  <a:pt x="368692" y="321603"/>
                </a:lnTo>
                <a:lnTo>
                  <a:pt x="368692" y="330343"/>
                </a:lnTo>
                <a:cubicBezTo>
                  <a:pt x="380046" y="323171"/>
                  <a:pt x="393002" y="319584"/>
                  <a:pt x="407560" y="319584"/>
                </a:cubicBezTo>
                <a:close/>
                <a:moveTo>
                  <a:pt x="517592" y="319359"/>
                </a:moveTo>
                <a:cubicBezTo>
                  <a:pt x="525552" y="319359"/>
                  <a:pt x="532747" y="320163"/>
                  <a:pt x="539177" y="321770"/>
                </a:cubicBezTo>
                <a:lnTo>
                  <a:pt x="541641" y="322299"/>
                </a:lnTo>
                <a:lnTo>
                  <a:pt x="575045" y="321374"/>
                </a:lnTo>
                <a:lnTo>
                  <a:pt x="575045" y="333793"/>
                </a:lnTo>
                <a:lnTo>
                  <a:pt x="550824" y="333793"/>
                </a:lnTo>
                <a:cubicBezTo>
                  <a:pt x="556806" y="337277"/>
                  <a:pt x="559797" y="345866"/>
                  <a:pt x="559797" y="359561"/>
                </a:cubicBezTo>
                <a:cubicBezTo>
                  <a:pt x="559797" y="373255"/>
                  <a:pt x="556303" y="383074"/>
                  <a:pt x="549315" y="389018"/>
                </a:cubicBezTo>
                <a:cubicBezTo>
                  <a:pt x="542328" y="394962"/>
                  <a:pt x="531454" y="397934"/>
                  <a:pt x="516695" y="397934"/>
                </a:cubicBezTo>
                <a:cubicBezTo>
                  <a:pt x="511947" y="397934"/>
                  <a:pt x="508381" y="397635"/>
                  <a:pt x="505997" y="397037"/>
                </a:cubicBezTo>
                <a:cubicBezTo>
                  <a:pt x="503142" y="404312"/>
                  <a:pt x="501715" y="408968"/>
                  <a:pt x="501715" y="411007"/>
                </a:cubicBezTo>
                <a:cubicBezTo>
                  <a:pt x="501715" y="413045"/>
                  <a:pt x="501838" y="414555"/>
                  <a:pt x="502084" y="415537"/>
                </a:cubicBezTo>
                <a:cubicBezTo>
                  <a:pt x="502331" y="416520"/>
                  <a:pt x="502748" y="417355"/>
                  <a:pt x="503336" y="418043"/>
                </a:cubicBezTo>
                <a:cubicBezTo>
                  <a:pt x="503925" y="418731"/>
                  <a:pt x="505318" y="419205"/>
                  <a:pt x="507515" y="419465"/>
                </a:cubicBezTo>
                <a:cubicBezTo>
                  <a:pt x="511795" y="420155"/>
                  <a:pt x="520461" y="420501"/>
                  <a:pt x="533513" y="420501"/>
                </a:cubicBezTo>
                <a:cubicBezTo>
                  <a:pt x="546566" y="420501"/>
                  <a:pt x="556266" y="422738"/>
                  <a:pt x="562612" y="427212"/>
                </a:cubicBezTo>
                <a:cubicBezTo>
                  <a:pt x="568958" y="431687"/>
                  <a:pt x="572131" y="440633"/>
                  <a:pt x="572131" y="454051"/>
                </a:cubicBezTo>
                <a:cubicBezTo>
                  <a:pt x="572131" y="467467"/>
                  <a:pt x="568096" y="477091"/>
                  <a:pt x="560026" y="482923"/>
                </a:cubicBezTo>
                <a:cubicBezTo>
                  <a:pt x="551956" y="488754"/>
                  <a:pt x="538937" y="491670"/>
                  <a:pt x="520971" y="491670"/>
                </a:cubicBezTo>
                <a:cubicBezTo>
                  <a:pt x="503004" y="491670"/>
                  <a:pt x="490915" y="488968"/>
                  <a:pt x="484704" y="483564"/>
                </a:cubicBezTo>
                <a:cubicBezTo>
                  <a:pt x="478492" y="478160"/>
                  <a:pt x="475386" y="468215"/>
                  <a:pt x="475386" y="453730"/>
                </a:cubicBezTo>
                <a:cubicBezTo>
                  <a:pt x="475386" y="444648"/>
                  <a:pt x="478465" y="437352"/>
                  <a:pt x="484623" y="431841"/>
                </a:cubicBezTo>
                <a:cubicBezTo>
                  <a:pt x="486728" y="429886"/>
                  <a:pt x="490004" y="427688"/>
                  <a:pt x="494450" y="425248"/>
                </a:cubicBezTo>
                <a:cubicBezTo>
                  <a:pt x="491161" y="423850"/>
                  <a:pt x="489517" y="418916"/>
                  <a:pt x="489517" y="410446"/>
                </a:cubicBezTo>
                <a:cubicBezTo>
                  <a:pt x="489517" y="408072"/>
                  <a:pt x="491284" y="403197"/>
                  <a:pt x="494817" y="395823"/>
                </a:cubicBezTo>
                <a:lnTo>
                  <a:pt x="496243" y="394365"/>
                </a:lnTo>
                <a:cubicBezTo>
                  <a:pt x="483386" y="390350"/>
                  <a:pt x="476958" y="378518"/>
                  <a:pt x="476958" y="358868"/>
                </a:cubicBezTo>
                <a:cubicBezTo>
                  <a:pt x="476958" y="332529"/>
                  <a:pt x="490503" y="319359"/>
                  <a:pt x="517592" y="319359"/>
                </a:cubicBezTo>
                <a:close/>
                <a:moveTo>
                  <a:pt x="289273" y="319131"/>
                </a:moveTo>
                <a:lnTo>
                  <a:pt x="289273" y="331361"/>
                </a:lnTo>
                <a:cubicBezTo>
                  <a:pt x="281579" y="332933"/>
                  <a:pt x="274137" y="335244"/>
                  <a:pt x="266948" y="338294"/>
                </a:cubicBezTo>
                <a:cubicBezTo>
                  <a:pt x="259760" y="341344"/>
                  <a:pt x="254429" y="343962"/>
                  <a:pt x="250957" y="346148"/>
                </a:cubicBezTo>
                <a:lnTo>
                  <a:pt x="244867" y="349845"/>
                </a:lnTo>
                <a:lnTo>
                  <a:pt x="244867" y="438074"/>
                </a:lnTo>
                <a:lnTo>
                  <a:pt x="232448" y="438074"/>
                </a:lnTo>
                <a:lnTo>
                  <a:pt x="232448" y="321603"/>
                </a:lnTo>
                <a:lnTo>
                  <a:pt x="244867" y="321603"/>
                </a:lnTo>
                <a:lnTo>
                  <a:pt x="244867" y="338865"/>
                </a:lnTo>
                <a:cubicBezTo>
                  <a:pt x="247025" y="335632"/>
                  <a:pt x="252610" y="331932"/>
                  <a:pt x="261625" y="327768"/>
                </a:cubicBezTo>
                <a:cubicBezTo>
                  <a:pt x="270639" y="323603"/>
                  <a:pt x="279855" y="320724"/>
                  <a:pt x="289273" y="319131"/>
                </a:cubicBezTo>
                <a:close/>
                <a:moveTo>
                  <a:pt x="916979" y="288720"/>
                </a:moveTo>
                <a:lnTo>
                  <a:pt x="888875" y="377892"/>
                </a:lnTo>
                <a:lnTo>
                  <a:pt x="954269" y="377892"/>
                </a:lnTo>
                <a:lnTo>
                  <a:pt x="926130" y="288720"/>
                </a:lnTo>
                <a:close/>
                <a:moveTo>
                  <a:pt x="1305752" y="285048"/>
                </a:moveTo>
                <a:lnTo>
                  <a:pt x="1318172" y="285048"/>
                </a:lnTo>
                <a:lnTo>
                  <a:pt x="1318172" y="321603"/>
                </a:lnTo>
                <a:lnTo>
                  <a:pt x="1358987" y="321603"/>
                </a:lnTo>
                <a:lnTo>
                  <a:pt x="1358987" y="333122"/>
                </a:lnTo>
                <a:lnTo>
                  <a:pt x="1318172" y="333122"/>
                </a:lnTo>
                <a:lnTo>
                  <a:pt x="1318172" y="389590"/>
                </a:lnTo>
                <a:cubicBezTo>
                  <a:pt x="1318172" y="406554"/>
                  <a:pt x="1319269" y="417329"/>
                  <a:pt x="1321463" y="421917"/>
                </a:cubicBezTo>
                <a:cubicBezTo>
                  <a:pt x="1323657" y="426504"/>
                  <a:pt x="1328735" y="428798"/>
                  <a:pt x="1336695" y="428798"/>
                </a:cubicBezTo>
                <a:lnTo>
                  <a:pt x="1360552" y="426773"/>
                </a:lnTo>
                <a:lnTo>
                  <a:pt x="1361452" y="438256"/>
                </a:lnTo>
                <a:cubicBezTo>
                  <a:pt x="1350220" y="439630"/>
                  <a:pt x="1341908" y="440317"/>
                  <a:pt x="1336517" y="440317"/>
                </a:cubicBezTo>
                <a:cubicBezTo>
                  <a:pt x="1325146" y="440317"/>
                  <a:pt x="1317176" y="437339"/>
                  <a:pt x="1312607" y="431382"/>
                </a:cubicBezTo>
                <a:cubicBezTo>
                  <a:pt x="1308037" y="425426"/>
                  <a:pt x="1305752" y="414336"/>
                  <a:pt x="1305752" y="398112"/>
                </a:cubicBezTo>
                <a:lnTo>
                  <a:pt x="1305752" y="333122"/>
                </a:lnTo>
                <a:lnTo>
                  <a:pt x="1288036" y="333122"/>
                </a:lnTo>
                <a:lnTo>
                  <a:pt x="1288036" y="321603"/>
                </a:lnTo>
                <a:lnTo>
                  <a:pt x="1305752" y="321603"/>
                </a:lnTo>
                <a:close/>
                <a:moveTo>
                  <a:pt x="1375448" y="276750"/>
                </a:moveTo>
                <a:lnTo>
                  <a:pt x="1387867" y="276750"/>
                </a:lnTo>
                <a:lnTo>
                  <a:pt x="1387867" y="293428"/>
                </a:lnTo>
                <a:lnTo>
                  <a:pt x="1375448" y="293428"/>
                </a:lnTo>
                <a:close/>
                <a:moveTo>
                  <a:pt x="1251623" y="276750"/>
                </a:moveTo>
                <a:lnTo>
                  <a:pt x="1264042" y="276750"/>
                </a:lnTo>
                <a:lnTo>
                  <a:pt x="1264042" y="293428"/>
                </a:lnTo>
                <a:lnTo>
                  <a:pt x="1251623" y="293428"/>
                </a:lnTo>
                <a:close/>
                <a:moveTo>
                  <a:pt x="907927" y="276750"/>
                </a:moveTo>
                <a:lnTo>
                  <a:pt x="935184" y="276750"/>
                </a:lnTo>
                <a:lnTo>
                  <a:pt x="983958" y="438074"/>
                </a:lnTo>
                <a:lnTo>
                  <a:pt x="971871" y="438074"/>
                </a:lnTo>
                <a:lnTo>
                  <a:pt x="957294" y="389857"/>
                </a:lnTo>
                <a:lnTo>
                  <a:pt x="885814" y="389857"/>
                </a:lnTo>
                <a:lnTo>
                  <a:pt x="871237" y="438074"/>
                </a:lnTo>
                <a:lnTo>
                  <a:pt x="859186" y="438074"/>
                </a:lnTo>
                <a:close/>
                <a:moveTo>
                  <a:pt x="308648" y="276750"/>
                </a:moveTo>
                <a:lnTo>
                  <a:pt x="321067" y="276750"/>
                </a:lnTo>
                <a:lnTo>
                  <a:pt x="321067" y="293428"/>
                </a:lnTo>
                <a:lnTo>
                  <a:pt x="308648" y="293428"/>
                </a:lnTo>
                <a:close/>
                <a:moveTo>
                  <a:pt x="175298" y="276750"/>
                </a:moveTo>
                <a:lnTo>
                  <a:pt x="187717" y="276750"/>
                </a:lnTo>
                <a:lnTo>
                  <a:pt x="187717" y="293428"/>
                </a:lnTo>
                <a:lnTo>
                  <a:pt x="175298" y="293428"/>
                </a:lnTo>
                <a:close/>
                <a:moveTo>
                  <a:pt x="16287" y="276750"/>
                </a:moveTo>
                <a:lnTo>
                  <a:pt x="28932" y="276750"/>
                </a:lnTo>
                <a:lnTo>
                  <a:pt x="28932" y="351203"/>
                </a:lnTo>
                <a:lnTo>
                  <a:pt x="118100" y="351203"/>
                </a:lnTo>
                <a:lnTo>
                  <a:pt x="118100" y="276750"/>
                </a:lnTo>
                <a:lnTo>
                  <a:pt x="130745" y="276750"/>
                </a:lnTo>
                <a:lnTo>
                  <a:pt x="130745" y="438074"/>
                </a:lnTo>
                <a:lnTo>
                  <a:pt x="118100" y="438074"/>
                </a:lnTo>
                <a:lnTo>
                  <a:pt x="118100" y="363172"/>
                </a:lnTo>
                <a:lnTo>
                  <a:pt x="28932" y="363172"/>
                </a:lnTo>
                <a:lnTo>
                  <a:pt x="28932" y="438074"/>
                </a:lnTo>
                <a:lnTo>
                  <a:pt x="16287" y="438074"/>
                </a:lnTo>
                <a:close/>
                <a:moveTo>
                  <a:pt x="1776844" y="270025"/>
                </a:moveTo>
                <a:lnTo>
                  <a:pt x="1789264" y="270025"/>
                </a:lnTo>
                <a:lnTo>
                  <a:pt x="1789264" y="438074"/>
                </a:lnTo>
                <a:lnTo>
                  <a:pt x="1776844" y="438074"/>
                </a:lnTo>
                <a:close/>
                <a:moveTo>
                  <a:pt x="1209532" y="270025"/>
                </a:moveTo>
                <a:lnTo>
                  <a:pt x="1221955" y="270025"/>
                </a:lnTo>
                <a:lnTo>
                  <a:pt x="1221955" y="438074"/>
                </a:lnTo>
                <a:lnTo>
                  <a:pt x="1209532" y="438074"/>
                </a:lnTo>
                <a:lnTo>
                  <a:pt x="1209532" y="428655"/>
                </a:lnTo>
                <a:cubicBezTo>
                  <a:pt x="1207363" y="431384"/>
                  <a:pt x="1202298" y="433973"/>
                  <a:pt x="1194339" y="436420"/>
                </a:cubicBezTo>
                <a:cubicBezTo>
                  <a:pt x="1186379" y="438868"/>
                  <a:pt x="1179843" y="440092"/>
                  <a:pt x="1174729" y="440092"/>
                </a:cubicBezTo>
                <a:cubicBezTo>
                  <a:pt x="1169615" y="440092"/>
                  <a:pt x="1165697" y="439898"/>
                  <a:pt x="1162972" y="439508"/>
                </a:cubicBezTo>
                <a:cubicBezTo>
                  <a:pt x="1160248" y="439119"/>
                  <a:pt x="1156785" y="437833"/>
                  <a:pt x="1152583" y="435651"/>
                </a:cubicBezTo>
                <a:cubicBezTo>
                  <a:pt x="1148382" y="433468"/>
                  <a:pt x="1144959" y="430373"/>
                  <a:pt x="1142314" y="426366"/>
                </a:cubicBezTo>
                <a:cubicBezTo>
                  <a:pt x="1139670" y="422358"/>
                  <a:pt x="1137392" y="416532"/>
                  <a:pt x="1135480" y="408887"/>
                </a:cubicBezTo>
                <a:cubicBezTo>
                  <a:pt x="1133567" y="401242"/>
                  <a:pt x="1132611" y="392118"/>
                  <a:pt x="1132611" y="381517"/>
                </a:cubicBezTo>
                <a:cubicBezTo>
                  <a:pt x="1132611" y="360762"/>
                  <a:pt x="1136256" y="345251"/>
                  <a:pt x="1143545" y="334985"/>
                </a:cubicBezTo>
                <a:cubicBezTo>
                  <a:pt x="1150834" y="324718"/>
                  <a:pt x="1163725" y="319584"/>
                  <a:pt x="1182218" y="319584"/>
                </a:cubicBezTo>
                <a:cubicBezTo>
                  <a:pt x="1190845" y="319584"/>
                  <a:pt x="1199950" y="320405"/>
                  <a:pt x="1209532" y="322045"/>
                </a:cubicBezTo>
                <a:close/>
                <a:moveTo>
                  <a:pt x="1085707" y="270025"/>
                </a:moveTo>
                <a:lnTo>
                  <a:pt x="1098130" y="270025"/>
                </a:lnTo>
                <a:lnTo>
                  <a:pt x="1098130" y="438074"/>
                </a:lnTo>
                <a:lnTo>
                  <a:pt x="1085707" y="438074"/>
                </a:lnTo>
                <a:lnTo>
                  <a:pt x="1085707" y="428655"/>
                </a:lnTo>
                <a:cubicBezTo>
                  <a:pt x="1083537" y="431384"/>
                  <a:pt x="1078473" y="433973"/>
                  <a:pt x="1070514" y="436420"/>
                </a:cubicBezTo>
                <a:cubicBezTo>
                  <a:pt x="1062554" y="438868"/>
                  <a:pt x="1056018" y="440092"/>
                  <a:pt x="1050904" y="440092"/>
                </a:cubicBezTo>
                <a:cubicBezTo>
                  <a:pt x="1045790" y="440092"/>
                  <a:pt x="1041871" y="439898"/>
                  <a:pt x="1039147" y="439508"/>
                </a:cubicBezTo>
                <a:cubicBezTo>
                  <a:pt x="1036423" y="439119"/>
                  <a:pt x="1032960" y="437833"/>
                  <a:pt x="1028759" y="435651"/>
                </a:cubicBezTo>
                <a:cubicBezTo>
                  <a:pt x="1024557" y="433468"/>
                  <a:pt x="1021134" y="430373"/>
                  <a:pt x="1018489" y="426366"/>
                </a:cubicBezTo>
                <a:cubicBezTo>
                  <a:pt x="1015845" y="422358"/>
                  <a:pt x="1013567" y="416532"/>
                  <a:pt x="1011655" y="408887"/>
                </a:cubicBezTo>
                <a:cubicBezTo>
                  <a:pt x="1009742" y="401242"/>
                  <a:pt x="1008786" y="392118"/>
                  <a:pt x="1008786" y="381517"/>
                </a:cubicBezTo>
                <a:cubicBezTo>
                  <a:pt x="1008786" y="360762"/>
                  <a:pt x="1012431" y="345251"/>
                  <a:pt x="1019720" y="334985"/>
                </a:cubicBezTo>
                <a:cubicBezTo>
                  <a:pt x="1027009" y="324718"/>
                  <a:pt x="1039900" y="319584"/>
                  <a:pt x="1058393" y="319584"/>
                </a:cubicBezTo>
                <a:cubicBezTo>
                  <a:pt x="1067020" y="319584"/>
                  <a:pt x="1076125" y="320405"/>
                  <a:pt x="1085707" y="322045"/>
                </a:cubicBezTo>
                <a:close/>
                <a:moveTo>
                  <a:pt x="790431" y="268007"/>
                </a:moveTo>
                <a:lnTo>
                  <a:pt x="814269" y="268782"/>
                </a:lnTo>
                <a:lnTo>
                  <a:pt x="814269" y="279972"/>
                </a:lnTo>
                <a:cubicBezTo>
                  <a:pt x="803099" y="279675"/>
                  <a:pt x="795459" y="279526"/>
                  <a:pt x="791348" y="279526"/>
                </a:cubicBezTo>
                <a:cubicBezTo>
                  <a:pt x="784248" y="279526"/>
                  <a:pt x="779415" y="281465"/>
                  <a:pt x="776850" y="285344"/>
                </a:cubicBezTo>
                <a:cubicBezTo>
                  <a:pt x="774286" y="289224"/>
                  <a:pt x="773003" y="297510"/>
                  <a:pt x="773003" y="310205"/>
                </a:cubicBezTo>
                <a:lnTo>
                  <a:pt x="773003" y="321603"/>
                </a:lnTo>
                <a:lnTo>
                  <a:pt x="809333" y="321603"/>
                </a:lnTo>
                <a:lnTo>
                  <a:pt x="809333" y="333122"/>
                </a:lnTo>
                <a:lnTo>
                  <a:pt x="773003" y="333122"/>
                </a:lnTo>
                <a:lnTo>
                  <a:pt x="773003" y="438074"/>
                </a:lnTo>
                <a:lnTo>
                  <a:pt x="760584" y="438074"/>
                </a:lnTo>
                <a:lnTo>
                  <a:pt x="760584" y="333122"/>
                </a:lnTo>
                <a:lnTo>
                  <a:pt x="745111" y="333122"/>
                </a:lnTo>
                <a:lnTo>
                  <a:pt x="745111" y="321603"/>
                </a:lnTo>
                <a:lnTo>
                  <a:pt x="760584" y="321603"/>
                </a:lnTo>
                <a:lnTo>
                  <a:pt x="760584" y="309980"/>
                </a:lnTo>
                <a:cubicBezTo>
                  <a:pt x="760584" y="293870"/>
                  <a:pt x="762862" y="282848"/>
                  <a:pt x="767417" y="276911"/>
                </a:cubicBezTo>
                <a:cubicBezTo>
                  <a:pt x="771972" y="270975"/>
                  <a:pt x="779643" y="268007"/>
                  <a:pt x="790431" y="268007"/>
                </a:cubicBezTo>
                <a:close/>
                <a:moveTo>
                  <a:pt x="914476" y="128931"/>
                </a:moveTo>
                <a:lnTo>
                  <a:pt x="941222" y="128931"/>
                </a:lnTo>
                <a:lnTo>
                  <a:pt x="941222" y="161849"/>
                </a:lnTo>
                <a:lnTo>
                  <a:pt x="914476" y="161849"/>
                </a:lnTo>
                <a:close/>
                <a:moveTo>
                  <a:pt x="914476" y="59665"/>
                </a:moveTo>
                <a:lnTo>
                  <a:pt x="941222" y="59665"/>
                </a:lnTo>
                <a:lnTo>
                  <a:pt x="941222" y="92583"/>
                </a:lnTo>
                <a:lnTo>
                  <a:pt x="914476" y="92583"/>
                </a:lnTo>
                <a:close/>
                <a:moveTo>
                  <a:pt x="247878" y="47549"/>
                </a:moveTo>
                <a:lnTo>
                  <a:pt x="272338" y="47549"/>
                </a:lnTo>
                <a:lnTo>
                  <a:pt x="296570" y="140589"/>
                </a:lnTo>
                <a:lnTo>
                  <a:pt x="302742" y="140589"/>
                </a:lnTo>
                <a:lnTo>
                  <a:pt x="326974" y="47549"/>
                </a:lnTo>
                <a:lnTo>
                  <a:pt x="351663" y="47549"/>
                </a:lnTo>
                <a:lnTo>
                  <a:pt x="308229" y="210998"/>
                </a:lnTo>
                <a:lnTo>
                  <a:pt x="283768" y="210998"/>
                </a:lnTo>
                <a:lnTo>
                  <a:pt x="297484" y="161849"/>
                </a:lnTo>
                <a:lnTo>
                  <a:pt x="277825" y="161849"/>
                </a:lnTo>
                <a:close/>
                <a:moveTo>
                  <a:pt x="76276" y="47549"/>
                </a:moveTo>
                <a:lnTo>
                  <a:pt x="101193" y="47549"/>
                </a:lnTo>
                <a:lnTo>
                  <a:pt x="101193" y="107442"/>
                </a:lnTo>
                <a:cubicBezTo>
                  <a:pt x="101193" y="121158"/>
                  <a:pt x="102336" y="130379"/>
                  <a:pt x="104622" y="135103"/>
                </a:cubicBezTo>
                <a:cubicBezTo>
                  <a:pt x="106908" y="139827"/>
                  <a:pt x="112242" y="142190"/>
                  <a:pt x="120624" y="142190"/>
                </a:cubicBezTo>
                <a:cubicBezTo>
                  <a:pt x="128854" y="142190"/>
                  <a:pt x="136398" y="140666"/>
                  <a:pt x="143256" y="137618"/>
                </a:cubicBezTo>
                <a:lnTo>
                  <a:pt x="146685" y="136246"/>
                </a:lnTo>
                <a:lnTo>
                  <a:pt x="146685" y="47549"/>
                </a:lnTo>
                <a:lnTo>
                  <a:pt x="171373" y="47549"/>
                </a:lnTo>
                <a:lnTo>
                  <a:pt x="171373" y="161849"/>
                </a:lnTo>
                <a:lnTo>
                  <a:pt x="146685" y="161849"/>
                </a:lnTo>
                <a:lnTo>
                  <a:pt x="146685" y="154763"/>
                </a:lnTo>
                <a:cubicBezTo>
                  <a:pt x="135559" y="161163"/>
                  <a:pt x="125272" y="164364"/>
                  <a:pt x="115824" y="164364"/>
                </a:cubicBezTo>
                <a:cubicBezTo>
                  <a:pt x="100126" y="164364"/>
                  <a:pt x="89611" y="160135"/>
                  <a:pt x="84277" y="151677"/>
                </a:cubicBezTo>
                <a:cubicBezTo>
                  <a:pt x="78943" y="143218"/>
                  <a:pt x="76276" y="128397"/>
                  <a:pt x="76276" y="107214"/>
                </a:cubicBezTo>
                <a:close/>
                <a:moveTo>
                  <a:pt x="593064" y="30633"/>
                </a:moveTo>
                <a:cubicBezTo>
                  <a:pt x="582091" y="30633"/>
                  <a:pt x="574205" y="34786"/>
                  <a:pt x="569404" y="43092"/>
                </a:cubicBezTo>
                <a:cubicBezTo>
                  <a:pt x="564604" y="51397"/>
                  <a:pt x="562203" y="65990"/>
                  <a:pt x="562203" y="86868"/>
                </a:cubicBezTo>
                <a:cubicBezTo>
                  <a:pt x="562203" y="107747"/>
                  <a:pt x="564680" y="122187"/>
                  <a:pt x="569633" y="130188"/>
                </a:cubicBezTo>
                <a:cubicBezTo>
                  <a:pt x="574586" y="138189"/>
                  <a:pt x="582434" y="142190"/>
                  <a:pt x="593179" y="142190"/>
                </a:cubicBezTo>
                <a:cubicBezTo>
                  <a:pt x="603923" y="142190"/>
                  <a:pt x="611695" y="138189"/>
                  <a:pt x="616496" y="130188"/>
                </a:cubicBezTo>
                <a:cubicBezTo>
                  <a:pt x="621296" y="122187"/>
                  <a:pt x="623697" y="107747"/>
                  <a:pt x="623697" y="86868"/>
                </a:cubicBezTo>
                <a:cubicBezTo>
                  <a:pt x="623697" y="65990"/>
                  <a:pt x="621334" y="51397"/>
                  <a:pt x="616610" y="43092"/>
                </a:cubicBezTo>
                <a:cubicBezTo>
                  <a:pt x="611886" y="34786"/>
                  <a:pt x="604037" y="30633"/>
                  <a:pt x="593064" y="30633"/>
                </a:cubicBezTo>
                <a:close/>
                <a:moveTo>
                  <a:pt x="797052" y="10973"/>
                </a:moveTo>
                <a:lnTo>
                  <a:pt x="887349" y="10973"/>
                </a:lnTo>
                <a:lnTo>
                  <a:pt x="887349" y="33376"/>
                </a:lnTo>
                <a:lnTo>
                  <a:pt x="817397" y="33376"/>
                </a:lnTo>
                <a:lnTo>
                  <a:pt x="813511" y="73152"/>
                </a:lnTo>
                <a:cubicBezTo>
                  <a:pt x="823874" y="68428"/>
                  <a:pt x="834085" y="66066"/>
                  <a:pt x="844143" y="66066"/>
                </a:cubicBezTo>
                <a:cubicBezTo>
                  <a:pt x="876452" y="66066"/>
                  <a:pt x="892606" y="81153"/>
                  <a:pt x="892606" y="111329"/>
                </a:cubicBezTo>
                <a:cubicBezTo>
                  <a:pt x="892606" y="128397"/>
                  <a:pt x="888149" y="141504"/>
                  <a:pt x="879233" y="150648"/>
                </a:cubicBezTo>
                <a:cubicBezTo>
                  <a:pt x="870318" y="159792"/>
                  <a:pt x="857707" y="164364"/>
                  <a:pt x="841400" y="164364"/>
                </a:cubicBezTo>
                <a:cubicBezTo>
                  <a:pt x="834542" y="164364"/>
                  <a:pt x="826770" y="163716"/>
                  <a:pt x="818083" y="162421"/>
                </a:cubicBezTo>
                <a:cubicBezTo>
                  <a:pt x="809396" y="161125"/>
                  <a:pt x="802462" y="159868"/>
                  <a:pt x="797280" y="158649"/>
                </a:cubicBezTo>
                <a:lnTo>
                  <a:pt x="789508" y="156591"/>
                </a:lnTo>
                <a:lnTo>
                  <a:pt x="792251" y="137389"/>
                </a:lnTo>
                <a:cubicBezTo>
                  <a:pt x="810234" y="140437"/>
                  <a:pt x="825627" y="141961"/>
                  <a:pt x="838428" y="141961"/>
                </a:cubicBezTo>
                <a:cubicBezTo>
                  <a:pt x="847267" y="141961"/>
                  <a:pt x="854125" y="139523"/>
                  <a:pt x="859002" y="134646"/>
                </a:cubicBezTo>
                <a:cubicBezTo>
                  <a:pt x="863879" y="129769"/>
                  <a:pt x="866317" y="122835"/>
                  <a:pt x="866317" y="113843"/>
                </a:cubicBezTo>
                <a:cubicBezTo>
                  <a:pt x="866317" y="104852"/>
                  <a:pt x="864184" y="98375"/>
                  <a:pt x="859917" y="94412"/>
                </a:cubicBezTo>
                <a:cubicBezTo>
                  <a:pt x="855649" y="90450"/>
                  <a:pt x="850087" y="88469"/>
                  <a:pt x="843229" y="88469"/>
                </a:cubicBezTo>
                <a:cubicBezTo>
                  <a:pt x="830884" y="88469"/>
                  <a:pt x="820826" y="89993"/>
                  <a:pt x="813054" y="93041"/>
                </a:cubicBezTo>
                <a:lnTo>
                  <a:pt x="808939" y="94641"/>
                </a:lnTo>
                <a:lnTo>
                  <a:pt x="792937" y="91212"/>
                </a:lnTo>
                <a:close/>
                <a:moveTo>
                  <a:pt x="722147" y="10973"/>
                </a:moveTo>
                <a:lnTo>
                  <a:pt x="745464" y="10973"/>
                </a:lnTo>
                <a:lnTo>
                  <a:pt x="745464" y="161849"/>
                </a:lnTo>
                <a:lnTo>
                  <a:pt x="720090" y="161849"/>
                </a:lnTo>
                <a:lnTo>
                  <a:pt x="720090" y="39777"/>
                </a:lnTo>
                <a:lnTo>
                  <a:pt x="684657" y="62637"/>
                </a:lnTo>
                <a:lnTo>
                  <a:pt x="672998" y="43663"/>
                </a:lnTo>
                <a:close/>
                <a:moveTo>
                  <a:pt x="593064" y="8459"/>
                </a:moveTo>
                <a:cubicBezTo>
                  <a:pt x="612114" y="8459"/>
                  <a:pt x="626364" y="14555"/>
                  <a:pt x="635812" y="26747"/>
                </a:cubicBezTo>
                <a:cubicBezTo>
                  <a:pt x="645261" y="38939"/>
                  <a:pt x="649986" y="59094"/>
                  <a:pt x="649986" y="87211"/>
                </a:cubicBezTo>
                <a:cubicBezTo>
                  <a:pt x="649986" y="115329"/>
                  <a:pt x="645223" y="135217"/>
                  <a:pt x="635698" y="146876"/>
                </a:cubicBezTo>
                <a:cubicBezTo>
                  <a:pt x="626173" y="158535"/>
                  <a:pt x="611924" y="164364"/>
                  <a:pt x="592950" y="164364"/>
                </a:cubicBezTo>
                <a:cubicBezTo>
                  <a:pt x="573976" y="164364"/>
                  <a:pt x="559727" y="158573"/>
                  <a:pt x="550202" y="146990"/>
                </a:cubicBezTo>
                <a:cubicBezTo>
                  <a:pt x="540677" y="135408"/>
                  <a:pt x="535914" y="115558"/>
                  <a:pt x="535914" y="87440"/>
                </a:cubicBezTo>
                <a:cubicBezTo>
                  <a:pt x="535914" y="59322"/>
                  <a:pt x="540677" y="39129"/>
                  <a:pt x="550202" y="26861"/>
                </a:cubicBezTo>
                <a:cubicBezTo>
                  <a:pt x="559727" y="14593"/>
                  <a:pt x="574014" y="8459"/>
                  <a:pt x="593064" y="8459"/>
                </a:cubicBezTo>
                <a:close/>
                <a:moveTo>
                  <a:pt x="467410" y="8459"/>
                </a:moveTo>
                <a:cubicBezTo>
                  <a:pt x="498957" y="8459"/>
                  <a:pt x="514731" y="22479"/>
                  <a:pt x="514731" y="50521"/>
                </a:cubicBezTo>
                <a:cubicBezTo>
                  <a:pt x="514731" y="61494"/>
                  <a:pt x="512330" y="71019"/>
                  <a:pt x="507530" y="79096"/>
                </a:cubicBezTo>
                <a:cubicBezTo>
                  <a:pt x="502729" y="87173"/>
                  <a:pt x="494157" y="96927"/>
                  <a:pt x="481812" y="108357"/>
                </a:cubicBezTo>
                <a:lnTo>
                  <a:pt x="449580" y="139675"/>
                </a:lnTo>
                <a:lnTo>
                  <a:pt x="517702" y="139675"/>
                </a:lnTo>
                <a:lnTo>
                  <a:pt x="517702" y="161849"/>
                </a:lnTo>
                <a:lnTo>
                  <a:pt x="420547" y="161849"/>
                </a:lnTo>
                <a:lnTo>
                  <a:pt x="420547" y="140132"/>
                </a:lnTo>
                <a:lnTo>
                  <a:pt x="457809" y="101727"/>
                </a:lnTo>
                <a:cubicBezTo>
                  <a:pt x="469087" y="90145"/>
                  <a:pt x="477012" y="81077"/>
                  <a:pt x="481584" y="74524"/>
                </a:cubicBezTo>
                <a:cubicBezTo>
                  <a:pt x="486156" y="67971"/>
                  <a:pt x="488442" y="60770"/>
                  <a:pt x="488442" y="52921"/>
                </a:cubicBezTo>
                <a:cubicBezTo>
                  <a:pt x="488442" y="45073"/>
                  <a:pt x="486232" y="39472"/>
                  <a:pt x="481812" y="36119"/>
                </a:cubicBezTo>
                <a:cubicBezTo>
                  <a:pt x="477393" y="32766"/>
                  <a:pt x="470154" y="31090"/>
                  <a:pt x="460095" y="31090"/>
                </a:cubicBezTo>
                <a:cubicBezTo>
                  <a:pt x="450646" y="31090"/>
                  <a:pt x="440207" y="32157"/>
                  <a:pt x="428777" y="34290"/>
                </a:cubicBezTo>
                <a:lnTo>
                  <a:pt x="423062" y="35205"/>
                </a:lnTo>
                <a:lnTo>
                  <a:pt x="421462" y="15088"/>
                </a:lnTo>
                <a:cubicBezTo>
                  <a:pt x="436245" y="10668"/>
                  <a:pt x="451561" y="8459"/>
                  <a:pt x="467410" y="8459"/>
                </a:cubicBezTo>
                <a:close/>
                <a:moveTo>
                  <a:pt x="21031" y="5258"/>
                </a:moveTo>
                <a:lnTo>
                  <a:pt x="46177" y="5258"/>
                </a:lnTo>
                <a:lnTo>
                  <a:pt x="46405" y="137618"/>
                </a:lnTo>
                <a:cubicBezTo>
                  <a:pt x="46405" y="153924"/>
                  <a:pt x="42976" y="164745"/>
                  <a:pt x="36118" y="170079"/>
                </a:cubicBezTo>
                <a:cubicBezTo>
                  <a:pt x="29260" y="175413"/>
                  <a:pt x="17221" y="178080"/>
                  <a:pt x="0" y="178080"/>
                </a:cubicBezTo>
                <a:lnTo>
                  <a:pt x="0" y="155677"/>
                </a:lnTo>
                <a:cubicBezTo>
                  <a:pt x="8077" y="155677"/>
                  <a:pt x="13601" y="154458"/>
                  <a:pt x="16573" y="152019"/>
                </a:cubicBezTo>
                <a:cubicBezTo>
                  <a:pt x="19545" y="149581"/>
                  <a:pt x="21031" y="144171"/>
                  <a:pt x="21031" y="135789"/>
                </a:cubicBezTo>
                <a:close/>
                <a:moveTo>
                  <a:pt x="202615" y="0"/>
                </a:moveTo>
                <a:lnTo>
                  <a:pt x="227533" y="0"/>
                </a:lnTo>
                <a:lnTo>
                  <a:pt x="227533" y="161849"/>
                </a:lnTo>
                <a:lnTo>
                  <a:pt x="202615" y="161849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To Outline"/>
          <p:cNvSpPr/>
          <p:nvPr/>
        </p:nvSpPr>
        <p:spPr>
          <a:xfrm>
            <a:off x="9872909" y="5264449"/>
            <a:ext cx="2003796" cy="1038862"/>
          </a:xfrm>
          <a:custGeom>
            <a:avLst/>
            <a:gdLst/>
            <a:ahLst/>
            <a:cxnLst/>
            <a:rect l="l" t="t" r="r" b="b"/>
            <a:pathLst>
              <a:path w="2003796" h="1038862">
                <a:moveTo>
                  <a:pt x="684230" y="978537"/>
                </a:moveTo>
                <a:cubicBezTo>
                  <a:pt x="678122" y="982759"/>
                  <a:pt x="674058" y="986317"/>
                  <a:pt x="672039" y="989211"/>
                </a:cubicBezTo>
                <a:cubicBezTo>
                  <a:pt x="670020" y="992106"/>
                  <a:pt x="669010" y="995934"/>
                  <a:pt x="669010" y="1000697"/>
                </a:cubicBezTo>
                <a:cubicBezTo>
                  <a:pt x="669010" y="1011200"/>
                  <a:pt x="671128" y="1018267"/>
                  <a:pt x="675363" y="1021898"/>
                </a:cubicBezTo>
                <a:cubicBezTo>
                  <a:pt x="679598" y="1025528"/>
                  <a:pt x="688657" y="1027343"/>
                  <a:pt x="702539" y="1027343"/>
                </a:cubicBezTo>
                <a:cubicBezTo>
                  <a:pt x="716422" y="1027343"/>
                  <a:pt x="726176" y="1025389"/>
                  <a:pt x="731800" y="1021481"/>
                </a:cubicBezTo>
                <a:cubicBezTo>
                  <a:pt x="737425" y="1017574"/>
                  <a:pt x="740237" y="1010876"/>
                  <a:pt x="740237" y="1001388"/>
                </a:cubicBezTo>
                <a:cubicBezTo>
                  <a:pt x="740237" y="991900"/>
                  <a:pt x="738250" y="985832"/>
                  <a:pt x="734277" y="983184"/>
                </a:cubicBezTo>
                <a:cubicBezTo>
                  <a:pt x="730304" y="980536"/>
                  <a:pt x="722413" y="979212"/>
                  <a:pt x="710605" y="979212"/>
                </a:cubicBezTo>
                <a:close/>
                <a:moveTo>
                  <a:pt x="351525" y="878296"/>
                </a:moveTo>
                <a:cubicBezTo>
                  <a:pt x="328380" y="878296"/>
                  <a:pt x="316807" y="892471"/>
                  <a:pt x="316807" y="920822"/>
                </a:cubicBezTo>
                <a:lnTo>
                  <a:pt x="383551" y="920822"/>
                </a:lnTo>
                <a:cubicBezTo>
                  <a:pt x="383551" y="905821"/>
                  <a:pt x="381013" y="894982"/>
                  <a:pt x="375937" y="888308"/>
                </a:cubicBezTo>
                <a:cubicBezTo>
                  <a:pt x="370862" y="881633"/>
                  <a:pt x="362724" y="878296"/>
                  <a:pt x="351525" y="878296"/>
                </a:cubicBezTo>
                <a:close/>
                <a:moveTo>
                  <a:pt x="56904" y="878296"/>
                </a:moveTo>
                <a:cubicBezTo>
                  <a:pt x="43302" y="878296"/>
                  <a:pt x="34081" y="881476"/>
                  <a:pt x="29242" y="887836"/>
                </a:cubicBezTo>
                <a:cubicBezTo>
                  <a:pt x="24402" y="894197"/>
                  <a:pt x="21982" y="906550"/>
                  <a:pt x="21982" y="924898"/>
                </a:cubicBezTo>
                <a:cubicBezTo>
                  <a:pt x="21982" y="935530"/>
                  <a:pt x="22344" y="943704"/>
                  <a:pt x="23068" y="949419"/>
                </a:cubicBezTo>
                <a:cubicBezTo>
                  <a:pt x="23791" y="955134"/>
                  <a:pt x="25362" y="960167"/>
                  <a:pt x="27779" y="964517"/>
                </a:cubicBezTo>
                <a:cubicBezTo>
                  <a:pt x="30196" y="968868"/>
                  <a:pt x="33627" y="971830"/>
                  <a:pt x="38073" y="973404"/>
                </a:cubicBezTo>
                <a:cubicBezTo>
                  <a:pt x="42521" y="974978"/>
                  <a:pt x="48798" y="975765"/>
                  <a:pt x="56902" y="975765"/>
                </a:cubicBezTo>
                <a:cubicBezTo>
                  <a:pt x="65007" y="975765"/>
                  <a:pt x="71283" y="974978"/>
                  <a:pt x="75731" y="973404"/>
                </a:cubicBezTo>
                <a:cubicBezTo>
                  <a:pt x="80179" y="971830"/>
                  <a:pt x="83612" y="968867"/>
                  <a:pt x="86029" y="964515"/>
                </a:cubicBezTo>
                <a:cubicBezTo>
                  <a:pt x="88446" y="960164"/>
                  <a:pt x="90022" y="955084"/>
                  <a:pt x="90758" y="949278"/>
                </a:cubicBezTo>
                <a:cubicBezTo>
                  <a:pt x="91494" y="943471"/>
                  <a:pt x="91862" y="935345"/>
                  <a:pt x="91862" y="924898"/>
                </a:cubicBezTo>
                <a:cubicBezTo>
                  <a:pt x="91862" y="906581"/>
                  <a:pt x="89436" y="894235"/>
                  <a:pt x="84584" y="887859"/>
                </a:cubicBezTo>
                <a:cubicBezTo>
                  <a:pt x="79732" y="881484"/>
                  <a:pt x="70506" y="878296"/>
                  <a:pt x="56904" y="878296"/>
                </a:cubicBezTo>
                <a:close/>
                <a:moveTo>
                  <a:pt x="699101" y="878071"/>
                </a:moveTo>
                <a:cubicBezTo>
                  <a:pt x="688444" y="878071"/>
                  <a:pt x="681026" y="880126"/>
                  <a:pt x="676847" y="884238"/>
                </a:cubicBezTo>
                <a:cubicBezTo>
                  <a:pt x="672668" y="888349"/>
                  <a:pt x="670578" y="895650"/>
                  <a:pt x="670578" y="906142"/>
                </a:cubicBezTo>
                <a:cubicBezTo>
                  <a:pt x="670578" y="916631"/>
                  <a:pt x="672668" y="923831"/>
                  <a:pt x="676847" y="927741"/>
                </a:cubicBezTo>
                <a:cubicBezTo>
                  <a:pt x="681026" y="931651"/>
                  <a:pt x="688451" y="933606"/>
                  <a:pt x="699121" y="933606"/>
                </a:cubicBezTo>
                <a:cubicBezTo>
                  <a:pt x="709791" y="933606"/>
                  <a:pt x="717256" y="931680"/>
                  <a:pt x="721515" y="927827"/>
                </a:cubicBezTo>
                <a:cubicBezTo>
                  <a:pt x="725774" y="923974"/>
                  <a:pt x="727903" y="916752"/>
                  <a:pt x="727903" y="906160"/>
                </a:cubicBezTo>
                <a:cubicBezTo>
                  <a:pt x="727903" y="895568"/>
                  <a:pt x="725767" y="888239"/>
                  <a:pt x="721495" y="884171"/>
                </a:cubicBezTo>
                <a:cubicBezTo>
                  <a:pt x="717223" y="880104"/>
                  <a:pt x="709759" y="878071"/>
                  <a:pt x="699101" y="878071"/>
                </a:cubicBezTo>
                <a:close/>
                <a:moveTo>
                  <a:pt x="489623" y="868795"/>
                </a:moveTo>
                <a:lnTo>
                  <a:pt x="502043" y="868795"/>
                </a:lnTo>
                <a:lnTo>
                  <a:pt x="502043" y="985266"/>
                </a:lnTo>
                <a:lnTo>
                  <a:pt x="489623" y="985266"/>
                </a:lnTo>
                <a:close/>
                <a:moveTo>
                  <a:pt x="808381" y="866776"/>
                </a:moveTo>
                <a:cubicBezTo>
                  <a:pt x="820568" y="866776"/>
                  <a:pt x="832039" y="867610"/>
                  <a:pt x="842793" y="869277"/>
                </a:cubicBezTo>
                <a:lnTo>
                  <a:pt x="850586" y="870488"/>
                </a:lnTo>
                <a:lnTo>
                  <a:pt x="849947" y="881885"/>
                </a:lnTo>
                <a:cubicBezTo>
                  <a:pt x="833057" y="879492"/>
                  <a:pt x="819650" y="878296"/>
                  <a:pt x="809728" y="878296"/>
                </a:cubicBezTo>
                <a:cubicBezTo>
                  <a:pt x="791218" y="878296"/>
                  <a:pt x="781964" y="885008"/>
                  <a:pt x="781964" y="898434"/>
                </a:cubicBezTo>
                <a:cubicBezTo>
                  <a:pt x="781964" y="904811"/>
                  <a:pt x="783828" y="909298"/>
                  <a:pt x="787555" y="911895"/>
                </a:cubicBezTo>
                <a:cubicBezTo>
                  <a:pt x="791283" y="914491"/>
                  <a:pt x="800321" y="916911"/>
                  <a:pt x="814669" y="919153"/>
                </a:cubicBezTo>
                <a:cubicBezTo>
                  <a:pt x="829018" y="921395"/>
                  <a:pt x="839264" y="924537"/>
                  <a:pt x="845407" y="928579"/>
                </a:cubicBezTo>
                <a:cubicBezTo>
                  <a:pt x="851551" y="932621"/>
                  <a:pt x="854623" y="940650"/>
                  <a:pt x="854623" y="952666"/>
                </a:cubicBezTo>
                <a:cubicBezTo>
                  <a:pt x="854623" y="964681"/>
                  <a:pt x="850775" y="973455"/>
                  <a:pt x="843078" y="978987"/>
                </a:cubicBezTo>
                <a:cubicBezTo>
                  <a:pt x="835382" y="984518"/>
                  <a:pt x="824265" y="987284"/>
                  <a:pt x="809728" y="987284"/>
                </a:cubicBezTo>
                <a:cubicBezTo>
                  <a:pt x="801889" y="987284"/>
                  <a:pt x="791615" y="986388"/>
                  <a:pt x="778906" y="984595"/>
                </a:cubicBezTo>
                <a:lnTo>
                  <a:pt x="770441" y="983391"/>
                </a:lnTo>
                <a:lnTo>
                  <a:pt x="771598" y="971725"/>
                </a:lnTo>
                <a:cubicBezTo>
                  <a:pt x="789169" y="974418"/>
                  <a:pt x="802604" y="975765"/>
                  <a:pt x="811901" y="975765"/>
                </a:cubicBezTo>
                <a:cubicBezTo>
                  <a:pt x="821199" y="975765"/>
                  <a:pt x="828499" y="974066"/>
                  <a:pt x="833800" y="970668"/>
                </a:cubicBezTo>
                <a:cubicBezTo>
                  <a:pt x="839102" y="967270"/>
                  <a:pt x="841753" y="961475"/>
                  <a:pt x="841753" y="953284"/>
                </a:cubicBezTo>
                <a:cubicBezTo>
                  <a:pt x="841753" y="945092"/>
                  <a:pt x="839719" y="939729"/>
                  <a:pt x="835649" y="937194"/>
                </a:cubicBezTo>
                <a:cubicBezTo>
                  <a:pt x="831579" y="934659"/>
                  <a:pt x="822472" y="932307"/>
                  <a:pt x="808328" y="930136"/>
                </a:cubicBezTo>
                <a:cubicBezTo>
                  <a:pt x="794183" y="927966"/>
                  <a:pt x="784108" y="924893"/>
                  <a:pt x="778102" y="920917"/>
                </a:cubicBezTo>
                <a:cubicBezTo>
                  <a:pt x="772097" y="916942"/>
                  <a:pt x="769094" y="910291"/>
                  <a:pt x="769094" y="900966"/>
                </a:cubicBezTo>
                <a:cubicBezTo>
                  <a:pt x="769094" y="891641"/>
                  <a:pt x="771262" y="884449"/>
                  <a:pt x="775599" y="879389"/>
                </a:cubicBezTo>
                <a:cubicBezTo>
                  <a:pt x="779935" y="874329"/>
                  <a:pt x="784974" y="870961"/>
                  <a:pt x="790716" y="869287"/>
                </a:cubicBezTo>
                <a:cubicBezTo>
                  <a:pt x="796459" y="867613"/>
                  <a:pt x="802347" y="866776"/>
                  <a:pt x="808381" y="866776"/>
                </a:cubicBezTo>
                <a:close/>
                <a:moveTo>
                  <a:pt x="588535" y="866776"/>
                </a:moveTo>
                <a:cubicBezTo>
                  <a:pt x="603093" y="866776"/>
                  <a:pt x="612925" y="870806"/>
                  <a:pt x="618032" y="878865"/>
                </a:cubicBezTo>
                <a:cubicBezTo>
                  <a:pt x="623138" y="886925"/>
                  <a:pt x="625692" y="902194"/>
                  <a:pt x="625692" y="924673"/>
                </a:cubicBezTo>
                <a:lnTo>
                  <a:pt x="625692" y="985266"/>
                </a:lnTo>
                <a:lnTo>
                  <a:pt x="613272" y="985266"/>
                </a:lnTo>
                <a:lnTo>
                  <a:pt x="613272" y="925123"/>
                </a:lnTo>
                <a:cubicBezTo>
                  <a:pt x="613272" y="905823"/>
                  <a:pt x="611628" y="893193"/>
                  <a:pt x="608339" y="887234"/>
                </a:cubicBezTo>
                <a:cubicBezTo>
                  <a:pt x="605051" y="881275"/>
                  <a:pt x="597814" y="878296"/>
                  <a:pt x="586630" y="878296"/>
                </a:cubicBezTo>
                <a:cubicBezTo>
                  <a:pt x="580886" y="878296"/>
                  <a:pt x="574847" y="879206"/>
                  <a:pt x="568513" y="881026"/>
                </a:cubicBezTo>
                <a:cubicBezTo>
                  <a:pt x="562179" y="882847"/>
                  <a:pt x="557287" y="884619"/>
                  <a:pt x="553836" y="886343"/>
                </a:cubicBezTo>
                <a:lnTo>
                  <a:pt x="549668" y="888601"/>
                </a:lnTo>
                <a:lnTo>
                  <a:pt x="549668" y="985266"/>
                </a:lnTo>
                <a:lnTo>
                  <a:pt x="537249" y="985266"/>
                </a:lnTo>
                <a:lnTo>
                  <a:pt x="537249" y="868795"/>
                </a:lnTo>
                <a:lnTo>
                  <a:pt x="549668" y="868795"/>
                </a:lnTo>
                <a:lnTo>
                  <a:pt x="549668" y="877535"/>
                </a:lnTo>
                <a:cubicBezTo>
                  <a:pt x="561022" y="870363"/>
                  <a:pt x="573977" y="866776"/>
                  <a:pt x="588535" y="866776"/>
                </a:cubicBezTo>
                <a:close/>
                <a:moveTo>
                  <a:pt x="351525" y="866776"/>
                </a:moveTo>
                <a:cubicBezTo>
                  <a:pt x="366465" y="866776"/>
                  <a:pt x="377683" y="871273"/>
                  <a:pt x="385178" y="880266"/>
                </a:cubicBezTo>
                <a:cubicBezTo>
                  <a:pt x="392673" y="889258"/>
                  <a:pt x="396420" y="903388"/>
                  <a:pt x="396420" y="922655"/>
                </a:cubicBezTo>
                <a:lnTo>
                  <a:pt x="396420" y="932342"/>
                </a:lnTo>
                <a:lnTo>
                  <a:pt x="316807" y="932342"/>
                </a:lnTo>
                <a:cubicBezTo>
                  <a:pt x="316807" y="946641"/>
                  <a:pt x="319179" y="957453"/>
                  <a:pt x="323924" y="964778"/>
                </a:cubicBezTo>
                <a:cubicBezTo>
                  <a:pt x="328668" y="972103"/>
                  <a:pt x="336759" y="975765"/>
                  <a:pt x="348194" y="975765"/>
                </a:cubicBezTo>
                <a:cubicBezTo>
                  <a:pt x="359630" y="975765"/>
                  <a:pt x="371021" y="975255"/>
                  <a:pt x="382365" y="974236"/>
                </a:cubicBezTo>
                <a:lnTo>
                  <a:pt x="391545" y="973518"/>
                </a:lnTo>
                <a:lnTo>
                  <a:pt x="392159" y="985088"/>
                </a:lnTo>
                <a:cubicBezTo>
                  <a:pt x="374009" y="986552"/>
                  <a:pt x="359406" y="987284"/>
                  <a:pt x="348350" y="987284"/>
                </a:cubicBezTo>
                <a:cubicBezTo>
                  <a:pt x="331681" y="987127"/>
                  <a:pt x="320112" y="982039"/>
                  <a:pt x="313642" y="972020"/>
                </a:cubicBezTo>
                <a:cubicBezTo>
                  <a:pt x="307172" y="962001"/>
                  <a:pt x="303937" y="946966"/>
                  <a:pt x="303937" y="926916"/>
                </a:cubicBezTo>
                <a:cubicBezTo>
                  <a:pt x="303937" y="886823"/>
                  <a:pt x="319800" y="866776"/>
                  <a:pt x="351525" y="866776"/>
                </a:cubicBezTo>
                <a:close/>
                <a:moveTo>
                  <a:pt x="56904" y="866776"/>
                </a:moveTo>
                <a:cubicBezTo>
                  <a:pt x="74256" y="866776"/>
                  <a:pt x="86565" y="871200"/>
                  <a:pt x="93832" y="880046"/>
                </a:cubicBezTo>
                <a:cubicBezTo>
                  <a:pt x="101098" y="888892"/>
                  <a:pt x="104731" y="904454"/>
                  <a:pt x="104731" y="926730"/>
                </a:cubicBezTo>
                <a:cubicBezTo>
                  <a:pt x="104731" y="949007"/>
                  <a:pt x="101478" y="964668"/>
                  <a:pt x="94971" y="973715"/>
                </a:cubicBezTo>
                <a:cubicBezTo>
                  <a:pt x="88464" y="982761"/>
                  <a:pt x="75775" y="987284"/>
                  <a:pt x="56904" y="987284"/>
                </a:cubicBezTo>
                <a:cubicBezTo>
                  <a:pt x="38033" y="987284"/>
                  <a:pt x="25349" y="982769"/>
                  <a:pt x="18855" y="973740"/>
                </a:cubicBezTo>
                <a:cubicBezTo>
                  <a:pt x="12360" y="964710"/>
                  <a:pt x="9112" y="949041"/>
                  <a:pt x="9112" y="926734"/>
                </a:cubicBezTo>
                <a:cubicBezTo>
                  <a:pt x="9112" y="904426"/>
                  <a:pt x="12739" y="888857"/>
                  <a:pt x="19992" y="880024"/>
                </a:cubicBezTo>
                <a:cubicBezTo>
                  <a:pt x="27248" y="871192"/>
                  <a:pt x="39552" y="866776"/>
                  <a:pt x="56904" y="866776"/>
                </a:cubicBezTo>
                <a:close/>
                <a:moveTo>
                  <a:pt x="698567" y="866551"/>
                </a:moveTo>
                <a:cubicBezTo>
                  <a:pt x="706528" y="866551"/>
                  <a:pt x="713723" y="867355"/>
                  <a:pt x="720152" y="868962"/>
                </a:cubicBezTo>
                <a:lnTo>
                  <a:pt x="722617" y="869491"/>
                </a:lnTo>
                <a:lnTo>
                  <a:pt x="756021" y="868566"/>
                </a:lnTo>
                <a:lnTo>
                  <a:pt x="756021" y="880985"/>
                </a:lnTo>
                <a:lnTo>
                  <a:pt x="731800" y="880985"/>
                </a:lnTo>
                <a:cubicBezTo>
                  <a:pt x="737782" y="884469"/>
                  <a:pt x="740773" y="893058"/>
                  <a:pt x="740773" y="906753"/>
                </a:cubicBezTo>
                <a:cubicBezTo>
                  <a:pt x="740773" y="920447"/>
                  <a:pt x="737279" y="930266"/>
                  <a:pt x="730291" y="936210"/>
                </a:cubicBezTo>
                <a:cubicBezTo>
                  <a:pt x="723303" y="942154"/>
                  <a:pt x="712430" y="945125"/>
                  <a:pt x="697671" y="945125"/>
                </a:cubicBezTo>
                <a:cubicBezTo>
                  <a:pt x="692923" y="945125"/>
                  <a:pt x="689357" y="944827"/>
                  <a:pt x="686973" y="944229"/>
                </a:cubicBezTo>
                <a:cubicBezTo>
                  <a:pt x="684118" y="951504"/>
                  <a:pt x="682691" y="956160"/>
                  <a:pt x="682691" y="958199"/>
                </a:cubicBezTo>
                <a:cubicBezTo>
                  <a:pt x="682691" y="960237"/>
                  <a:pt x="682814" y="961747"/>
                  <a:pt x="683060" y="962729"/>
                </a:cubicBezTo>
                <a:cubicBezTo>
                  <a:pt x="683307" y="963712"/>
                  <a:pt x="683724" y="964547"/>
                  <a:pt x="684312" y="965235"/>
                </a:cubicBezTo>
                <a:cubicBezTo>
                  <a:pt x="684900" y="965923"/>
                  <a:pt x="686293" y="966397"/>
                  <a:pt x="688491" y="966657"/>
                </a:cubicBezTo>
                <a:cubicBezTo>
                  <a:pt x="692770" y="967347"/>
                  <a:pt x="701436" y="967693"/>
                  <a:pt x="714489" y="967693"/>
                </a:cubicBezTo>
                <a:cubicBezTo>
                  <a:pt x="727542" y="967693"/>
                  <a:pt x="737241" y="969930"/>
                  <a:pt x="743587" y="974404"/>
                </a:cubicBezTo>
                <a:cubicBezTo>
                  <a:pt x="749933" y="978878"/>
                  <a:pt x="753106" y="987825"/>
                  <a:pt x="753106" y="1001243"/>
                </a:cubicBezTo>
                <a:cubicBezTo>
                  <a:pt x="753106" y="1014659"/>
                  <a:pt x="749071" y="1024283"/>
                  <a:pt x="741001" y="1030115"/>
                </a:cubicBezTo>
                <a:cubicBezTo>
                  <a:pt x="732931" y="1035946"/>
                  <a:pt x="719913" y="1038862"/>
                  <a:pt x="701946" y="1038862"/>
                </a:cubicBezTo>
                <a:cubicBezTo>
                  <a:pt x="683980" y="1038862"/>
                  <a:pt x="671891" y="1036160"/>
                  <a:pt x="665679" y="1030756"/>
                </a:cubicBezTo>
                <a:cubicBezTo>
                  <a:pt x="659468" y="1025352"/>
                  <a:pt x="656362" y="1015407"/>
                  <a:pt x="656362" y="1000922"/>
                </a:cubicBezTo>
                <a:cubicBezTo>
                  <a:pt x="656362" y="991840"/>
                  <a:pt x="659441" y="984544"/>
                  <a:pt x="665599" y="979033"/>
                </a:cubicBezTo>
                <a:cubicBezTo>
                  <a:pt x="667704" y="977078"/>
                  <a:pt x="670979" y="974880"/>
                  <a:pt x="675425" y="972440"/>
                </a:cubicBezTo>
                <a:cubicBezTo>
                  <a:pt x="672137" y="971042"/>
                  <a:pt x="670492" y="966108"/>
                  <a:pt x="670492" y="957638"/>
                </a:cubicBezTo>
                <a:cubicBezTo>
                  <a:pt x="670492" y="955264"/>
                  <a:pt x="672259" y="950389"/>
                  <a:pt x="675793" y="943015"/>
                </a:cubicBezTo>
                <a:lnTo>
                  <a:pt x="677218" y="941557"/>
                </a:lnTo>
                <a:cubicBezTo>
                  <a:pt x="664362" y="937542"/>
                  <a:pt x="657934" y="925710"/>
                  <a:pt x="657934" y="906060"/>
                </a:cubicBezTo>
                <a:cubicBezTo>
                  <a:pt x="657934" y="879721"/>
                  <a:pt x="671478" y="866551"/>
                  <a:pt x="698567" y="866551"/>
                </a:cubicBezTo>
                <a:close/>
                <a:moveTo>
                  <a:pt x="479773" y="866323"/>
                </a:moveTo>
                <a:lnTo>
                  <a:pt x="479773" y="878553"/>
                </a:lnTo>
                <a:cubicBezTo>
                  <a:pt x="472080" y="880124"/>
                  <a:pt x="464638" y="882436"/>
                  <a:pt x="457449" y="885486"/>
                </a:cubicBezTo>
                <a:cubicBezTo>
                  <a:pt x="450260" y="888536"/>
                  <a:pt x="444930" y="891154"/>
                  <a:pt x="441458" y="893340"/>
                </a:cubicBezTo>
                <a:lnTo>
                  <a:pt x="435368" y="897037"/>
                </a:lnTo>
                <a:lnTo>
                  <a:pt x="435368" y="985266"/>
                </a:lnTo>
                <a:lnTo>
                  <a:pt x="422949" y="985266"/>
                </a:lnTo>
                <a:lnTo>
                  <a:pt x="422949" y="868795"/>
                </a:lnTo>
                <a:lnTo>
                  <a:pt x="435368" y="868795"/>
                </a:lnTo>
                <a:lnTo>
                  <a:pt x="435368" y="886057"/>
                </a:lnTo>
                <a:cubicBezTo>
                  <a:pt x="437525" y="882824"/>
                  <a:pt x="443111" y="879124"/>
                  <a:pt x="452125" y="874960"/>
                </a:cubicBezTo>
                <a:cubicBezTo>
                  <a:pt x="461140" y="870795"/>
                  <a:pt x="470356" y="867916"/>
                  <a:pt x="479773" y="866323"/>
                </a:cubicBezTo>
                <a:close/>
                <a:moveTo>
                  <a:pt x="489623" y="823943"/>
                </a:moveTo>
                <a:lnTo>
                  <a:pt x="502043" y="823943"/>
                </a:lnTo>
                <a:lnTo>
                  <a:pt x="502043" y="840620"/>
                </a:lnTo>
                <a:lnTo>
                  <a:pt x="489623" y="840620"/>
                </a:lnTo>
                <a:close/>
                <a:moveTo>
                  <a:pt x="266556" y="815199"/>
                </a:moveTo>
                <a:lnTo>
                  <a:pt x="290395" y="815974"/>
                </a:lnTo>
                <a:lnTo>
                  <a:pt x="290395" y="827164"/>
                </a:lnTo>
                <a:cubicBezTo>
                  <a:pt x="279225" y="826867"/>
                  <a:pt x="271584" y="826718"/>
                  <a:pt x="267474" y="826718"/>
                </a:cubicBezTo>
                <a:cubicBezTo>
                  <a:pt x="260373" y="826718"/>
                  <a:pt x="255541" y="828657"/>
                  <a:pt x="252976" y="832536"/>
                </a:cubicBezTo>
                <a:cubicBezTo>
                  <a:pt x="250411" y="836415"/>
                  <a:pt x="249129" y="844702"/>
                  <a:pt x="249129" y="857397"/>
                </a:cubicBezTo>
                <a:lnTo>
                  <a:pt x="249129" y="868795"/>
                </a:lnTo>
                <a:lnTo>
                  <a:pt x="285459" y="868795"/>
                </a:lnTo>
                <a:lnTo>
                  <a:pt x="285459" y="880314"/>
                </a:lnTo>
                <a:lnTo>
                  <a:pt x="249129" y="880314"/>
                </a:lnTo>
                <a:lnTo>
                  <a:pt x="249129" y="985266"/>
                </a:lnTo>
                <a:lnTo>
                  <a:pt x="236710" y="985266"/>
                </a:lnTo>
                <a:lnTo>
                  <a:pt x="236710" y="880314"/>
                </a:lnTo>
                <a:lnTo>
                  <a:pt x="221236" y="880314"/>
                </a:lnTo>
                <a:lnTo>
                  <a:pt x="221236" y="868795"/>
                </a:lnTo>
                <a:lnTo>
                  <a:pt x="236710" y="868795"/>
                </a:lnTo>
                <a:lnTo>
                  <a:pt x="236710" y="857172"/>
                </a:lnTo>
                <a:cubicBezTo>
                  <a:pt x="236710" y="841062"/>
                  <a:pt x="238987" y="830040"/>
                  <a:pt x="243543" y="824103"/>
                </a:cubicBezTo>
                <a:cubicBezTo>
                  <a:pt x="248098" y="818167"/>
                  <a:pt x="255769" y="815199"/>
                  <a:pt x="266556" y="815199"/>
                </a:cubicBezTo>
                <a:close/>
                <a:moveTo>
                  <a:pt x="180831" y="815199"/>
                </a:moveTo>
                <a:lnTo>
                  <a:pt x="204670" y="815974"/>
                </a:lnTo>
                <a:lnTo>
                  <a:pt x="204670" y="827164"/>
                </a:lnTo>
                <a:cubicBezTo>
                  <a:pt x="193500" y="826867"/>
                  <a:pt x="185859" y="826718"/>
                  <a:pt x="181749" y="826718"/>
                </a:cubicBezTo>
                <a:cubicBezTo>
                  <a:pt x="174648" y="826718"/>
                  <a:pt x="169816" y="828657"/>
                  <a:pt x="167251" y="832536"/>
                </a:cubicBezTo>
                <a:cubicBezTo>
                  <a:pt x="164686" y="836415"/>
                  <a:pt x="163404" y="844702"/>
                  <a:pt x="163404" y="857397"/>
                </a:cubicBezTo>
                <a:lnTo>
                  <a:pt x="163404" y="868795"/>
                </a:lnTo>
                <a:lnTo>
                  <a:pt x="199734" y="868795"/>
                </a:lnTo>
                <a:lnTo>
                  <a:pt x="199734" y="880314"/>
                </a:lnTo>
                <a:lnTo>
                  <a:pt x="163404" y="880314"/>
                </a:lnTo>
                <a:lnTo>
                  <a:pt x="163404" y="985266"/>
                </a:lnTo>
                <a:lnTo>
                  <a:pt x="150985" y="985266"/>
                </a:lnTo>
                <a:lnTo>
                  <a:pt x="150985" y="880314"/>
                </a:lnTo>
                <a:lnTo>
                  <a:pt x="135511" y="880314"/>
                </a:lnTo>
                <a:lnTo>
                  <a:pt x="135511" y="868795"/>
                </a:lnTo>
                <a:lnTo>
                  <a:pt x="150985" y="868795"/>
                </a:lnTo>
                <a:lnTo>
                  <a:pt x="150985" y="857172"/>
                </a:lnTo>
                <a:cubicBezTo>
                  <a:pt x="150985" y="841062"/>
                  <a:pt x="153262" y="830040"/>
                  <a:pt x="157818" y="824103"/>
                </a:cubicBezTo>
                <a:cubicBezTo>
                  <a:pt x="162373" y="818167"/>
                  <a:pt x="170044" y="815199"/>
                  <a:pt x="180831" y="815199"/>
                </a:cubicBezTo>
                <a:close/>
                <a:moveTo>
                  <a:pt x="36530" y="702312"/>
                </a:moveTo>
                <a:cubicBezTo>
                  <a:pt x="30422" y="706534"/>
                  <a:pt x="26358" y="710092"/>
                  <a:pt x="24339" y="712986"/>
                </a:cubicBezTo>
                <a:cubicBezTo>
                  <a:pt x="22320" y="715881"/>
                  <a:pt x="21310" y="719709"/>
                  <a:pt x="21310" y="724472"/>
                </a:cubicBezTo>
                <a:cubicBezTo>
                  <a:pt x="21310" y="734975"/>
                  <a:pt x="23428" y="742042"/>
                  <a:pt x="27663" y="745673"/>
                </a:cubicBezTo>
                <a:cubicBezTo>
                  <a:pt x="31898" y="749303"/>
                  <a:pt x="40957" y="751118"/>
                  <a:pt x="54839" y="751118"/>
                </a:cubicBezTo>
                <a:cubicBezTo>
                  <a:pt x="68722" y="751118"/>
                  <a:pt x="78476" y="749164"/>
                  <a:pt x="84100" y="745256"/>
                </a:cubicBezTo>
                <a:cubicBezTo>
                  <a:pt x="89725" y="741349"/>
                  <a:pt x="92537" y="734651"/>
                  <a:pt x="92537" y="725163"/>
                </a:cubicBezTo>
                <a:cubicBezTo>
                  <a:pt x="92537" y="715675"/>
                  <a:pt x="90550" y="709607"/>
                  <a:pt x="86577" y="706959"/>
                </a:cubicBezTo>
                <a:cubicBezTo>
                  <a:pt x="82604" y="704311"/>
                  <a:pt x="74713" y="702987"/>
                  <a:pt x="62905" y="702987"/>
                </a:cubicBezTo>
                <a:close/>
                <a:moveTo>
                  <a:pt x="1091638" y="685188"/>
                </a:moveTo>
                <a:lnTo>
                  <a:pt x="1104811" y="685188"/>
                </a:lnTo>
                <a:lnTo>
                  <a:pt x="1092885" y="736623"/>
                </a:lnTo>
                <a:lnTo>
                  <a:pt x="1081847" y="736623"/>
                </a:lnTo>
                <a:close/>
                <a:moveTo>
                  <a:pt x="396313" y="685188"/>
                </a:moveTo>
                <a:lnTo>
                  <a:pt x="409486" y="685188"/>
                </a:lnTo>
                <a:lnTo>
                  <a:pt x="397560" y="736623"/>
                </a:lnTo>
                <a:lnTo>
                  <a:pt x="386523" y="736623"/>
                </a:lnTo>
                <a:close/>
                <a:moveTo>
                  <a:pt x="1242028" y="648716"/>
                </a:moveTo>
                <a:lnTo>
                  <a:pt x="1202816" y="652977"/>
                </a:lnTo>
                <a:cubicBezTo>
                  <a:pt x="1194879" y="653813"/>
                  <a:pt x="1189316" y="656026"/>
                  <a:pt x="1186127" y="659615"/>
                </a:cubicBezTo>
                <a:cubicBezTo>
                  <a:pt x="1182937" y="663205"/>
                  <a:pt x="1181342" y="668788"/>
                  <a:pt x="1181342" y="676364"/>
                </a:cubicBezTo>
                <a:cubicBezTo>
                  <a:pt x="1181342" y="683940"/>
                  <a:pt x="1182977" y="689697"/>
                  <a:pt x="1186248" y="693634"/>
                </a:cubicBezTo>
                <a:cubicBezTo>
                  <a:pt x="1189519" y="697571"/>
                  <a:pt x="1194225" y="699540"/>
                  <a:pt x="1200366" y="699540"/>
                </a:cubicBezTo>
                <a:cubicBezTo>
                  <a:pt x="1206507" y="699540"/>
                  <a:pt x="1213147" y="698775"/>
                  <a:pt x="1220286" y="697245"/>
                </a:cubicBezTo>
                <a:cubicBezTo>
                  <a:pt x="1227425" y="695715"/>
                  <a:pt x="1233080" y="694206"/>
                  <a:pt x="1237249" y="692718"/>
                </a:cubicBezTo>
                <a:lnTo>
                  <a:pt x="1242028" y="691010"/>
                </a:lnTo>
                <a:close/>
                <a:moveTo>
                  <a:pt x="1467968" y="602071"/>
                </a:moveTo>
                <a:cubicBezTo>
                  <a:pt x="1453688" y="602071"/>
                  <a:pt x="1443995" y="606056"/>
                  <a:pt x="1438890" y="614028"/>
                </a:cubicBezTo>
                <a:cubicBezTo>
                  <a:pt x="1433784" y="621999"/>
                  <a:pt x="1431232" y="634818"/>
                  <a:pt x="1431232" y="652484"/>
                </a:cubicBezTo>
                <a:cubicBezTo>
                  <a:pt x="1431232" y="673463"/>
                  <a:pt x="1434421" y="686863"/>
                  <a:pt x="1440801" y="692686"/>
                </a:cubicBezTo>
                <a:cubicBezTo>
                  <a:pt x="1443923" y="695524"/>
                  <a:pt x="1446782" y="697376"/>
                  <a:pt x="1449379" y="698242"/>
                </a:cubicBezTo>
                <a:cubicBezTo>
                  <a:pt x="1451975" y="699107"/>
                  <a:pt x="1455551" y="699540"/>
                  <a:pt x="1460107" y="699540"/>
                </a:cubicBezTo>
                <a:cubicBezTo>
                  <a:pt x="1464662" y="699540"/>
                  <a:pt x="1470088" y="698599"/>
                  <a:pt x="1476386" y="696718"/>
                </a:cubicBezTo>
                <a:cubicBezTo>
                  <a:pt x="1482683" y="694837"/>
                  <a:pt x="1487581" y="692948"/>
                  <a:pt x="1491082" y="691050"/>
                </a:cubicBezTo>
                <a:lnTo>
                  <a:pt x="1495283" y="688774"/>
                </a:lnTo>
                <a:lnTo>
                  <a:pt x="1495283" y="604464"/>
                </a:lnTo>
                <a:cubicBezTo>
                  <a:pt x="1484912" y="602868"/>
                  <a:pt x="1475807" y="602071"/>
                  <a:pt x="1467968" y="602071"/>
                </a:cubicBezTo>
                <a:close/>
                <a:moveTo>
                  <a:pt x="752229" y="602071"/>
                </a:moveTo>
                <a:cubicBezTo>
                  <a:pt x="738627" y="602071"/>
                  <a:pt x="729406" y="605251"/>
                  <a:pt x="724567" y="611611"/>
                </a:cubicBezTo>
                <a:cubicBezTo>
                  <a:pt x="719727" y="617972"/>
                  <a:pt x="717307" y="630325"/>
                  <a:pt x="717307" y="648673"/>
                </a:cubicBezTo>
                <a:cubicBezTo>
                  <a:pt x="717307" y="659305"/>
                  <a:pt x="717669" y="667479"/>
                  <a:pt x="718393" y="673194"/>
                </a:cubicBezTo>
                <a:cubicBezTo>
                  <a:pt x="719116" y="678909"/>
                  <a:pt x="720687" y="683942"/>
                  <a:pt x="723104" y="688292"/>
                </a:cubicBezTo>
                <a:cubicBezTo>
                  <a:pt x="725521" y="692643"/>
                  <a:pt x="728952" y="695605"/>
                  <a:pt x="733398" y="697179"/>
                </a:cubicBezTo>
                <a:cubicBezTo>
                  <a:pt x="737846" y="698753"/>
                  <a:pt x="744123" y="699540"/>
                  <a:pt x="752227" y="699540"/>
                </a:cubicBezTo>
                <a:cubicBezTo>
                  <a:pt x="760332" y="699540"/>
                  <a:pt x="766608" y="698753"/>
                  <a:pt x="771056" y="697179"/>
                </a:cubicBezTo>
                <a:cubicBezTo>
                  <a:pt x="775505" y="695605"/>
                  <a:pt x="778937" y="692642"/>
                  <a:pt x="781354" y="688290"/>
                </a:cubicBezTo>
                <a:cubicBezTo>
                  <a:pt x="783771" y="683939"/>
                  <a:pt x="785347" y="678859"/>
                  <a:pt x="786083" y="673053"/>
                </a:cubicBezTo>
                <a:cubicBezTo>
                  <a:pt x="786819" y="667246"/>
                  <a:pt x="787187" y="659120"/>
                  <a:pt x="787187" y="648673"/>
                </a:cubicBezTo>
                <a:cubicBezTo>
                  <a:pt x="787187" y="630356"/>
                  <a:pt x="784761" y="618010"/>
                  <a:pt x="779909" y="611634"/>
                </a:cubicBezTo>
                <a:cubicBezTo>
                  <a:pt x="775057" y="605259"/>
                  <a:pt x="765831" y="602071"/>
                  <a:pt x="752229" y="602071"/>
                </a:cubicBezTo>
                <a:close/>
                <a:moveTo>
                  <a:pt x="643330" y="602071"/>
                </a:moveTo>
                <a:cubicBezTo>
                  <a:pt x="637924" y="602071"/>
                  <a:pt x="632046" y="603056"/>
                  <a:pt x="625695" y="605026"/>
                </a:cubicBezTo>
                <a:cubicBezTo>
                  <a:pt x="619345" y="606997"/>
                  <a:pt x="614441" y="608918"/>
                  <a:pt x="610986" y="610790"/>
                </a:cubicBezTo>
                <a:lnTo>
                  <a:pt x="606818" y="613051"/>
                </a:lnTo>
                <a:lnTo>
                  <a:pt x="606818" y="696808"/>
                </a:lnTo>
                <a:cubicBezTo>
                  <a:pt x="616833" y="698629"/>
                  <a:pt x="625939" y="699540"/>
                  <a:pt x="634136" y="699540"/>
                </a:cubicBezTo>
                <a:cubicBezTo>
                  <a:pt x="647661" y="699540"/>
                  <a:pt x="657202" y="695776"/>
                  <a:pt x="662759" y="688249"/>
                </a:cubicBezTo>
                <a:cubicBezTo>
                  <a:pt x="668315" y="680722"/>
                  <a:pt x="671094" y="668032"/>
                  <a:pt x="671094" y="650180"/>
                </a:cubicBezTo>
                <a:cubicBezTo>
                  <a:pt x="671094" y="632328"/>
                  <a:pt x="668759" y="619847"/>
                  <a:pt x="664089" y="612736"/>
                </a:cubicBezTo>
                <a:cubicBezTo>
                  <a:pt x="659420" y="605626"/>
                  <a:pt x="652500" y="602071"/>
                  <a:pt x="643330" y="602071"/>
                </a:cubicBezTo>
                <a:close/>
                <a:moveTo>
                  <a:pt x="180729" y="602071"/>
                </a:moveTo>
                <a:cubicBezTo>
                  <a:pt x="167127" y="602071"/>
                  <a:pt x="157906" y="605251"/>
                  <a:pt x="153067" y="611611"/>
                </a:cubicBezTo>
                <a:cubicBezTo>
                  <a:pt x="148227" y="617972"/>
                  <a:pt x="145807" y="630325"/>
                  <a:pt x="145807" y="648673"/>
                </a:cubicBezTo>
                <a:cubicBezTo>
                  <a:pt x="145807" y="659305"/>
                  <a:pt x="146169" y="667479"/>
                  <a:pt x="146893" y="673194"/>
                </a:cubicBezTo>
                <a:cubicBezTo>
                  <a:pt x="147617" y="678909"/>
                  <a:pt x="149187" y="683942"/>
                  <a:pt x="151604" y="688292"/>
                </a:cubicBezTo>
                <a:cubicBezTo>
                  <a:pt x="154021" y="692643"/>
                  <a:pt x="157452" y="695605"/>
                  <a:pt x="161898" y="697179"/>
                </a:cubicBezTo>
                <a:cubicBezTo>
                  <a:pt x="166346" y="698753"/>
                  <a:pt x="172623" y="699540"/>
                  <a:pt x="180727" y="699540"/>
                </a:cubicBezTo>
                <a:cubicBezTo>
                  <a:pt x="188832" y="699540"/>
                  <a:pt x="195108" y="698753"/>
                  <a:pt x="199556" y="697179"/>
                </a:cubicBezTo>
                <a:cubicBezTo>
                  <a:pt x="204005" y="695605"/>
                  <a:pt x="207437" y="692642"/>
                  <a:pt x="209854" y="688290"/>
                </a:cubicBezTo>
                <a:cubicBezTo>
                  <a:pt x="212271" y="683939"/>
                  <a:pt x="213847" y="678859"/>
                  <a:pt x="214583" y="673053"/>
                </a:cubicBezTo>
                <a:cubicBezTo>
                  <a:pt x="215319" y="667246"/>
                  <a:pt x="215687" y="659120"/>
                  <a:pt x="215687" y="648673"/>
                </a:cubicBezTo>
                <a:cubicBezTo>
                  <a:pt x="215687" y="630356"/>
                  <a:pt x="213261" y="618010"/>
                  <a:pt x="208409" y="611634"/>
                </a:cubicBezTo>
                <a:cubicBezTo>
                  <a:pt x="203557" y="605259"/>
                  <a:pt x="194331" y="602071"/>
                  <a:pt x="180729" y="602071"/>
                </a:cubicBezTo>
                <a:close/>
                <a:moveTo>
                  <a:pt x="51401" y="601846"/>
                </a:moveTo>
                <a:cubicBezTo>
                  <a:pt x="40744" y="601846"/>
                  <a:pt x="33326" y="603901"/>
                  <a:pt x="29147" y="608013"/>
                </a:cubicBezTo>
                <a:cubicBezTo>
                  <a:pt x="24968" y="612124"/>
                  <a:pt x="22878" y="619425"/>
                  <a:pt x="22878" y="629917"/>
                </a:cubicBezTo>
                <a:cubicBezTo>
                  <a:pt x="22878" y="640406"/>
                  <a:pt x="24968" y="647606"/>
                  <a:pt x="29147" y="651516"/>
                </a:cubicBezTo>
                <a:cubicBezTo>
                  <a:pt x="33326" y="655426"/>
                  <a:pt x="40751" y="657381"/>
                  <a:pt x="51421" y="657381"/>
                </a:cubicBezTo>
                <a:cubicBezTo>
                  <a:pt x="62092" y="657381"/>
                  <a:pt x="69556" y="655455"/>
                  <a:pt x="73815" y="651602"/>
                </a:cubicBezTo>
                <a:cubicBezTo>
                  <a:pt x="78074" y="647749"/>
                  <a:pt x="80203" y="640527"/>
                  <a:pt x="80203" y="629935"/>
                </a:cubicBezTo>
                <a:cubicBezTo>
                  <a:pt x="80203" y="619343"/>
                  <a:pt x="78067" y="612014"/>
                  <a:pt x="73795" y="607946"/>
                </a:cubicBezTo>
                <a:cubicBezTo>
                  <a:pt x="69523" y="603879"/>
                  <a:pt x="62059" y="601846"/>
                  <a:pt x="51401" y="601846"/>
                </a:cubicBezTo>
                <a:close/>
                <a:moveTo>
                  <a:pt x="1350535" y="590551"/>
                </a:moveTo>
                <a:cubicBezTo>
                  <a:pt x="1365093" y="590551"/>
                  <a:pt x="1374925" y="594581"/>
                  <a:pt x="1380032" y="602640"/>
                </a:cubicBezTo>
                <a:cubicBezTo>
                  <a:pt x="1385138" y="610700"/>
                  <a:pt x="1387692" y="625969"/>
                  <a:pt x="1387692" y="648448"/>
                </a:cubicBezTo>
                <a:lnTo>
                  <a:pt x="1387692" y="709041"/>
                </a:lnTo>
                <a:lnTo>
                  <a:pt x="1375272" y="709041"/>
                </a:lnTo>
                <a:lnTo>
                  <a:pt x="1375272" y="648898"/>
                </a:lnTo>
                <a:cubicBezTo>
                  <a:pt x="1375272" y="629598"/>
                  <a:pt x="1373628" y="616968"/>
                  <a:pt x="1370340" y="611009"/>
                </a:cubicBezTo>
                <a:cubicBezTo>
                  <a:pt x="1367051" y="605050"/>
                  <a:pt x="1359815" y="602071"/>
                  <a:pt x="1348630" y="602071"/>
                </a:cubicBezTo>
                <a:cubicBezTo>
                  <a:pt x="1342886" y="602071"/>
                  <a:pt x="1336847" y="602981"/>
                  <a:pt x="1330513" y="604801"/>
                </a:cubicBezTo>
                <a:cubicBezTo>
                  <a:pt x="1324179" y="606622"/>
                  <a:pt x="1319287" y="608394"/>
                  <a:pt x="1315836" y="610118"/>
                </a:cubicBezTo>
                <a:lnTo>
                  <a:pt x="1311668" y="612376"/>
                </a:lnTo>
                <a:lnTo>
                  <a:pt x="1311668" y="709041"/>
                </a:lnTo>
                <a:lnTo>
                  <a:pt x="1299249" y="709041"/>
                </a:lnTo>
                <a:lnTo>
                  <a:pt x="1299249" y="592570"/>
                </a:lnTo>
                <a:lnTo>
                  <a:pt x="1311668" y="592570"/>
                </a:lnTo>
                <a:lnTo>
                  <a:pt x="1311668" y="601310"/>
                </a:lnTo>
                <a:cubicBezTo>
                  <a:pt x="1323022" y="594138"/>
                  <a:pt x="1335978" y="590551"/>
                  <a:pt x="1350535" y="590551"/>
                </a:cubicBezTo>
                <a:close/>
                <a:moveTo>
                  <a:pt x="1219422" y="590551"/>
                </a:moveTo>
                <a:cubicBezTo>
                  <a:pt x="1242772" y="590551"/>
                  <a:pt x="1254448" y="602898"/>
                  <a:pt x="1254448" y="627592"/>
                </a:cubicBezTo>
                <a:lnTo>
                  <a:pt x="1254448" y="692275"/>
                </a:lnTo>
                <a:cubicBezTo>
                  <a:pt x="1254900" y="696349"/>
                  <a:pt x="1260507" y="698844"/>
                  <a:pt x="1271268" y="699758"/>
                </a:cubicBezTo>
                <a:lnTo>
                  <a:pt x="1270646" y="710834"/>
                </a:lnTo>
                <a:cubicBezTo>
                  <a:pt x="1257504" y="710834"/>
                  <a:pt x="1248819" y="707695"/>
                  <a:pt x="1244589" y="701415"/>
                </a:cubicBezTo>
                <a:cubicBezTo>
                  <a:pt x="1230192" y="707845"/>
                  <a:pt x="1215374" y="711059"/>
                  <a:pt x="1200134" y="711059"/>
                </a:cubicBezTo>
                <a:cubicBezTo>
                  <a:pt x="1190190" y="711059"/>
                  <a:pt x="1182427" y="708066"/>
                  <a:pt x="1176845" y="702078"/>
                </a:cubicBezTo>
                <a:cubicBezTo>
                  <a:pt x="1171263" y="696090"/>
                  <a:pt x="1168473" y="687697"/>
                  <a:pt x="1168473" y="676898"/>
                </a:cubicBezTo>
                <a:cubicBezTo>
                  <a:pt x="1168473" y="666099"/>
                  <a:pt x="1171118" y="657812"/>
                  <a:pt x="1176409" y="652038"/>
                </a:cubicBezTo>
                <a:cubicBezTo>
                  <a:pt x="1181701" y="646263"/>
                  <a:pt x="1190049" y="642822"/>
                  <a:pt x="1201455" y="641715"/>
                </a:cubicBezTo>
                <a:lnTo>
                  <a:pt x="1242028" y="637443"/>
                </a:lnTo>
                <a:lnTo>
                  <a:pt x="1242028" y="627592"/>
                </a:lnTo>
                <a:cubicBezTo>
                  <a:pt x="1242028" y="618669"/>
                  <a:pt x="1240181" y="612260"/>
                  <a:pt x="1236487" y="608364"/>
                </a:cubicBezTo>
                <a:cubicBezTo>
                  <a:pt x="1232792" y="604469"/>
                  <a:pt x="1227104" y="602521"/>
                  <a:pt x="1219422" y="602521"/>
                </a:cubicBezTo>
                <a:cubicBezTo>
                  <a:pt x="1211090" y="602521"/>
                  <a:pt x="1199374" y="603492"/>
                  <a:pt x="1184275" y="605435"/>
                </a:cubicBezTo>
                <a:lnTo>
                  <a:pt x="1174970" y="606332"/>
                </a:lnTo>
                <a:lnTo>
                  <a:pt x="1174077" y="594952"/>
                </a:lnTo>
                <a:cubicBezTo>
                  <a:pt x="1192213" y="592018"/>
                  <a:pt x="1207328" y="590551"/>
                  <a:pt x="1219422" y="590551"/>
                </a:cubicBezTo>
                <a:close/>
                <a:moveTo>
                  <a:pt x="1017931" y="590551"/>
                </a:moveTo>
                <a:cubicBezTo>
                  <a:pt x="1030118" y="590551"/>
                  <a:pt x="1041589" y="591385"/>
                  <a:pt x="1052343" y="593052"/>
                </a:cubicBezTo>
                <a:lnTo>
                  <a:pt x="1060137" y="594263"/>
                </a:lnTo>
                <a:lnTo>
                  <a:pt x="1059497" y="605660"/>
                </a:lnTo>
                <a:cubicBezTo>
                  <a:pt x="1042607" y="603267"/>
                  <a:pt x="1029201" y="602071"/>
                  <a:pt x="1019278" y="602071"/>
                </a:cubicBezTo>
                <a:cubicBezTo>
                  <a:pt x="1000768" y="602071"/>
                  <a:pt x="991514" y="608783"/>
                  <a:pt x="991514" y="622209"/>
                </a:cubicBezTo>
                <a:cubicBezTo>
                  <a:pt x="991514" y="628586"/>
                  <a:pt x="993378" y="633073"/>
                  <a:pt x="997105" y="635670"/>
                </a:cubicBezTo>
                <a:cubicBezTo>
                  <a:pt x="1000833" y="638266"/>
                  <a:pt x="1009871" y="640686"/>
                  <a:pt x="1024219" y="642928"/>
                </a:cubicBezTo>
                <a:cubicBezTo>
                  <a:pt x="1038568" y="645170"/>
                  <a:pt x="1048814" y="648312"/>
                  <a:pt x="1054957" y="652354"/>
                </a:cubicBezTo>
                <a:cubicBezTo>
                  <a:pt x="1061101" y="656396"/>
                  <a:pt x="1064173" y="664425"/>
                  <a:pt x="1064173" y="676441"/>
                </a:cubicBezTo>
                <a:cubicBezTo>
                  <a:pt x="1064173" y="688457"/>
                  <a:pt x="1060325" y="697230"/>
                  <a:pt x="1052628" y="702762"/>
                </a:cubicBezTo>
                <a:cubicBezTo>
                  <a:pt x="1044932" y="708293"/>
                  <a:pt x="1033815" y="711059"/>
                  <a:pt x="1019278" y="711059"/>
                </a:cubicBezTo>
                <a:cubicBezTo>
                  <a:pt x="1011439" y="711059"/>
                  <a:pt x="1001165" y="710163"/>
                  <a:pt x="988456" y="708370"/>
                </a:cubicBezTo>
                <a:lnTo>
                  <a:pt x="979991" y="707166"/>
                </a:lnTo>
                <a:lnTo>
                  <a:pt x="981148" y="695500"/>
                </a:lnTo>
                <a:cubicBezTo>
                  <a:pt x="998719" y="698193"/>
                  <a:pt x="1012154" y="699540"/>
                  <a:pt x="1021451" y="699540"/>
                </a:cubicBezTo>
                <a:cubicBezTo>
                  <a:pt x="1030749" y="699540"/>
                  <a:pt x="1038049" y="697841"/>
                  <a:pt x="1043351" y="694443"/>
                </a:cubicBezTo>
                <a:cubicBezTo>
                  <a:pt x="1048652" y="691045"/>
                  <a:pt x="1051303" y="685250"/>
                  <a:pt x="1051303" y="677059"/>
                </a:cubicBezTo>
                <a:cubicBezTo>
                  <a:pt x="1051303" y="668867"/>
                  <a:pt x="1049269" y="663504"/>
                  <a:pt x="1045199" y="660969"/>
                </a:cubicBezTo>
                <a:cubicBezTo>
                  <a:pt x="1041129" y="658434"/>
                  <a:pt x="1032022" y="656082"/>
                  <a:pt x="1017878" y="653911"/>
                </a:cubicBezTo>
                <a:cubicBezTo>
                  <a:pt x="1003733" y="651741"/>
                  <a:pt x="993658" y="648668"/>
                  <a:pt x="987652" y="644692"/>
                </a:cubicBezTo>
                <a:cubicBezTo>
                  <a:pt x="981647" y="640717"/>
                  <a:pt x="978644" y="634066"/>
                  <a:pt x="978644" y="624741"/>
                </a:cubicBezTo>
                <a:cubicBezTo>
                  <a:pt x="978644" y="615416"/>
                  <a:pt x="980812" y="608224"/>
                  <a:pt x="985149" y="603164"/>
                </a:cubicBezTo>
                <a:cubicBezTo>
                  <a:pt x="989485" y="598104"/>
                  <a:pt x="994524" y="594736"/>
                  <a:pt x="1000267" y="593062"/>
                </a:cubicBezTo>
                <a:cubicBezTo>
                  <a:pt x="1006009" y="591388"/>
                  <a:pt x="1011897" y="590551"/>
                  <a:pt x="1017931" y="590551"/>
                </a:cubicBezTo>
                <a:close/>
                <a:moveTo>
                  <a:pt x="752229" y="590551"/>
                </a:moveTo>
                <a:cubicBezTo>
                  <a:pt x="769581" y="590551"/>
                  <a:pt x="781890" y="594975"/>
                  <a:pt x="789157" y="603821"/>
                </a:cubicBezTo>
                <a:cubicBezTo>
                  <a:pt x="796423" y="612667"/>
                  <a:pt x="800056" y="628229"/>
                  <a:pt x="800056" y="650505"/>
                </a:cubicBezTo>
                <a:cubicBezTo>
                  <a:pt x="800056" y="672782"/>
                  <a:pt x="796803" y="688443"/>
                  <a:pt x="790296" y="697490"/>
                </a:cubicBezTo>
                <a:cubicBezTo>
                  <a:pt x="783789" y="706536"/>
                  <a:pt x="771100" y="711059"/>
                  <a:pt x="752229" y="711059"/>
                </a:cubicBezTo>
                <a:cubicBezTo>
                  <a:pt x="733357" y="711059"/>
                  <a:pt x="720674" y="706544"/>
                  <a:pt x="714180" y="697515"/>
                </a:cubicBezTo>
                <a:cubicBezTo>
                  <a:pt x="707685" y="688485"/>
                  <a:pt x="704437" y="672816"/>
                  <a:pt x="704437" y="650509"/>
                </a:cubicBezTo>
                <a:cubicBezTo>
                  <a:pt x="704437" y="628201"/>
                  <a:pt x="708064" y="612632"/>
                  <a:pt x="715317" y="603799"/>
                </a:cubicBezTo>
                <a:cubicBezTo>
                  <a:pt x="722573" y="594967"/>
                  <a:pt x="734877" y="590551"/>
                  <a:pt x="752229" y="590551"/>
                </a:cubicBezTo>
                <a:close/>
                <a:moveTo>
                  <a:pt x="643330" y="590551"/>
                </a:moveTo>
                <a:cubicBezTo>
                  <a:pt x="657636" y="590551"/>
                  <a:pt x="667985" y="595366"/>
                  <a:pt x="674376" y="604994"/>
                </a:cubicBezTo>
                <a:cubicBezTo>
                  <a:pt x="680768" y="614623"/>
                  <a:pt x="683963" y="629747"/>
                  <a:pt x="683963" y="650366"/>
                </a:cubicBezTo>
                <a:cubicBezTo>
                  <a:pt x="683963" y="670985"/>
                  <a:pt x="680144" y="686256"/>
                  <a:pt x="672507" y="696177"/>
                </a:cubicBezTo>
                <a:cubicBezTo>
                  <a:pt x="664869" y="706099"/>
                  <a:pt x="652078" y="711059"/>
                  <a:pt x="634136" y="711059"/>
                </a:cubicBezTo>
                <a:cubicBezTo>
                  <a:pt x="623746" y="711059"/>
                  <a:pt x="614640" y="710013"/>
                  <a:pt x="606818" y="707920"/>
                </a:cubicBezTo>
                <a:lnTo>
                  <a:pt x="606818" y="760619"/>
                </a:lnTo>
                <a:lnTo>
                  <a:pt x="594399" y="760619"/>
                </a:lnTo>
                <a:lnTo>
                  <a:pt x="594399" y="592570"/>
                </a:lnTo>
                <a:lnTo>
                  <a:pt x="606818" y="592570"/>
                </a:lnTo>
                <a:lnTo>
                  <a:pt x="606818" y="601760"/>
                </a:lnTo>
                <a:cubicBezTo>
                  <a:pt x="608911" y="599219"/>
                  <a:pt x="613965" y="596716"/>
                  <a:pt x="621979" y="594250"/>
                </a:cubicBezTo>
                <a:cubicBezTo>
                  <a:pt x="629993" y="591784"/>
                  <a:pt x="637110" y="590551"/>
                  <a:pt x="643330" y="590551"/>
                </a:cubicBezTo>
                <a:close/>
                <a:moveTo>
                  <a:pt x="513106" y="590551"/>
                </a:moveTo>
                <a:cubicBezTo>
                  <a:pt x="525293" y="590551"/>
                  <a:pt x="536764" y="591385"/>
                  <a:pt x="547518" y="593052"/>
                </a:cubicBezTo>
                <a:lnTo>
                  <a:pt x="555312" y="594263"/>
                </a:lnTo>
                <a:lnTo>
                  <a:pt x="554672" y="605660"/>
                </a:lnTo>
                <a:cubicBezTo>
                  <a:pt x="537782" y="603267"/>
                  <a:pt x="524375" y="602071"/>
                  <a:pt x="514453" y="602071"/>
                </a:cubicBezTo>
                <a:cubicBezTo>
                  <a:pt x="495943" y="602071"/>
                  <a:pt x="486689" y="608783"/>
                  <a:pt x="486689" y="622209"/>
                </a:cubicBezTo>
                <a:cubicBezTo>
                  <a:pt x="486689" y="628586"/>
                  <a:pt x="488553" y="633073"/>
                  <a:pt x="492280" y="635670"/>
                </a:cubicBezTo>
                <a:cubicBezTo>
                  <a:pt x="496008" y="638266"/>
                  <a:pt x="505046" y="640686"/>
                  <a:pt x="519395" y="642928"/>
                </a:cubicBezTo>
                <a:cubicBezTo>
                  <a:pt x="533743" y="645170"/>
                  <a:pt x="543989" y="648312"/>
                  <a:pt x="550132" y="652354"/>
                </a:cubicBezTo>
                <a:cubicBezTo>
                  <a:pt x="556276" y="656396"/>
                  <a:pt x="559348" y="664425"/>
                  <a:pt x="559348" y="676441"/>
                </a:cubicBezTo>
                <a:cubicBezTo>
                  <a:pt x="559348" y="688457"/>
                  <a:pt x="555500" y="697230"/>
                  <a:pt x="547803" y="702762"/>
                </a:cubicBezTo>
                <a:cubicBezTo>
                  <a:pt x="540107" y="708293"/>
                  <a:pt x="528990" y="711059"/>
                  <a:pt x="514453" y="711059"/>
                </a:cubicBezTo>
                <a:cubicBezTo>
                  <a:pt x="506614" y="711059"/>
                  <a:pt x="496340" y="710163"/>
                  <a:pt x="483631" y="708370"/>
                </a:cubicBezTo>
                <a:lnTo>
                  <a:pt x="475166" y="707166"/>
                </a:lnTo>
                <a:lnTo>
                  <a:pt x="476323" y="695500"/>
                </a:lnTo>
                <a:cubicBezTo>
                  <a:pt x="493894" y="698193"/>
                  <a:pt x="507329" y="699540"/>
                  <a:pt x="516626" y="699540"/>
                </a:cubicBezTo>
                <a:cubicBezTo>
                  <a:pt x="525924" y="699540"/>
                  <a:pt x="533224" y="697841"/>
                  <a:pt x="538525" y="694443"/>
                </a:cubicBezTo>
                <a:cubicBezTo>
                  <a:pt x="543827" y="691045"/>
                  <a:pt x="546478" y="685250"/>
                  <a:pt x="546478" y="677059"/>
                </a:cubicBezTo>
                <a:cubicBezTo>
                  <a:pt x="546478" y="668867"/>
                  <a:pt x="544443" y="663504"/>
                  <a:pt x="540374" y="660969"/>
                </a:cubicBezTo>
                <a:cubicBezTo>
                  <a:pt x="536304" y="658434"/>
                  <a:pt x="527197" y="656082"/>
                  <a:pt x="513053" y="653911"/>
                </a:cubicBezTo>
                <a:cubicBezTo>
                  <a:pt x="498908" y="651741"/>
                  <a:pt x="488833" y="648668"/>
                  <a:pt x="482827" y="644692"/>
                </a:cubicBezTo>
                <a:cubicBezTo>
                  <a:pt x="476822" y="640717"/>
                  <a:pt x="473819" y="634066"/>
                  <a:pt x="473819" y="624741"/>
                </a:cubicBezTo>
                <a:cubicBezTo>
                  <a:pt x="473819" y="615416"/>
                  <a:pt x="475987" y="608224"/>
                  <a:pt x="480324" y="603164"/>
                </a:cubicBezTo>
                <a:cubicBezTo>
                  <a:pt x="484660" y="598104"/>
                  <a:pt x="489699" y="594736"/>
                  <a:pt x="495441" y="593062"/>
                </a:cubicBezTo>
                <a:cubicBezTo>
                  <a:pt x="501184" y="591388"/>
                  <a:pt x="507072" y="590551"/>
                  <a:pt x="513106" y="590551"/>
                </a:cubicBezTo>
                <a:close/>
                <a:moveTo>
                  <a:pt x="180729" y="590551"/>
                </a:moveTo>
                <a:cubicBezTo>
                  <a:pt x="198081" y="590551"/>
                  <a:pt x="210390" y="594975"/>
                  <a:pt x="217657" y="603821"/>
                </a:cubicBezTo>
                <a:cubicBezTo>
                  <a:pt x="224923" y="612667"/>
                  <a:pt x="228556" y="628229"/>
                  <a:pt x="228556" y="650505"/>
                </a:cubicBezTo>
                <a:cubicBezTo>
                  <a:pt x="228556" y="672782"/>
                  <a:pt x="225303" y="688443"/>
                  <a:pt x="218796" y="697490"/>
                </a:cubicBezTo>
                <a:cubicBezTo>
                  <a:pt x="212289" y="706536"/>
                  <a:pt x="199600" y="711059"/>
                  <a:pt x="180729" y="711059"/>
                </a:cubicBezTo>
                <a:cubicBezTo>
                  <a:pt x="161858" y="711059"/>
                  <a:pt x="149174" y="706544"/>
                  <a:pt x="142680" y="697515"/>
                </a:cubicBezTo>
                <a:cubicBezTo>
                  <a:pt x="136185" y="688485"/>
                  <a:pt x="132937" y="672816"/>
                  <a:pt x="132937" y="650509"/>
                </a:cubicBezTo>
                <a:cubicBezTo>
                  <a:pt x="132937" y="628201"/>
                  <a:pt x="136564" y="612632"/>
                  <a:pt x="143817" y="603799"/>
                </a:cubicBezTo>
                <a:cubicBezTo>
                  <a:pt x="151073" y="594967"/>
                  <a:pt x="163377" y="590551"/>
                  <a:pt x="180729" y="590551"/>
                </a:cubicBezTo>
                <a:close/>
                <a:moveTo>
                  <a:pt x="50868" y="590326"/>
                </a:moveTo>
                <a:cubicBezTo>
                  <a:pt x="58828" y="590326"/>
                  <a:pt x="66023" y="591130"/>
                  <a:pt x="72452" y="592737"/>
                </a:cubicBezTo>
                <a:lnTo>
                  <a:pt x="74917" y="593266"/>
                </a:lnTo>
                <a:lnTo>
                  <a:pt x="108321" y="592341"/>
                </a:lnTo>
                <a:lnTo>
                  <a:pt x="108321" y="604760"/>
                </a:lnTo>
                <a:lnTo>
                  <a:pt x="84100" y="604760"/>
                </a:lnTo>
                <a:cubicBezTo>
                  <a:pt x="90082" y="608244"/>
                  <a:pt x="93073" y="616833"/>
                  <a:pt x="93073" y="630528"/>
                </a:cubicBezTo>
                <a:cubicBezTo>
                  <a:pt x="93073" y="644222"/>
                  <a:pt x="89579" y="654041"/>
                  <a:pt x="82591" y="659985"/>
                </a:cubicBezTo>
                <a:cubicBezTo>
                  <a:pt x="75603" y="665929"/>
                  <a:pt x="64730" y="668900"/>
                  <a:pt x="49971" y="668900"/>
                </a:cubicBezTo>
                <a:cubicBezTo>
                  <a:pt x="45223" y="668900"/>
                  <a:pt x="41657" y="668602"/>
                  <a:pt x="39273" y="668004"/>
                </a:cubicBezTo>
                <a:cubicBezTo>
                  <a:pt x="36418" y="675279"/>
                  <a:pt x="34991" y="679935"/>
                  <a:pt x="34991" y="681974"/>
                </a:cubicBezTo>
                <a:cubicBezTo>
                  <a:pt x="34991" y="684012"/>
                  <a:pt x="35114" y="685522"/>
                  <a:pt x="35360" y="686504"/>
                </a:cubicBezTo>
                <a:cubicBezTo>
                  <a:pt x="35607" y="687487"/>
                  <a:pt x="36024" y="688322"/>
                  <a:pt x="36612" y="689010"/>
                </a:cubicBezTo>
                <a:cubicBezTo>
                  <a:pt x="37200" y="689698"/>
                  <a:pt x="38593" y="690172"/>
                  <a:pt x="40791" y="690432"/>
                </a:cubicBezTo>
                <a:cubicBezTo>
                  <a:pt x="45070" y="691122"/>
                  <a:pt x="53736" y="691468"/>
                  <a:pt x="66789" y="691468"/>
                </a:cubicBezTo>
                <a:cubicBezTo>
                  <a:pt x="79842" y="691468"/>
                  <a:pt x="89541" y="693705"/>
                  <a:pt x="95887" y="698179"/>
                </a:cubicBezTo>
                <a:cubicBezTo>
                  <a:pt x="102233" y="702653"/>
                  <a:pt x="105406" y="711600"/>
                  <a:pt x="105406" y="725018"/>
                </a:cubicBezTo>
                <a:cubicBezTo>
                  <a:pt x="105406" y="738434"/>
                  <a:pt x="101371" y="748058"/>
                  <a:pt x="93301" y="753890"/>
                </a:cubicBezTo>
                <a:cubicBezTo>
                  <a:pt x="85231" y="759721"/>
                  <a:pt x="72213" y="762637"/>
                  <a:pt x="54246" y="762637"/>
                </a:cubicBezTo>
                <a:cubicBezTo>
                  <a:pt x="36280" y="762637"/>
                  <a:pt x="24191" y="759935"/>
                  <a:pt x="17979" y="754531"/>
                </a:cubicBezTo>
                <a:cubicBezTo>
                  <a:pt x="11768" y="749127"/>
                  <a:pt x="8662" y="739182"/>
                  <a:pt x="8662" y="724697"/>
                </a:cubicBezTo>
                <a:cubicBezTo>
                  <a:pt x="8662" y="715615"/>
                  <a:pt x="11741" y="708319"/>
                  <a:pt x="17899" y="702808"/>
                </a:cubicBezTo>
                <a:cubicBezTo>
                  <a:pt x="20004" y="700853"/>
                  <a:pt x="23280" y="698655"/>
                  <a:pt x="27725" y="696215"/>
                </a:cubicBezTo>
                <a:cubicBezTo>
                  <a:pt x="24437" y="694817"/>
                  <a:pt x="22793" y="689883"/>
                  <a:pt x="22793" y="681413"/>
                </a:cubicBezTo>
                <a:cubicBezTo>
                  <a:pt x="22793" y="679039"/>
                  <a:pt x="24559" y="674164"/>
                  <a:pt x="28093" y="666790"/>
                </a:cubicBezTo>
                <a:lnTo>
                  <a:pt x="29518" y="665332"/>
                </a:lnTo>
                <a:cubicBezTo>
                  <a:pt x="16662" y="661317"/>
                  <a:pt x="10234" y="649485"/>
                  <a:pt x="10234" y="629835"/>
                </a:cubicBezTo>
                <a:cubicBezTo>
                  <a:pt x="10234" y="603496"/>
                  <a:pt x="23778" y="590326"/>
                  <a:pt x="50868" y="590326"/>
                </a:cubicBezTo>
                <a:close/>
                <a:moveTo>
                  <a:pt x="889348" y="590098"/>
                </a:moveTo>
                <a:lnTo>
                  <a:pt x="889348" y="602328"/>
                </a:lnTo>
                <a:cubicBezTo>
                  <a:pt x="881655" y="603899"/>
                  <a:pt x="874213" y="606211"/>
                  <a:pt x="867024" y="609261"/>
                </a:cubicBezTo>
                <a:cubicBezTo>
                  <a:pt x="859835" y="612311"/>
                  <a:pt x="854505" y="614929"/>
                  <a:pt x="851033" y="617115"/>
                </a:cubicBezTo>
                <a:lnTo>
                  <a:pt x="844943" y="620812"/>
                </a:lnTo>
                <a:lnTo>
                  <a:pt x="844943" y="709041"/>
                </a:lnTo>
                <a:lnTo>
                  <a:pt x="832523" y="709041"/>
                </a:lnTo>
                <a:lnTo>
                  <a:pt x="832523" y="592570"/>
                </a:lnTo>
                <a:lnTo>
                  <a:pt x="844943" y="592570"/>
                </a:lnTo>
                <a:lnTo>
                  <a:pt x="844943" y="609832"/>
                </a:lnTo>
                <a:cubicBezTo>
                  <a:pt x="847100" y="606599"/>
                  <a:pt x="852686" y="602899"/>
                  <a:pt x="861700" y="598735"/>
                </a:cubicBezTo>
                <a:cubicBezTo>
                  <a:pt x="870715" y="594570"/>
                  <a:pt x="879931" y="591691"/>
                  <a:pt x="889348" y="590098"/>
                </a:cubicBezTo>
                <a:close/>
                <a:moveTo>
                  <a:pt x="1783754" y="559687"/>
                </a:moveTo>
                <a:lnTo>
                  <a:pt x="1755651" y="648859"/>
                </a:lnTo>
                <a:lnTo>
                  <a:pt x="1821045" y="648859"/>
                </a:lnTo>
                <a:lnTo>
                  <a:pt x="1792905" y="559687"/>
                </a:lnTo>
                <a:close/>
                <a:moveTo>
                  <a:pt x="915228" y="556015"/>
                </a:moveTo>
                <a:lnTo>
                  <a:pt x="927647" y="556015"/>
                </a:lnTo>
                <a:lnTo>
                  <a:pt x="927647" y="592570"/>
                </a:lnTo>
                <a:lnTo>
                  <a:pt x="968463" y="592570"/>
                </a:lnTo>
                <a:lnTo>
                  <a:pt x="968463" y="604089"/>
                </a:lnTo>
                <a:lnTo>
                  <a:pt x="927647" y="604089"/>
                </a:lnTo>
                <a:lnTo>
                  <a:pt x="927647" y="660557"/>
                </a:lnTo>
                <a:cubicBezTo>
                  <a:pt x="927647" y="677521"/>
                  <a:pt x="928744" y="688296"/>
                  <a:pt x="930939" y="692884"/>
                </a:cubicBezTo>
                <a:cubicBezTo>
                  <a:pt x="933133" y="697471"/>
                  <a:pt x="938211" y="699765"/>
                  <a:pt x="946171" y="699765"/>
                </a:cubicBezTo>
                <a:lnTo>
                  <a:pt x="970027" y="697740"/>
                </a:lnTo>
                <a:lnTo>
                  <a:pt x="970928" y="709223"/>
                </a:lnTo>
                <a:cubicBezTo>
                  <a:pt x="959695" y="710597"/>
                  <a:pt x="951384" y="711284"/>
                  <a:pt x="945992" y="711284"/>
                </a:cubicBezTo>
                <a:cubicBezTo>
                  <a:pt x="934622" y="711284"/>
                  <a:pt x="926652" y="708306"/>
                  <a:pt x="922082" y="702349"/>
                </a:cubicBezTo>
                <a:cubicBezTo>
                  <a:pt x="917513" y="696393"/>
                  <a:pt x="915228" y="685303"/>
                  <a:pt x="915228" y="669079"/>
                </a:cubicBezTo>
                <a:lnTo>
                  <a:pt x="915228" y="604089"/>
                </a:lnTo>
                <a:lnTo>
                  <a:pt x="897511" y="604089"/>
                </a:lnTo>
                <a:lnTo>
                  <a:pt x="897511" y="592570"/>
                </a:lnTo>
                <a:lnTo>
                  <a:pt x="915228" y="592570"/>
                </a:lnTo>
                <a:close/>
                <a:moveTo>
                  <a:pt x="1859761" y="547718"/>
                </a:moveTo>
                <a:lnTo>
                  <a:pt x="1871877" y="547718"/>
                </a:lnTo>
                <a:lnTo>
                  <a:pt x="1913590" y="697072"/>
                </a:lnTo>
                <a:lnTo>
                  <a:pt x="1924391" y="697072"/>
                </a:lnTo>
                <a:lnTo>
                  <a:pt x="1966103" y="547718"/>
                </a:lnTo>
                <a:lnTo>
                  <a:pt x="1978255" y="547718"/>
                </a:lnTo>
                <a:lnTo>
                  <a:pt x="1933731" y="709041"/>
                </a:lnTo>
                <a:lnTo>
                  <a:pt x="1904246" y="709041"/>
                </a:lnTo>
                <a:close/>
                <a:moveTo>
                  <a:pt x="1774703" y="547718"/>
                </a:moveTo>
                <a:lnTo>
                  <a:pt x="1801960" y="547718"/>
                </a:lnTo>
                <a:lnTo>
                  <a:pt x="1850734" y="709041"/>
                </a:lnTo>
                <a:lnTo>
                  <a:pt x="1838647" y="709041"/>
                </a:lnTo>
                <a:lnTo>
                  <a:pt x="1824070" y="660824"/>
                </a:lnTo>
                <a:lnTo>
                  <a:pt x="1752590" y="660824"/>
                </a:lnTo>
                <a:lnTo>
                  <a:pt x="1738013" y="709041"/>
                </a:lnTo>
                <a:lnTo>
                  <a:pt x="1725961" y="709041"/>
                </a:lnTo>
                <a:close/>
                <a:moveTo>
                  <a:pt x="1587017" y="547718"/>
                </a:moveTo>
                <a:lnTo>
                  <a:pt x="1599661" y="547718"/>
                </a:lnTo>
                <a:lnTo>
                  <a:pt x="1599661" y="662800"/>
                </a:lnTo>
                <a:cubicBezTo>
                  <a:pt x="1599661" y="675823"/>
                  <a:pt x="1603082" y="685127"/>
                  <a:pt x="1609925" y="690712"/>
                </a:cubicBezTo>
                <a:cubicBezTo>
                  <a:pt x="1616767" y="696297"/>
                  <a:pt x="1627046" y="699090"/>
                  <a:pt x="1640761" y="699090"/>
                </a:cubicBezTo>
                <a:cubicBezTo>
                  <a:pt x="1654476" y="699090"/>
                  <a:pt x="1664869" y="696324"/>
                  <a:pt x="1671941" y="690793"/>
                </a:cubicBezTo>
                <a:cubicBezTo>
                  <a:pt x="1679014" y="685261"/>
                  <a:pt x="1682550" y="675930"/>
                  <a:pt x="1682550" y="662800"/>
                </a:cubicBezTo>
                <a:lnTo>
                  <a:pt x="1682550" y="547718"/>
                </a:lnTo>
                <a:lnTo>
                  <a:pt x="1695195" y="547718"/>
                </a:lnTo>
                <a:lnTo>
                  <a:pt x="1695195" y="662800"/>
                </a:lnTo>
                <a:cubicBezTo>
                  <a:pt x="1695195" y="679826"/>
                  <a:pt x="1690501" y="692125"/>
                  <a:pt x="1681114" y="699699"/>
                </a:cubicBezTo>
                <a:cubicBezTo>
                  <a:pt x="1671727" y="707273"/>
                  <a:pt x="1658271" y="711059"/>
                  <a:pt x="1640745" y="711059"/>
                </a:cubicBezTo>
                <a:cubicBezTo>
                  <a:pt x="1623219" y="711059"/>
                  <a:pt x="1609883" y="707275"/>
                  <a:pt x="1600736" y="699706"/>
                </a:cubicBezTo>
                <a:cubicBezTo>
                  <a:pt x="1591590" y="692137"/>
                  <a:pt x="1587017" y="679835"/>
                  <a:pt x="1587017" y="662800"/>
                </a:cubicBezTo>
                <a:close/>
                <a:moveTo>
                  <a:pt x="1495283" y="540992"/>
                </a:moveTo>
                <a:lnTo>
                  <a:pt x="1507705" y="540992"/>
                </a:lnTo>
                <a:lnTo>
                  <a:pt x="1507705" y="709041"/>
                </a:lnTo>
                <a:lnTo>
                  <a:pt x="1495283" y="709041"/>
                </a:lnTo>
                <a:lnTo>
                  <a:pt x="1495283" y="699622"/>
                </a:lnTo>
                <a:cubicBezTo>
                  <a:pt x="1493113" y="702351"/>
                  <a:pt x="1488049" y="704940"/>
                  <a:pt x="1480089" y="707387"/>
                </a:cubicBezTo>
                <a:cubicBezTo>
                  <a:pt x="1472130" y="709835"/>
                  <a:pt x="1465594" y="711059"/>
                  <a:pt x="1460480" y="711059"/>
                </a:cubicBezTo>
                <a:cubicBezTo>
                  <a:pt x="1455366" y="711059"/>
                  <a:pt x="1451447" y="710865"/>
                  <a:pt x="1448723" y="710475"/>
                </a:cubicBezTo>
                <a:cubicBezTo>
                  <a:pt x="1445999" y="710086"/>
                  <a:pt x="1442536" y="708800"/>
                  <a:pt x="1438334" y="706618"/>
                </a:cubicBezTo>
                <a:cubicBezTo>
                  <a:pt x="1434133" y="704435"/>
                  <a:pt x="1430710" y="701340"/>
                  <a:pt x="1428065" y="697333"/>
                </a:cubicBezTo>
                <a:cubicBezTo>
                  <a:pt x="1425421" y="693325"/>
                  <a:pt x="1423143" y="687499"/>
                  <a:pt x="1421230" y="679854"/>
                </a:cubicBezTo>
                <a:cubicBezTo>
                  <a:pt x="1419318" y="672209"/>
                  <a:pt x="1418362" y="663085"/>
                  <a:pt x="1418362" y="652484"/>
                </a:cubicBezTo>
                <a:cubicBezTo>
                  <a:pt x="1418362" y="631729"/>
                  <a:pt x="1422007" y="616218"/>
                  <a:pt x="1429296" y="605952"/>
                </a:cubicBezTo>
                <a:cubicBezTo>
                  <a:pt x="1436585" y="595685"/>
                  <a:pt x="1449476" y="590551"/>
                  <a:pt x="1467968" y="590551"/>
                </a:cubicBezTo>
                <a:cubicBezTo>
                  <a:pt x="1476596" y="590551"/>
                  <a:pt x="1485700" y="591372"/>
                  <a:pt x="1495283" y="593012"/>
                </a:cubicBezTo>
                <a:close/>
                <a:moveTo>
                  <a:pt x="271895" y="540992"/>
                </a:moveTo>
                <a:lnTo>
                  <a:pt x="284315" y="540992"/>
                </a:lnTo>
                <a:lnTo>
                  <a:pt x="284315" y="709041"/>
                </a:lnTo>
                <a:lnTo>
                  <a:pt x="271895" y="709041"/>
                </a:lnTo>
                <a:close/>
                <a:moveTo>
                  <a:pt x="352281" y="538974"/>
                </a:moveTo>
                <a:lnTo>
                  <a:pt x="376120" y="539749"/>
                </a:lnTo>
                <a:lnTo>
                  <a:pt x="376120" y="550939"/>
                </a:lnTo>
                <a:cubicBezTo>
                  <a:pt x="364950" y="550642"/>
                  <a:pt x="357309" y="550493"/>
                  <a:pt x="353199" y="550493"/>
                </a:cubicBezTo>
                <a:cubicBezTo>
                  <a:pt x="346098" y="550493"/>
                  <a:pt x="341266" y="552432"/>
                  <a:pt x="338701" y="556311"/>
                </a:cubicBezTo>
                <a:cubicBezTo>
                  <a:pt x="336137" y="560190"/>
                  <a:pt x="334854" y="568477"/>
                  <a:pt x="334854" y="581172"/>
                </a:cubicBezTo>
                <a:lnTo>
                  <a:pt x="334854" y="592570"/>
                </a:lnTo>
                <a:lnTo>
                  <a:pt x="371184" y="592570"/>
                </a:lnTo>
                <a:lnTo>
                  <a:pt x="371184" y="604089"/>
                </a:lnTo>
                <a:lnTo>
                  <a:pt x="334854" y="604089"/>
                </a:lnTo>
                <a:lnTo>
                  <a:pt x="334854" y="709041"/>
                </a:lnTo>
                <a:lnTo>
                  <a:pt x="322435" y="709041"/>
                </a:lnTo>
                <a:lnTo>
                  <a:pt x="322435" y="604089"/>
                </a:lnTo>
                <a:lnTo>
                  <a:pt x="306961" y="604089"/>
                </a:lnTo>
                <a:lnTo>
                  <a:pt x="306961" y="592570"/>
                </a:lnTo>
                <a:lnTo>
                  <a:pt x="322435" y="592570"/>
                </a:lnTo>
                <a:lnTo>
                  <a:pt x="322435" y="580947"/>
                </a:lnTo>
                <a:cubicBezTo>
                  <a:pt x="322435" y="564837"/>
                  <a:pt x="324712" y="553815"/>
                  <a:pt x="329268" y="547878"/>
                </a:cubicBezTo>
                <a:cubicBezTo>
                  <a:pt x="333823" y="541942"/>
                  <a:pt x="341494" y="538974"/>
                  <a:pt x="352281" y="538974"/>
                </a:cubicBezTo>
                <a:close/>
                <a:moveTo>
                  <a:pt x="1932005" y="426087"/>
                </a:moveTo>
                <a:cubicBezTo>
                  <a:pt x="1925897" y="430309"/>
                  <a:pt x="1921833" y="433867"/>
                  <a:pt x="1919814" y="436761"/>
                </a:cubicBezTo>
                <a:cubicBezTo>
                  <a:pt x="1917795" y="439656"/>
                  <a:pt x="1916785" y="443484"/>
                  <a:pt x="1916785" y="448247"/>
                </a:cubicBezTo>
                <a:cubicBezTo>
                  <a:pt x="1916785" y="458750"/>
                  <a:pt x="1918903" y="465817"/>
                  <a:pt x="1923138" y="469448"/>
                </a:cubicBezTo>
                <a:cubicBezTo>
                  <a:pt x="1927373" y="473078"/>
                  <a:pt x="1936432" y="474893"/>
                  <a:pt x="1950315" y="474893"/>
                </a:cubicBezTo>
                <a:cubicBezTo>
                  <a:pt x="1964197" y="474893"/>
                  <a:pt x="1973951" y="472939"/>
                  <a:pt x="1979575" y="469031"/>
                </a:cubicBezTo>
                <a:cubicBezTo>
                  <a:pt x="1985200" y="465124"/>
                  <a:pt x="1988012" y="458426"/>
                  <a:pt x="1988012" y="448938"/>
                </a:cubicBezTo>
                <a:cubicBezTo>
                  <a:pt x="1988012" y="439450"/>
                  <a:pt x="1986025" y="433382"/>
                  <a:pt x="1982052" y="430734"/>
                </a:cubicBezTo>
                <a:cubicBezTo>
                  <a:pt x="1978079" y="428086"/>
                  <a:pt x="1970188" y="426762"/>
                  <a:pt x="1958380" y="426762"/>
                </a:cubicBezTo>
                <a:close/>
                <a:moveTo>
                  <a:pt x="441928" y="372491"/>
                </a:moveTo>
                <a:lnTo>
                  <a:pt x="402716" y="376752"/>
                </a:lnTo>
                <a:cubicBezTo>
                  <a:pt x="394780" y="377588"/>
                  <a:pt x="389216" y="379801"/>
                  <a:pt x="386027" y="383390"/>
                </a:cubicBezTo>
                <a:cubicBezTo>
                  <a:pt x="382837" y="386980"/>
                  <a:pt x="381242" y="392563"/>
                  <a:pt x="381242" y="400139"/>
                </a:cubicBezTo>
                <a:cubicBezTo>
                  <a:pt x="381242" y="407715"/>
                  <a:pt x="382877" y="413472"/>
                  <a:pt x="386148" y="417409"/>
                </a:cubicBezTo>
                <a:cubicBezTo>
                  <a:pt x="389419" y="421346"/>
                  <a:pt x="394125" y="423315"/>
                  <a:pt x="400266" y="423315"/>
                </a:cubicBezTo>
                <a:cubicBezTo>
                  <a:pt x="406407" y="423315"/>
                  <a:pt x="413047" y="422550"/>
                  <a:pt x="420186" y="421020"/>
                </a:cubicBezTo>
                <a:cubicBezTo>
                  <a:pt x="427325" y="419490"/>
                  <a:pt x="432979" y="417981"/>
                  <a:pt x="437149" y="416493"/>
                </a:cubicBezTo>
                <a:lnTo>
                  <a:pt x="441928" y="414785"/>
                </a:lnTo>
                <a:close/>
                <a:moveTo>
                  <a:pt x="1332601" y="325846"/>
                </a:moveTo>
                <a:cubicBezTo>
                  <a:pt x="1309455" y="325846"/>
                  <a:pt x="1297882" y="340021"/>
                  <a:pt x="1297882" y="368372"/>
                </a:cubicBezTo>
                <a:lnTo>
                  <a:pt x="1364626" y="368372"/>
                </a:lnTo>
                <a:cubicBezTo>
                  <a:pt x="1364626" y="353371"/>
                  <a:pt x="1362088" y="342532"/>
                  <a:pt x="1357012" y="335858"/>
                </a:cubicBezTo>
                <a:cubicBezTo>
                  <a:pt x="1351937" y="329183"/>
                  <a:pt x="1343799" y="325846"/>
                  <a:pt x="1332601" y="325846"/>
                </a:cubicBezTo>
                <a:close/>
                <a:moveTo>
                  <a:pt x="1095129" y="325846"/>
                </a:moveTo>
                <a:cubicBezTo>
                  <a:pt x="1081527" y="325846"/>
                  <a:pt x="1072306" y="329026"/>
                  <a:pt x="1067467" y="335386"/>
                </a:cubicBezTo>
                <a:cubicBezTo>
                  <a:pt x="1062627" y="341747"/>
                  <a:pt x="1060207" y="354100"/>
                  <a:pt x="1060207" y="372448"/>
                </a:cubicBezTo>
                <a:cubicBezTo>
                  <a:pt x="1060207" y="383080"/>
                  <a:pt x="1060569" y="391254"/>
                  <a:pt x="1061293" y="396969"/>
                </a:cubicBezTo>
                <a:cubicBezTo>
                  <a:pt x="1062017" y="402684"/>
                  <a:pt x="1063587" y="407717"/>
                  <a:pt x="1066004" y="412067"/>
                </a:cubicBezTo>
                <a:cubicBezTo>
                  <a:pt x="1068421" y="416418"/>
                  <a:pt x="1071852" y="419380"/>
                  <a:pt x="1076298" y="420954"/>
                </a:cubicBezTo>
                <a:cubicBezTo>
                  <a:pt x="1080746" y="422528"/>
                  <a:pt x="1087023" y="423315"/>
                  <a:pt x="1095127" y="423315"/>
                </a:cubicBezTo>
                <a:cubicBezTo>
                  <a:pt x="1103232" y="423315"/>
                  <a:pt x="1109508" y="422528"/>
                  <a:pt x="1113956" y="420954"/>
                </a:cubicBezTo>
                <a:cubicBezTo>
                  <a:pt x="1118405" y="419380"/>
                  <a:pt x="1121837" y="416417"/>
                  <a:pt x="1124254" y="412065"/>
                </a:cubicBezTo>
                <a:cubicBezTo>
                  <a:pt x="1126671" y="407714"/>
                  <a:pt x="1128247" y="402634"/>
                  <a:pt x="1128983" y="396828"/>
                </a:cubicBezTo>
                <a:cubicBezTo>
                  <a:pt x="1129719" y="391021"/>
                  <a:pt x="1130087" y="382895"/>
                  <a:pt x="1130087" y="372448"/>
                </a:cubicBezTo>
                <a:cubicBezTo>
                  <a:pt x="1130087" y="354131"/>
                  <a:pt x="1127661" y="341785"/>
                  <a:pt x="1122809" y="335409"/>
                </a:cubicBezTo>
                <a:cubicBezTo>
                  <a:pt x="1117957" y="329034"/>
                  <a:pt x="1108731" y="325846"/>
                  <a:pt x="1095129" y="325846"/>
                </a:cubicBezTo>
                <a:close/>
                <a:moveTo>
                  <a:pt x="809379" y="325846"/>
                </a:moveTo>
                <a:cubicBezTo>
                  <a:pt x="795777" y="325846"/>
                  <a:pt x="786556" y="329026"/>
                  <a:pt x="781717" y="335386"/>
                </a:cubicBezTo>
                <a:cubicBezTo>
                  <a:pt x="776877" y="341747"/>
                  <a:pt x="774457" y="354100"/>
                  <a:pt x="774457" y="372448"/>
                </a:cubicBezTo>
                <a:cubicBezTo>
                  <a:pt x="774457" y="383080"/>
                  <a:pt x="774819" y="391254"/>
                  <a:pt x="775543" y="396969"/>
                </a:cubicBezTo>
                <a:cubicBezTo>
                  <a:pt x="776266" y="402684"/>
                  <a:pt x="777837" y="407717"/>
                  <a:pt x="780254" y="412067"/>
                </a:cubicBezTo>
                <a:cubicBezTo>
                  <a:pt x="782671" y="416418"/>
                  <a:pt x="786102" y="419380"/>
                  <a:pt x="790548" y="420954"/>
                </a:cubicBezTo>
                <a:cubicBezTo>
                  <a:pt x="794996" y="422528"/>
                  <a:pt x="801273" y="423315"/>
                  <a:pt x="809377" y="423315"/>
                </a:cubicBezTo>
                <a:cubicBezTo>
                  <a:pt x="817482" y="423315"/>
                  <a:pt x="823758" y="422528"/>
                  <a:pt x="828206" y="420954"/>
                </a:cubicBezTo>
                <a:cubicBezTo>
                  <a:pt x="832654" y="419380"/>
                  <a:pt x="836087" y="416417"/>
                  <a:pt x="838504" y="412065"/>
                </a:cubicBezTo>
                <a:cubicBezTo>
                  <a:pt x="840921" y="407714"/>
                  <a:pt x="842497" y="402634"/>
                  <a:pt x="843233" y="396828"/>
                </a:cubicBezTo>
                <a:cubicBezTo>
                  <a:pt x="843969" y="391021"/>
                  <a:pt x="844337" y="382895"/>
                  <a:pt x="844337" y="372448"/>
                </a:cubicBezTo>
                <a:cubicBezTo>
                  <a:pt x="844337" y="354131"/>
                  <a:pt x="841911" y="341785"/>
                  <a:pt x="837059" y="335409"/>
                </a:cubicBezTo>
                <a:cubicBezTo>
                  <a:pt x="832207" y="329034"/>
                  <a:pt x="822981" y="325846"/>
                  <a:pt x="809379" y="325846"/>
                </a:cubicBezTo>
                <a:close/>
                <a:moveTo>
                  <a:pt x="300430" y="325846"/>
                </a:moveTo>
                <a:cubicBezTo>
                  <a:pt x="295024" y="325846"/>
                  <a:pt x="289146" y="326831"/>
                  <a:pt x="282795" y="328801"/>
                </a:cubicBezTo>
                <a:cubicBezTo>
                  <a:pt x="276445" y="330772"/>
                  <a:pt x="271542" y="332693"/>
                  <a:pt x="268086" y="334565"/>
                </a:cubicBezTo>
                <a:lnTo>
                  <a:pt x="263918" y="336826"/>
                </a:lnTo>
                <a:lnTo>
                  <a:pt x="263918" y="420583"/>
                </a:lnTo>
                <a:cubicBezTo>
                  <a:pt x="273933" y="422404"/>
                  <a:pt x="283039" y="423315"/>
                  <a:pt x="291236" y="423315"/>
                </a:cubicBezTo>
                <a:cubicBezTo>
                  <a:pt x="304761" y="423315"/>
                  <a:pt x="314302" y="419551"/>
                  <a:pt x="319859" y="412024"/>
                </a:cubicBezTo>
                <a:cubicBezTo>
                  <a:pt x="325415" y="404497"/>
                  <a:pt x="328194" y="391808"/>
                  <a:pt x="328194" y="373955"/>
                </a:cubicBezTo>
                <a:cubicBezTo>
                  <a:pt x="328194" y="356103"/>
                  <a:pt x="325859" y="343622"/>
                  <a:pt x="321189" y="336511"/>
                </a:cubicBezTo>
                <a:cubicBezTo>
                  <a:pt x="316520" y="329401"/>
                  <a:pt x="309600" y="325846"/>
                  <a:pt x="300430" y="325846"/>
                </a:cubicBezTo>
                <a:close/>
                <a:moveTo>
                  <a:pt x="1946877" y="325621"/>
                </a:moveTo>
                <a:cubicBezTo>
                  <a:pt x="1936219" y="325621"/>
                  <a:pt x="1928801" y="327676"/>
                  <a:pt x="1924622" y="331788"/>
                </a:cubicBezTo>
                <a:cubicBezTo>
                  <a:pt x="1920443" y="335899"/>
                  <a:pt x="1918353" y="343200"/>
                  <a:pt x="1918353" y="353692"/>
                </a:cubicBezTo>
                <a:cubicBezTo>
                  <a:pt x="1918353" y="364181"/>
                  <a:pt x="1920443" y="371381"/>
                  <a:pt x="1924622" y="375291"/>
                </a:cubicBezTo>
                <a:cubicBezTo>
                  <a:pt x="1928801" y="379201"/>
                  <a:pt x="1936226" y="381156"/>
                  <a:pt x="1946896" y="381156"/>
                </a:cubicBezTo>
                <a:cubicBezTo>
                  <a:pt x="1957567" y="381156"/>
                  <a:pt x="1965031" y="379230"/>
                  <a:pt x="1969290" y="375377"/>
                </a:cubicBezTo>
                <a:cubicBezTo>
                  <a:pt x="1973549" y="371524"/>
                  <a:pt x="1975678" y="364302"/>
                  <a:pt x="1975678" y="353710"/>
                </a:cubicBezTo>
                <a:cubicBezTo>
                  <a:pt x="1975678" y="343118"/>
                  <a:pt x="1973542" y="335789"/>
                  <a:pt x="1969271" y="331721"/>
                </a:cubicBezTo>
                <a:cubicBezTo>
                  <a:pt x="1964999" y="327654"/>
                  <a:pt x="1957534" y="325621"/>
                  <a:pt x="1946877" y="325621"/>
                </a:cubicBezTo>
                <a:close/>
                <a:moveTo>
                  <a:pt x="1746924" y="316345"/>
                </a:moveTo>
                <a:lnTo>
                  <a:pt x="1759343" y="316345"/>
                </a:lnTo>
                <a:lnTo>
                  <a:pt x="1759343" y="432816"/>
                </a:lnTo>
                <a:lnTo>
                  <a:pt x="1746924" y="432816"/>
                </a:lnTo>
                <a:close/>
                <a:moveTo>
                  <a:pt x="1518324" y="316345"/>
                </a:moveTo>
                <a:lnTo>
                  <a:pt x="1530743" y="316345"/>
                </a:lnTo>
                <a:lnTo>
                  <a:pt x="1530743" y="432816"/>
                </a:lnTo>
                <a:lnTo>
                  <a:pt x="1518324" y="432816"/>
                </a:lnTo>
                <a:close/>
                <a:moveTo>
                  <a:pt x="1402111" y="316345"/>
                </a:moveTo>
                <a:lnTo>
                  <a:pt x="1414863" y="316345"/>
                </a:lnTo>
                <a:lnTo>
                  <a:pt x="1446996" y="366126"/>
                </a:lnTo>
                <a:lnTo>
                  <a:pt x="1479346" y="316345"/>
                </a:lnTo>
                <a:lnTo>
                  <a:pt x="1492126" y="316345"/>
                </a:lnTo>
                <a:lnTo>
                  <a:pt x="1454000" y="374523"/>
                </a:lnTo>
                <a:lnTo>
                  <a:pt x="1491901" y="432816"/>
                </a:lnTo>
                <a:lnTo>
                  <a:pt x="1479160" y="432816"/>
                </a:lnTo>
                <a:lnTo>
                  <a:pt x="1446988" y="382806"/>
                </a:lnTo>
                <a:lnTo>
                  <a:pt x="1414817" y="432816"/>
                </a:lnTo>
                <a:lnTo>
                  <a:pt x="1402111" y="432816"/>
                </a:lnTo>
                <a:lnTo>
                  <a:pt x="1440009" y="374548"/>
                </a:lnTo>
                <a:close/>
                <a:moveTo>
                  <a:pt x="727749" y="316345"/>
                </a:moveTo>
                <a:lnTo>
                  <a:pt x="740168" y="316345"/>
                </a:lnTo>
                <a:lnTo>
                  <a:pt x="740168" y="432816"/>
                </a:lnTo>
                <a:lnTo>
                  <a:pt x="727749" y="432816"/>
                </a:lnTo>
                <a:close/>
                <a:moveTo>
                  <a:pt x="135286" y="316345"/>
                </a:moveTo>
                <a:lnTo>
                  <a:pt x="148038" y="316345"/>
                </a:lnTo>
                <a:lnTo>
                  <a:pt x="180171" y="366126"/>
                </a:lnTo>
                <a:lnTo>
                  <a:pt x="212521" y="316345"/>
                </a:lnTo>
                <a:lnTo>
                  <a:pt x="225301" y="316345"/>
                </a:lnTo>
                <a:lnTo>
                  <a:pt x="187175" y="374523"/>
                </a:lnTo>
                <a:lnTo>
                  <a:pt x="225076" y="432816"/>
                </a:lnTo>
                <a:lnTo>
                  <a:pt x="212335" y="432816"/>
                </a:lnTo>
                <a:lnTo>
                  <a:pt x="180163" y="382806"/>
                </a:lnTo>
                <a:lnTo>
                  <a:pt x="147992" y="432816"/>
                </a:lnTo>
                <a:lnTo>
                  <a:pt x="135286" y="432816"/>
                </a:lnTo>
                <a:lnTo>
                  <a:pt x="173184" y="374548"/>
                </a:lnTo>
                <a:close/>
                <a:moveTo>
                  <a:pt x="1845835" y="314326"/>
                </a:moveTo>
                <a:cubicBezTo>
                  <a:pt x="1860393" y="314326"/>
                  <a:pt x="1870225" y="318356"/>
                  <a:pt x="1875332" y="326415"/>
                </a:cubicBezTo>
                <a:cubicBezTo>
                  <a:pt x="1880438" y="334475"/>
                  <a:pt x="1882992" y="349744"/>
                  <a:pt x="1882992" y="372223"/>
                </a:cubicBezTo>
                <a:lnTo>
                  <a:pt x="1882992" y="432816"/>
                </a:lnTo>
                <a:lnTo>
                  <a:pt x="1870572" y="432816"/>
                </a:lnTo>
                <a:lnTo>
                  <a:pt x="1870572" y="372673"/>
                </a:lnTo>
                <a:cubicBezTo>
                  <a:pt x="1870572" y="353373"/>
                  <a:pt x="1868928" y="340743"/>
                  <a:pt x="1865640" y="334784"/>
                </a:cubicBezTo>
                <a:cubicBezTo>
                  <a:pt x="1862351" y="328825"/>
                  <a:pt x="1855115" y="325846"/>
                  <a:pt x="1843930" y="325846"/>
                </a:cubicBezTo>
                <a:cubicBezTo>
                  <a:pt x="1838186" y="325846"/>
                  <a:pt x="1832147" y="326756"/>
                  <a:pt x="1825813" y="328576"/>
                </a:cubicBezTo>
                <a:cubicBezTo>
                  <a:pt x="1819479" y="330397"/>
                  <a:pt x="1814587" y="332169"/>
                  <a:pt x="1811136" y="333893"/>
                </a:cubicBezTo>
                <a:lnTo>
                  <a:pt x="1806968" y="336151"/>
                </a:lnTo>
                <a:lnTo>
                  <a:pt x="1806968" y="432816"/>
                </a:lnTo>
                <a:lnTo>
                  <a:pt x="1794549" y="432816"/>
                </a:lnTo>
                <a:lnTo>
                  <a:pt x="1794549" y="316345"/>
                </a:lnTo>
                <a:lnTo>
                  <a:pt x="1806968" y="316345"/>
                </a:lnTo>
                <a:lnTo>
                  <a:pt x="1806968" y="325085"/>
                </a:lnTo>
                <a:cubicBezTo>
                  <a:pt x="1818322" y="317913"/>
                  <a:pt x="1831278" y="314326"/>
                  <a:pt x="1845835" y="314326"/>
                </a:cubicBezTo>
                <a:close/>
                <a:moveTo>
                  <a:pt x="1598956" y="314326"/>
                </a:moveTo>
                <a:cubicBezTo>
                  <a:pt x="1611143" y="314326"/>
                  <a:pt x="1622614" y="315160"/>
                  <a:pt x="1633368" y="316827"/>
                </a:cubicBezTo>
                <a:lnTo>
                  <a:pt x="1641161" y="318038"/>
                </a:lnTo>
                <a:lnTo>
                  <a:pt x="1640522" y="329435"/>
                </a:lnTo>
                <a:cubicBezTo>
                  <a:pt x="1623632" y="327042"/>
                  <a:pt x="1610225" y="325846"/>
                  <a:pt x="1600303" y="325846"/>
                </a:cubicBezTo>
                <a:cubicBezTo>
                  <a:pt x="1581793" y="325846"/>
                  <a:pt x="1572539" y="332558"/>
                  <a:pt x="1572539" y="345984"/>
                </a:cubicBezTo>
                <a:cubicBezTo>
                  <a:pt x="1572539" y="352361"/>
                  <a:pt x="1574403" y="356848"/>
                  <a:pt x="1578130" y="359445"/>
                </a:cubicBezTo>
                <a:cubicBezTo>
                  <a:pt x="1581858" y="362041"/>
                  <a:pt x="1590896" y="364461"/>
                  <a:pt x="1605245" y="366703"/>
                </a:cubicBezTo>
                <a:cubicBezTo>
                  <a:pt x="1619593" y="368945"/>
                  <a:pt x="1629839" y="372087"/>
                  <a:pt x="1635982" y="376129"/>
                </a:cubicBezTo>
                <a:cubicBezTo>
                  <a:pt x="1642126" y="380171"/>
                  <a:pt x="1645198" y="388200"/>
                  <a:pt x="1645198" y="400216"/>
                </a:cubicBezTo>
                <a:cubicBezTo>
                  <a:pt x="1645198" y="412232"/>
                  <a:pt x="1641350" y="421005"/>
                  <a:pt x="1633653" y="426537"/>
                </a:cubicBezTo>
                <a:cubicBezTo>
                  <a:pt x="1625957" y="432069"/>
                  <a:pt x="1614840" y="434834"/>
                  <a:pt x="1600303" y="434834"/>
                </a:cubicBezTo>
                <a:cubicBezTo>
                  <a:pt x="1592464" y="434834"/>
                  <a:pt x="1582190" y="433938"/>
                  <a:pt x="1569481" y="432145"/>
                </a:cubicBezTo>
                <a:lnTo>
                  <a:pt x="1561016" y="430941"/>
                </a:lnTo>
                <a:lnTo>
                  <a:pt x="1562173" y="419275"/>
                </a:lnTo>
                <a:cubicBezTo>
                  <a:pt x="1579744" y="421968"/>
                  <a:pt x="1593179" y="423315"/>
                  <a:pt x="1602476" y="423315"/>
                </a:cubicBezTo>
                <a:cubicBezTo>
                  <a:pt x="1611774" y="423315"/>
                  <a:pt x="1619074" y="421616"/>
                  <a:pt x="1624375" y="418218"/>
                </a:cubicBezTo>
                <a:cubicBezTo>
                  <a:pt x="1629677" y="414820"/>
                  <a:pt x="1632328" y="409025"/>
                  <a:pt x="1632328" y="400834"/>
                </a:cubicBezTo>
                <a:cubicBezTo>
                  <a:pt x="1632328" y="392642"/>
                  <a:pt x="1630293" y="387279"/>
                  <a:pt x="1626224" y="384744"/>
                </a:cubicBezTo>
                <a:cubicBezTo>
                  <a:pt x="1622154" y="382209"/>
                  <a:pt x="1613047" y="379857"/>
                  <a:pt x="1598903" y="377686"/>
                </a:cubicBezTo>
                <a:cubicBezTo>
                  <a:pt x="1584758" y="375516"/>
                  <a:pt x="1574683" y="372443"/>
                  <a:pt x="1568677" y="368467"/>
                </a:cubicBezTo>
                <a:cubicBezTo>
                  <a:pt x="1562672" y="364492"/>
                  <a:pt x="1559669" y="357841"/>
                  <a:pt x="1559669" y="348516"/>
                </a:cubicBezTo>
                <a:cubicBezTo>
                  <a:pt x="1559669" y="339191"/>
                  <a:pt x="1561837" y="331999"/>
                  <a:pt x="1566173" y="326939"/>
                </a:cubicBezTo>
                <a:cubicBezTo>
                  <a:pt x="1570510" y="321879"/>
                  <a:pt x="1575549" y="318511"/>
                  <a:pt x="1581291" y="316837"/>
                </a:cubicBezTo>
                <a:cubicBezTo>
                  <a:pt x="1587034" y="315163"/>
                  <a:pt x="1592922" y="314326"/>
                  <a:pt x="1598956" y="314326"/>
                </a:cubicBezTo>
                <a:close/>
                <a:moveTo>
                  <a:pt x="1332601" y="314326"/>
                </a:moveTo>
                <a:cubicBezTo>
                  <a:pt x="1347540" y="314326"/>
                  <a:pt x="1358758" y="318823"/>
                  <a:pt x="1366253" y="327816"/>
                </a:cubicBezTo>
                <a:cubicBezTo>
                  <a:pt x="1373748" y="336808"/>
                  <a:pt x="1377495" y="350938"/>
                  <a:pt x="1377495" y="370205"/>
                </a:cubicBezTo>
                <a:lnTo>
                  <a:pt x="1377495" y="379892"/>
                </a:lnTo>
                <a:lnTo>
                  <a:pt x="1297882" y="379892"/>
                </a:lnTo>
                <a:cubicBezTo>
                  <a:pt x="1297882" y="394191"/>
                  <a:pt x="1300254" y="405003"/>
                  <a:pt x="1304999" y="412328"/>
                </a:cubicBezTo>
                <a:cubicBezTo>
                  <a:pt x="1309743" y="419653"/>
                  <a:pt x="1317834" y="423315"/>
                  <a:pt x="1329269" y="423315"/>
                </a:cubicBezTo>
                <a:cubicBezTo>
                  <a:pt x="1340705" y="423315"/>
                  <a:pt x="1352096" y="422805"/>
                  <a:pt x="1363440" y="421786"/>
                </a:cubicBezTo>
                <a:lnTo>
                  <a:pt x="1372620" y="421068"/>
                </a:lnTo>
                <a:lnTo>
                  <a:pt x="1373234" y="432638"/>
                </a:lnTo>
                <a:cubicBezTo>
                  <a:pt x="1355084" y="434102"/>
                  <a:pt x="1340481" y="434834"/>
                  <a:pt x="1329425" y="434834"/>
                </a:cubicBezTo>
                <a:cubicBezTo>
                  <a:pt x="1312756" y="434677"/>
                  <a:pt x="1301187" y="429589"/>
                  <a:pt x="1294717" y="419570"/>
                </a:cubicBezTo>
                <a:cubicBezTo>
                  <a:pt x="1288247" y="409551"/>
                  <a:pt x="1285012" y="394516"/>
                  <a:pt x="1285012" y="374466"/>
                </a:cubicBezTo>
                <a:cubicBezTo>
                  <a:pt x="1285012" y="334373"/>
                  <a:pt x="1300875" y="314326"/>
                  <a:pt x="1332601" y="314326"/>
                </a:cubicBezTo>
                <a:close/>
                <a:moveTo>
                  <a:pt x="1095129" y="314326"/>
                </a:moveTo>
                <a:cubicBezTo>
                  <a:pt x="1112481" y="314326"/>
                  <a:pt x="1124791" y="318750"/>
                  <a:pt x="1132057" y="327596"/>
                </a:cubicBezTo>
                <a:cubicBezTo>
                  <a:pt x="1139323" y="336442"/>
                  <a:pt x="1142956" y="352004"/>
                  <a:pt x="1142956" y="374280"/>
                </a:cubicBezTo>
                <a:cubicBezTo>
                  <a:pt x="1142956" y="396557"/>
                  <a:pt x="1139703" y="412218"/>
                  <a:pt x="1133196" y="421265"/>
                </a:cubicBezTo>
                <a:cubicBezTo>
                  <a:pt x="1126689" y="430311"/>
                  <a:pt x="1114000" y="434834"/>
                  <a:pt x="1095129" y="434834"/>
                </a:cubicBezTo>
                <a:cubicBezTo>
                  <a:pt x="1076257" y="434834"/>
                  <a:pt x="1063574" y="430320"/>
                  <a:pt x="1057079" y="421290"/>
                </a:cubicBezTo>
                <a:cubicBezTo>
                  <a:pt x="1050585" y="412260"/>
                  <a:pt x="1047337" y="396591"/>
                  <a:pt x="1047337" y="374284"/>
                </a:cubicBezTo>
                <a:cubicBezTo>
                  <a:pt x="1047337" y="351976"/>
                  <a:pt x="1050964" y="336407"/>
                  <a:pt x="1058217" y="327575"/>
                </a:cubicBezTo>
                <a:cubicBezTo>
                  <a:pt x="1065473" y="318742"/>
                  <a:pt x="1077777" y="314326"/>
                  <a:pt x="1095129" y="314326"/>
                </a:cubicBezTo>
                <a:close/>
                <a:moveTo>
                  <a:pt x="940960" y="314326"/>
                </a:moveTo>
                <a:cubicBezTo>
                  <a:pt x="955518" y="314326"/>
                  <a:pt x="965350" y="318356"/>
                  <a:pt x="970457" y="326415"/>
                </a:cubicBezTo>
                <a:cubicBezTo>
                  <a:pt x="975563" y="334475"/>
                  <a:pt x="978117" y="349744"/>
                  <a:pt x="978117" y="372223"/>
                </a:cubicBezTo>
                <a:lnTo>
                  <a:pt x="978117" y="432816"/>
                </a:lnTo>
                <a:lnTo>
                  <a:pt x="965697" y="432816"/>
                </a:lnTo>
                <a:lnTo>
                  <a:pt x="965697" y="372673"/>
                </a:lnTo>
                <a:cubicBezTo>
                  <a:pt x="965697" y="353373"/>
                  <a:pt x="964053" y="340743"/>
                  <a:pt x="960765" y="334784"/>
                </a:cubicBezTo>
                <a:cubicBezTo>
                  <a:pt x="957476" y="328825"/>
                  <a:pt x="950239" y="325846"/>
                  <a:pt x="939055" y="325846"/>
                </a:cubicBezTo>
                <a:cubicBezTo>
                  <a:pt x="933311" y="325846"/>
                  <a:pt x="927272" y="326756"/>
                  <a:pt x="920938" y="328576"/>
                </a:cubicBezTo>
                <a:cubicBezTo>
                  <a:pt x="914604" y="330397"/>
                  <a:pt x="909712" y="332169"/>
                  <a:pt x="906261" y="333893"/>
                </a:cubicBezTo>
                <a:lnTo>
                  <a:pt x="902093" y="336151"/>
                </a:lnTo>
                <a:lnTo>
                  <a:pt x="902093" y="432816"/>
                </a:lnTo>
                <a:lnTo>
                  <a:pt x="889673" y="432816"/>
                </a:lnTo>
                <a:lnTo>
                  <a:pt x="889673" y="316345"/>
                </a:lnTo>
                <a:lnTo>
                  <a:pt x="902093" y="316345"/>
                </a:lnTo>
                <a:lnTo>
                  <a:pt x="902093" y="325085"/>
                </a:lnTo>
                <a:cubicBezTo>
                  <a:pt x="913447" y="317913"/>
                  <a:pt x="926403" y="314326"/>
                  <a:pt x="940960" y="314326"/>
                </a:cubicBezTo>
                <a:close/>
                <a:moveTo>
                  <a:pt x="809379" y="314326"/>
                </a:moveTo>
                <a:cubicBezTo>
                  <a:pt x="826731" y="314326"/>
                  <a:pt x="839040" y="318750"/>
                  <a:pt x="846307" y="327596"/>
                </a:cubicBezTo>
                <a:cubicBezTo>
                  <a:pt x="853573" y="336442"/>
                  <a:pt x="857206" y="352004"/>
                  <a:pt x="857206" y="374280"/>
                </a:cubicBezTo>
                <a:cubicBezTo>
                  <a:pt x="857206" y="396557"/>
                  <a:pt x="853953" y="412218"/>
                  <a:pt x="847446" y="421265"/>
                </a:cubicBezTo>
                <a:cubicBezTo>
                  <a:pt x="840939" y="430311"/>
                  <a:pt x="828250" y="434834"/>
                  <a:pt x="809379" y="434834"/>
                </a:cubicBezTo>
                <a:cubicBezTo>
                  <a:pt x="790507" y="434834"/>
                  <a:pt x="777824" y="430320"/>
                  <a:pt x="771330" y="421290"/>
                </a:cubicBezTo>
                <a:cubicBezTo>
                  <a:pt x="764835" y="412260"/>
                  <a:pt x="761587" y="396591"/>
                  <a:pt x="761587" y="374284"/>
                </a:cubicBezTo>
                <a:cubicBezTo>
                  <a:pt x="761587" y="351976"/>
                  <a:pt x="765214" y="336407"/>
                  <a:pt x="772467" y="327575"/>
                </a:cubicBezTo>
                <a:cubicBezTo>
                  <a:pt x="779723" y="318742"/>
                  <a:pt x="792027" y="314326"/>
                  <a:pt x="809379" y="314326"/>
                </a:cubicBezTo>
                <a:close/>
                <a:moveTo>
                  <a:pt x="655981" y="314326"/>
                </a:moveTo>
                <a:cubicBezTo>
                  <a:pt x="668169" y="314326"/>
                  <a:pt x="679639" y="315160"/>
                  <a:pt x="690393" y="316827"/>
                </a:cubicBezTo>
                <a:lnTo>
                  <a:pt x="698187" y="318038"/>
                </a:lnTo>
                <a:lnTo>
                  <a:pt x="697547" y="329435"/>
                </a:lnTo>
                <a:cubicBezTo>
                  <a:pt x="680657" y="327042"/>
                  <a:pt x="667250" y="325846"/>
                  <a:pt x="657328" y="325846"/>
                </a:cubicBezTo>
                <a:cubicBezTo>
                  <a:pt x="638818" y="325846"/>
                  <a:pt x="629564" y="332558"/>
                  <a:pt x="629564" y="345984"/>
                </a:cubicBezTo>
                <a:cubicBezTo>
                  <a:pt x="629564" y="352361"/>
                  <a:pt x="631428" y="356848"/>
                  <a:pt x="635155" y="359445"/>
                </a:cubicBezTo>
                <a:cubicBezTo>
                  <a:pt x="638883" y="362041"/>
                  <a:pt x="647921" y="364461"/>
                  <a:pt x="662269" y="366703"/>
                </a:cubicBezTo>
                <a:cubicBezTo>
                  <a:pt x="676618" y="368945"/>
                  <a:pt x="686864" y="372087"/>
                  <a:pt x="693007" y="376129"/>
                </a:cubicBezTo>
                <a:cubicBezTo>
                  <a:pt x="699151" y="380171"/>
                  <a:pt x="702223" y="388200"/>
                  <a:pt x="702223" y="400216"/>
                </a:cubicBezTo>
                <a:cubicBezTo>
                  <a:pt x="702223" y="412232"/>
                  <a:pt x="698375" y="421005"/>
                  <a:pt x="690678" y="426537"/>
                </a:cubicBezTo>
                <a:cubicBezTo>
                  <a:pt x="682982" y="432069"/>
                  <a:pt x="671865" y="434834"/>
                  <a:pt x="657328" y="434834"/>
                </a:cubicBezTo>
                <a:cubicBezTo>
                  <a:pt x="649489" y="434834"/>
                  <a:pt x="639215" y="433938"/>
                  <a:pt x="626506" y="432145"/>
                </a:cubicBezTo>
                <a:lnTo>
                  <a:pt x="618041" y="430941"/>
                </a:lnTo>
                <a:lnTo>
                  <a:pt x="619198" y="419275"/>
                </a:lnTo>
                <a:cubicBezTo>
                  <a:pt x="636769" y="421968"/>
                  <a:pt x="650204" y="423315"/>
                  <a:pt x="659501" y="423315"/>
                </a:cubicBezTo>
                <a:cubicBezTo>
                  <a:pt x="668799" y="423315"/>
                  <a:pt x="676099" y="421616"/>
                  <a:pt x="681400" y="418218"/>
                </a:cubicBezTo>
                <a:cubicBezTo>
                  <a:pt x="686702" y="414820"/>
                  <a:pt x="689353" y="409025"/>
                  <a:pt x="689353" y="400834"/>
                </a:cubicBezTo>
                <a:cubicBezTo>
                  <a:pt x="689353" y="392642"/>
                  <a:pt x="687319" y="387279"/>
                  <a:pt x="683249" y="384744"/>
                </a:cubicBezTo>
                <a:cubicBezTo>
                  <a:pt x="679179" y="382209"/>
                  <a:pt x="670072" y="379857"/>
                  <a:pt x="655928" y="377686"/>
                </a:cubicBezTo>
                <a:cubicBezTo>
                  <a:pt x="641783" y="375516"/>
                  <a:pt x="631708" y="372443"/>
                  <a:pt x="625702" y="368467"/>
                </a:cubicBezTo>
                <a:cubicBezTo>
                  <a:pt x="619697" y="364492"/>
                  <a:pt x="616694" y="357841"/>
                  <a:pt x="616694" y="348516"/>
                </a:cubicBezTo>
                <a:cubicBezTo>
                  <a:pt x="616694" y="339191"/>
                  <a:pt x="618862" y="331999"/>
                  <a:pt x="623199" y="326939"/>
                </a:cubicBezTo>
                <a:cubicBezTo>
                  <a:pt x="627535" y="321879"/>
                  <a:pt x="632574" y="318511"/>
                  <a:pt x="638317" y="316837"/>
                </a:cubicBezTo>
                <a:cubicBezTo>
                  <a:pt x="644059" y="315163"/>
                  <a:pt x="649947" y="314326"/>
                  <a:pt x="655981" y="314326"/>
                </a:cubicBezTo>
                <a:close/>
                <a:moveTo>
                  <a:pt x="550435" y="314326"/>
                </a:moveTo>
                <a:cubicBezTo>
                  <a:pt x="564993" y="314326"/>
                  <a:pt x="574825" y="318356"/>
                  <a:pt x="579932" y="326415"/>
                </a:cubicBezTo>
                <a:cubicBezTo>
                  <a:pt x="585038" y="334475"/>
                  <a:pt x="587592" y="349744"/>
                  <a:pt x="587592" y="372223"/>
                </a:cubicBezTo>
                <a:lnTo>
                  <a:pt x="587592" y="432816"/>
                </a:lnTo>
                <a:lnTo>
                  <a:pt x="575172" y="432816"/>
                </a:lnTo>
                <a:lnTo>
                  <a:pt x="575172" y="372673"/>
                </a:lnTo>
                <a:cubicBezTo>
                  <a:pt x="575172" y="353373"/>
                  <a:pt x="573528" y="340743"/>
                  <a:pt x="570240" y="334784"/>
                </a:cubicBezTo>
                <a:cubicBezTo>
                  <a:pt x="566951" y="328825"/>
                  <a:pt x="559714" y="325846"/>
                  <a:pt x="548530" y="325846"/>
                </a:cubicBezTo>
                <a:cubicBezTo>
                  <a:pt x="542786" y="325846"/>
                  <a:pt x="536747" y="326756"/>
                  <a:pt x="530413" y="328576"/>
                </a:cubicBezTo>
                <a:cubicBezTo>
                  <a:pt x="524079" y="330397"/>
                  <a:pt x="519187" y="332169"/>
                  <a:pt x="515736" y="333893"/>
                </a:cubicBezTo>
                <a:lnTo>
                  <a:pt x="511568" y="336151"/>
                </a:lnTo>
                <a:lnTo>
                  <a:pt x="511568" y="432816"/>
                </a:lnTo>
                <a:lnTo>
                  <a:pt x="499149" y="432816"/>
                </a:lnTo>
                <a:lnTo>
                  <a:pt x="499149" y="316345"/>
                </a:lnTo>
                <a:lnTo>
                  <a:pt x="511568" y="316345"/>
                </a:lnTo>
                <a:lnTo>
                  <a:pt x="511568" y="325085"/>
                </a:lnTo>
                <a:cubicBezTo>
                  <a:pt x="522922" y="317913"/>
                  <a:pt x="535877" y="314326"/>
                  <a:pt x="550435" y="314326"/>
                </a:cubicBezTo>
                <a:close/>
                <a:moveTo>
                  <a:pt x="419322" y="314326"/>
                </a:moveTo>
                <a:cubicBezTo>
                  <a:pt x="442672" y="314326"/>
                  <a:pt x="454348" y="326673"/>
                  <a:pt x="454348" y="351367"/>
                </a:cubicBezTo>
                <a:lnTo>
                  <a:pt x="454348" y="416050"/>
                </a:lnTo>
                <a:cubicBezTo>
                  <a:pt x="454800" y="420124"/>
                  <a:pt x="460407" y="422619"/>
                  <a:pt x="471168" y="423533"/>
                </a:cubicBezTo>
                <a:lnTo>
                  <a:pt x="470546" y="434609"/>
                </a:lnTo>
                <a:cubicBezTo>
                  <a:pt x="457404" y="434609"/>
                  <a:pt x="448718" y="431470"/>
                  <a:pt x="444489" y="425190"/>
                </a:cubicBezTo>
                <a:cubicBezTo>
                  <a:pt x="430092" y="431620"/>
                  <a:pt x="415274" y="434834"/>
                  <a:pt x="400034" y="434834"/>
                </a:cubicBezTo>
                <a:cubicBezTo>
                  <a:pt x="390090" y="434834"/>
                  <a:pt x="382327" y="431841"/>
                  <a:pt x="376745" y="425853"/>
                </a:cubicBezTo>
                <a:cubicBezTo>
                  <a:pt x="371163" y="419865"/>
                  <a:pt x="368373" y="411472"/>
                  <a:pt x="368373" y="400673"/>
                </a:cubicBezTo>
                <a:cubicBezTo>
                  <a:pt x="368373" y="389874"/>
                  <a:pt x="371018" y="381587"/>
                  <a:pt x="376309" y="375813"/>
                </a:cubicBezTo>
                <a:cubicBezTo>
                  <a:pt x="381600" y="370038"/>
                  <a:pt x="389949" y="366597"/>
                  <a:pt x="401355" y="365490"/>
                </a:cubicBezTo>
                <a:lnTo>
                  <a:pt x="441928" y="361218"/>
                </a:lnTo>
                <a:lnTo>
                  <a:pt x="441928" y="351367"/>
                </a:lnTo>
                <a:cubicBezTo>
                  <a:pt x="441928" y="342444"/>
                  <a:pt x="440081" y="336035"/>
                  <a:pt x="436387" y="332139"/>
                </a:cubicBezTo>
                <a:cubicBezTo>
                  <a:pt x="432692" y="328244"/>
                  <a:pt x="427004" y="326296"/>
                  <a:pt x="419322" y="326296"/>
                </a:cubicBezTo>
                <a:cubicBezTo>
                  <a:pt x="410990" y="326296"/>
                  <a:pt x="399274" y="327267"/>
                  <a:pt x="384175" y="329210"/>
                </a:cubicBezTo>
                <a:lnTo>
                  <a:pt x="374870" y="330107"/>
                </a:lnTo>
                <a:lnTo>
                  <a:pt x="373977" y="318727"/>
                </a:lnTo>
                <a:cubicBezTo>
                  <a:pt x="392113" y="315793"/>
                  <a:pt x="407227" y="314326"/>
                  <a:pt x="419322" y="314326"/>
                </a:cubicBezTo>
                <a:close/>
                <a:moveTo>
                  <a:pt x="300430" y="314326"/>
                </a:moveTo>
                <a:cubicBezTo>
                  <a:pt x="314736" y="314326"/>
                  <a:pt x="325085" y="319141"/>
                  <a:pt x="331476" y="328769"/>
                </a:cubicBezTo>
                <a:cubicBezTo>
                  <a:pt x="337868" y="338398"/>
                  <a:pt x="341063" y="353522"/>
                  <a:pt x="341063" y="374141"/>
                </a:cubicBezTo>
                <a:cubicBezTo>
                  <a:pt x="341063" y="394760"/>
                  <a:pt x="337244" y="410031"/>
                  <a:pt x="329606" y="419952"/>
                </a:cubicBezTo>
                <a:cubicBezTo>
                  <a:pt x="321969" y="429874"/>
                  <a:pt x="309178" y="434834"/>
                  <a:pt x="291236" y="434834"/>
                </a:cubicBezTo>
                <a:cubicBezTo>
                  <a:pt x="280846" y="434834"/>
                  <a:pt x="271740" y="433788"/>
                  <a:pt x="263918" y="431695"/>
                </a:cubicBezTo>
                <a:lnTo>
                  <a:pt x="263918" y="484394"/>
                </a:lnTo>
                <a:lnTo>
                  <a:pt x="251499" y="484394"/>
                </a:lnTo>
                <a:lnTo>
                  <a:pt x="251499" y="316345"/>
                </a:lnTo>
                <a:lnTo>
                  <a:pt x="263918" y="316345"/>
                </a:lnTo>
                <a:lnTo>
                  <a:pt x="263918" y="325535"/>
                </a:lnTo>
                <a:cubicBezTo>
                  <a:pt x="266011" y="322994"/>
                  <a:pt x="271065" y="320491"/>
                  <a:pt x="279079" y="318025"/>
                </a:cubicBezTo>
                <a:cubicBezTo>
                  <a:pt x="287093" y="315559"/>
                  <a:pt x="294210" y="314326"/>
                  <a:pt x="300430" y="314326"/>
                </a:cubicBezTo>
                <a:close/>
                <a:moveTo>
                  <a:pt x="1946343" y="314101"/>
                </a:moveTo>
                <a:cubicBezTo>
                  <a:pt x="1954303" y="314101"/>
                  <a:pt x="1961498" y="314905"/>
                  <a:pt x="1967927" y="316512"/>
                </a:cubicBezTo>
                <a:lnTo>
                  <a:pt x="1970392" y="317041"/>
                </a:lnTo>
                <a:lnTo>
                  <a:pt x="2003796" y="316116"/>
                </a:lnTo>
                <a:lnTo>
                  <a:pt x="2003796" y="328535"/>
                </a:lnTo>
                <a:lnTo>
                  <a:pt x="1979575" y="328535"/>
                </a:lnTo>
                <a:cubicBezTo>
                  <a:pt x="1985557" y="332019"/>
                  <a:pt x="1988548" y="340608"/>
                  <a:pt x="1988548" y="354303"/>
                </a:cubicBezTo>
                <a:cubicBezTo>
                  <a:pt x="1988548" y="367997"/>
                  <a:pt x="1985054" y="377816"/>
                  <a:pt x="1978066" y="383760"/>
                </a:cubicBezTo>
                <a:cubicBezTo>
                  <a:pt x="1971078" y="389704"/>
                  <a:pt x="1960205" y="392676"/>
                  <a:pt x="1945446" y="392676"/>
                </a:cubicBezTo>
                <a:cubicBezTo>
                  <a:pt x="1940698" y="392676"/>
                  <a:pt x="1937132" y="392377"/>
                  <a:pt x="1934748" y="391779"/>
                </a:cubicBezTo>
                <a:cubicBezTo>
                  <a:pt x="1931893" y="399054"/>
                  <a:pt x="1930465" y="403710"/>
                  <a:pt x="1930465" y="405749"/>
                </a:cubicBezTo>
                <a:cubicBezTo>
                  <a:pt x="1930465" y="407787"/>
                  <a:pt x="1930589" y="409297"/>
                  <a:pt x="1930835" y="410279"/>
                </a:cubicBezTo>
                <a:cubicBezTo>
                  <a:pt x="1931082" y="411262"/>
                  <a:pt x="1931499" y="412097"/>
                  <a:pt x="1932087" y="412785"/>
                </a:cubicBezTo>
                <a:cubicBezTo>
                  <a:pt x="1932675" y="413473"/>
                  <a:pt x="1934068" y="413947"/>
                  <a:pt x="1936266" y="414207"/>
                </a:cubicBezTo>
                <a:cubicBezTo>
                  <a:pt x="1940545" y="414897"/>
                  <a:pt x="1949211" y="415243"/>
                  <a:pt x="1962264" y="415243"/>
                </a:cubicBezTo>
                <a:cubicBezTo>
                  <a:pt x="1975317" y="415243"/>
                  <a:pt x="1985017" y="417480"/>
                  <a:pt x="1991363" y="421954"/>
                </a:cubicBezTo>
                <a:cubicBezTo>
                  <a:pt x="1997708" y="426429"/>
                  <a:pt x="2000882" y="435375"/>
                  <a:pt x="2000882" y="448793"/>
                </a:cubicBezTo>
                <a:cubicBezTo>
                  <a:pt x="2000882" y="462209"/>
                  <a:pt x="1996846" y="471833"/>
                  <a:pt x="1988777" y="477665"/>
                </a:cubicBezTo>
                <a:cubicBezTo>
                  <a:pt x="1980706" y="483496"/>
                  <a:pt x="1967688" y="486412"/>
                  <a:pt x="1949722" y="486412"/>
                </a:cubicBezTo>
                <a:cubicBezTo>
                  <a:pt x="1931755" y="486412"/>
                  <a:pt x="1919666" y="483710"/>
                  <a:pt x="1913455" y="478306"/>
                </a:cubicBezTo>
                <a:cubicBezTo>
                  <a:pt x="1907243" y="472902"/>
                  <a:pt x="1904137" y="462957"/>
                  <a:pt x="1904137" y="448472"/>
                </a:cubicBezTo>
                <a:cubicBezTo>
                  <a:pt x="1904137" y="439390"/>
                  <a:pt x="1907216" y="432094"/>
                  <a:pt x="1913374" y="426583"/>
                </a:cubicBezTo>
                <a:cubicBezTo>
                  <a:pt x="1915479" y="424628"/>
                  <a:pt x="1918755" y="422430"/>
                  <a:pt x="1923201" y="419990"/>
                </a:cubicBezTo>
                <a:cubicBezTo>
                  <a:pt x="1919912" y="418592"/>
                  <a:pt x="1918268" y="413658"/>
                  <a:pt x="1918268" y="405188"/>
                </a:cubicBezTo>
                <a:cubicBezTo>
                  <a:pt x="1918268" y="402814"/>
                  <a:pt x="1920034" y="397939"/>
                  <a:pt x="1923568" y="390565"/>
                </a:cubicBezTo>
                <a:lnTo>
                  <a:pt x="1924993" y="389107"/>
                </a:lnTo>
                <a:cubicBezTo>
                  <a:pt x="1912137" y="385092"/>
                  <a:pt x="1905709" y="373260"/>
                  <a:pt x="1905709" y="353610"/>
                </a:cubicBezTo>
                <a:cubicBezTo>
                  <a:pt x="1905709" y="327271"/>
                  <a:pt x="1919253" y="314101"/>
                  <a:pt x="1946343" y="314101"/>
                </a:cubicBezTo>
                <a:close/>
                <a:moveTo>
                  <a:pt x="1677228" y="279790"/>
                </a:moveTo>
                <a:lnTo>
                  <a:pt x="1689647" y="279790"/>
                </a:lnTo>
                <a:lnTo>
                  <a:pt x="1689647" y="316345"/>
                </a:lnTo>
                <a:lnTo>
                  <a:pt x="1730463" y="316345"/>
                </a:lnTo>
                <a:lnTo>
                  <a:pt x="1730463" y="327864"/>
                </a:lnTo>
                <a:lnTo>
                  <a:pt x="1689647" y="327864"/>
                </a:lnTo>
                <a:lnTo>
                  <a:pt x="1689647" y="384332"/>
                </a:lnTo>
                <a:cubicBezTo>
                  <a:pt x="1689647" y="401296"/>
                  <a:pt x="1690744" y="412071"/>
                  <a:pt x="1692939" y="416659"/>
                </a:cubicBezTo>
                <a:cubicBezTo>
                  <a:pt x="1695133" y="421246"/>
                  <a:pt x="1700211" y="423540"/>
                  <a:pt x="1708171" y="423540"/>
                </a:cubicBezTo>
                <a:lnTo>
                  <a:pt x="1732028" y="421515"/>
                </a:lnTo>
                <a:lnTo>
                  <a:pt x="1732928" y="432998"/>
                </a:lnTo>
                <a:cubicBezTo>
                  <a:pt x="1721695" y="434372"/>
                  <a:pt x="1713384" y="435059"/>
                  <a:pt x="1707993" y="435059"/>
                </a:cubicBezTo>
                <a:cubicBezTo>
                  <a:pt x="1696622" y="435059"/>
                  <a:pt x="1688652" y="432081"/>
                  <a:pt x="1684082" y="426124"/>
                </a:cubicBezTo>
                <a:cubicBezTo>
                  <a:pt x="1679513" y="420168"/>
                  <a:pt x="1677228" y="409078"/>
                  <a:pt x="1677228" y="392854"/>
                </a:cubicBezTo>
                <a:lnTo>
                  <a:pt x="1677228" y="327864"/>
                </a:lnTo>
                <a:lnTo>
                  <a:pt x="1659511" y="327864"/>
                </a:lnTo>
                <a:lnTo>
                  <a:pt x="1659511" y="316345"/>
                </a:lnTo>
                <a:lnTo>
                  <a:pt x="1677228" y="316345"/>
                </a:lnTo>
                <a:close/>
                <a:moveTo>
                  <a:pt x="1746924" y="271492"/>
                </a:moveTo>
                <a:lnTo>
                  <a:pt x="1759343" y="271492"/>
                </a:lnTo>
                <a:lnTo>
                  <a:pt x="1759343" y="288170"/>
                </a:lnTo>
                <a:lnTo>
                  <a:pt x="1746924" y="288170"/>
                </a:lnTo>
                <a:close/>
                <a:moveTo>
                  <a:pt x="1518324" y="271492"/>
                </a:moveTo>
                <a:lnTo>
                  <a:pt x="1530743" y="271492"/>
                </a:lnTo>
                <a:lnTo>
                  <a:pt x="1530743" y="288170"/>
                </a:lnTo>
                <a:lnTo>
                  <a:pt x="1518324" y="288170"/>
                </a:lnTo>
                <a:close/>
                <a:moveTo>
                  <a:pt x="727749" y="271492"/>
                </a:moveTo>
                <a:lnTo>
                  <a:pt x="740168" y="271492"/>
                </a:lnTo>
                <a:lnTo>
                  <a:pt x="740168" y="288170"/>
                </a:lnTo>
                <a:lnTo>
                  <a:pt x="727749" y="288170"/>
                </a:lnTo>
                <a:close/>
                <a:moveTo>
                  <a:pt x="16288" y="271492"/>
                </a:moveTo>
                <a:lnTo>
                  <a:pt x="112582" y="271492"/>
                </a:lnTo>
                <a:lnTo>
                  <a:pt x="112582" y="283462"/>
                </a:lnTo>
                <a:lnTo>
                  <a:pt x="28933" y="283462"/>
                </a:lnTo>
                <a:lnTo>
                  <a:pt x="28933" y="344377"/>
                </a:lnTo>
                <a:lnTo>
                  <a:pt x="99127" y="344377"/>
                </a:lnTo>
                <a:lnTo>
                  <a:pt x="99127" y="356346"/>
                </a:lnTo>
                <a:lnTo>
                  <a:pt x="28933" y="356346"/>
                </a:lnTo>
                <a:lnTo>
                  <a:pt x="28933" y="420847"/>
                </a:lnTo>
                <a:lnTo>
                  <a:pt x="112582" y="420847"/>
                </a:lnTo>
                <a:lnTo>
                  <a:pt x="112582" y="432816"/>
                </a:lnTo>
                <a:lnTo>
                  <a:pt x="16288" y="432816"/>
                </a:lnTo>
                <a:close/>
                <a:moveTo>
                  <a:pt x="1209531" y="262749"/>
                </a:moveTo>
                <a:lnTo>
                  <a:pt x="1233370" y="263524"/>
                </a:lnTo>
                <a:lnTo>
                  <a:pt x="1233370" y="274714"/>
                </a:lnTo>
                <a:cubicBezTo>
                  <a:pt x="1222200" y="274417"/>
                  <a:pt x="1214559" y="274268"/>
                  <a:pt x="1210449" y="274268"/>
                </a:cubicBezTo>
                <a:cubicBezTo>
                  <a:pt x="1203349" y="274268"/>
                  <a:pt x="1198516" y="276207"/>
                  <a:pt x="1195951" y="280086"/>
                </a:cubicBezTo>
                <a:cubicBezTo>
                  <a:pt x="1193387" y="283966"/>
                  <a:pt x="1192104" y="292252"/>
                  <a:pt x="1192104" y="304947"/>
                </a:cubicBezTo>
                <a:lnTo>
                  <a:pt x="1192104" y="316345"/>
                </a:lnTo>
                <a:lnTo>
                  <a:pt x="1228434" y="316345"/>
                </a:lnTo>
                <a:lnTo>
                  <a:pt x="1228434" y="327864"/>
                </a:lnTo>
                <a:lnTo>
                  <a:pt x="1192104" y="327864"/>
                </a:lnTo>
                <a:lnTo>
                  <a:pt x="1192104" y="432816"/>
                </a:lnTo>
                <a:lnTo>
                  <a:pt x="1179685" y="432816"/>
                </a:lnTo>
                <a:lnTo>
                  <a:pt x="1179685" y="327864"/>
                </a:lnTo>
                <a:lnTo>
                  <a:pt x="1164211" y="327864"/>
                </a:lnTo>
                <a:lnTo>
                  <a:pt x="1164211" y="316345"/>
                </a:lnTo>
                <a:lnTo>
                  <a:pt x="1179685" y="316345"/>
                </a:lnTo>
                <a:lnTo>
                  <a:pt x="1179685" y="304722"/>
                </a:lnTo>
                <a:cubicBezTo>
                  <a:pt x="1179685" y="288612"/>
                  <a:pt x="1181962" y="277590"/>
                  <a:pt x="1186518" y="271653"/>
                </a:cubicBezTo>
                <a:cubicBezTo>
                  <a:pt x="1191073" y="265717"/>
                  <a:pt x="1198744" y="262749"/>
                  <a:pt x="1209531" y="262749"/>
                </a:cubicBezTo>
                <a:close/>
                <a:moveTo>
                  <a:pt x="1295477" y="123673"/>
                </a:moveTo>
                <a:lnTo>
                  <a:pt x="1322223" y="123673"/>
                </a:lnTo>
                <a:lnTo>
                  <a:pt x="1322223" y="156591"/>
                </a:lnTo>
                <a:lnTo>
                  <a:pt x="1295477" y="156591"/>
                </a:lnTo>
                <a:close/>
                <a:moveTo>
                  <a:pt x="499263" y="103327"/>
                </a:moveTo>
                <a:lnTo>
                  <a:pt x="472745" y="105842"/>
                </a:lnTo>
                <a:cubicBezTo>
                  <a:pt x="462230" y="106756"/>
                  <a:pt x="456972" y="112471"/>
                  <a:pt x="456972" y="122987"/>
                </a:cubicBezTo>
                <a:cubicBezTo>
                  <a:pt x="456972" y="133503"/>
                  <a:pt x="461620" y="138760"/>
                  <a:pt x="470916" y="138760"/>
                </a:cubicBezTo>
                <a:cubicBezTo>
                  <a:pt x="478536" y="138760"/>
                  <a:pt x="486614" y="137541"/>
                  <a:pt x="495148" y="135103"/>
                </a:cubicBezTo>
                <a:lnTo>
                  <a:pt x="499263" y="133731"/>
                </a:lnTo>
                <a:close/>
                <a:moveTo>
                  <a:pt x="137313" y="103327"/>
                </a:moveTo>
                <a:lnTo>
                  <a:pt x="110795" y="105842"/>
                </a:lnTo>
                <a:cubicBezTo>
                  <a:pt x="100280" y="106756"/>
                  <a:pt x="95022" y="112471"/>
                  <a:pt x="95022" y="122987"/>
                </a:cubicBezTo>
                <a:cubicBezTo>
                  <a:pt x="95022" y="133503"/>
                  <a:pt x="99670" y="138760"/>
                  <a:pt x="108966" y="138760"/>
                </a:cubicBezTo>
                <a:cubicBezTo>
                  <a:pt x="116586" y="138760"/>
                  <a:pt x="124664" y="137541"/>
                  <a:pt x="133198" y="135103"/>
                </a:cubicBezTo>
                <a:lnTo>
                  <a:pt x="137313" y="133731"/>
                </a:lnTo>
                <a:close/>
                <a:moveTo>
                  <a:pt x="1224344" y="83211"/>
                </a:moveTo>
                <a:cubicBezTo>
                  <a:pt x="1215886" y="83211"/>
                  <a:pt x="1206932" y="84887"/>
                  <a:pt x="1197483" y="88240"/>
                </a:cubicBezTo>
                <a:lnTo>
                  <a:pt x="1193140" y="89840"/>
                </a:lnTo>
                <a:cubicBezTo>
                  <a:pt x="1193445" y="121234"/>
                  <a:pt x="1203503" y="136932"/>
                  <a:pt x="1223315" y="136932"/>
                </a:cubicBezTo>
                <a:cubicBezTo>
                  <a:pt x="1232307" y="136932"/>
                  <a:pt x="1239203" y="134493"/>
                  <a:pt x="1244003" y="129616"/>
                </a:cubicBezTo>
                <a:cubicBezTo>
                  <a:pt x="1248804" y="124740"/>
                  <a:pt x="1251205" y="117958"/>
                  <a:pt x="1251205" y="109271"/>
                </a:cubicBezTo>
                <a:cubicBezTo>
                  <a:pt x="1251205" y="100584"/>
                  <a:pt x="1248842" y="94069"/>
                  <a:pt x="1244118" y="89726"/>
                </a:cubicBezTo>
                <a:cubicBezTo>
                  <a:pt x="1239393" y="85382"/>
                  <a:pt x="1232802" y="83211"/>
                  <a:pt x="1224344" y="83211"/>
                </a:cubicBezTo>
                <a:close/>
                <a:moveTo>
                  <a:pt x="1295477" y="54407"/>
                </a:moveTo>
                <a:lnTo>
                  <a:pt x="1322223" y="54407"/>
                </a:lnTo>
                <a:lnTo>
                  <a:pt x="1322223" y="87325"/>
                </a:lnTo>
                <a:lnTo>
                  <a:pt x="1295477" y="87325"/>
                </a:lnTo>
                <a:close/>
                <a:moveTo>
                  <a:pt x="628879" y="42291"/>
                </a:moveTo>
                <a:lnTo>
                  <a:pt x="653339" y="42291"/>
                </a:lnTo>
                <a:lnTo>
                  <a:pt x="677571" y="135331"/>
                </a:lnTo>
                <a:lnTo>
                  <a:pt x="683743" y="135331"/>
                </a:lnTo>
                <a:lnTo>
                  <a:pt x="707975" y="42291"/>
                </a:lnTo>
                <a:lnTo>
                  <a:pt x="732663" y="42291"/>
                </a:lnTo>
                <a:lnTo>
                  <a:pt x="689229" y="205740"/>
                </a:lnTo>
                <a:lnTo>
                  <a:pt x="664769" y="205740"/>
                </a:lnTo>
                <a:lnTo>
                  <a:pt x="678485" y="156591"/>
                </a:lnTo>
                <a:lnTo>
                  <a:pt x="658826" y="156591"/>
                </a:lnTo>
                <a:close/>
                <a:moveTo>
                  <a:pt x="314402" y="42291"/>
                </a:moveTo>
                <a:lnTo>
                  <a:pt x="339319" y="42291"/>
                </a:lnTo>
                <a:lnTo>
                  <a:pt x="339319" y="102184"/>
                </a:lnTo>
                <a:cubicBezTo>
                  <a:pt x="339319" y="115900"/>
                  <a:pt x="340462" y="125121"/>
                  <a:pt x="342748" y="129845"/>
                </a:cubicBezTo>
                <a:cubicBezTo>
                  <a:pt x="345034" y="134569"/>
                  <a:pt x="350368" y="136932"/>
                  <a:pt x="358750" y="136932"/>
                </a:cubicBezTo>
                <a:cubicBezTo>
                  <a:pt x="366980" y="136932"/>
                  <a:pt x="374523" y="135408"/>
                  <a:pt x="381381" y="132360"/>
                </a:cubicBezTo>
                <a:lnTo>
                  <a:pt x="384810" y="130988"/>
                </a:lnTo>
                <a:lnTo>
                  <a:pt x="384810" y="42291"/>
                </a:lnTo>
                <a:lnTo>
                  <a:pt x="409499" y="42291"/>
                </a:lnTo>
                <a:lnTo>
                  <a:pt x="409499" y="156591"/>
                </a:lnTo>
                <a:lnTo>
                  <a:pt x="384810" y="156591"/>
                </a:lnTo>
                <a:lnTo>
                  <a:pt x="384810" y="149505"/>
                </a:lnTo>
                <a:cubicBezTo>
                  <a:pt x="373685" y="155905"/>
                  <a:pt x="363398" y="159106"/>
                  <a:pt x="353949" y="159106"/>
                </a:cubicBezTo>
                <a:cubicBezTo>
                  <a:pt x="338252" y="159106"/>
                  <a:pt x="327737" y="154877"/>
                  <a:pt x="322403" y="146419"/>
                </a:cubicBezTo>
                <a:cubicBezTo>
                  <a:pt x="317069" y="137960"/>
                  <a:pt x="314402" y="123139"/>
                  <a:pt x="314402" y="101956"/>
                </a:cubicBezTo>
                <a:close/>
                <a:moveTo>
                  <a:pt x="617220" y="39777"/>
                </a:moveTo>
                <a:lnTo>
                  <a:pt x="617220" y="64694"/>
                </a:lnTo>
                <a:cubicBezTo>
                  <a:pt x="604114" y="67285"/>
                  <a:pt x="592913" y="70638"/>
                  <a:pt x="583616" y="74752"/>
                </a:cubicBezTo>
                <a:lnTo>
                  <a:pt x="578587" y="76810"/>
                </a:lnTo>
                <a:lnTo>
                  <a:pt x="578587" y="156591"/>
                </a:lnTo>
                <a:lnTo>
                  <a:pt x="553670" y="156591"/>
                </a:lnTo>
                <a:lnTo>
                  <a:pt x="553670" y="42291"/>
                </a:lnTo>
                <a:lnTo>
                  <a:pt x="578358" y="42291"/>
                </a:lnTo>
                <a:lnTo>
                  <a:pt x="578358" y="56007"/>
                </a:lnTo>
                <a:cubicBezTo>
                  <a:pt x="591312" y="47625"/>
                  <a:pt x="604266" y="42215"/>
                  <a:pt x="617220" y="39777"/>
                </a:cubicBezTo>
                <a:close/>
                <a:moveTo>
                  <a:pt x="484518" y="39777"/>
                </a:moveTo>
                <a:cubicBezTo>
                  <a:pt x="498463" y="39777"/>
                  <a:pt x="508521" y="42787"/>
                  <a:pt x="514693" y="48806"/>
                </a:cubicBezTo>
                <a:cubicBezTo>
                  <a:pt x="520865" y="54826"/>
                  <a:pt x="523952" y="64389"/>
                  <a:pt x="523952" y="77496"/>
                </a:cubicBezTo>
                <a:lnTo>
                  <a:pt x="523952" y="129616"/>
                </a:lnTo>
                <a:cubicBezTo>
                  <a:pt x="524104" y="132969"/>
                  <a:pt x="524980" y="135446"/>
                  <a:pt x="526581" y="137046"/>
                </a:cubicBezTo>
                <a:cubicBezTo>
                  <a:pt x="528181" y="138646"/>
                  <a:pt x="530657" y="139675"/>
                  <a:pt x="534010" y="140132"/>
                </a:cubicBezTo>
                <a:lnTo>
                  <a:pt x="533324" y="159106"/>
                </a:lnTo>
                <a:cubicBezTo>
                  <a:pt x="520218" y="159106"/>
                  <a:pt x="510083" y="156286"/>
                  <a:pt x="502920" y="150648"/>
                </a:cubicBezTo>
                <a:cubicBezTo>
                  <a:pt x="490728" y="156286"/>
                  <a:pt x="478460" y="159106"/>
                  <a:pt x="466116" y="159106"/>
                </a:cubicBezTo>
                <a:cubicBezTo>
                  <a:pt x="443408" y="159106"/>
                  <a:pt x="432054" y="146990"/>
                  <a:pt x="432054" y="122758"/>
                </a:cubicBezTo>
                <a:cubicBezTo>
                  <a:pt x="432054" y="111176"/>
                  <a:pt x="435141" y="102794"/>
                  <a:pt x="441313" y="97612"/>
                </a:cubicBezTo>
                <a:cubicBezTo>
                  <a:pt x="447485" y="92431"/>
                  <a:pt x="456972" y="89307"/>
                  <a:pt x="469773" y="88240"/>
                </a:cubicBezTo>
                <a:lnTo>
                  <a:pt x="499263" y="85725"/>
                </a:lnTo>
                <a:lnTo>
                  <a:pt x="499263" y="77496"/>
                </a:lnTo>
                <a:cubicBezTo>
                  <a:pt x="499263" y="71400"/>
                  <a:pt x="497929" y="67132"/>
                  <a:pt x="495262" y="64694"/>
                </a:cubicBezTo>
                <a:cubicBezTo>
                  <a:pt x="492595" y="62256"/>
                  <a:pt x="488671" y="61036"/>
                  <a:pt x="483489" y="61036"/>
                </a:cubicBezTo>
                <a:cubicBezTo>
                  <a:pt x="473736" y="61036"/>
                  <a:pt x="461544" y="61646"/>
                  <a:pt x="446913" y="62865"/>
                </a:cubicBezTo>
                <a:lnTo>
                  <a:pt x="439598" y="63322"/>
                </a:lnTo>
                <a:lnTo>
                  <a:pt x="438684" y="45720"/>
                </a:lnTo>
                <a:cubicBezTo>
                  <a:pt x="455295" y="41758"/>
                  <a:pt x="470573" y="39777"/>
                  <a:pt x="484518" y="39777"/>
                </a:cubicBezTo>
                <a:close/>
                <a:moveTo>
                  <a:pt x="247955" y="39777"/>
                </a:moveTo>
                <a:cubicBezTo>
                  <a:pt x="263195" y="39777"/>
                  <a:pt x="273597" y="44082"/>
                  <a:pt x="279159" y="52693"/>
                </a:cubicBezTo>
                <a:cubicBezTo>
                  <a:pt x="284722" y="61303"/>
                  <a:pt x="287503" y="75514"/>
                  <a:pt x="287503" y="95326"/>
                </a:cubicBezTo>
                <a:lnTo>
                  <a:pt x="287503" y="156591"/>
                </a:lnTo>
                <a:lnTo>
                  <a:pt x="262814" y="156591"/>
                </a:lnTo>
                <a:lnTo>
                  <a:pt x="262814" y="96012"/>
                </a:lnTo>
                <a:cubicBezTo>
                  <a:pt x="262814" y="83668"/>
                  <a:pt x="261481" y="74905"/>
                  <a:pt x="258814" y="69723"/>
                </a:cubicBezTo>
                <a:cubicBezTo>
                  <a:pt x="256147" y="64542"/>
                  <a:pt x="250698" y="61951"/>
                  <a:pt x="242469" y="61951"/>
                </a:cubicBezTo>
                <a:cubicBezTo>
                  <a:pt x="234696" y="61951"/>
                  <a:pt x="227229" y="63475"/>
                  <a:pt x="220066" y="66523"/>
                </a:cubicBezTo>
                <a:lnTo>
                  <a:pt x="216637" y="67894"/>
                </a:lnTo>
                <a:lnTo>
                  <a:pt x="216637" y="156591"/>
                </a:lnTo>
                <a:lnTo>
                  <a:pt x="191720" y="156591"/>
                </a:lnTo>
                <a:lnTo>
                  <a:pt x="191720" y="42291"/>
                </a:lnTo>
                <a:lnTo>
                  <a:pt x="216408" y="42291"/>
                </a:lnTo>
                <a:lnTo>
                  <a:pt x="216408" y="49378"/>
                </a:lnTo>
                <a:cubicBezTo>
                  <a:pt x="227534" y="42977"/>
                  <a:pt x="238049" y="39777"/>
                  <a:pt x="247955" y="39777"/>
                </a:cubicBezTo>
                <a:close/>
                <a:moveTo>
                  <a:pt x="122568" y="39777"/>
                </a:moveTo>
                <a:cubicBezTo>
                  <a:pt x="136513" y="39777"/>
                  <a:pt x="146571" y="42787"/>
                  <a:pt x="152743" y="48806"/>
                </a:cubicBezTo>
                <a:cubicBezTo>
                  <a:pt x="158916" y="54826"/>
                  <a:pt x="162002" y="64389"/>
                  <a:pt x="162002" y="77496"/>
                </a:cubicBezTo>
                <a:lnTo>
                  <a:pt x="162002" y="129616"/>
                </a:lnTo>
                <a:cubicBezTo>
                  <a:pt x="162154" y="132969"/>
                  <a:pt x="163030" y="135446"/>
                  <a:pt x="164631" y="137046"/>
                </a:cubicBezTo>
                <a:cubicBezTo>
                  <a:pt x="166231" y="138646"/>
                  <a:pt x="168707" y="139675"/>
                  <a:pt x="172060" y="140132"/>
                </a:cubicBezTo>
                <a:lnTo>
                  <a:pt x="171374" y="159106"/>
                </a:lnTo>
                <a:cubicBezTo>
                  <a:pt x="158268" y="159106"/>
                  <a:pt x="148133" y="156286"/>
                  <a:pt x="140970" y="150648"/>
                </a:cubicBezTo>
                <a:cubicBezTo>
                  <a:pt x="128778" y="156286"/>
                  <a:pt x="116510" y="159106"/>
                  <a:pt x="104166" y="159106"/>
                </a:cubicBezTo>
                <a:cubicBezTo>
                  <a:pt x="81458" y="159106"/>
                  <a:pt x="70104" y="146990"/>
                  <a:pt x="70104" y="122758"/>
                </a:cubicBezTo>
                <a:cubicBezTo>
                  <a:pt x="70104" y="111176"/>
                  <a:pt x="73191" y="102794"/>
                  <a:pt x="79363" y="97612"/>
                </a:cubicBezTo>
                <a:cubicBezTo>
                  <a:pt x="85535" y="92431"/>
                  <a:pt x="95022" y="89307"/>
                  <a:pt x="107823" y="88240"/>
                </a:cubicBezTo>
                <a:lnTo>
                  <a:pt x="137313" y="85725"/>
                </a:lnTo>
                <a:lnTo>
                  <a:pt x="137313" y="77496"/>
                </a:lnTo>
                <a:cubicBezTo>
                  <a:pt x="137313" y="71400"/>
                  <a:pt x="135979" y="67132"/>
                  <a:pt x="133312" y="64694"/>
                </a:cubicBezTo>
                <a:cubicBezTo>
                  <a:pt x="130645" y="62256"/>
                  <a:pt x="126721" y="61036"/>
                  <a:pt x="121539" y="61036"/>
                </a:cubicBezTo>
                <a:cubicBezTo>
                  <a:pt x="111786" y="61036"/>
                  <a:pt x="99594" y="61646"/>
                  <a:pt x="84963" y="62865"/>
                </a:cubicBezTo>
                <a:lnTo>
                  <a:pt x="77648" y="63322"/>
                </a:lnTo>
                <a:lnTo>
                  <a:pt x="76734" y="45720"/>
                </a:lnTo>
                <a:cubicBezTo>
                  <a:pt x="93345" y="41758"/>
                  <a:pt x="108624" y="39777"/>
                  <a:pt x="122568" y="39777"/>
                </a:cubicBezTo>
                <a:close/>
                <a:moveTo>
                  <a:pt x="974065" y="25375"/>
                </a:moveTo>
                <a:cubicBezTo>
                  <a:pt x="963092" y="25375"/>
                  <a:pt x="955205" y="29528"/>
                  <a:pt x="950405" y="37834"/>
                </a:cubicBezTo>
                <a:cubicBezTo>
                  <a:pt x="945604" y="46139"/>
                  <a:pt x="943204" y="60732"/>
                  <a:pt x="943204" y="81610"/>
                </a:cubicBezTo>
                <a:cubicBezTo>
                  <a:pt x="943204" y="102489"/>
                  <a:pt x="945681" y="116929"/>
                  <a:pt x="950633" y="124930"/>
                </a:cubicBezTo>
                <a:cubicBezTo>
                  <a:pt x="955587" y="132931"/>
                  <a:pt x="963435" y="136932"/>
                  <a:pt x="974179" y="136932"/>
                </a:cubicBezTo>
                <a:cubicBezTo>
                  <a:pt x="984923" y="136932"/>
                  <a:pt x="992696" y="132931"/>
                  <a:pt x="997497" y="124930"/>
                </a:cubicBezTo>
                <a:cubicBezTo>
                  <a:pt x="1002297" y="116929"/>
                  <a:pt x="1004697" y="102489"/>
                  <a:pt x="1004697" y="81610"/>
                </a:cubicBezTo>
                <a:cubicBezTo>
                  <a:pt x="1004697" y="60732"/>
                  <a:pt x="1002335" y="46139"/>
                  <a:pt x="997611" y="37834"/>
                </a:cubicBezTo>
                <a:cubicBezTo>
                  <a:pt x="992887" y="29528"/>
                  <a:pt x="985038" y="25375"/>
                  <a:pt x="974065" y="25375"/>
                </a:cubicBezTo>
                <a:close/>
                <a:moveTo>
                  <a:pt x="1103148" y="5715"/>
                </a:moveTo>
                <a:lnTo>
                  <a:pt x="1126465" y="5715"/>
                </a:lnTo>
                <a:lnTo>
                  <a:pt x="1126465" y="156591"/>
                </a:lnTo>
                <a:lnTo>
                  <a:pt x="1101090" y="156591"/>
                </a:lnTo>
                <a:lnTo>
                  <a:pt x="1101090" y="34519"/>
                </a:lnTo>
                <a:lnTo>
                  <a:pt x="1065657" y="57379"/>
                </a:lnTo>
                <a:lnTo>
                  <a:pt x="1053999" y="38405"/>
                </a:lnTo>
                <a:close/>
                <a:moveTo>
                  <a:pt x="1228345" y="3201"/>
                </a:moveTo>
                <a:cubicBezTo>
                  <a:pt x="1239774" y="3201"/>
                  <a:pt x="1252119" y="4572"/>
                  <a:pt x="1265378" y="7315"/>
                </a:cubicBezTo>
                <a:lnTo>
                  <a:pt x="1272007" y="8687"/>
                </a:lnTo>
                <a:lnTo>
                  <a:pt x="1269721" y="28575"/>
                </a:lnTo>
                <a:cubicBezTo>
                  <a:pt x="1254938" y="26442"/>
                  <a:pt x="1241527" y="25375"/>
                  <a:pt x="1229487" y="25375"/>
                </a:cubicBezTo>
                <a:cubicBezTo>
                  <a:pt x="1217448" y="25375"/>
                  <a:pt x="1208456" y="29109"/>
                  <a:pt x="1202513" y="36576"/>
                </a:cubicBezTo>
                <a:cubicBezTo>
                  <a:pt x="1196569" y="44044"/>
                  <a:pt x="1193521" y="54483"/>
                  <a:pt x="1193369" y="67894"/>
                </a:cubicBezTo>
                <a:lnTo>
                  <a:pt x="1198627" y="66066"/>
                </a:lnTo>
                <a:cubicBezTo>
                  <a:pt x="1209599" y="62560"/>
                  <a:pt x="1218819" y="60808"/>
                  <a:pt x="1226287" y="60808"/>
                </a:cubicBezTo>
                <a:cubicBezTo>
                  <a:pt x="1260425" y="60808"/>
                  <a:pt x="1277493" y="76810"/>
                  <a:pt x="1277493" y="108814"/>
                </a:cubicBezTo>
                <a:cubicBezTo>
                  <a:pt x="1277493" y="125273"/>
                  <a:pt x="1272769" y="137770"/>
                  <a:pt x="1263320" y="146304"/>
                </a:cubicBezTo>
                <a:cubicBezTo>
                  <a:pt x="1253871" y="154839"/>
                  <a:pt x="1240079" y="159106"/>
                  <a:pt x="1221944" y="159106"/>
                </a:cubicBezTo>
                <a:cubicBezTo>
                  <a:pt x="1203808" y="159106"/>
                  <a:pt x="1190130" y="152362"/>
                  <a:pt x="1180910" y="138875"/>
                </a:cubicBezTo>
                <a:cubicBezTo>
                  <a:pt x="1171690" y="125387"/>
                  <a:pt x="1167080" y="106147"/>
                  <a:pt x="1167080" y="81153"/>
                </a:cubicBezTo>
                <a:cubicBezTo>
                  <a:pt x="1167080" y="29185"/>
                  <a:pt x="1187501" y="3201"/>
                  <a:pt x="1228345" y="3201"/>
                </a:cubicBezTo>
                <a:close/>
                <a:moveTo>
                  <a:pt x="974065" y="3201"/>
                </a:moveTo>
                <a:cubicBezTo>
                  <a:pt x="993115" y="3201"/>
                  <a:pt x="1007364" y="9297"/>
                  <a:pt x="1016813" y="21489"/>
                </a:cubicBezTo>
                <a:cubicBezTo>
                  <a:pt x="1026262" y="33681"/>
                  <a:pt x="1030986" y="53836"/>
                  <a:pt x="1030986" y="81953"/>
                </a:cubicBezTo>
                <a:cubicBezTo>
                  <a:pt x="1030986" y="110071"/>
                  <a:pt x="1026224" y="129959"/>
                  <a:pt x="1016699" y="141618"/>
                </a:cubicBezTo>
                <a:cubicBezTo>
                  <a:pt x="1007174" y="153277"/>
                  <a:pt x="992925" y="159106"/>
                  <a:pt x="973951" y="159106"/>
                </a:cubicBezTo>
                <a:cubicBezTo>
                  <a:pt x="954977" y="159106"/>
                  <a:pt x="940727" y="153315"/>
                  <a:pt x="931203" y="141732"/>
                </a:cubicBezTo>
                <a:cubicBezTo>
                  <a:pt x="921677" y="130150"/>
                  <a:pt x="916915" y="110300"/>
                  <a:pt x="916915" y="82182"/>
                </a:cubicBezTo>
                <a:cubicBezTo>
                  <a:pt x="916915" y="54064"/>
                  <a:pt x="921677" y="33871"/>
                  <a:pt x="931203" y="21603"/>
                </a:cubicBezTo>
                <a:cubicBezTo>
                  <a:pt x="940727" y="9335"/>
                  <a:pt x="955015" y="3201"/>
                  <a:pt x="974065" y="3201"/>
                </a:cubicBezTo>
                <a:close/>
                <a:moveTo>
                  <a:pt x="848411" y="3201"/>
                </a:moveTo>
                <a:cubicBezTo>
                  <a:pt x="879958" y="3201"/>
                  <a:pt x="895731" y="17221"/>
                  <a:pt x="895731" y="45263"/>
                </a:cubicBezTo>
                <a:cubicBezTo>
                  <a:pt x="895731" y="56236"/>
                  <a:pt x="893331" y="65761"/>
                  <a:pt x="888530" y="73838"/>
                </a:cubicBezTo>
                <a:cubicBezTo>
                  <a:pt x="883730" y="81915"/>
                  <a:pt x="875157" y="91669"/>
                  <a:pt x="862813" y="103099"/>
                </a:cubicBezTo>
                <a:lnTo>
                  <a:pt x="830580" y="134417"/>
                </a:lnTo>
                <a:lnTo>
                  <a:pt x="898703" y="134417"/>
                </a:lnTo>
                <a:lnTo>
                  <a:pt x="898703" y="156591"/>
                </a:lnTo>
                <a:lnTo>
                  <a:pt x="801548" y="156591"/>
                </a:lnTo>
                <a:lnTo>
                  <a:pt x="801548" y="134874"/>
                </a:lnTo>
                <a:lnTo>
                  <a:pt x="838810" y="96469"/>
                </a:lnTo>
                <a:cubicBezTo>
                  <a:pt x="850088" y="84887"/>
                  <a:pt x="858012" y="75819"/>
                  <a:pt x="862584" y="69266"/>
                </a:cubicBezTo>
                <a:cubicBezTo>
                  <a:pt x="867156" y="62713"/>
                  <a:pt x="869442" y="55512"/>
                  <a:pt x="869442" y="47663"/>
                </a:cubicBezTo>
                <a:cubicBezTo>
                  <a:pt x="869442" y="39815"/>
                  <a:pt x="867233" y="34214"/>
                  <a:pt x="862813" y="30861"/>
                </a:cubicBezTo>
                <a:cubicBezTo>
                  <a:pt x="858393" y="27508"/>
                  <a:pt x="851154" y="25832"/>
                  <a:pt x="841096" y="25832"/>
                </a:cubicBezTo>
                <a:cubicBezTo>
                  <a:pt x="831647" y="25832"/>
                  <a:pt x="821208" y="26899"/>
                  <a:pt x="809778" y="29032"/>
                </a:cubicBezTo>
                <a:lnTo>
                  <a:pt x="804063" y="29947"/>
                </a:lnTo>
                <a:lnTo>
                  <a:pt x="802463" y="9830"/>
                </a:lnTo>
                <a:cubicBezTo>
                  <a:pt x="817245" y="5410"/>
                  <a:pt x="832562" y="3201"/>
                  <a:pt x="848411" y="3201"/>
                </a:cubicBezTo>
                <a:close/>
                <a:moveTo>
                  <a:pt x="21032" y="0"/>
                </a:moveTo>
                <a:lnTo>
                  <a:pt x="46178" y="0"/>
                </a:lnTo>
                <a:lnTo>
                  <a:pt x="46406" y="132360"/>
                </a:lnTo>
                <a:cubicBezTo>
                  <a:pt x="46406" y="148666"/>
                  <a:pt x="42977" y="159487"/>
                  <a:pt x="36119" y="164821"/>
                </a:cubicBezTo>
                <a:cubicBezTo>
                  <a:pt x="29261" y="170155"/>
                  <a:pt x="17222" y="172822"/>
                  <a:pt x="0" y="172822"/>
                </a:cubicBezTo>
                <a:lnTo>
                  <a:pt x="0" y="150419"/>
                </a:lnTo>
                <a:cubicBezTo>
                  <a:pt x="8078" y="150419"/>
                  <a:pt x="13602" y="149200"/>
                  <a:pt x="16574" y="146761"/>
                </a:cubicBezTo>
                <a:cubicBezTo>
                  <a:pt x="19546" y="144323"/>
                  <a:pt x="21032" y="138913"/>
                  <a:pt x="21032" y="130531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 To Outline"/>
          <p:cNvSpPr/>
          <p:nvPr/>
        </p:nvSpPr>
        <p:spPr>
          <a:xfrm>
            <a:off x="2718929" y="705770"/>
            <a:ext cx="6831856" cy="569278"/>
          </a:xfrm>
          <a:custGeom>
            <a:avLst/>
            <a:gdLst/>
            <a:ahLst/>
            <a:cxnLst/>
            <a:rect l="l" t="t" r="r" b="b"/>
            <a:pathLst>
              <a:path w="6831856" h="569278">
                <a:moveTo>
                  <a:pt x="6416328" y="289481"/>
                </a:moveTo>
                <a:cubicBezTo>
                  <a:pt x="6396880" y="297419"/>
                  <a:pt x="6367710" y="304166"/>
                  <a:pt x="6328817" y="309722"/>
                </a:cubicBezTo>
                <a:cubicBezTo>
                  <a:pt x="6306790" y="312897"/>
                  <a:pt x="6291212" y="316469"/>
                  <a:pt x="6282085" y="320438"/>
                </a:cubicBezTo>
                <a:cubicBezTo>
                  <a:pt x="6272957" y="324406"/>
                  <a:pt x="6265912" y="330211"/>
                  <a:pt x="6260951" y="337850"/>
                </a:cubicBezTo>
                <a:cubicBezTo>
                  <a:pt x="6255990" y="345490"/>
                  <a:pt x="6253510" y="353973"/>
                  <a:pt x="6253510" y="363300"/>
                </a:cubicBezTo>
                <a:cubicBezTo>
                  <a:pt x="6253510" y="377588"/>
                  <a:pt x="6258917" y="389494"/>
                  <a:pt x="6269732" y="399019"/>
                </a:cubicBezTo>
                <a:cubicBezTo>
                  <a:pt x="6280547" y="408544"/>
                  <a:pt x="6296372" y="413306"/>
                  <a:pt x="6317208" y="413306"/>
                </a:cubicBezTo>
                <a:cubicBezTo>
                  <a:pt x="6337846" y="413306"/>
                  <a:pt x="6356201" y="408792"/>
                  <a:pt x="6372274" y="399763"/>
                </a:cubicBezTo>
                <a:cubicBezTo>
                  <a:pt x="6388348" y="390734"/>
                  <a:pt x="6400155" y="378381"/>
                  <a:pt x="6407695" y="362705"/>
                </a:cubicBezTo>
                <a:cubicBezTo>
                  <a:pt x="6413450" y="350600"/>
                  <a:pt x="6416328" y="332741"/>
                  <a:pt x="6416328" y="309127"/>
                </a:cubicBezTo>
                <a:close/>
                <a:moveTo>
                  <a:pt x="5206653" y="289481"/>
                </a:moveTo>
                <a:cubicBezTo>
                  <a:pt x="5187206" y="297419"/>
                  <a:pt x="5158035" y="304166"/>
                  <a:pt x="5119142" y="309722"/>
                </a:cubicBezTo>
                <a:cubicBezTo>
                  <a:pt x="5097115" y="312897"/>
                  <a:pt x="5081538" y="316469"/>
                  <a:pt x="5072410" y="320438"/>
                </a:cubicBezTo>
                <a:cubicBezTo>
                  <a:pt x="5063282" y="324406"/>
                  <a:pt x="5056238" y="330211"/>
                  <a:pt x="5051276" y="337850"/>
                </a:cubicBezTo>
                <a:cubicBezTo>
                  <a:pt x="5046315" y="345490"/>
                  <a:pt x="5043835" y="353973"/>
                  <a:pt x="5043835" y="363300"/>
                </a:cubicBezTo>
                <a:cubicBezTo>
                  <a:pt x="5043835" y="377588"/>
                  <a:pt x="5049243" y="389494"/>
                  <a:pt x="5060057" y="399019"/>
                </a:cubicBezTo>
                <a:cubicBezTo>
                  <a:pt x="5070872" y="408544"/>
                  <a:pt x="5086697" y="413306"/>
                  <a:pt x="5107533" y="413306"/>
                </a:cubicBezTo>
                <a:cubicBezTo>
                  <a:pt x="5128171" y="413306"/>
                  <a:pt x="5146526" y="408792"/>
                  <a:pt x="5162600" y="399763"/>
                </a:cubicBezTo>
                <a:cubicBezTo>
                  <a:pt x="5178673" y="390734"/>
                  <a:pt x="5190480" y="378381"/>
                  <a:pt x="5198021" y="362705"/>
                </a:cubicBezTo>
                <a:cubicBezTo>
                  <a:pt x="5203776" y="350600"/>
                  <a:pt x="5206653" y="332741"/>
                  <a:pt x="5206653" y="309127"/>
                </a:cubicBezTo>
                <a:close/>
                <a:moveTo>
                  <a:pt x="3303565" y="287264"/>
                </a:moveTo>
                <a:lnTo>
                  <a:pt x="3199000" y="298628"/>
                </a:lnTo>
                <a:cubicBezTo>
                  <a:pt x="3177835" y="300857"/>
                  <a:pt x="3163000" y="306757"/>
                  <a:pt x="3154494" y="316330"/>
                </a:cubicBezTo>
                <a:cubicBezTo>
                  <a:pt x="3145988" y="325902"/>
                  <a:pt x="3141735" y="340790"/>
                  <a:pt x="3141735" y="360993"/>
                </a:cubicBezTo>
                <a:cubicBezTo>
                  <a:pt x="3141735" y="381195"/>
                  <a:pt x="3146096" y="396546"/>
                  <a:pt x="3154818" y="407046"/>
                </a:cubicBezTo>
                <a:cubicBezTo>
                  <a:pt x="3163540" y="417546"/>
                  <a:pt x="3176089" y="422796"/>
                  <a:pt x="3192465" y="422796"/>
                </a:cubicBezTo>
                <a:cubicBezTo>
                  <a:pt x="3208842" y="422796"/>
                  <a:pt x="3226549" y="420756"/>
                  <a:pt x="3245586" y="416676"/>
                </a:cubicBezTo>
                <a:cubicBezTo>
                  <a:pt x="3264624" y="412596"/>
                  <a:pt x="3279702" y="408572"/>
                  <a:pt x="3290821" y="404603"/>
                </a:cubicBezTo>
                <a:lnTo>
                  <a:pt x="3303565" y="400050"/>
                </a:lnTo>
                <a:close/>
                <a:moveTo>
                  <a:pt x="5467102" y="169228"/>
                </a:moveTo>
                <a:cubicBezTo>
                  <a:pt x="5443289" y="169228"/>
                  <a:pt x="5423396" y="178952"/>
                  <a:pt x="5407422" y="198398"/>
                </a:cubicBezTo>
                <a:cubicBezTo>
                  <a:pt x="5391448" y="217845"/>
                  <a:pt x="5383461" y="248504"/>
                  <a:pt x="5383461" y="290374"/>
                </a:cubicBezTo>
                <a:cubicBezTo>
                  <a:pt x="5383461" y="330855"/>
                  <a:pt x="5391993" y="361117"/>
                  <a:pt x="5409059" y="381159"/>
                </a:cubicBezTo>
                <a:cubicBezTo>
                  <a:pt x="5426125" y="401202"/>
                  <a:pt x="5446266" y="411223"/>
                  <a:pt x="5469483" y="411223"/>
                </a:cubicBezTo>
                <a:cubicBezTo>
                  <a:pt x="5492899" y="411223"/>
                  <a:pt x="5512792" y="401648"/>
                  <a:pt x="5529163" y="382499"/>
                </a:cubicBezTo>
                <a:cubicBezTo>
                  <a:pt x="5545534" y="363350"/>
                  <a:pt x="5553720" y="334130"/>
                  <a:pt x="5553720" y="294839"/>
                </a:cubicBezTo>
                <a:cubicBezTo>
                  <a:pt x="5553720" y="251580"/>
                  <a:pt x="5545386" y="219830"/>
                  <a:pt x="5528717" y="199589"/>
                </a:cubicBezTo>
                <a:cubicBezTo>
                  <a:pt x="5512048" y="179348"/>
                  <a:pt x="5491510" y="169228"/>
                  <a:pt x="5467102" y="169228"/>
                </a:cubicBezTo>
                <a:close/>
                <a:moveTo>
                  <a:pt x="4790232" y="169228"/>
                </a:moveTo>
                <a:cubicBezTo>
                  <a:pt x="4763443" y="169228"/>
                  <a:pt x="4741218" y="179249"/>
                  <a:pt x="4723557" y="199291"/>
                </a:cubicBezTo>
                <a:cubicBezTo>
                  <a:pt x="4705896" y="219334"/>
                  <a:pt x="4697065" y="249595"/>
                  <a:pt x="4697065" y="290077"/>
                </a:cubicBezTo>
                <a:cubicBezTo>
                  <a:pt x="4697065" y="330558"/>
                  <a:pt x="4705896" y="360869"/>
                  <a:pt x="4723557" y="381011"/>
                </a:cubicBezTo>
                <a:cubicBezTo>
                  <a:pt x="4741218" y="401152"/>
                  <a:pt x="4763443" y="411223"/>
                  <a:pt x="4790232" y="411223"/>
                </a:cubicBezTo>
                <a:cubicBezTo>
                  <a:pt x="4816822" y="411223"/>
                  <a:pt x="4838948" y="401102"/>
                  <a:pt x="4856609" y="380862"/>
                </a:cubicBezTo>
                <a:cubicBezTo>
                  <a:pt x="4874270" y="360621"/>
                  <a:pt x="4883100" y="329764"/>
                  <a:pt x="4883100" y="288291"/>
                </a:cubicBezTo>
                <a:cubicBezTo>
                  <a:pt x="4883100" y="249198"/>
                  <a:pt x="4874221" y="219582"/>
                  <a:pt x="4856460" y="199440"/>
                </a:cubicBezTo>
                <a:cubicBezTo>
                  <a:pt x="4838700" y="179299"/>
                  <a:pt x="4816624" y="169228"/>
                  <a:pt x="4790232" y="169228"/>
                </a:cubicBezTo>
                <a:close/>
                <a:moveTo>
                  <a:pt x="6692850" y="166847"/>
                </a:moveTo>
                <a:cubicBezTo>
                  <a:pt x="6670030" y="166847"/>
                  <a:pt x="6649839" y="177513"/>
                  <a:pt x="6632277" y="198845"/>
                </a:cubicBezTo>
                <a:cubicBezTo>
                  <a:pt x="6614715" y="220177"/>
                  <a:pt x="6605935" y="251183"/>
                  <a:pt x="6605935" y="291863"/>
                </a:cubicBezTo>
                <a:cubicBezTo>
                  <a:pt x="6605935" y="332542"/>
                  <a:pt x="6614170" y="362605"/>
                  <a:pt x="6630640" y="382052"/>
                </a:cubicBezTo>
                <a:cubicBezTo>
                  <a:pt x="6647111" y="401499"/>
                  <a:pt x="6667053" y="411223"/>
                  <a:pt x="6690469" y="411223"/>
                </a:cubicBezTo>
                <a:cubicBezTo>
                  <a:pt x="6714281" y="411223"/>
                  <a:pt x="6734671" y="401152"/>
                  <a:pt x="6751637" y="381011"/>
                </a:cubicBezTo>
                <a:cubicBezTo>
                  <a:pt x="6768604" y="360869"/>
                  <a:pt x="6777087" y="329665"/>
                  <a:pt x="6777087" y="287398"/>
                </a:cubicBezTo>
                <a:cubicBezTo>
                  <a:pt x="6777087" y="247115"/>
                  <a:pt x="6768803" y="216952"/>
                  <a:pt x="6752233" y="196910"/>
                </a:cubicBezTo>
                <a:cubicBezTo>
                  <a:pt x="6735663" y="176868"/>
                  <a:pt x="6715869" y="166847"/>
                  <a:pt x="6692850" y="166847"/>
                </a:cubicBezTo>
                <a:close/>
                <a:moveTo>
                  <a:pt x="3893372" y="162877"/>
                </a:moveTo>
                <a:cubicBezTo>
                  <a:pt x="3855291" y="162877"/>
                  <a:pt x="3829444" y="173506"/>
                  <a:pt x="3815829" y="194762"/>
                </a:cubicBezTo>
                <a:cubicBezTo>
                  <a:pt x="3802215" y="216019"/>
                  <a:pt x="3795408" y="250203"/>
                  <a:pt x="3795408" y="297313"/>
                </a:cubicBezTo>
                <a:cubicBezTo>
                  <a:pt x="3795408" y="353257"/>
                  <a:pt x="3803913" y="388991"/>
                  <a:pt x="3820925" y="404517"/>
                </a:cubicBezTo>
                <a:cubicBezTo>
                  <a:pt x="3829250" y="412086"/>
                  <a:pt x="3836875" y="417025"/>
                  <a:pt x="3843799" y="419333"/>
                </a:cubicBezTo>
                <a:cubicBezTo>
                  <a:pt x="3850724" y="421641"/>
                  <a:pt x="3860260" y="422796"/>
                  <a:pt x="3872407" y="422796"/>
                </a:cubicBezTo>
                <a:cubicBezTo>
                  <a:pt x="3884555" y="422796"/>
                  <a:pt x="3899025" y="420287"/>
                  <a:pt x="3915818" y="415271"/>
                </a:cubicBezTo>
                <a:cubicBezTo>
                  <a:pt x="3932610" y="410254"/>
                  <a:pt x="3945674" y="405216"/>
                  <a:pt x="3955008" y="400155"/>
                </a:cubicBezTo>
                <a:lnTo>
                  <a:pt x="3966210" y="394087"/>
                </a:lnTo>
                <a:lnTo>
                  <a:pt x="3966210" y="169259"/>
                </a:lnTo>
                <a:cubicBezTo>
                  <a:pt x="3938555" y="165005"/>
                  <a:pt x="3914276" y="162877"/>
                  <a:pt x="3893372" y="162877"/>
                </a:cubicBezTo>
                <a:close/>
                <a:moveTo>
                  <a:pt x="1468641" y="162877"/>
                </a:moveTo>
                <a:cubicBezTo>
                  <a:pt x="1406919" y="162877"/>
                  <a:pt x="1376058" y="200679"/>
                  <a:pt x="1376058" y="276282"/>
                </a:cubicBezTo>
                <a:lnTo>
                  <a:pt x="1554041" y="276282"/>
                </a:lnTo>
                <a:cubicBezTo>
                  <a:pt x="1554041" y="236277"/>
                  <a:pt x="1547274" y="207375"/>
                  <a:pt x="1533739" y="189576"/>
                </a:cubicBezTo>
                <a:cubicBezTo>
                  <a:pt x="1520204" y="171777"/>
                  <a:pt x="1498504" y="162877"/>
                  <a:pt x="1468641" y="162877"/>
                </a:cubicBezTo>
                <a:close/>
                <a:moveTo>
                  <a:pt x="622659" y="162877"/>
                </a:moveTo>
                <a:cubicBezTo>
                  <a:pt x="586387" y="162877"/>
                  <a:pt x="561799" y="171358"/>
                  <a:pt x="548892" y="188319"/>
                </a:cubicBezTo>
                <a:cubicBezTo>
                  <a:pt x="535986" y="205279"/>
                  <a:pt x="529533" y="238223"/>
                  <a:pt x="529533" y="287150"/>
                </a:cubicBezTo>
                <a:cubicBezTo>
                  <a:pt x="529533" y="315503"/>
                  <a:pt x="530498" y="337299"/>
                  <a:pt x="532429" y="352539"/>
                </a:cubicBezTo>
                <a:cubicBezTo>
                  <a:pt x="534359" y="367779"/>
                  <a:pt x="538547" y="381200"/>
                  <a:pt x="544992" y="392801"/>
                </a:cubicBezTo>
                <a:cubicBezTo>
                  <a:pt x="551437" y="404403"/>
                  <a:pt x="560588" y="412302"/>
                  <a:pt x="572443" y="416500"/>
                </a:cubicBezTo>
                <a:cubicBezTo>
                  <a:pt x="584305" y="420697"/>
                  <a:pt x="601042" y="422796"/>
                  <a:pt x="622654" y="422796"/>
                </a:cubicBezTo>
                <a:cubicBezTo>
                  <a:pt x="644266" y="422796"/>
                  <a:pt x="661003" y="420697"/>
                  <a:pt x="672865" y="416500"/>
                </a:cubicBezTo>
                <a:cubicBezTo>
                  <a:pt x="684727" y="412302"/>
                  <a:pt x="693880" y="404401"/>
                  <a:pt x="700326" y="392797"/>
                </a:cubicBezTo>
                <a:cubicBezTo>
                  <a:pt x="706771" y="381192"/>
                  <a:pt x="710974" y="367647"/>
                  <a:pt x="712937" y="352163"/>
                </a:cubicBezTo>
                <a:cubicBezTo>
                  <a:pt x="714899" y="336678"/>
                  <a:pt x="715880" y="315007"/>
                  <a:pt x="715880" y="287150"/>
                </a:cubicBezTo>
                <a:cubicBezTo>
                  <a:pt x="715880" y="238306"/>
                  <a:pt x="709411" y="205383"/>
                  <a:pt x="696473" y="188381"/>
                </a:cubicBezTo>
                <a:cubicBezTo>
                  <a:pt x="683535" y="171378"/>
                  <a:pt x="658930" y="162877"/>
                  <a:pt x="622659" y="162877"/>
                </a:cubicBezTo>
                <a:close/>
                <a:moveTo>
                  <a:pt x="2189511" y="137541"/>
                </a:moveTo>
                <a:lnTo>
                  <a:pt x="2222630" y="137541"/>
                </a:lnTo>
                <a:lnTo>
                  <a:pt x="2222630" y="297313"/>
                </a:lnTo>
                <a:cubicBezTo>
                  <a:pt x="2222630" y="349148"/>
                  <a:pt x="2227020" y="383021"/>
                  <a:pt x="2235798" y="398931"/>
                </a:cubicBezTo>
                <a:cubicBezTo>
                  <a:pt x="2244577" y="414841"/>
                  <a:pt x="2263873" y="422796"/>
                  <a:pt x="2293686" y="422796"/>
                </a:cubicBezTo>
                <a:cubicBezTo>
                  <a:pt x="2308991" y="422796"/>
                  <a:pt x="2324551" y="420384"/>
                  <a:pt x="2340368" y="415561"/>
                </a:cubicBezTo>
                <a:cubicBezTo>
                  <a:pt x="2356186" y="410739"/>
                  <a:pt x="2367921" y="406143"/>
                  <a:pt x="2375573" y="401774"/>
                </a:cubicBezTo>
                <a:lnTo>
                  <a:pt x="2385660" y="395526"/>
                </a:lnTo>
                <a:lnTo>
                  <a:pt x="2385660" y="137541"/>
                </a:lnTo>
                <a:lnTo>
                  <a:pt x="2418788" y="137541"/>
                </a:lnTo>
                <a:lnTo>
                  <a:pt x="2418788" y="448132"/>
                </a:lnTo>
                <a:lnTo>
                  <a:pt x="2385660" y="448132"/>
                </a:lnTo>
                <a:lnTo>
                  <a:pt x="2385660" y="424215"/>
                </a:lnTo>
                <a:cubicBezTo>
                  <a:pt x="2388104" y="425701"/>
                  <a:pt x="2386219" y="428206"/>
                  <a:pt x="2380002" y="431730"/>
                </a:cubicBezTo>
                <a:cubicBezTo>
                  <a:pt x="2373785" y="435254"/>
                  <a:pt x="2361815" y="439766"/>
                  <a:pt x="2344093" y="445265"/>
                </a:cubicBezTo>
                <a:cubicBezTo>
                  <a:pt x="2326370" y="450764"/>
                  <a:pt x="2309568" y="453514"/>
                  <a:pt x="2293686" y="453514"/>
                </a:cubicBezTo>
                <a:cubicBezTo>
                  <a:pt x="2251491" y="453514"/>
                  <a:pt x="2223580" y="442762"/>
                  <a:pt x="2209952" y="421257"/>
                </a:cubicBezTo>
                <a:cubicBezTo>
                  <a:pt x="2196325" y="399753"/>
                  <a:pt x="2189511" y="358838"/>
                  <a:pt x="2189511" y="298513"/>
                </a:cubicBezTo>
                <a:close/>
                <a:moveTo>
                  <a:pt x="3577042" y="132159"/>
                </a:moveTo>
                <a:cubicBezTo>
                  <a:pt x="3615863" y="132159"/>
                  <a:pt x="3642082" y="142905"/>
                  <a:pt x="3655700" y="164397"/>
                </a:cubicBezTo>
                <a:cubicBezTo>
                  <a:pt x="3669317" y="185888"/>
                  <a:pt x="3676126" y="226606"/>
                  <a:pt x="3676126" y="286550"/>
                </a:cubicBezTo>
                <a:lnTo>
                  <a:pt x="3676126" y="448132"/>
                </a:lnTo>
                <a:lnTo>
                  <a:pt x="3643008" y="448132"/>
                </a:lnTo>
                <a:lnTo>
                  <a:pt x="3643008" y="287750"/>
                </a:lnTo>
                <a:cubicBezTo>
                  <a:pt x="3643008" y="236283"/>
                  <a:pt x="3638623" y="202605"/>
                  <a:pt x="3629854" y="186714"/>
                </a:cubicBezTo>
                <a:cubicBezTo>
                  <a:pt x="3621084" y="170823"/>
                  <a:pt x="3601787" y="162877"/>
                  <a:pt x="3571961" y="162877"/>
                </a:cubicBezTo>
                <a:cubicBezTo>
                  <a:pt x="3556644" y="162877"/>
                  <a:pt x="3540541" y="165305"/>
                  <a:pt x="3523650" y="170159"/>
                </a:cubicBezTo>
                <a:cubicBezTo>
                  <a:pt x="3506759" y="175014"/>
                  <a:pt x="3493713" y="179740"/>
                  <a:pt x="3484511" y="184337"/>
                </a:cubicBezTo>
                <a:lnTo>
                  <a:pt x="3473396" y="190357"/>
                </a:lnTo>
                <a:lnTo>
                  <a:pt x="3473396" y="448132"/>
                </a:lnTo>
                <a:lnTo>
                  <a:pt x="3440277" y="448132"/>
                </a:lnTo>
                <a:lnTo>
                  <a:pt x="3440277" y="137541"/>
                </a:lnTo>
                <a:lnTo>
                  <a:pt x="3473396" y="137541"/>
                </a:lnTo>
                <a:lnTo>
                  <a:pt x="3473396" y="160849"/>
                </a:lnTo>
                <a:cubicBezTo>
                  <a:pt x="3503672" y="141722"/>
                  <a:pt x="3538221" y="132159"/>
                  <a:pt x="3577042" y="132159"/>
                </a:cubicBezTo>
                <a:close/>
                <a:moveTo>
                  <a:pt x="3243281" y="132159"/>
                </a:moveTo>
                <a:cubicBezTo>
                  <a:pt x="3305550" y="132159"/>
                  <a:pt x="3336684" y="165084"/>
                  <a:pt x="3336684" y="230933"/>
                </a:cubicBezTo>
                <a:lnTo>
                  <a:pt x="3336684" y="403422"/>
                </a:lnTo>
                <a:cubicBezTo>
                  <a:pt x="3337890" y="414287"/>
                  <a:pt x="3352841" y="420938"/>
                  <a:pt x="3381537" y="423377"/>
                </a:cubicBezTo>
                <a:lnTo>
                  <a:pt x="3379879" y="452914"/>
                </a:lnTo>
                <a:cubicBezTo>
                  <a:pt x="3344834" y="452914"/>
                  <a:pt x="3321672" y="444541"/>
                  <a:pt x="3310395" y="427796"/>
                </a:cubicBezTo>
                <a:cubicBezTo>
                  <a:pt x="3272002" y="444941"/>
                  <a:pt x="3232486" y="453514"/>
                  <a:pt x="3191846" y="453514"/>
                </a:cubicBezTo>
                <a:cubicBezTo>
                  <a:pt x="3165329" y="453514"/>
                  <a:pt x="3144627" y="445530"/>
                  <a:pt x="3129743" y="429563"/>
                </a:cubicBezTo>
                <a:cubicBezTo>
                  <a:pt x="3114859" y="413596"/>
                  <a:pt x="3107417" y="391214"/>
                  <a:pt x="3107417" y="362417"/>
                </a:cubicBezTo>
                <a:cubicBezTo>
                  <a:pt x="3107417" y="333619"/>
                  <a:pt x="3114472" y="311521"/>
                  <a:pt x="3128582" y="296123"/>
                </a:cubicBezTo>
                <a:cubicBezTo>
                  <a:pt x="3142691" y="280724"/>
                  <a:pt x="3164954" y="271548"/>
                  <a:pt x="3195370" y="268595"/>
                </a:cubicBezTo>
                <a:lnTo>
                  <a:pt x="3303565" y="257203"/>
                </a:lnTo>
                <a:lnTo>
                  <a:pt x="3303565" y="230933"/>
                </a:lnTo>
                <a:cubicBezTo>
                  <a:pt x="3303565" y="207140"/>
                  <a:pt x="3298639" y="190049"/>
                  <a:pt x="3288787" y="179660"/>
                </a:cubicBezTo>
                <a:cubicBezTo>
                  <a:pt x="3278935" y="169272"/>
                  <a:pt x="3263766" y="164078"/>
                  <a:pt x="3243281" y="164078"/>
                </a:cubicBezTo>
                <a:cubicBezTo>
                  <a:pt x="3221063" y="164078"/>
                  <a:pt x="3189821" y="166668"/>
                  <a:pt x="3149555" y="171850"/>
                </a:cubicBezTo>
                <a:lnTo>
                  <a:pt x="3124743" y="174241"/>
                </a:lnTo>
                <a:lnTo>
                  <a:pt x="3122361" y="143894"/>
                </a:lnTo>
                <a:cubicBezTo>
                  <a:pt x="3170723" y="136071"/>
                  <a:pt x="3211030" y="132159"/>
                  <a:pt x="3243281" y="132159"/>
                </a:cubicBezTo>
                <a:close/>
                <a:moveTo>
                  <a:pt x="2636710" y="132159"/>
                </a:moveTo>
                <a:cubicBezTo>
                  <a:pt x="2675737" y="132159"/>
                  <a:pt x="2701550" y="142719"/>
                  <a:pt x="2714149" y="163839"/>
                </a:cubicBezTo>
                <a:cubicBezTo>
                  <a:pt x="2725312" y="156213"/>
                  <a:pt x="2741528" y="149026"/>
                  <a:pt x="2762797" y="142280"/>
                </a:cubicBezTo>
                <a:cubicBezTo>
                  <a:pt x="2784067" y="135533"/>
                  <a:pt x="2803833" y="132159"/>
                  <a:pt x="2822095" y="132159"/>
                </a:cubicBezTo>
                <a:cubicBezTo>
                  <a:pt x="2864310" y="132159"/>
                  <a:pt x="2892227" y="142905"/>
                  <a:pt x="2905844" y="164397"/>
                </a:cubicBezTo>
                <a:cubicBezTo>
                  <a:pt x="2919462" y="185888"/>
                  <a:pt x="2926270" y="226606"/>
                  <a:pt x="2926270" y="286550"/>
                </a:cubicBezTo>
                <a:lnTo>
                  <a:pt x="2926270" y="448132"/>
                </a:lnTo>
                <a:lnTo>
                  <a:pt x="2893142" y="448132"/>
                </a:lnTo>
                <a:lnTo>
                  <a:pt x="2893142" y="287750"/>
                </a:lnTo>
                <a:cubicBezTo>
                  <a:pt x="2893142" y="236283"/>
                  <a:pt x="2888760" y="202605"/>
                  <a:pt x="2879993" y="186714"/>
                </a:cubicBezTo>
                <a:cubicBezTo>
                  <a:pt x="2871227" y="170823"/>
                  <a:pt x="2851928" y="162877"/>
                  <a:pt x="2822095" y="162877"/>
                </a:cubicBezTo>
                <a:cubicBezTo>
                  <a:pt x="2805598" y="162877"/>
                  <a:pt x="2789001" y="165305"/>
                  <a:pt x="2772304" y="170159"/>
                </a:cubicBezTo>
                <a:cubicBezTo>
                  <a:pt x="2755606" y="175014"/>
                  <a:pt x="2742784" y="179962"/>
                  <a:pt x="2733837" y="185004"/>
                </a:cubicBezTo>
                <a:lnTo>
                  <a:pt x="2725331" y="188995"/>
                </a:lnTo>
                <a:cubicBezTo>
                  <a:pt x="2732513" y="206019"/>
                  <a:pt x="2736104" y="238538"/>
                  <a:pt x="2736104" y="286550"/>
                </a:cubicBezTo>
                <a:lnTo>
                  <a:pt x="2736104" y="448132"/>
                </a:lnTo>
                <a:lnTo>
                  <a:pt x="2702976" y="448132"/>
                </a:lnTo>
                <a:lnTo>
                  <a:pt x="2702976" y="287750"/>
                </a:lnTo>
                <a:cubicBezTo>
                  <a:pt x="2702976" y="236283"/>
                  <a:pt x="2698591" y="202605"/>
                  <a:pt x="2689822" y="186714"/>
                </a:cubicBezTo>
                <a:cubicBezTo>
                  <a:pt x="2681052" y="170823"/>
                  <a:pt x="2661755" y="162877"/>
                  <a:pt x="2631929" y="162877"/>
                </a:cubicBezTo>
                <a:cubicBezTo>
                  <a:pt x="2616708" y="162877"/>
                  <a:pt x="2601115" y="165311"/>
                  <a:pt x="2585152" y="170178"/>
                </a:cubicBezTo>
                <a:cubicBezTo>
                  <a:pt x="2569188" y="175046"/>
                  <a:pt x="2557389" y="179660"/>
                  <a:pt x="2549757" y="184023"/>
                </a:cubicBezTo>
                <a:lnTo>
                  <a:pt x="2539946" y="190090"/>
                </a:lnTo>
                <a:lnTo>
                  <a:pt x="2539946" y="448132"/>
                </a:lnTo>
                <a:lnTo>
                  <a:pt x="2506827" y="448132"/>
                </a:lnTo>
                <a:lnTo>
                  <a:pt x="2506827" y="137541"/>
                </a:lnTo>
                <a:lnTo>
                  <a:pt x="2539946" y="137541"/>
                </a:lnTo>
                <a:lnTo>
                  <a:pt x="2539946" y="157961"/>
                </a:lnTo>
                <a:lnTo>
                  <a:pt x="2545404" y="154014"/>
                </a:lnTo>
                <a:cubicBezTo>
                  <a:pt x="2551551" y="150531"/>
                  <a:pt x="2563557" y="146018"/>
                  <a:pt x="2581422" y="140475"/>
                </a:cubicBezTo>
                <a:cubicBezTo>
                  <a:pt x="2599288" y="134931"/>
                  <a:pt x="2617718" y="132159"/>
                  <a:pt x="2636710" y="132159"/>
                </a:cubicBezTo>
                <a:close/>
                <a:moveTo>
                  <a:pt x="1795868" y="132159"/>
                </a:moveTo>
                <a:cubicBezTo>
                  <a:pt x="1834688" y="132159"/>
                  <a:pt x="1860907" y="142905"/>
                  <a:pt x="1874525" y="164397"/>
                </a:cubicBezTo>
                <a:cubicBezTo>
                  <a:pt x="1888142" y="185888"/>
                  <a:pt x="1894951" y="226606"/>
                  <a:pt x="1894951" y="286550"/>
                </a:cubicBezTo>
                <a:lnTo>
                  <a:pt x="1894951" y="448132"/>
                </a:lnTo>
                <a:lnTo>
                  <a:pt x="1861833" y="448132"/>
                </a:lnTo>
                <a:lnTo>
                  <a:pt x="1861833" y="287750"/>
                </a:lnTo>
                <a:cubicBezTo>
                  <a:pt x="1861833" y="236283"/>
                  <a:pt x="1857448" y="202605"/>
                  <a:pt x="1848678" y="186714"/>
                </a:cubicBezTo>
                <a:cubicBezTo>
                  <a:pt x="1839909" y="170823"/>
                  <a:pt x="1820611" y="162877"/>
                  <a:pt x="1790785" y="162877"/>
                </a:cubicBezTo>
                <a:cubicBezTo>
                  <a:pt x="1775469" y="162877"/>
                  <a:pt x="1759366" y="165305"/>
                  <a:pt x="1742475" y="170159"/>
                </a:cubicBezTo>
                <a:cubicBezTo>
                  <a:pt x="1725584" y="175014"/>
                  <a:pt x="1712538" y="179740"/>
                  <a:pt x="1703336" y="184337"/>
                </a:cubicBezTo>
                <a:lnTo>
                  <a:pt x="1692221" y="190357"/>
                </a:lnTo>
                <a:lnTo>
                  <a:pt x="1692221" y="448132"/>
                </a:lnTo>
                <a:lnTo>
                  <a:pt x="1659102" y="448132"/>
                </a:lnTo>
                <a:lnTo>
                  <a:pt x="1659102" y="137541"/>
                </a:lnTo>
                <a:lnTo>
                  <a:pt x="1692221" y="137541"/>
                </a:lnTo>
                <a:lnTo>
                  <a:pt x="1692221" y="160849"/>
                </a:lnTo>
                <a:cubicBezTo>
                  <a:pt x="1722498" y="141722"/>
                  <a:pt x="1757046" y="132159"/>
                  <a:pt x="1795868" y="132159"/>
                </a:cubicBezTo>
                <a:close/>
                <a:moveTo>
                  <a:pt x="1468641" y="132159"/>
                </a:moveTo>
                <a:cubicBezTo>
                  <a:pt x="1508480" y="132159"/>
                  <a:pt x="1538394" y="144150"/>
                  <a:pt x="1558380" y="168130"/>
                </a:cubicBezTo>
                <a:cubicBezTo>
                  <a:pt x="1578367" y="192111"/>
                  <a:pt x="1588361" y="229790"/>
                  <a:pt x="1588361" y="281168"/>
                </a:cubicBezTo>
                <a:lnTo>
                  <a:pt x="1588361" y="307000"/>
                </a:lnTo>
                <a:lnTo>
                  <a:pt x="1376058" y="307000"/>
                </a:lnTo>
                <a:cubicBezTo>
                  <a:pt x="1376058" y="345132"/>
                  <a:pt x="1382384" y="373964"/>
                  <a:pt x="1395036" y="393497"/>
                </a:cubicBezTo>
                <a:cubicBezTo>
                  <a:pt x="1407689" y="413029"/>
                  <a:pt x="1429263" y="422796"/>
                  <a:pt x="1459759" y="422796"/>
                </a:cubicBezTo>
                <a:cubicBezTo>
                  <a:pt x="1490254" y="422796"/>
                  <a:pt x="1520628" y="421437"/>
                  <a:pt x="1550879" y="418719"/>
                </a:cubicBezTo>
                <a:lnTo>
                  <a:pt x="1575358" y="416804"/>
                </a:lnTo>
                <a:lnTo>
                  <a:pt x="1576997" y="447656"/>
                </a:lnTo>
                <a:cubicBezTo>
                  <a:pt x="1528597" y="451561"/>
                  <a:pt x="1489656" y="453514"/>
                  <a:pt x="1460173" y="453514"/>
                </a:cubicBezTo>
                <a:cubicBezTo>
                  <a:pt x="1415723" y="453095"/>
                  <a:pt x="1384872" y="439526"/>
                  <a:pt x="1367619" y="412809"/>
                </a:cubicBezTo>
                <a:cubicBezTo>
                  <a:pt x="1350366" y="386091"/>
                  <a:pt x="1341739" y="345999"/>
                  <a:pt x="1341739" y="292532"/>
                </a:cubicBezTo>
                <a:cubicBezTo>
                  <a:pt x="1341739" y="185617"/>
                  <a:pt x="1384039" y="132159"/>
                  <a:pt x="1468641" y="132159"/>
                </a:cubicBezTo>
                <a:close/>
                <a:moveTo>
                  <a:pt x="969835" y="132159"/>
                </a:moveTo>
                <a:cubicBezTo>
                  <a:pt x="1008863" y="132159"/>
                  <a:pt x="1034675" y="142719"/>
                  <a:pt x="1047274" y="163839"/>
                </a:cubicBezTo>
                <a:cubicBezTo>
                  <a:pt x="1058437" y="156213"/>
                  <a:pt x="1074653" y="149026"/>
                  <a:pt x="1095923" y="142280"/>
                </a:cubicBezTo>
                <a:cubicBezTo>
                  <a:pt x="1117192" y="135533"/>
                  <a:pt x="1136958" y="132159"/>
                  <a:pt x="1155220" y="132159"/>
                </a:cubicBezTo>
                <a:cubicBezTo>
                  <a:pt x="1197435" y="132159"/>
                  <a:pt x="1225351" y="142905"/>
                  <a:pt x="1238969" y="164397"/>
                </a:cubicBezTo>
                <a:cubicBezTo>
                  <a:pt x="1252587" y="185888"/>
                  <a:pt x="1259396" y="226606"/>
                  <a:pt x="1259396" y="286550"/>
                </a:cubicBezTo>
                <a:lnTo>
                  <a:pt x="1259396" y="448132"/>
                </a:lnTo>
                <a:lnTo>
                  <a:pt x="1226267" y="448132"/>
                </a:lnTo>
                <a:lnTo>
                  <a:pt x="1226267" y="287750"/>
                </a:lnTo>
                <a:cubicBezTo>
                  <a:pt x="1226267" y="236283"/>
                  <a:pt x="1221884" y="202605"/>
                  <a:pt x="1213118" y="186714"/>
                </a:cubicBezTo>
                <a:cubicBezTo>
                  <a:pt x="1204352" y="170823"/>
                  <a:pt x="1185053" y="162877"/>
                  <a:pt x="1155220" y="162877"/>
                </a:cubicBezTo>
                <a:cubicBezTo>
                  <a:pt x="1138723" y="162877"/>
                  <a:pt x="1122126" y="165305"/>
                  <a:pt x="1105429" y="170159"/>
                </a:cubicBezTo>
                <a:cubicBezTo>
                  <a:pt x="1088731" y="175014"/>
                  <a:pt x="1075909" y="179962"/>
                  <a:pt x="1066962" y="185004"/>
                </a:cubicBezTo>
                <a:lnTo>
                  <a:pt x="1058456" y="188995"/>
                </a:lnTo>
                <a:cubicBezTo>
                  <a:pt x="1065638" y="206019"/>
                  <a:pt x="1069229" y="238538"/>
                  <a:pt x="1069229" y="286550"/>
                </a:cubicBezTo>
                <a:lnTo>
                  <a:pt x="1069229" y="448132"/>
                </a:lnTo>
                <a:lnTo>
                  <a:pt x="1036101" y="448132"/>
                </a:lnTo>
                <a:lnTo>
                  <a:pt x="1036101" y="287750"/>
                </a:lnTo>
                <a:cubicBezTo>
                  <a:pt x="1036101" y="236283"/>
                  <a:pt x="1031716" y="202605"/>
                  <a:pt x="1022947" y="186714"/>
                </a:cubicBezTo>
                <a:cubicBezTo>
                  <a:pt x="1014178" y="170823"/>
                  <a:pt x="994880" y="162877"/>
                  <a:pt x="965054" y="162877"/>
                </a:cubicBezTo>
                <a:cubicBezTo>
                  <a:pt x="949833" y="162877"/>
                  <a:pt x="934240" y="165311"/>
                  <a:pt x="918277" y="170178"/>
                </a:cubicBezTo>
                <a:cubicBezTo>
                  <a:pt x="902313" y="175046"/>
                  <a:pt x="890514" y="179660"/>
                  <a:pt x="882882" y="184023"/>
                </a:cubicBezTo>
                <a:lnTo>
                  <a:pt x="873071" y="190090"/>
                </a:lnTo>
                <a:lnTo>
                  <a:pt x="873071" y="448132"/>
                </a:lnTo>
                <a:lnTo>
                  <a:pt x="839953" y="448132"/>
                </a:lnTo>
                <a:lnTo>
                  <a:pt x="839953" y="137541"/>
                </a:lnTo>
                <a:lnTo>
                  <a:pt x="873071" y="137541"/>
                </a:lnTo>
                <a:lnTo>
                  <a:pt x="873071" y="157961"/>
                </a:lnTo>
                <a:lnTo>
                  <a:pt x="878529" y="154014"/>
                </a:lnTo>
                <a:cubicBezTo>
                  <a:pt x="884675" y="150531"/>
                  <a:pt x="896682" y="146018"/>
                  <a:pt x="914547" y="140475"/>
                </a:cubicBezTo>
                <a:cubicBezTo>
                  <a:pt x="932413" y="134931"/>
                  <a:pt x="950843" y="132159"/>
                  <a:pt x="969835" y="132159"/>
                </a:cubicBezTo>
                <a:close/>
                <a:moveTo>
                  <a:pt x="622659" y="132159"/>
                </a:moveTo>
                <a:cubicBezTo>
                  <a:pt x="668931" y="132159"/>
                  <a:pt x="701756" y="143954"/>
                  <a:pt x="721133" y="167545"/>
                </a:cubicBezTo>
                <a:cubicBezTo>
                  <a:pt x="740510" y="191135"/>
                  <a:pt x="750198" y="232632"/>
                  <a:pt x="750198" y="292036"/>
                </a:cubicBezTo>
                <a:cubicBezTo>
                  <a:pt x="750198" y="351441"/>
                  <a:pt x="741522" y="393205"/>
                  <a:pt x="724171" y="417328"/>
                </a:cubicBezTo>
                <a:cubicBezTo>
                  <a:pt x="706820" y="441452"/>
                  <a:pt x="672983" y="453514"/>
                  <a:pt x="622659" y="453514"/>
                </a:cubicBezTo>
                <a:cubicBezTo>
                  <a:pt x="572335" y="453514"/>
                  <a:pt x="538513" y="441474"/>
                  <a:pt x="521194" y="417395"/>
                </a:cubicBezTo>
                <a:cubicBezTo>
                  <a:pt x="503874" y="393316"/>
                  <a:pt x="495214" y="351533"/>
                  <a:pt x="495214" y="292046"/>
                </a:cubicBezTo>
                <a:cubicBezTo>
                  <a:pt x="495214" y="232559"/>
                  <a:pt x="504885" y="191040"/>
                  <a:pt x="524227" y="167487"/>
                </a:cubicBezTo>
                <a:cubicBezTo>
                  <a:pt x="543576" y="143935"/>
                  <a:pt x="576386" y="132159"/>
                  <a:pt x="622659" y="132159"/>
                </a:cubicBezTo>
                <a:close/>
                <a:moveTo>
                  <a:pt x="6697910" y="124877"/>
                </a:moveTo>
                <a:cubicBezTo>
                  <a:pt x="6724898" y="124877"/>
                  <a:pt x="6748711" y="131823"/>
                  <a:pt x="6769348" y="145713"/>
                </a:cubicBezTo>
                <a:cubicBezTo>
                  <a:pt x="6789986" y="159604"/>
                  <a:pt x="6805563" y="179200"/>
                  <a:pt x="6816080" y="204500"/>
                </a:cubicBezTo>
                <a:cubicBezTo>
                  <a:pt x="6826597" y="229801"/>
                  <a:pt x="6831856" y="257533"/>
                  <a:pt x="6831856" y="287695"/>
                </a:cubicBezTo>
                <a:cubicBezTo>
                  <a:pt x="6831856" y="320041"/>
                  <a:pt x="6826051" y="349161"/>
                  <a:pt x="6814443" y="375057"/>
                </a:cubicBezTo>
                <a:cubicBezTo>
                  <a:pt x="6802834" y="400954"/>
                  <a:pt x="6785967" y="420797"/>
                  <a:pt x="6763841" y="434589"/>
                </a:cubicBezTo>
                <a:cubicBezTo>
                  <a:pt x="6741716" y="448380"/>
                  <a:pt x="6718449" y="455276"/>
                  <a:pt x="6694041" y="455276"/>
                </a:cubicBezTo>
                <a:cubicBezTo>
                  <a:pt x="6676181" y="455276"/>
                  <a:pt x="6660158" y="451506"/>
                  <a:pt x="6645969" y="443965"/>
                </a:cubicBezTo>
                <a:cubicBezTo>
                  <a:pt x="6631781" y="436424"/>
                  <a:pt x="6620123" y="426899"/>
                  <a:pt x="6610995" y="415390"/>
                </a:cubicBezTo>
                <a:lnTo>
                  <a:pt x="6610995" y="569278"/>
                </a:lnTo>
                <a:lnTo>
                  <a:pt x="6557417" y="569278"/>
                </a:lnTo>
                <a:lnTo>
                  <a:pt x="6557417" y="132021"/>
                </a:lnTo>
                <a:lnTo>
                  <a:pt x="6606232" y="132021"/>
                </a:lnTo>
                <a:lnTo>
                  <a:pt x="6606232" y="173098"/>
                </a:lnTo>
                <a:cubicBezTo>
                  <a:pt x="6617741" y="157024"/>
                  <a:pt x="6630739" y="144969"/>
                  <a:pt x="6645225" y="136932"/>
                </a:cubicBezTo>
                <a:cubicBezTo>
                  <a:pt x="6659711" y="128896"/>
                  <a:pt x="6677273" y="124877"/>
                  <a:pt x="6697910" y="124877"/>
                </a:cubicBezTo>
                <a:close/>
                <a:moveTo>
                  <a:pt x="6348164" y="124877"/>
                </a:moveTo>
                <a:cubicBezTo>
                  <a:pt x="6375152" y="124877"/>
                  <a:pt x="6397079" y="128052"/>
                  <a:pt x="6413946" y="134402"/>
                </a:cubicBezTo>
                <a:cubicBezTo>
                  <a:pt x="6430813" y="140752"/>
                  <a:pt x="6443216" y="148739"/>
                  <a:pt x="6451153" y="158364"/>
                </a:cubicBezTo>
                <a:cubicBezTo>
                  <a:pt x="6459091" y="167988"/>
                  <a:pt x="6464647" y="180142"/>
                  <a:pt x="6467822" y="194827"/>
                </a:cubicBezTo>
                <a:cubicBezTo>
                  <a:pt x="6469608" y="203955"/>
                  <a:pt x="6470501" y="220425"/>
                  <a:pt x="6470501" y="244238"/>
                </a:cubicBezTo>
                <a:lnTo>
                  <a:pt x="6470501" y="315675"/>
                </a:lnTo>
                <a:cubicBezTo>
                  <a:pt x="6470501" y="365483"/>
                  <a:pt x="6471642" y="396985"/>
                  <a:pt x="6473924" y="410181"/>
                </a:cubicBezTo>
                <a:cubicBezTo>
                  <a:pt x="6476206" y="423377"/>
                  <a:pt x="6480721" y="436027"/>
                  <a:pt x="6487467" y="448132"/>
                </a:cubicBezTo>
                <a:lnTo>
                  <a:pt x="6431508" y="448132"/>
                </a:lnTo>
                <a:cubicBezTo>
                  <a:pt x="6425952" y="437020"/>
                  <a:pt x="6422380" y="424022"/>
                  <a:pt x="6420792" y="409139"/>
                </a:cubicBezTo>
                <a:cubicBezTo>
                  <a:pt x="6400949" y="426006"/>
                  <a:pt x="6381849" y="437913"/>
                  <a:pt x="6363494" y="444858"/>
                </a:cubicBezTo>
                <a:cubicBezTo>
                  <a:pt x="6345138" y="451803"/>
                  <a:pt x="6325443" y="455276"/>
                  <a:pt x="6304409" y="455276"/>
                </a:cubicBezTo>
                <a:cubicBezTo>
                  <a:pt x="6269682" y="455276"/>
                  <a:pt x="6242992" y="446793"/>
                  <a:pt x="6224339" y="429826"/>
                </a:cubicBezTo>
                <a:cubicBezTo>
                  <a:pt x="6205686" y="412860"/>
                  <a:pt x="6196360" y="391181"/>
                  <a:pt x="6196360" y="364788"/>
                </a:cubicBezTo>
                <a:cubicBezTo>
                  <a:pt x="6196360" y="349310"/>
                  <a:pt x="6199882" y="335171"/>
                  <a:pt x="6206926" y="322372"/>
                </a:cubicBezTo>
                <a:cubicBezTo>
                  <a:pt x="6213971" y="309573"/>
                  <a:pt x="6223198" y="299304"/>
                  <a:pt x="6234608" y="291565"/>
                </a:cubicBezTo>
                <a:cubicBezTo>
                  <a:pt x="6246019" y="283826"/>
                  <a:pt x="6258867" y="277972"/>
                  <a:pt x="6273155" y="274003"/>
                </a:cubicBezTo>
                <a:cubicBezTo>
                  <a:pt x="6283672" y="271225"/>
                  <a:pt x="6299547" y="268546"/>
                  <a:pt x="6320780" y="265966"/>
                </a:cubicBezTo>
                <a:cubicBezTo>
                  <a:pt x="6364039" y="260807"/>
                  <a:pt x="6395889" y="254655"/>
                  <a:pt x="6416328" y="247512"/>
                </a:cubicBezTo>
                <a:cubicBezTo>
                  <a:pt x="6416526" y="240170"/>
                  <a:pt x="6416625" y="235506"/>
                  <a:pt x="6416625" y="233522"/>
                </a:cubicBezTo>
                <a:cubicBezTo>
                  <a:pt x="6416625" y="211694"/>
                  <a:pt x="6411565" y="196315"/>
                  <a:pt x="6401445" y="187385"/>
                </a:cubicBezTo>
                <a:cubicBezTo>
                  <a:pt x="6387753" y="175280"/>
                  <a:pt x="6367412" y="169228"/>
                  <a:pt x="6340425" y="169228"/>
                </a:cubicBezTo>
                <a:cubicBezTo>
                  <a:pt x="6315224" y="169228"/>
                  <a:pt x="6296620" y="173643"/>
                  <a:pt x="6284615" y="182474"/>
                </a:cubicBezTo>
                <a:cubicBezTo>
                  <a:pt x="6272609" y="191304"/>
                  <a:pt x="6263729" y="206931"/>
                  <a:pt x="6257974" y="229355"/>
                </a:cubicBezTo>
                <a:lnTo>
                  <a:pt x="6205587" y="222211"/>
                </a:lnTo>
                <a:cubicBezTo>
                  <a:pt x="6210349" y="199788"/>
                  <a:pt x="6218188" y="181680"/>
                  <a:pt x="6229102" y="167889"/>
                </a:cubicBezTo>
                <a:cubicBezTo>
                  <a:pt x="6240016" y="154097"/>
                  <a:pt x="6255791" y="143481"/>
                  <a:pt x="6276429" y="136039"/>
                </a:cubicBezTo>
                <a:cubicBezTo>
                  <a:pt x="6297067" y="128598"/>
                  <a:pt x="6320978" y="124877"/>
                  <a:pt x="6348164" y="124877"/>
                </a:cubicBezTo>
                <a:close/>
                <a:moveTo>
                  <a:pt x="5834410" y="124877"/>
                </a:moveTo>
                <a:cubicBezTo>
                  <a:pt x="5857825" y="124877"/>
                  <a:pt x="5877024" y="129739"/>
                  <a:pt x="5892006" y="139463"/>
                </a:cubicBezTo>
                <a:cubicBezTo>
                  <a:pt x="5906988" y="149186"/>
                  <a:pt x="5917555" y="162779"/>
                  <a:pt x="5923706" y="180241"/>
                </a:cubicBezTo>
                <a:cubicBezTo>
                  <a:pt x="5948710" y="143332"/>
                  <a:pt x="5981253" y="124877"/>
                  <a:pt x="6021338" y="124877"/>
                </a:cubicBezTo>
                <a:cubicBezTo>
                  <a:pt x="6052691" y="124877"/>
                  <a:pt x="6076801" y="133559"/>
                  <a:pt x="6093668" y="150922"/>
                </a:cubicBezTo>
                <a:cubicBezTo>
                  <a:pt x="6110535" y="168286"/>
                  <a:pt x="6118969" y="195025"/>
                  <a:pt x="6118969" y="231141"/>
                </a:cubicBezTo>
                <a:lnTo>
                  <a:pt x="6118969" y="448132"/>
                </a:lnTo>
                <a:lnTo>
                  <a:pt x="6065688" y="448132"/>
                </a:lnTo>
                <a:lnTo>
                  <a:pt x="6065688" y="249000"/>
                </a:lnTo>
                <a:cubicBezTo>
                  <a:pt x="6065688" y="227569"/>
                  <a:pt x="6063952" y="212140"/>
                  <a:pt x="6060479" y="202714"/>
                </a:cubicBezTo>
                <a:cubicBezTo>
                  <a:pt x="6057007" y="193289"/>
                  <a:pt x="6050706" y="185698"/>
                  <a:pt x="6041578" y="179944"/>
                </a:cubicBezTo>
                <a:cubicBezTo>
                  <a:pt x="6032450" y="174189"/>
                  <a:pt x="6021735" y="171312"/>
                  <a:pt x="6009431" y="171312"/>
                </a:cubicBezTo>
                <a:cubicBezTo>
                  <a:pt x="5987207" y="171312"/>
                  <a:pt x="5968752" y="178704"/>
                  <a:pt x="5954067" y="193487"/>
                </a:cubicBezTo>
                <a:cubicBezTo>
                  <a:pt x="5939383" y="208271"/>
                  <a:pt x="5932041" y="231934"/>
                  <a:pt x="5932041" y="264478"/>
                </a:cubicBezTo>
                <a:lnTo>
                  <a:pt x="5932041" y="448132"/>
                </a:lnTo>
                <a:lnTo>
                  <a:pt x="5878463" y="448132"/>
                </a:lnTo>
                <a:lnTo>
                  <a:pt x="5878463" y="242749"/>
                </a:lnTo>
                <a:cubicBezTo>
                  <a:pt x="5878463" y="218937"/>
                  <a:pt x="5874097" y="201077"/>
                  <a:pt x="5865366" y="189171"/>
                </a:cubicBezTo>
                <a:cubicBezTo>
                  <a:pt x="5856634" y="177265"/>
                  <a:pt x="5842347" y="171312"/>
                  <a:pt x="5822503" y="171312"/>
                </a:cubicBezTo>
                <a:cubicBezTo>
                  <a:pt x="5807422" y="171312"/>
                  <a:pt x="5793482" y="175280"/>
                  <a:pt x="5780683" y="183218"/>
                </a:cubicBezTo>
                <a:cubicBezTo>
                  <a:pt x="5767883" y="191156"/>
                  <a:pt x="5758607" y="202764"/>
                  <a:pt x="5752852" y="218044"/>
                </a:cubicBezTo>
                <a:cubicBezTo>
                  <a:pt x="5747097" y="233323"/>
                  <a:pt x="5744220" y="255350"/>
                  <a:pt x="5744220" y="284123"/>
                </a:cubicBezTo>
                <a:lnTo>
                  <a:pt x="5744220" y="448132"/>
                </a:lnTo>
                <a:lnTo>
                  <a:pt x="5690642" y="448132"/>
                </a:lnTo>
                <a:lnTo>
                  <a:pt x="5690642" y="132021"/>
                </a:lnTo>
                <a:lnTo>
                  <a:pt x="5738564" y="132021"/>
                </a:lnTo>
                <a:lnTo>
                  <a:pt x="5738564" y="176372"/>
                </a:lnTo>
                <a:cubicBezTo>
                  <a:pt x="5748486" y="160894"/>
                  <a:pt x="5761682" y="148442"/>
                  <a:pt x="5778153" y="139016"/>
                </a:cubicBezTo>
                <a:cubicBezTo>
                  <a:pt x="5794623" y="129590"/>
                  <a:pt x="5813375" y="124877"/>
                  <a:pt x="5834410" y="124877"/>
                </a:cubicBezTo>
                <a:close/>
                <a:moveTo>
                  <a:pt x="5138489" y="124877"/>
                </a:moveTo>
                <a:cubicBezTo>
                  <a:pt x="5165477" y="124877"/>
                  <a:pt x="5187405" y="128052"/>
                  <a:pt x="5204272" y="134402"/>
                </a:cubicBezTo>
                <a:cubicBezTo>
                  <a:pt x="5221139" y="140752"/>
                  <a:pt x="5233541" y="148739"/>
                  <a:pt x="5241479" y="158364"/>
                </a:cubicBezTo>
                <a:cubicBezTo>
                  <a:pt x="5249416" y="167988"/>
                  <a:pt x="5254972" y="180142"/>
                  <a:pt x="5258147" y="194827"/>
                </a:cubicBezTo>
                <a:cubicBezTo>
                  <a:pt x="5259933" y="203955"/>
                  <a:pt x="5260826" y="220425"/>
                  <a:pt x="5260826" y="244238"/>
                </a:cubicBezTo>
                <a:lnTo>
                  <a:pt x="5260826" y="315675"/>
                </a:lnTo>
                <a:cubicBezTo>
                  <a:pt x="5260826" y="365483"/>
                  <a:pt x="5261967" y="396985"/>
                  <a:pt x="5264249" y="410181"/>
                </a:cubicBezTo>
                <a:cubicBezTo>
                  <a:pt x="5266532" y="423377"/>
                  <a:pt x="5271046" y="436027"/>
                  <a:pt x="5277793" y="448132"/>
                </a:cubicBezTo>
                <a:lnTo>
                  <a:pt x="5221833" y="448132"/>
                </a:lnTo>
                <a:cubicBezTo>
                  <a:pt x="5216277" y="437020"/>
                  <a:pt x="5212705" y="424022"/>
                  <a:pt x="5211118" y="409139"/>
                </a:cubicBezTo>
                <a:cubicBezTo>
                  <a:pt x="5191274" y="426006"/>
                  <a:pt x="5172174" y="437913"/>
                  <a:pt x="5153819" y="444858"/>
                </a:cubicBezTo>
                <a:cubicBezTo>
                  <a:pt x="5135464" y="451803"/>
                  <a:pt x="5115769" y="455276"/>
                  <a:pt x="5094734" y="455276"/>
                </a:cubicBezTo>
                <a:cubicBezTo>
                  <a:pt x="5060008" y="455276"/>
                  <a:pt x="5033317" y="446793"/>
                  <a:pt x="5014664" y="429826"/>
                </a:cubicBezTo>
                <a:cubicBezTo>
                  <a:pt x="4996012" y="412860"/>
                  <a:pt x="4986685" y="391181"/>
                  <a:pt x="4986685" y="364788"/>
                </a:cubicBezTo>
                <a:cubicBezTo>
                  <a:pt x="4986685" y="349310"/>
                  <a:pt x="4990207" y="335171"/>
                  <a:pt x="4997252" y="322372"/>
                </a:cubicBezTo>
                <a:cubicBezTo>
                  <a:pt x="5004297" y="309573"/>
                  <a:pt x="5013524" y="299304"/>
                  <a:pt x="5024934" y="291565"/>
                </a:cubicBezTo>
                <a:cubicBezTo>
                  <a:pt x="5036344" y="283826"/>
                  <a:pt x="5049193" y="277972"/>
                  <a:pt x="5063480" y="274003"/>
                </a:cubicBezTo>
                <a:cubicBezTo>
                  <a:pt x="5073997" y="271225"/>
                  <a:pt x="5089873" y="268546"/>
                  <a:pt x="5111105" y="265966"/>
                </a:cubicBezTo>
                <a:cubicBezTo>
                  <a:pt x="5154365" y="260807"/>
                  <a:pt x="5186214" y="254655"/>
                  <a:pt x="5206653" y="247512"/>
                </a:cubicBezTo>
                <a:cubicBezTo>
                  <a:pt x="5206852" y="240170"/>
                  <a:pt x="5206950" y="235506"/>
                  <a:pt x="5206950" y="233522"/>
                </a:cubicBezTo>
                <a:cubicBezTo>
                  <a:pt x="5206950" y="211694"/>
                  <a:pt x="5201890" y="196315"/>
                  <a:pt x="5191770" y="187385"/>
                </a:cubicBezTo>
                <a:cubicBezTo>
                  <a:pt x="5178078" y="175280"/>
                  <a:pt x="5157738" y="169228"/>
                  <a:pt x="5130750" y="169228"/>
                </a:cubicBezTo>
                <a:cubicBezTo>
                  <a:pt x="5105549" y="169228"/>
                  <a:pt x="5086946" y="173643"/>
                  <a:pt x="5074940" y="182474"/>
                </a:cubicBezTo>
                <a:cubicBezTo>
                  <a:pt x="5062935" y="191304"/>
                  <a:pt x="5054055" y="206931"/>
                  <a:pt x="5048300" y="229355"/>
                </a:cubicBezTo>
                <a:lnTo>
                  <a:pt x="4995912" y="222211"/>
                </a:lnTo>
                <a:cubicBezTo>
                  <a:pt x="5000675" y="199788"/>
                  <a:pt x="5008513" y="181680"/>
                  <a:pt x="5019427" y="167889"/>
                </a:cubicBezTo>
                <a:cubicBezTo>
                  <a:pt x="5030341" y="154097"/>
                  <a:pt x="5046117" y="143481"/>
                  <a:pt x="5066754" y="136039"/>
                </a:cubicBezTo>
                <a:cubicBezTo>
                  <a:pt x="5087392" y="128598"/>
                  <a:pt x="5111304" y="124877"/>
                  <a:pt x="5138489" y="124877"/>
                </a:cubicBezTo>
                <a:close/>
                <a:moveTo>
                  <a:pt x="4790232" y="124877"/>
                </a:moveTo>
                <a:cubicBezTo>
                  <a:pt x="4833689" y="124877"/>
                  <a:pt x="4869210" y="139115"/>
                  <a:pt x="4896793" y="167591"/>
                </a:cubicBezTo>
                <a:cubicBezTo>
                  <a:pt x="4924376" y="196067"/>
                  <a:pt x="4938167" y="235407"/>
                  <a:pt x="4938167" y="285612"/>
                </a:cubicBezTo>
                <a:cubicBezTo>
                  <a:pt x="4938167" y="326291"/>
                  <a:pt x="4932065" y="358289"/>
                  <a:pt x="4919861" y="381606"/>
                </a:cubicBezTo>
                <a:cubicBezTo>
                  <a:pt x="4907657" y="404922"/>
                  <a:pt x="4889897" y="423030"/>
                  <a:pt x="4866580" y="435928"/>
                </a:cubicBezTo>
                <a:cubicBezTo>
                  <a:pt x="4843264" y="448827"/>
                  <a:pt x="4817815" y="455276"/>
                  <a:pt x="4790232" y="455276"/>
                </a:cubicBezTo>
                <a:cubicBezTo>
                  <a:pt x="4745980" y="455276"/>
                  <a:pt x="4710212" y="441088"/>
                  <a:pt x="4682927" y="412711"/>
                </a:cubicBezTo>
                <a:cubicBezTo>
                  <a:pt x="4655642" y="384334"/>
                  <a:pt x="4641999" y="343456"/>
                  <a:pt x="4641999" y="290077"/>
                </a:cubicBezTo>
                <a:cubicBezTo>
                  <a:pt x="4641999" y="231538"/>
                  <a:pt x="4658271" y="188179"/>
                  <a:pt x="4690814" y="160001"/>
                </a:cubicBezTo>
                <a:cubicBezTo>
                  <a:pt x="4718001" y="136585"/>
                  <a:pt x="4751139" y="124877"/>
                  <a:pt x="4790232" y="124877"/>
                </a:cubicBezTo>
                <a:close/>
                <a:moveTo>
                  <a:pt x="4289276" y="59988"/>
                </a:moveTo>
                <a:lnTo>
                  <a:pt x="4289276" y="204352"/>
                </a:lnTo>
                <a:lnTo>
                  <a:pt x="4413399" y="204352"/>
                </a:lnTo>
                <a:cubicBezTo>
                  <a:pt x="4439791" y="204352"/>
                  <a:pt x="4460429" y="201623"/>
                  <a:pt x="4475311" y="196166"/>
                </a:cubicBezTo>
                <a:cubicBezTo>
                  <a:pt x="4490194" y="190709"/>
                  <a:pt x="4501505" y="181978"/>
                  <a:pt x="4509244" y="169972"/>
                </a:cubicBezTo>
                <a:cubicBezTo>
                  <a:pt x="4516983" y="157967"/>
                  <a:pt x="4520853" y="144920"/>
                  <a:pt x="4520853" y="130830"/>
                </a:cubicBezTo>
                <a:cubicBezTo>
                  <a:pt x="4520853" y="110193"/>
                  <a:pt x="4513362" y="93227"/>
                  <a:pt x="4498380" y="79931"/>
                </a:cubicBezTo>
                <a:cubicBezTo>
                  <a:pt x="4483397" y="66636"/>
                  <a:pt x="4459734" y="59988"/>
                  <a:pt x="4427389" y="59988"/>
                </a:cubicBezTo>
                <a:close/>
                <a:moveTo>
                  <a:pt x="2000297" y="40062"/>
                </a:moveTo>
                <a:lnTo>
                  <a:pt x="2033416" y="40062"/>
                </a:lnTo>
                <a:lnTo>
                  <a:pt x="2033416" y="137541"/>
                </a:lnTo>
                <a:lnTo>
                  <a:pt x="2142258" y="137541"/>
                </a:lnTo>
                <a:lnTo>
                  <a:pt x="2142258" y="168259"/>
                </a:lnTo>
                <a:lnTo>
                  <a:pt x="2033416" y="168259"/>
                </a:lnTo>
                <a:lnTo>
                  <a:pt x="2033416" y="318840"/>
                </a:lnTo>
                <a:cubicBezTo>
                  <a:pt x="2033416" y="364077"/>
                  <a:pt x="2036342" y="392812"/>
                  <a:pt x="2042193" y="405046"/>
                </a:cubicBezTo>
                <a:cubicBezTo>
                  <a:pt x="2048044" y="417279"/>
                  <a:pt x="2061584" y="423396"/>
                  <a:pt x="2082812" y="423396"/>
                </a:cubicBezTo>
                <a:lnTo>
                  <a:pt x="2146430" y="417995"/>
                </a:lnTo>
                <a:lnTo>
                  <a:pt x="2148830" y="448618"/>
                </a:lnTo>
                <a:cubicBezTo>
                  <a:pt x="2118877" y="452282"/>
                  <a:pt x="2096713" y="454114"/>
                  <a:pt x="2082336" y="454114"/>
                </a:cubicBezTo>
                <a:cubicBezTo>
                  <a:pt x="2052015" y="454114"/>
                  <a:pt x="2030762" y="446172"/>
                  <a:pt x="2018576" y="430287"/>
                </a:cubicBezTo>
                <a:cubicBezTo>
                  <a:pt x="2006391" y="414402"/>
                  <a:pt x="2000297" y="384829"/>
                  <a:pt x="2000297" y="341566"/>
                </a:cubicBezTo>
                <a:lnTo>
                  <a:pt x="2000297" y="168259"/>
                </a:lnTo>
                <a:lnTo>
                  <a:pt x="1953053" y="168259"/>
                </a:lnTo>
                <a:lnTo>
                  <a:pt x="1953053" y="137541"/>
                </a:lnTo>
                <a:lnTo>
                  <a:pt x="2000297" y="137541"/>
                </a:lnTo>
                <a:close/>
                <a:moveTo>
                  <a:pt x="0" y="17935"/>
                </a:moveTo>
                <a:lnTo>
                  <a:pt x="55797" y="17935"/>
                </a:lnTo>
                <a:lnTo>
                  <a:pt x="198615" y="403050"/>
                </a:lnTo>
                <a:lnTo>
                  <a:pt x="341423" y="17935"/>
                </a:lnTo>
                <a:lnTo>
                  <a:pt x="397316" y="17935"/>
                </a:lnTo>
                <a:lnTo>
                  <a:pt x="397316" y="448132"/>
                </a:lnTo>
                <a:lnTo>
                  <a:pt x="363598" y="448132"/>
                </a:lnTo>
                <a:lnTo>
                  <a:pt x="363598" y="54724"/>
                </a:lnTo>
                <a:lnTo>
                  <a:pt x="218341" y="435578"/>
                </a:lnTo>
                <a:lnTo>
                  <a:pt x="178879" y="435578"/>
                </a:lnTo>
                <a:lnTo>
                  <a:pt x="33718" y="54973"/>
                </a:lnTo>
                <a:lnTo>
                  <a:pt x="33718" y="448132"/>
                </a:lnTo>
                <a:lnTo>
                  <a:pt x="0" y="448132"/>
                </a:lnTo>
                <a:close/>
                <a:moveTo>
                  <a:pt x="5549255" y="11768"/>
                </a:moveTo>
                <a:lnTo>
                  <a:pt x="5602536" y="11768"/>
                </a:lnTo>
                <a:lnTo>
                  <a:pt x="5602536" y="448132"/>
                </a:lnTo>
                <a:lnTo>
                  <a:pt x="5552827" y="448132"/>
                </a:lnTo>
                <a:lnTo>
                  <a:pt x="5552827" y="408246"/>
                </a:lnTo>
                <a:cubicBezTo>
                  <a:pt x="5532785" y="439599"/>
                  <a:pt x="5503317" y="455276"/>
                  <a:pt x="5464423" y="455276"/>
                </a:cubicBezTo>
                <a:cubicBezTo>
                  <a:pt x="5439222" y="455276"/>
                  <a:pt x="5416054" y="448331"/>
                  <a:pt x="5394920" y="434440"/>
                </a:cubicBezTo>
                <a:cubicBezTo>
                  <a:pt x="5373787" y="420549"/>
                  <a:pt x="5357416" y="401152"/>
                  <a:pt x="5345807" y="376248"/>
                </a:cubicBezTo>
                <a:cubicBezTo>
                  <a:pt x="5334198" y="351344"/>
                  <a:pt x="5328394" y="322720"/>
                  <a:pt x="5328394" y="290374"/>
                </a:cubicBezTo>
                <a:cubicBezTo>
                  <a:pt x="5328394" y="258823"/>
                  <a:pt x="5333653" y="230198"/>
                  <a:pt x="5344170" y="204500"/>
                </a:cubicBezTo>
                <a:cubicBezTo>
                  <a:pt x="5354687" y="178803"/>
                  <a:pt x="5370463" y="159108"/>
                  <a:pt x="5391497" y="145416"/>
                </a:cubicBezTo>
                <a:cubicBezTo>
                  <a:pt x="5412531" y="131723"/>
                  <a:pt x="5436046" y="124877"/>
                  <a:pt x="5462042" y="124877"/>
                </a:cubicBezTo>
                <a:cubicBezTo>
                  <a:pt x="5481092" y="124877"/>
                  <a:pt x="5498058" y="128896"/>
                  <a:pt x="5512941" y="136932"/>
                </a:cubicBezTo>
                <a:cubicBezTo>
                  <a:pt x="5527824" y="144969"/>
                  <a:pt x="5539928" y="155437"/>
                  <a:pt x="5549255" y="168335"/>
                </a:cubicBezTo>
                <a:close/>
                <a:moveTo>
                  <a:pt x="4231531" y="11768"/>
                </a:moveTo>
                <a:lnTo>
                  <a:pt x="4425007" y="11768"/>
                </a:lnTo>
                <a:cubicBezTo>
                  <a:pt x="4463901" y="11768"/>
                  <a:pt x="4493468" y="15687"/>
                  <a:pt x="4513709" y="23525"/>
                </a:cubicBezTo>
                <a:cubicBezTo>
                  <a:pt x="4533950" y="31364"/>
                  <a:pt x="4550122" y="45205"/>
                  <a:pt x="4562227" y="65048"/>
                </a:cubicBezTo>
                <a:cubicBezTo>
                  <a:pt x="4574331" y="84892"/>
                  <a:pt x="4580384" y="106820"/>
                  <a:pt x="4580384" y="130830"/>
                </a:cubicBezTo>
                <a:cubicBezTo>
                  <a:pt x="4580384" y="161787"/>
                  <a:pt x="4570363" y="187881"/>
                  <a:pt x="4550321" y="209114"/>
                </a:cubicBezTo>
                <a:cubicBezTo>
                  <a:pt x="4530278" y="230347"/>
                  <a:pt x="4499322" y="243841"/>
                  <a:pt x="4457452" y="249595"/>
                </a:cubicBezTo>
                <a:cubicBezTo>
                  <a:pt x="4472732" y="256938"/>
                  <a:pt x="4484340" y="264181"/>
                  <a:pt x="4492278" y="271324"/>
                </a:cubicBezTo>
                <a:cubicBezTo>
                  <a:pt x="4509145" y="286802"/>
                  <a:pt x="4525119" y="306150"/>
                  <a:pt x="4540200" y="329367"/>
                </a:cubicBezTo>
                <a:lnTo>
                  <a:pt x="4616103" y="448132"/>
                </a:lnTo>
                <a:lnTo>
                  <a:pt x="4543475" y="448132"/>
                </a:lnTo>
                <a:lnTo>
                  <a:pt x="4485729" y="357347"/>
                </a:lnTo>
                <a:cubicBezTo>
                  <a:pt x="4468862" y="331153"/>
                  <a:pt x="4454971" y="311111"/>
                  <a:pt x="4444057" y="297220"/>
                </a:cubicBezTo>
                <a:cubicBezTo>
                  <a:pt x="4433144" y="283330"/>
                  <a:pt x="4423370" y="273606"/>
                  <a:pt x="4414738" y="268050"/>
                </a:cubicBezTo>
                <a:cubicBezTo>
                  <a:pt x="4406106" y="262494"/>
                  <a:pt x="4397325" y="258624"/>
                  <a:pt x="4388396" y="256441"/>
                </a:cubicBezTo>
                <a:cubicBezTo>
                  <a:pt x="4381847" y="255052"/>
                  <a:pt x="4371132" y="254358"/>
                  <a:pt x="4356249" y="254358"/>
                </a:cubicBezTo>
                <a:lnTo>
                  <a:pt x="4289276" y="254358"/>
                </a:lnTo>
                <a:lnTo>
                  <a:pt x="4289276" y="448132"/>
                </a:lnTo>
                <a:lnTo>
                  <a:pt x="4231531" y="448132"/>
                </a:lnTo>
                <a:close/>
                <a:moveTo>
                  <a:pt x="3966210" y="0"/>
                </a:moveTo>
                <a:lnTo>
                  <a:pt x="3999338" y="0"/>
                </a:lnTo>
                <a:lnTo>
                  <a:pt x="3999338" y="448132"/>
                </a:lnTo>
                <a:lnTo>
                  <a:pt x="3966210" y="448132"/>
                </a:lnTo>
                <a:lnTo>
                  <a:pt x="3966210" y="423015"/>
                </a:lnTo>
                <a:cubicBezTo>
                  <a:pt x="3960425" y="430292"/>
                  <a:pt x="3946920" y="437194"/>
                  <a:pt x="3925695" y="443722"/>
                </a:cubicBezTo>
                <a:cubicBezTo>
                  <a:pt x="3904470" y="450250"/>
                  <a:pt x="3887040" y="453514"/>
                  <a:pt x="3873403" y="453514"/>
                </a:cubicBezTo>
                <a:cubicBezTo>
                  <a:pt x="3859766" y="453514"/>
                  <a:pt x="3849316" y="452995"/>
                  <a:pt x="3842051" y="451956"/>
                </a:cubicBezTo>
                <a:cubicBezTo>
                  <a:pt x="3834787" y="450918"/>
                  <a:pt x="3825553" y="447489"/>
                  <a:pt x="3814348" y="441669"/>
                </a:cubicBezTo>
                <a:cubicBezTo>
                  <a:pt x="3803143" y="435850"/>
                  <a:pt x="3794015" y="427596"/>
                  <a:pt x="3786964" y="416909"/>
                </a:cubicBezTo>
                <a:cubicBezTo>
                  <a:pt x="3779912" y="406222"/>
                  <a:pt x="3773837" y="390685"/>
                  <a:pt x="3768738" y="370299"/>
                </a:cubicBezTo>
                <a:cubicBezTo>
                  <a:pt x="3763639" y="349912"/>
                  <a:pt x="3761089" y="325583"/>
                  <a:pt x="3761089" y="297313"/>
                </a:cubicBezTo>
                <a:cubicBezTo>
                  <a:pt x="3761089" y="241967"/>
                  <a:pt x="3770808" y="200604"/>
                  <a:pt x="3790245" y="173226"/>
                </a:cubicBezTo>
                <a:cubicBezTo>
                  <a:pt x="3809682" y="145848"/>
                  <a:pt x="3844058" y="132159"/>
                  <a:pt x="3893372" y="132159"/>
                </a:cubicBezTo>
                <a:cubicBezTo>
                  <a:pt x="3916378" y="132159"/>
                  <a:pt x="3940657" y="134347"/>
                  <a:pt x="3966210" y="138722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5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538045"/>
              </p:ext>
            </p:extLst>
          </p:nvPr>
        </p:nvGraphicFramePr>
        <p:xfrm>
          <a:off x="1474617" y="1756834"/>
          <a:ext cx="9221610" cy="3915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322"/>
                <a:gridCol w="1844322"/>
                <a:gridCol w="1844322"/>
                <a:gridCol w="1844322"/>
                <a:gridCol w="1844322"/>
              </a:tblGrid>
              <a:tr h="772420">
                <a:tc>
                  <a:txBody>
                    <a:bodyPr/>
                    <a:lstStyle/>
                    <a:p>
                      <a:pPr algn="ctr"/>
                      <a:endParaRPr lang="en-US" sz="18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chemeClr val="bg1"/>
                          </a:solidFill>
                          <a:latin typeface="Titillium WebSemiBold"/>
                          <a:cs typeface="Titillium WebSemiBold"/>
                        </a:rPr>
                        <a:t>2014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Titillium WebSemiBold"/>
                        <a:cs typeface="Titillium WebSemiBold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chemeClr val="bg1"/>
                          </a:solidFill>
                          <a:latin typeface="Titillium WebSemiBold"/>
                          <a:cs typeface="Titillium WebSemiBold"/>
                        </a:rPr>
                        <a:t>2015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Titillium WebSemiBold"/>
                        <a:cs typeface="Titillium WebSemiBold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chemeClr val="bg1"/>
                          </a:solidFill>
                          <a:latin typeface="Titillium WebSemiBold"/>
                          <a:cs typeface="Titillium WebSemiBold"/>
                        </a:rPr>
                        <a:t>2016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Titillium WebSemiBold"/>
                        <a:cs typeface="Titillium WebSemiBold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chemeClr val="bg1"/>
                          </a:solidFill>
                          <a:latin typeface="Titillium WebSemiBold"/>
                          <a:cs typeface="Titillium WebSemiBold"/>
                        </a:rPr>
                        <a:t>2017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Titillium WebSemiBold"/>
                        <a:cs typeface="Titillium WebSemiBold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314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chemeClr val="bg1"/>
                          </a:solidFill>
                          <a:latin typeface="Titillium WebSemiBold"/>
                          <a:cs typeface="Titillium WebSemiBold"/>
                        </a:rPr>
                        <a:t>Active Units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Titillium WebSemiBold"/>
                        <a:cs typeface="Titillium WebSemiBold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0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447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3295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7367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314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chemeClr val="bg1"/>
                          </a:solidFill>
                          <a:latin typeface="Titillium WebSemiBold"/>
                          <a:cs typeface="Titillium WebSemiBold"/>
                        </a:rPr>
                        <a:t>Revenue</a:t>
                      </a:r>
                      <a:endParaRPr lang="en-US" sz="1800" b="0" i="0" baseline="0" dirty="0" smtClean="0">
                        <a:solidFill>
                          <a:schemeClr val="bg1"/>
                        </a:solidFill>
                        <a:latin typeface="Titillium WebSemiBold"/>
                        <a:cs typeface="Titillium WebSemiBold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$0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$303k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$2.3M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$5.2M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3149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chemeClr val="bg1"/>
                          </a:solidFill>
                          <a:latin typeface="Titillium WebSemiBold"/>
                          <a:cs typeface="Titillium WebSemiBold"/>
                        </a:rPr>
                        <a:t>EBITDA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Titillium WebSemiBold"/>
                        <a:cs typeface="Titillium WebSemiBold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-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($715k)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($520k)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$1.2M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93968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>
                          <a:solidFill>
                            <a:schemeClr val="bg1"/>
                          </a:solidFill>
                          <a:latin typeface="Titillium WebSemiBold"/>
                          <a:cs typeface="Titillium WebSemiBold"/>
                        </a:rPr>
                        <a:t>% Gross Margin</a:t>
                      </a:r>
                      <a:endParaRPr lang="en-US" sz="1800" b="0" i="0" dirty="0">
                        <a:solidFill>
                          <a:schemeClr val="bg1"/>
                        </a:solidFill>
                        <a:latin typeface="Titillium WebSemiBold"/>
                        <a:cs typeface="Titillium WebSemiBold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-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54%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58%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 smtClean="0">
                          <a:solidFill>
                            <a:schemeClr val="bg1"/>
                          </a:solidFill>
                          <a:latin typeface="Titillium WebThin"/>
                          <a:cs typeface="Titillium WebThin"/>
                        </a:rPr>
                        <a:t>59%</a:t>
                      </a:r>
                      <a:endParaRPr lang="en-US" sz="2400" b="0" i="0" dirty="0">
                        <a:solidFill>
                          <a:schemeClr val="bg1"/>
                        </a:solidFill>
                        <a:latin typeface="Titillium WebThin"/>
                        <a:cs typeface="Titillium WebThin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whit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To Outline"/>
          <p:cNvSpPr/>
          <p:nvPr/>
        </p:nvSpPr>
        <p:spPr>
          <a:xfrm>
            <a:off x="3437851" y="717538"/>
            <a:ext cx="5390168" cy="566733"/>
          </a:xfrm>
          <a:custGeom>
            <a:avLst/>
            <a:gdLst/>
            <a:ahLst/>
            <a:cxnLst/>
            <a:rect l="l" t="t" r="r" b="b"/>
            <a:pathLst>
              <a:path w="5390168" h="566733">
                <a:moveTo>
                  <a:pt x="2163663" y="277713"/>
                </a:moveTo>
                <a:cubicBezTo>
                  <a:pt x="2144216" y="285651"/>
                  <a:pt x="2115045" y="292398"/>
                  <a:pt x="2076152" y="297954"/>
                </a:cubicBezTo>
                <a:cubicBezTo>
                  <a:pt x="2054126" y="301129"/>
                  <a:pt x="2038548" y="304701"/>
                  <a:pt x="2029420" y="308670"/>
                </a:cubicBezTo>
                <a:cubicBezTo>
                  <a:pt x="2020292" y="312638"/>
                  <a:pt x="2013247" y="318443"/>
                  <a:pt x="2008286" y="326082"/>
                </a:cubicBezTo>
                <a:cubicBezTo>
                  <a:pt x="2003325" y="333722"/>
                  <a:pt x="2000845" y="342205"/>
                  <a:pt x="2000845" y="351532"/>
                </a:cubicBezTo>
                <a:cubicBezTo>
                  <a:pt x="2000845" y="365820"/>
                  <a:pt x="2006252" y="377726"/>
                  <a:pt x="2017067" y="387251"/>
                </a:cubicBezTo>
                <a:cubicBezTo>
                  <a:pt x="2027882" y="396776"/>
                  <a:pt x="2043707" y="401538"/>
                  <a:pt x="2064543" y="401538"/>
                </a:cubicBezTo>
                <a:cubicBezTo>
                  <a:pt x="2085181" y="401538"/>
                  <a:pt x="2103536" y="397024"/>
                  <a:pt x="2119610" y="387995"/>
                </a:cubicBezTo>
                <a:cubicBezTo>
                  <a:pt x="2135683" y="378966"/>
                  <a:pt x="2147490" y="366613"/>
                  <a:pt x="2155031" y="350937"/>
                </a:cubicBezTo>
                <a:cubicBezTo>
                  <a:pt x="2160786" y="338832"/>
                  <a:pt x="2163663" y="320973"/>
                  <a:pt x="2163663" y="297359"/>
                </a:cubicBezTo>
                <a:close/>
                <a:moveTo>
                  <a:pt x="1039713" y="277713"/>
                </a:moveTo>
                <a:cubicBezTo>
                  <a:pt x="1020266" y="285651"/>
                  <a:pt x="991096" y="292398"/>
                  <a:pt x="952202" y="297954"/>
                </a:cubicBezTo>
                <a:cubicBezTo>
                  <a:pt x="930176" y="301129"/>
                  <a:pt x="914598" y="304701"/>
                  <a:pt x="905470" y="308670"/>
                </a:cubicBezTo>
                <a:cubicBezTo>
                  <a:pt x="896342" y="312638"/>
                  <a:pt x="889297" y="318443"/>
                  <a:pt x="884336" y="326082"/>
                </a:cubicBezTo>
                <a:cubicBezTo>
                  <a:pt x="879375" y="333722"/>
                  <a:pt x="876895" y="342205"/>
                  <a:pt x="876895" y="351532"/>
                </a:cubicBezTo>
                <a:cubicBezTo>
                  <a:pt x="876895" y="365820"/>
                  <a:pt x="882302" y="377726"/>
                  <a:pt x="893117" y="387251"/>
                </a:cubicBezTo>
                <a:cubicBezTo>
                  <a:pt x="903932" y="396776"/>
                  <a:pt x="919757" y="401538"/>
                  <a:pt x="940593" y="401538"/>
                </a:cubicBezTo>
                <a:cubicBezTo>
                  <a:pt x="961231" y="401538"/>
                  <a:pt x="979586" y="397024"/>
                  <a:pt x="995660" y="387995"/>
                </a:cubicBezTo>
                <a:cubicBezTo>
                  <a:pt x="1011733" y="378966"/>
                  <a:pt x="1023540" y="366613"/>
                  <a:pt x="1031081" y="350937"/>
                </a:cubicBezTo>
                <a:cubicBezTo>
                  <a:pt x="1036835" y="338832"/>
                  <a:pt x="1039713" y="320973"/>
                  <a:pt x="1039713" y="297359"/>
                </a:cubicBezTo>
                <a:close/>
                <a:moveTo>
                  <a:pt x="4647219" y="151109"/>
                </a:moveTo>
                <a:cubicBezTo>
                  <a:pt x="4610947" y="151109"/>
                  <a:pt x="4586358" y="159590"/>
                  <a:pt x="4573452" y="176551"/>
                </a:cubicBezTo>
                <a:cubicBezTo>
                  <a:pt x="4560546" y="193511"/>
                  <a:pt x="4554092" y="226455"/>
                  <a:pt x="4554092" y="275382"/>
                </a:cubicBezTo>
                <a:cubicBezTo>
                  <a:pt x="4554092" y="303735"/>
                  <a:pt x="4555057" y="325531"/>
                  <a:pt x="4556988" y="340771"/>
                </a:cubicBezTo>
                <a:cubicBezTo>
                  <a:pt x="4558919" y="356011"/>
                  <a:pt x="4563106" y="369432"/>
                  <a:pt x="4569551" y="381033"/>
                </a:cubicBezTo>
                <a:cubicBezTo>
                  <a:pt x="4575997" y="392635"/>
                  <a:pt x="4585147" y="400534"/>
                  <a:pt x="4597003" y="404732"/>
                </a:cubicBezTo>
                <a:cubicBezTo>
                  <a:pt x="4608865" y="408929"/>
                  <a:pt x="4625601" y="411028"/>
                  <a:pt x="4647213" y="411028"/>
                </a:cubicBezTo>
                <a:cubicBezTo>
                  <a:pt x="4668826" y="411028"/>
                  <a:pt x="4685563" y="408929"/>
                  <a:pt x="4697425" y="404732"/>
                </a:cubicBezTo>
                <a:cubicBezTo>
                  <a:pt x="4709286" y="400534"/>
                  <a:pt x="4718440" y="392633"/>
                  <a:pt x="4724885" y="381029"/>
                </a:cubicBezTo>
                <a:cubicBezTo>
                  <a:pt x="4731330" y="369424"/>
                  <a:pt x="4735534" y="355879"/>
                  <a:pt x="4737496" y="340395"/>
                </a:cubicBezTo>
                <a:cubicBezTo>
                  <a:pt x="4739458" y="324910"/>
                  <a:pt x="4740440" y="303239"/>
                  <a:pt x="4740440" y="275382"/>
                </a:cubicBezTo>
                <a:cubicBezTo>
                  <a:pt x="4740440" y="226538"/>
                  <a:pt x="4733970" y="193615"/>
                  <a:pt x="4721032" y="176613"/>
                </a:cubicBezTo>
                <a:cubicBezTo>
                  <a:pt x="4708095" y="159610"/>
                  <a:pt x="4683490" y="151109"/>
                  <a:pt x="4647219" y="151109"/>
                </a:cubicBezTo>
                <a:close/>
                <a:moveTo>
                  <a:pt x="3750125" y="151109"/>
                </a:moveTo>
                <a:cubicBezTo>
                  <a:pt x="3688403" y="151109"/>
                  <a:pt x="3657542" y="188911"/>
                  <a:pt x="3657542" y="264514"/>
                </a:cubicBezTo>
                <a:lnTo>
                  <a:pt x="3835526" y="264514"/>
                </a:lnTo>
                <a:cubicBezTo>
                  <a:pt x="3835526" y="224509"/>
                  <a:pt x="3828759" y="195607"/>
                  <a:pt x="3815224" y="177808"/>
                </a:cubicBezTo>
                <a:cubicBezTo>
                  <a:pt x="3801689" y="160009"/>
                  <a:pt x="3779990" y="151109"/>
                  <a:pt x="3750125" y="151109"/>
                </a:cubicBezTo>
                <a:close/>
                <a:moveTo>
                  <a:pt x="3304194" y="151109"/>
                </a:moveTo>
                <a:cubicBezTo>
                  <a:pt x="3267922" y="151109"/>
                  <a:pt x="3243333" y="159590"/>
                  <a:pt x="3230427" y="176551"/>
                </a:cubicBezTo>
                <a:cubicBezTo>
                  <a:pt x="3217521" y="193511"/>
                  <a:pt x="3211067" y="226455"/>
                  <a:pt x="3211067" y="275382"/>
                </a:cubicBezTo>
                <a:cubicBezTo>
                  <a:pt x="3211067" y="303735"/>
                  <a:pt x="3212032" y="325531"/>
                  <a:pt x="3213963" y="340771"/>
                </a:cubicBezTo>
                <a:cubicBezTo>
                  <a:pt x="3215893" y="356011"/>
                  <a:pt x="3220081" y="369432"/>
                  <a:pt x="3226526" y="381033"/>
                </a:cubicBezTo>
                <a:cubicBezTo>
                  <a:pt x="3232972" y="392635"/>
                  <a:pt x="3242122" y="400534"/>
                  <a:pt x="3253978" y="404732"/>
                </a:cubicBezTo>
                <a:cubicBezTo>
                  <a:pt x="3265840" y="408929"/>
                  <a:pt x="3282576" y="411028"/>
                  <a:pt x="3304188" y="411028"/>
                </a:cubicBezTo>
                <a:cubicBezTo>
                  <a:pt x="3325801" y="411028"/>
                  <a:pt x="3342538" y="408929"/>
                  <a:pt x="3354400" y="404732"/>
                </a:cubicBezTo>
                <a:cubicBezTo>
                  <a:pt x="3366261" y="400534"/>
                  <a:pt x="3375415" y="392633"/>
                  <a:pt x="3381860" y="381029"/>
                </a:cubicBezTo>
                <a:cubicBezTo>
                  <a:pt x="3388305" y="369424"/>
                  <a:pt x="3392509" y="355879"/>
                  <a:pt x="3394471" y="340395"/>
                </a:cubicBezTo>
                <a:cubicBezTo>
                  <a:pt x="3396433" y="324910"/>
                  <a:pt x="3397415" y="303239"/>
                  <a:pt x="3397415" y="275382"/>
                </a:cubicBezTo>
                <a:cubicBezTo>
                  <a:pt x="3397415" y="226538"/>
                  <a:pt x="3390945" y="193615"/>
                  <a:pt x="3378007" y="176613"/>
                </a:cubicBezTo>
                <a:cubicBezTo>
                  <a:pt x="3365069" y="159610"/>
                  <a:pt x="3340465" y="151109"/>
                  <a:pt x="3304194" y="151109"/>
                </a:cubicBezTo>
                <a:close/>
                <a:moveTo>
                  <a:pt x="4416837" y="125773"/>
                </a:moveTo>
                <a:lnTo>
                  <a:pt x="4449956" y="125773"/>
                </a:lnTo>
                <a:lnTo>
                  <a:pt x="4449956" y="436364"/>
                </a:lnTo>
                <a:lnTo>
                  <a:pt x="4416837" y="436364"/>
                </a:lnTo>
                <a:close/>
                <a:moveTo>
                  <a:pt x="3521487" y="125773"/>
                </a:moveTo>
                <a:lnTo>
                  <a:pt x="3554606" y="125773"/>
                </a:lnTo>
                <a:lnTo>
                  <a:pt x="3554606" y="427277"/>
                </a:lnTo>
                <a:cubicBezTo>
                  <a:pt x="3554606" y="462437"/>
                  <a:pt x="3547990" y="489363"/>
                  <a:pt x="3534760" y="508054"/>
                </a:cubicBezTo>
                <a:cubicBezTo>
                  <a:pt x="3521530" y="526745"/>
                  <a:pt x="3493421" y="546305"/>
                  <a:pt x="3450431" y="566733"/>
                </a:cubicBezTo>
                <a:lnTo>
                  <a:pt x="3438963" y="539910"/>
                </a:lnTo>
                <a:cubicBezTo>
                  <a:pt x="3474789" y="519940"/>
                  <a:pt x="3497500" y="503465"/>
                  <a:pt x="3507095" y="490485"/>
                </a:cubicBezTo>
                <a:cubicBezTo>
                  <a:pt x="3516690" y="477506"/>
                  <a:pt x="3521487" y="456236"/>
                  <a:pt x="3521487" y="426677"/>
                </a:cubicBezTo>
                <a:close/>
                <a:moveTo>
                  <a:pt x="5266857" y="120391"/>
                </a:moveTo>
                <a:cubicBezTo>
                  <a:pt x="5299357" y="120391"/>
                  <a:pt x="5329945" y="122614"/>
                  <a:pt x="5358622" y="127059"/>
                </a:cubicBezTo>
                <a:lnTo>
                  <a:pt x="5379405" y="130288"/>
                </a:lnTo>
                <a:lnTo>
                  <a:pt x="5377700" y="160682"/>
                </a:lnTo>
                <a:cubicBezTo>
                  <a:pt x="5332660" y="154300"/>
                  <a:pt x="5296909" y="151109"/>
                  <a:pt x="5270448" y="151109"/>
                </a:cubicBezTo>
                <a:cubicBezTo>
                  <a:pt x="5221090" y="151109"/>
                  <a:pt x="5196411" y="169010"/>
                  <a:pt x="5196411" y="204811"/>
                </a:cubicBezTo>
                <a:cubicBezTo>
                  <a:pt x="5196411" y="221817"/>
                  <a:pt x="5201381" y="233782"/>
                  <a:pt x="5211322" y="240706"/>
                </a:cubicBezTo>
                <a:cubicBezTo>
                  <a:pt x="5221263" y="247631"/>
                  <a:pt x="5245364" y="254083"/>
                  <a:pt x="5283626" y="260061"/>
                </a:cubicBezTo>
                <a:cubicBezTo>
                  <a:pt x="5321888" y="266040"/>
                  <a:pt x="5349210" y="274418"/>
                  <a:pt x="5365594" y="285198"/>
                </a:cubicBezTo>
                <a:cubicBezTo>
                  <a:pt x="5381977" y="295977"/>
                  <a:pt x="5390168" y="317387"/>
                  <a:pt x="5390168" y="349429"/>
                </a:cubicBezTo>
                <a:cubicBezTo>
                  <a:pt x="5390168" y="381472"/>
                  <a:pt x="5379906" y="404868"/>
                  <a:pt x="5359384" y="419619"/>
                </a:cubicBezTo>
                <a:cubicBezTo>
                  <a:pt x="5338861" y="434370"/>
                  <a:pt x="5309215" y="441746"/>
                  <a:pt x="5270448" y="441746"/>
                </a:cubicBezTo>
                <a:cubicBezTo>
                  <a:pt x="5249544" y="441746"/>
                  <a:pt x="5222147" y="439355"/>
                  <a:pt x="5188258" y="434573"/>
                </a:cubicBezTo>
                <a:lnTo>
                  <a:pt x="5165683" y="431363"/>
                </a:lnTo>
                <a:lnTo>
                  <a:pt x="5168769" y="400255"/>
                </a:lnTo>
                <a:cubicBezTo>
                  <a:pt x="5215626" y="407437"/>
                  <a:pt x="5251451" y="411028"/>
                  <a:pt x="5276245" y="411028"/>
                </a:cubicBezTo>
                <a:cubicBezTo>
                  <a:pt x="5301038" y="411028"/>
                  <a:pt x="5320504" y="406497"/>
                  <a:pt x="5334642" y="397435"/>
                </a:cubicBezTo>
                <a:cubicBezTo>
                  <a:pt x="5348781" y="388374"/>
                  <a:pt x="5355850" y="372921"/>
                  <a:pt x="5355850" y="351077"/>
                </a:cubicBezTo>
                <a:cubicBezTo>
                  <a:pt x="5355850" y="329233"/>
                  <a:pt x="5350424" y="314931"/>
                  <a:pt x="5339572" y="308172"/>
                </a:cubicBezTo>
                <a:cubicBezTo>
                  <a:pt x="5328719" y="301412"/>
                  <a:pt x="5304434" y="295138"/>
                  <a:pt x="5266715" y="289350"/>
                </a:cubicBezTo>
                <a:cubicBezTo>
                  <a:pt x="5228996" y="283562"/>
                  <a:pt x="5202129" y="275368"/>
                  <a:pt x="5186114" y="264766"/>
                </a:cubicBezTo>
                <a:cubicBezTo>
                  <a:pt x="5170099" y="254165"/>
                  <a:pt x="5162092" y="236431"/>
                  <a:pt x="5162092" y="211565"/>
                </a:cubicBezTo>
                <a:cubicBezTo>
                  <a:pt x="5162092" y="186698"/>
                  <a:pt x="5167874" y="167518"/>
                  <a:pt x="5179437" y="154024"/>
                </a:cubicBezTo>
                <a:cubicBezTo>
                  <a:pt x="5191000" y="140530"/>
                  <a:pt x="5204439" y="131551"/>
                  <a:pt x="5219752" y="127087"/>
                </a:cubicBezTo>
                <a:cubicBezTo>
                  <a:pt x="5235065" y="122623"/>
                  <a:pt x="5250766" y="120391"/>
                  <a:pt x="5266857" y="120391"/>
                </a:cubicBezTo>
                <a:close/>
                <a:moveTo>
                  <a:pt x="4991751" y="120391"/>
                </a:moveTo>
                <a:cubicBezTo>
                  <a:pt x="5030572" y="120391"/>
                  <a:pt x="5056792" y="131137"/>
                  <a:pt x="5070409" y="152629"/>
                </a:cubicBezTo>
                <a:cubicBezTo>
                  <a:pt x="5084027" y="174120"/>
                  <a:pt x="5090836" y="214838"/>
                  <a:pt x="5090836" y="274782"/>
                </a:cubicBezTo>
                <a:lnTo>
                  <a:pt x="5090836" y="436364"/>
                </a:lnTo>
                <a:lnTo>
                  <a:pt x="5057717" y="436364"/>
                </a:lnTo>
                <a:lnTo>
                  <a:pt x="5057717" y="275982"/>
                </a:lnTo>
                <a:cubicBezTo>
                  <a:pt x="5057717" y="224515"/>
                  <a:pt x="5053333" y="190837"/>
                  <a:pt x="5044563" y="174946"/>
                </a:cubicBezTo>
                <a:cubicBezTo>
                  <a:pt x="5035794" y="159055"/>
                  <a:pt x="5016496" y="151109"/>
                  <a:pt x="4986670" y="151109"/>
                </a:cubicBezTo>
                <a:cubicBezTo>
                  <a:pt x="4971354" y="151109"/>
                  <a:pt x="4955250" y="153537"/>
                  <a:pt x="4938360" y="158391"/>
                </a:cubicBezTo>
                <a:cubicBezTo>
                  <a:pt x="4921469" y="163246"/>
                  <a:pt x="4908423" y="167972"/>
                  <a:pt x="4899221" y="172569"/>
                </a:cubicBezTo>
                <a:lnTo>
                  <a:pt x="4888106" y="178589"/>
                </a:lnTo>
                <a:lnTo>
                  <a:pt x="4888106" y="436364"/>
                </a:lnTo>
                <a:lnTo>
                  <a:pt x="4854987" y="436364"/>
                </a:lnTo>
                <a:lnTo>
                  <a:pt x="4854987" y="125773"/>
                </a:lnTo>
                <a:lnTo>
                  <a:pt x="4888106" y="125773"/>
                </a:lnTo>
                <a:lnTo>
                  <a:pt x="4888106" y="149081"/>
                </a:lnTo>
                <a:cubicBezTo>
                  <a:pt x="4918382" y="129954"/>
                  <a:pt x="4952931" y="120391"/>
                  <a:pt x="4991751" y="120391"/>
                </a:cubicBezTo>
                <a:close/>
                <a:moveTo>
                  <a:pt x="4647219" y="120391"/>
                </a:moveTo>
                <a:cubicBezTo>
                  <a:pt x="4693491" y="120391"/>
                  <a:pt x="4726316" y="132186"/>
                  <a:pt x="4745693" y="155777"/>
                </a:cubicBezTo>
                <a:cubicBezTo>
                  <a:pt x="4765070" y="179367"/>
                  <a:pt x="4774758" y="220864"/>
                  <a:pt x="4774758" y="280268"/>
                </a:cubicBezTo>
                <a:cubicBezTo>
                  <a:pt x="4774758" y="339673"/>
                  <a:pt x="4766082" y="381437"/>
                  <a:pt x="4748731" y="405560"/>
                </a:cubicBezTo>
                <a:cubicBezTo>
                  <a:pt x="4731380" y="429684"/>
                  <a:pt x="4697542" y="441746"/>
                  <a:pt x="4647219" y="441746"/>
                </a:cubicBezTo>
                <a:cubicBezTo>
                  <a:pt x="4596895" y="441746"/>
                  <a:pt x="4563073" y="429706"/>
                  <a:pt x="4545753" y="405627"/>
                </a:cubicBezTo>
                <a:cubicBezTo>
                  <a:pt x="4528434" y="381548"/>
                  <a:pt x="4519774" y="339765"/>
                  <a:pt x="4519774" y="280278"/>
                </a:cubicBezTo>
                <a:cubicBezTo>
                  <a:pt x="4519774" y="220791"/>
                  <a:pt x="4529445" y="179272"/>
                  <a:pt x="4548787" y="155719"/>
                </a:cubicBezTo>
                <a:cubicBezTo>
                  <a:pt x="4568136" y="132167"/>
                  <a:pt x="4600946" y="120391"/>
                  <a:pt x="4647219" y="120391"/>
                </a:cubicBezTo>
                <a:close/>
                <a:moveTo>
                  <a:pt x="4057364" y="120391"/>
                </a:moveTo>
                <a:lnTo>
                  <a:pt x="4135774" y="126944"/>
                </a:lnTo>
                <a:lnTo>
                  <a:pt x="4134078" y="157091"/>
                </a:lnTo>
                <a:cubicBezTo>
                  <a:pt x="4097946" y="153103"/>
                  <a:pt x="4072559" y="151109"/>
                  <a:pt x="4057916" y="151109"/>
                </a:cubicBezTo>
                <a:cubicBezTo>
                  <a:pt x="4022007" y="151109"/>
                  <a:pt x="3997301" y="159988"/>
                  <a:pt x="3983798" y="177746"/>
                </a:cubicBezTo>
                <a:cubicBezTo>
                  <a:pt x="3970294" y="195504"/>
                  <a:pt x="3963542" y="229259"/>
                  <a:pt x="3963542" y="279011"/>
                </a:cubicBezTo>
                <a:cubicBezTo>
                  <a:pt x="3963542" y="328763"/>
                  <a:pt x="3969672" y="363204"/>
                  <a:pt x="3981931" y="382334"/>
                </a:cubicBezTo>
                <a:cubicBezTo>
                  <a:pt x="3994189" y="401463"/>
                  <a:pt x="4019740" y="411028"/>
                  <a:pt x="4058583" y="411028"/>
                </a:cubicBezTo>
                <a:lnTo>
                  <a:pt x="4135326" y="405036"/>
                </a:lnTo>
                <a:lnTo>
                  <a:pt x="4136964" y="435745"/>
                </a:lnTo>
                <a:cubicBezTo>
                  <a:pt x="4099772" y="439745"/>
                  <a:pt x="4073423" y="441746"/>
                  <a:pt x="4057916" y="441746"/>
                </a:cubicBezTo>
                <a:cubicBezTo>
                  <a:pt x="4007167" y="441746"/>
                  <a:pt x="3973031" y="429606"/>
                  <a:pt x="3955508" y="405327"/>
                </a:cubicBezTo>
                <a:cubicBezTo>
                  <a:pt x="3937985" y="381048"/>
                  <a:pt x="3929224" y="339046"/>
                  <a:pt x="3929224" y="279321"/>
                </a:cubicBezTo>
                <a:cubicBezTo>
                  <a:pt x="3929224" y="219596"/>
                  <a:pt x="3938890" y="178176"/>
                  <a:pt x="3958223" y="155062"/>
                </a:cubicBezTo>
                <a:cubicBezTo>
                  <a:pt x="3977556" y="131948"/>
                  <a:pt x="4010602" y="120391"/>
                  <a:pt x="4057364" y="120391"/>
                </a:cubicBezTo>
                <a:close/>
                <a:moveTo>
                  <a:pt x="3750125" y="120391"/>
                </a:moveTo>
                <a:cubicBezTo>
                  <a:pt x="3789965" y="120391"/>
                  <a:pt x="3819879" y="132382"/>
                  <a:pt x="3839865" y="156362"/>
                </a:cubicBezTo>
                <a:cubicBezTo>
                  <a:pt x="3859852" y="180343"/>
                  <a:pt x="3869845" y="218022"/>
                  <a:pt x="3869845" y="269400"/>
                </a:cubicBezTo>
                <a:lnTo>
                  <a:pt x="3869845" y="295232"/>
                </a:lnTo>
                <a:lnTo>
                  <a:pt x="3657542" y="295232"/>
                </a:lnTo>
                <a:cubicBezTo>
                  <a:pt x="3657542" y="333364"/>
                  <a:pt x="3663869" y="362196"/>
                  <a:pt x="3676521" y="381729"/>
                </a:cubicBezTo>
                <a:cubicBezTo>
                  <a:pt x="3689173" y="401261"/>
                  <a:pt x="3710747" y="411028"/>
                  <a:pt x="3741243" y="411028"/>
                </a:cubicBezTo>
                <a:cubicBezTo>
                  <a:pt x="3771739" y="411028"/>
                  <a:pt x="3802113" y="409669"/>
                  <a:pt x="3832364" y="406951"/>
                </a:cubicBezTo>
                <a:lnTo>
                  <a:pt x="3856844" y="405036"/>
                </a:lnTo>
                <a:lnTo>
                  <a:pt x="3858482" y="435888"/>
                </a:lnTo>
                <a:cubicBezTo>
                  <a:pt x="3810082" y="439793"/>
                  <a:pt x="3771141" y="441746"/>
                  <a:pt x="3741658" y="441746"/>
                </a:cubicBezTo>
                <a:cubicBezTo>
                  <a:pt x="3697208" y="441327"/>
                  <a:pt x="3666356" y="427758"/>
                  <a:pt x="3649103" y="401041"/>
                </a:cubicBezTo>
                <a:cubicBezTo>
                  <a:pt x="3631850" y="374323"/>
                  <a:pt x="3623224" y="334231"/>
                  <a:pt x="3623224" y="280764"/>
                </a:cubicBezTo>
                <a:cubicBezTo>
                  <a:pt x="3623224" y="173849"/>
                  <a:pt x="3665525" y="120391"/>
                  <a:pt x="3750125" y="120391"/>
                </a:cubicBezTo>
                <a:close/>
                <a:moveTo>
                  <a:pt x="3304194" y="120391"/>
                </a:moveTo>
                <a:cubicBezTo>
                  <a:pt x="3350466" y="120391"/>
                  <a:pt x="3383291" y="132186"/>
                  <a:pt x="3402668" y="155777"/>
                </a:cubicBezTo>
                <a:cubicBezTo>
                  <a:pt x="3422045" y="179367"/>
                  <a:pt x="3431733" y="220864"/>
                  <a:pt x="3431733" y="280268"/>
                </a:cubicBezTo>
                <a:cubicBezTo>
                  <a:pt x="3431733" y="339673"/>
                  <a:pt x="3423057" y="381437"/>
                  <a:pt x="3405706" y="405560"/>
                </a:cubicBezTo>
                <a:cubicBezTo>
                  <a:pt x="3388355" y="429684"/>
                  <a:pt x="3354517" y="441746"/>
                  <a:pt x="3304194" y="441746"/>
                </a:cubicBezTo>
                <a:cubicBezTo>
                  <a:pt x="3253869" y="441746"/>
                  <a:pt x="3220048" y="429706"/>
                  <a:pt x="3202728" y="405627"/>
                </a:cubicBezTo>
                <a:cubicBezTo>
                  <a:pt x="3185409" y="381548"/>
                  <a:pt x="3176749" y="339765"/>
                  <a:pt x="3176749" y="280278"/>
                </a:cubicBezTo>
                <a:cubicBezTo>
                  <a:pt x="3176749" y="220791"/>
                  <a:pt x="3186420" y="179272"/>
                  <a:pt x="3205762" y="155719"/>
                </a:cubicBezTo>
                <a:cubicBezTo>
                  <a:pt x="3225111" y="132167"/>
                  <a:pt x="3257921" y="120391"/>
                  <a:pt x="3304194" y="120391"/>
                </a:cubicBezTo>
                <a:close/>
                <a:moveTo>
                  <a:pt x="1828800" y="120253"/>
                </a:moveTo>
                <a:lnTo>
                  <a:pt x="1882378" y="120253"/>
                </a:lnTo>
                <a:lnTo>
                  <a:pt x="1882378" y="436364"/>
                </a:lnTo>
                <a:lnTo>
                  <a:pt x="1828800" y="436364"/>
                </a:lnTo>
                <a:close/>
                <a:moveTo>
                  <a:pt x="361950" y="120253"/>
                </a:moveTo>
                <a:lnTo>
                  <a:pt x="415528" y="120253"/>
                </a:lnTo>
                <a:lnTo>
                  <a:pt x="415528" y="436364"/>
                </a:lnTo>
                <a:lnTo>
                  <a:pt x="361950" y="436364"/>
                </a:lnTo>
                <a:close/>
                <a:moveTo>
                  <a:pt x="3130096" y="119182"/>
                </a:moveTo>
                <a:lnTo>
                  <a:pt x="3130096" y="151795"/>
                </a:lnTo>
                <a:cubicBezTo>
                  <a:pt x="3109579" y="155986"/>
                  <a:pt x="3089735" y="162149"/>
                  <a:pt x="3070564" y="170283"/>
                </a:cubicBezTo>
                <a:cubicBezTo>
                  <a:pt x="3051393" y="178418"/>
                  <a:pt x="3037179" y="185399"/>
                  <a:pt x="3027921" y="191229"/>
                </a:cubicBezTo>
                <a:lnTo>
                  <a:pt x="3011681" y="201087"/>
                </a:lnTo>
                <a:lnTo>
                  <a:pt x="3011681" y="436364"/>
                </a:lnTo>
                <a:lnTo>
                  <a:pt x="2978562" y="436364"/>
                </a:lnTo>
                <a:lnTo>
                  <a:pt x="2978562" y="125773"/>
                </a:lnTo>
                <a:lnTo>
                  <a:pt x="3011681" y="125773"/>
                </a:lnTo>
                <a:lnTo>
                  <a:pt x="3011681" y="171807"/>
                </a:lnTo>
                <a:cubicBezTo>
                  <a:pt x="3017434" y="163184"/>
                  <a:pt x="3032329" y="153319"/>
                  <a:pt x="3056368" y="142213"/>
                </a:cubicBezTo>
                <a:cubicBezTo>
                  <a:pt x="3080405" y="131107"/>
                  <a:pt x="3104981" y="123430"/>
                  <a:pt x="3130096" y="119182"/>
                </a:cubicBezTo>
                <a:close/>
                <a:moveTo>
                  <a:pt x="2095499" y="113109"/>
                </a:moveTo>
                <a:cubicBezTo>
                  <a:pt x="2122487" y="113109"/>
                  <a:pt x="2144414" y="116284"/>
                  <a:pt x="2161282" y="122634"/>
                </a:cubicBezTo>
                <a:cubicBezTo>
                  <a:pt x="2178149" y="128984"/>
                  <a:pt x="2190551" y="136971"/>
                  <a:pt x="2198489" y="146596"/>
                </a:cubicBezTo>
                <a:cubicBezTo>
                  <a:pt x="2206426" y="156220"/>
                  <a:pt x="2211982" y="168374"/>
                  <a:pt x="2215157" y="183059"/>
                </a:cubicBezTo>
                <a:cubicBezTo>
                  <a:pt x="2216943" y="192187"/>
                  <a:pt x="2217836" y="208657"/>
                  <a:pt x="2217836" y="232470"/>
                </a:cubicBezTo>
                <a:lnTo>
                  <a:pt x="2217836" y="303907"/>
                </a:lnTo>
                <a:cubicBezTo>
                  <a:pt x="2217836" y="353715"/>
                  <a:pt x="2218977" y="385217"/>
                  <a:pt x="2221260" y="398413"/>
                </a:cubicBezTo>
                <a:cubicBezTo>
                  <a:pt x="2223541" y="411609"/>
                  <a:pt x="2228056" y="424259"/>
                  <a:pt x="2234803" y="436364"/>
                </a:cubicBezTo>
                <a:lnTo>
                  <a:pt x="2178843" y="436364"/>
                </a:lnTo>
                <a:cubicBezTo>
                  <a:pt x="2173287" y="425252"/>
                  <a:pt x="2169715" y="412254"/>
                  <a:pt x="2168128" y="397371"/>
                </a:cubicBezTo>
                <a:cubicBezTo>
                  <a:pt x="2148284" y="414238"/>
                  <a:pt x="2129184" y="426145"/>
                  <a:pt x="2110829" y="433090"/>
                </a:cubicBezTo>
                <a:cubicBezTo>
                  <a:pt x="2092473" y="440035"/>
                  <a:pt x="2072778" y="443508"/>
                  <a:pt x="2051744" y="443508"/>
                </a:cubicBezTo>
                <a:cubicBezTo>
                  <a:pt x="2017018" y="443508"/>
                  <a:pt x="1990327" y="435025"/>
                  <a:pt x="1971675" y="418058"/>
                </a:cubicBezTo>
                <a:cubicBezTo>
                  <a:pt x="1953022" y="401092"/>
                  <a:pt x="1943695" y="379413"/>
                  <a:pt x="1943695" y="353020"/>
                </a:cubicBezTo>
                <a:cubicBezTo>
                  <a:pt x="1943695" y="337542"/>
                  <a:pt x="1947217" y="323403"/>
                  <a:pt x="1954262" y="310604"/>
                </a:cubicBezTo>
                <a:cubicBezTo>
                  <a:pt x="1961306" y="297805"/>
                  <a:pt x="1970534" y="287536"/>
                  <a:pt x="1981944" y="279797"/>
                </a:cubicBezTo>
                <a:cubicBezTo>
                  <a:pt x="1993354" y="272058"/>
                  <a:pt x="2006203" y="266204"/>
                  <a:pt x="2020490" y="262235"/>
                </a:cubicBezTo>
                <a:cubicBezTo>
                  <a:pt x="2031007" y="259457"/>
                  <a:pt x="2046883" y="256778"/>
                  <a:pt x="2068116" y="254198"/>
                </a:cubicBezTo>
                <a:cubicBezTo>
                  <a:pt x="2111375" y="249039"/>
                  <a:pt x="2143224" y="242887"/>
                  <a:pt x="2163663" y="235744"/>
                </a:cubicBezTo>
                <a:cubicBezTo>
                  <a:pt x="2163861" y="228402"/>
                  <a:pt x="2163960" y="223738"/>
                  <a:pt x="2163960" y="221754"/>
                </a:cubicBezTo>
                <a:cubicBezTo>
                  <a:pt x="2163960" y="199926"/>
                  <a:pt x="2158901" y="184547"/>
                  <a:pt x="2148780" y="175617"/>
                </a:cubicBezTo>
                <a:cubicBezTo>
                  <a:pt x="2135088" y="163512"/>
                  <a:pt x="2114748" y="157460"/>
                  <a:pt x="2087760" y="157460"/>
                </a:cubicBezTo>
                <a:cubicBezTo>
                  <a:pt x="2062559" y="157460"/>
                  <a:pt x="2043956" y="161875"/>
                  <a:pt x="2031950" y="170706"/>
                </a:cubicBezTo>
                <a:cubicBezTo>
                  <a:pt x="2019944" y="179536"/>
                  <a:pt x="2011064" y="195163"/>
                  <a:pt x="2005310" y="217587"/>
                </a:cubicBezTo>
                <a:lnTo>
                  <a:pt x="1952922" y="210443"/>
                </a:lnTo>
                <a:cubicBezTo>
                  <a:pt x="1957685" y="188020"/>
                  <a:pt x="1965523" y="169912"/>
                  <a:pt x="1976437" y="156121"/>
                </a:cubicBezTo>
                <a:cubicBezTo>
                  <a:pt x="1987351" y="142329"/>
                  <a:pt x="2003127" y="131713"/>
                  <a:pt x="2023764" y="124271"/>
                </a:cubicBezTo>
                <a:cubicBezTo>
                  <a:pt x="2044402" y="116830"/>
                  <a:pt x="2068313" y="113109"/>
                  <a:pt x="2095499" y="113109"/>
                </a:cubicBezTo>
                <a:close/>
                <a:moveTo>
                  <a:pt x="1651397" y="113109"/>
                </a:moveTo>
                <a:cubicBezTo>
                  <a:pt x="1685726" y="113109"/>
                  <a:pt x="1713805" y="121791"/>
                  <a:pt x="1735634" y="139154"/>
                </a:cubicBezTo>
                <a:cubicBezTo>
                  <a:pt x="1757461" y="156518"/>
                  <a:pt x="1771451" y="181173"/>
                  <a:pt x="1777603" y="213122"/>
                </a:cubicBezTo>
                <a:lnTo>
                  <a:pt x="1725513" y="221159"/>
                </a:lnTo>
                <a:cubicBezTo>
                  <a:pt x="1720552" y="199926"/>
                  <a:pt x="1711771" y="183952"/>
                  <a:pt x="1699170" y="173236"/>
                </a:cubicBezTo>
                <a:cubicBezTo>
                  <a:pt x="1686569" y="162520"/>
                  <a:pt x="1671339" y="157162"/>
                  <a:pt x="1653480" y="157162"/>
                </a:cubicBezTo>
                <a:cubicBezTo>
                  <a:pt x="1626493" y="157162"/>
                  <a:pt x="1604565" y="166836"/>
                  <a:pt x="1587698" y="186184"/>
                </a:cubicBezTo>
                <a:cubicBezTo>
                  <a:pt x="1570831" y="205532"/>
                  <a:pt x="1562397" y="236141"/>
                  <a:pt x="1562397" y="278011"/>
                </a:cubicBezTo>
                <a:cubicBezTo>
                  <a:pt x="1562397" y="320477"/>
                  <a:pt x="1570533" y="351334"/>
                  <a:pt x="1586805" y="370582"/>
                </a:cubicBezTo>
                <a:cubicBezTo>
                  <a:pt x="1603077" y="389831"/>
                  <a:pt x="1624310" y="399455"/>
                  <a:pt x="1650503" y="399455"/>
                </a:cubicBezTo>
                <a:cubicBezTo>
                  <a:pt x="1671538" y="399455"/>
                  <a:pt x="1689099" y="393006"/>
                  <a:pt x="1703189" y="380107"/>
                </a:cubicBezTo>
                <a:cubicBezTo>
                  <a:pt x="1717278" y="367209"/>
                  <a:pt x="1726207" y="347365"/>
                  <a:pt x="1729978" y="320576"/>
                </a:cubicBezTo>
                <a:lnTo>
                  <a:pt x="1782663" y="327422"/>
                </a:lnTo>
                <a:cubicBezTo>
                  <a:pt x="1776908" y="363736"/>
                  <a:pt x="1762174" y="392162"/>
                  <a:pt x="1738461" y="412700"/>
                </a:cubicBezTo>
                <a:cubicBezTo>
                  <a:pt x="1714748" y="433239"/>
                  <a:pt x="1685627" y="443508"/>
                  <a:pt x="1651099" y="443508"/>
                </a:cubicBezTo>
                <a:cubicBezTo>
                  <a:pt x="1607840" y="443508"/>
                  <a:pt x="1573063" y="429369"/>
                  <a:pt x="1546770" y="401092"/>
                </a:cubicBezTo>
                <a:cubicBezTo>
                  <a:pt x="1520477" y="372814"/>
                  <a:pt x="1507331" y="332284"/>
                  <a:pt x="1507331" y="279499"/>
                </a:cubicBezTo>
                <a:cubicBezTo>
                  <a:pt x="1507331" y="245368"/>
                  <a:pt x="1512986" y="215503"/>
                  <a:pt x="1524298" y="189905"/>
                </a:cubicBezTo>
                <a:cubicBezTo>
                  <a:pt x="1535608" y="164306"/>
                  <a:pt x="1552823" y="145107"/>
                  <a:pt x="1575940" y="132308"/>
                </a:cubicBezTo>
                <a:cubicBezTo>
                  <a:pt x="1599058" y="119509"/>
                  <a:pt x="1624210" y="113109"/>
                  <a:pt x="1651397" y="113109"/>
                </a:cubicBezTo>
                <a:close/>
                <a:moveTo>
                  <a:pt x="1329630" y="113109"/>
                </a:moveTo>
                <a:cubicBezTo>
                  <a:pt x="1348680" y="113109"/>
                  <a:pt x="1366192" y="116532"/>
                  <a:pt x="1382166" y="123378"/>
                </a:cubicBezTo>
                <a:cubicBezTo>
                  <a:pt x="1398141" y="130225"/>
                  <a:pt x="1410097" y="139204"/>
                  <a:pt x="1418034" y="150316"/>
                </a:cubicBezTo>
                <a:cubicBezTo>
                  <a:pt x="1425971" y="161429"/>
                  <a:pt x="1431528" y="174625"/>
                  <a:pt x="1434703" y="189905"/>
                </a:cubicBezTo>
                <a:cubicBezTo>
                  <a:pt x="1436687" y="199827"/>
                  <a:pt x="1437680" y="217190"/>
                  <a:pt x="1437680" y="241995"/>
                </a:cubicBezTo>
                <a:lnTo>
                  <a:pt x="1437680" y="436364"/>
                </a:lnTo>
                <a:lnTo>
                  <a:pt x="1384101" y="436364"/>
                </a:lnTo>
                <a:lnTo>
                  <a:pt x="1384101" y="244078"/>
                </a:lnTo>
                <a:cubicBezTo>
                  <a:pt x="1384101" y="222250"/>
                  <a:pt x="1382017" y="205929"/>
                  <a:pt x="1377850" y="195114"/>
                </a:cubicBezTo>
                <a:cubicBezTo>
                  <a:pt x="1373683" y="184299"/>
                  <a:pt x="1366291" y="175667"/>
                  <a:pt x="1355675" y="169218"/>
                </a:cubicBezTo>
                <a:cubicBezTo>
                  <a:pt x="1345059" y="162768"/>
                  <a:pt x="1332606" y="159544"/>
                  <a:pt x="1318319" y="159544"/>
                </a:cubicBezTo>
                <a:cubicBezTo>
                  <a:pt x="1295499" y="159544"/>
                  <a:pt x="1275804" y="166787"/>
                  <a:pt x="1259234" y="181273"/>
                </a:cubicBezTo>
                <a:cubicBezTo>
                  <a:pt x="1242665" y="195759"/>
                  <a:pt x="1234380" y="223242"/>
                  <a:pt x="1234380" y="263723"/>
                </a:cubicBezTo>
                <a:lnTo>
                  <a:pt x="1234380" y="436364"/>
                </a:lnTo>
                <a:lnTo>
                  <a:pt x="1180802" y="436364"/>
                </a:lnTo>
                <a:lnTo>
                  <a:pt x="1180802" y="120253"/>
                </a:lnTo>
                <a:lnTo>
                  <a:pt x="1229022" y="120253"/>
                </a:lnTo>
                <a:lnTo>
                  <a:pt x="1229022" y="165199"/>
                </a:lnTo>
                <a:cubicBezTo>
                  <a:pt x="1252239" y="130473"/>
                  <a:pt x="1285775" y="113109"/>
                  <a:pt x="1329630" y="113109"/>
                </a:cubicBezTo>
                <a:close/>
                <a:moveTo>
                  <a:pt x="971549" y="113109"/>
                </a:moveTo>
                <a:cubicBezTo>
                  <a:pt x="998537" y="113109"/>
                  <a:pt x="1020464" y="116284"/>
                  <a:pt x="1037331" y="122634"/>
                </a:cubicBezTo>
                <a:cubicBezTo>
                  <a:pt x="1054199" y="128984"/>
                  <a:pt x="1066601" y="136971"/>
                  <a:pt x="1074539" y="146596"/>
                </a:cubicBezTo>
                <a:cubicBezTo>
                  <a:pt x="1082476" y="156220"/>
                  <a:pt x="1088032" y="168374"/>
                  <a:pt x="1091207" y="183059"/>
                </a:cubicBezTo>
                <a:cubicBezTo>
                  <a:pt x="1092993" y="192187"/>
                  <a:pt x="1093886" y="208657"/>
                  <a:pt x="1093886" y="232470"/>
                </a:cubicBezTo>
                <a:lnTo>
                  <a:pt x="1093886" y="303907"/>
                </a:lnTo>
                <a:cubicBezTo>
                  <a:pt x="1093886" y="353715"/>
                  <a:pt x="1095027" y="385217"/>
                  <a:pt x="1097310" y="398413"/>
                </a:cubicBezTo>
                <a:cubicBezTo>
                  <a:pt x="1099591" y="411609"/>
                  <a:pt x="1104106" y="424259"/>
                  <a:pt x="1110853" y="436364"/>
                </a:cubicBezTo>
                <a:lnTo>
                  <a:pt x="1054893" y="436364"/>
                </a:lnTo>
                <a:cubicBezTo>
                  <a:pt x="1049337" y="425252"/>
                  <a:pt x="1045765" y="412254"/>
                  <a:pt x="1044178" y="397371"/>
                </a:cubicBezTo>
                <a:cubicBezTo>
                  <a:pt x="1024334" y="414238"/>
                  <a:pt x="1005234" y="426145"/>
                  <a:pt x="986879" y="433090"/>
                </a:cubicBezTo>
                <a:cubicBezTo>
                  <a:pt x="968523" y="440035"/>
                  <a:pt x="948828" y="443508"/>
                  <a:pt x="927794" y="443508"/>
                </a:cubicBezTo>
                <a:cubicBezTo>
                  <a:pt x="893067" y="443508"/>
                  <a:pt x="866378" y="435025"/>
                  <a:pt x="847725" y="418058"/>
                </a:cubicBezTo>
                <a:cubicBezTo>
                  <a:pt x="829071" y="401092"/>
                  <a:pt x="819745" y="379413"/>
                  <a:pt x="819745" y="353020"/>
                </a:cubicBezTo>
                <a:cubicBezTo>
                  <a:pt x="819745" y="337542"/>
                  <a:pt x="823267" y="323403"/>
                  <a:pt x="830312" y="310604"/>
                </a:cubicBezTo>
                <a:cubicBezTo>
                  <a:pt x="837356" y="297805"/>
                  <a:pt x="846584" y="287536"/>
                  <a:pt x="857994" y="279797"/>
                </a:cubicBezTo>
                <a:cubicBezTo>
                  <a:pt x="869404" y="272058"/>
                  <a:pt x="882253" y="266204"/>
                  <a:pt x="896540" y="262235"/>
                </a:cubicBezTo>
                <a:cubicBezTo>
                  <a:pt x="907057" y="259457"/>
                  <a:pt x="922933" y="256778"/>
                  <a:pt x="944166" y="254198"/>
                </a:cubicBezTo>
                <a:cubicBezTo>
                  <a:pt x="987425" y="249039"/>
                  <a:pt x="1019274" y="242887"/>
                  <a:pt x="1039713" y="235744"/>
                </a:cubicBezTo>
                <a:cubicBezTo>
                  <a:pt x="1039911" y="228402"/>
                  <a:pt x="1040010" y="223738"/>
                  <a:pt x="1040010" y="221754"/>
                </a:cubicBezTo>
                <a:cubicBezTo>
                  <a:pt x="1040010" y="199926"/>
                  <a:pt x="1034951" y="184547"/>
                  <a:pt x="1024830" y="175617"/>
                </a:cubicBezTo>
                <a:cubicBezTo>
                  <a:pt x="1011138" y="163512"/>
                  <a:pt x="990798" y="157460"/>
                  <a:pt x="963810" y="157460"/>
                </a:cubicBezTo>
                <a:cubicBezTo>
                  <a:pt x="938609" y="157460"/>
                  <a:pt x="920006" y="161875"/>
                  <a:pt x="908000" y="170706"/>
                </a:cubicBezTo>
                <a:cubicBezTo>
                  <a:pt x="895994" y="179536"/>
                  <a:pt x="887114" y="195163"/>
                  <a:pt x="881360" y="217587"/>
                </a:cubicBezTo>
                <a:lnTo>
                  <a:pt x="828972" y="210443"/>
                </a:lnTo>
                <a:cubicBezTo>
                  <a:pt x="833735" y="188020"/>
                  <a:pt x="841573" y="169912"/>
                  <a:pt x="852487" y="156121"/>
                </a:cubicBezTo>
                <a:cubicBezTo>
                  <a:pt x="863401" y="142329"/>
                  <a:pt x="879177" y="131713"/>
                  <a:pt x="899814" y="124271"/>
                </a:cubicBezTo>
                <a:cubicBezTo>
                  <a:pt x="920452" y="116830"/>
                  <a:pt x="944364" y="113109"/>
                  <a:pt x="971549" y="113109"/>
                </a:cubicBezTo>
                <a:close/>
                <a:moveTo>
                  <a:pt x="643830" y="113109"/>
                </a:moveTo>
                <a:cubicBezTo>
                  <a:pt x="662880" y="113109"/>
                  <a:pt x="680392" y="116532"/>
                  <a:pt x="696366" y="123378"/>
                </a:cubicBezTo>
                <a:cubicBezTo>
                  <a:pt x="712341" y="130225"/>
                  <a:pt x="724296" y="139204"/>
                  <a:pt x="732234" y="150316"/>
                </a:cubicBezTo>
                <a:cubicBezTo>
                  <a:pt x="740172" y="161429"/>
                  <a:pt x="745728" y="174625"/>
                  <a:pt x="748903" y="189905"/>
                </a:cubicBezTo>
                <a:cubicBezTo>
                  <a:pt x="750887" y="199827"/>
                  <a:pt x="751879" y="217190"/>
                  <a:pt x="751879" y="241995"/>
                </a:cubicBezTo>
                <a:lnTo>
                  <a:pt x="751879" y="436364"/>
                </a:lnTo>
                <a:lnTo>
                  <a:pt x="698301" y="436364"/>
                </a:lnTo>
                <a:lnTo>
                  <a:pt x="698301" y="244078"/>
                </a:lnTo>
                <a:cubicBezTo>
                  <a:pt x="698301" y="222250"/>
                  <a:pt x="696218" y="205929"/>
                  <a:pt x="692050" y="195114"/>
                </a:cubicBezTo>
                <a:cubicBezTo>
                  <a:pt x="687883" y="184299"/>
                  <a:pt x="680491" y="175667"/>
                  <a:pt x="669875" y="169218"/>
                </a:cubicBezTo>
                <a:cubicBezTo>
                  <a:pt x="659258" y="162768"/>
                  <a:pt x="646807" y="159544"/>
                  <a:pt x="632519" y="159544"/>
                </a:cubicBezTo>
                <a:cubicBezTo>
                  <a:pt x="609699" y="159544"/>
                  <a:pt x="590004" y="166787"/>
                  <a:pt x="573434" y="181273"/>
                </a:cubicBezTo>
                <a:cubicBezTo>
                  <a:pt x="556865" y="195759"/>
                  <a:pt x="548580" y="223242"/>
                  <a:pt x="548580" y="263723"/>
                </a:cubicBezTo>
                <a:lnTo>
                  <a:pt x="548580" y="436364"/>
                </a:lnTo>
                <a:lnTo>
                  <a:pt x="495002" y="436364"/>
                </a:lnTo>
                <a:lnTo>
                  <a:pt x="495002" y="120253"/>
                </a:lnTo>
                <a:lnTo>
                  <a:pt x="543222" y="120253"/>
                </a:lnTo>
                <a:lnTo>
                  <a:pt x="543222" y="165199"/>
                </a:lnTo>
                <a:cubicBezTo>
                  <a:pt x="566439" y="130473"/>
                  <a:pt x="599975" y="113109"/>
                  <a:pt x="643830" y="113109"/>
                </a:cubicBezTo>
                <a:close/>
                <a:moveTo>
                  <a:pt x="2648578" y="38086"/>
                </a:moveTo>
                <a:lnTo>
                  <a:pt x="2648578" y="250760"/>
                </a:lnTo>
                <a:lnTo>
                  <a:pt x="2773451" y="250760"/>
                </a:lnTo>
                <a:cubicBezTo>
                  <a:pt x="2836767" y="250760"/>
                  <a:pt x="2868425" y="213917"/>
                  <a:pt x="2868425" y="140232"/>
                </a:cubicBezTo>
                <a:cubicBezTo>
                  <a:pt x="2868425" y="105154"/>
                  <a:pt x="2861004" y="79361"/>
                  <a:pt x="2846165" y="62851"/>
                </a:cubicBezTo>
                <a:cubicBezTo>
                  <a:pt x="2831325" y="46341"/>
                  <a:pt x="2807087" y="38086"/>
                  <a:pt x="2773451" y="38086"/>
                </a:cubicBezTo>
                <a:close/>
                <a:moveTo>
                  <a:pt x="4224632" y="28294"/>
                </a:moveTo>
                <a:lnTo>
                  <a:pt x="4257751" y="28294"/>
                </a:lnTo>
                <a:lnTo>
                  <a:pt x="4257751" y="125773"/>
                </a:lnTo>
                <a:lnTo>
                  <a:pt x="4366593" y="125773"/>
                </a:lnTo>
                <a:lnTo>
                  <a:pt x="4366593" y="156491"/>
                </a:lnTo>
                <a:lnTo>
                  <a:pt x="4257751" y="156491"/>
                </a:lnTo>
                <a:lnTo>
                  <a:pt x="4257751" y="307072"/>
                </a:lnTo>
                <a:cubicBezTo>
                  <a:pt x="4257751" y="352309"/>
                  <a:pt x="4260677" y="381044"/>
                  <a:pt x="4266528" y="393278"/>
                </a:cubicBezTo>
                <a:cubicBezTo>
                  <a:pt x="4272379" y="405511"/>
                  <a:pt x="4285919" y="411628"/>
                  <a:pt x="4307148" y="411628"/>
                </a:cubicBezTo>
                <a:lnTo>
                  <a:pt x="4370765" y="406227"/>
                </a:lnTo>
                <a:lnTo>
                  <a:pt x="4373165" y="436850"/>
                </a:lnTo>
                <a:cubicBezTo>
                  <a:pt x="4343212" y="440514"/>
                  <a:pt x="4321047" y="442346"/>
                  <a:pt x="4306671" y="442346"/>
                </a:cubicBezTo>
                <a:cubicBezTo>
                  <a:pt x="4276350" y="442346"/>
                  <a:pt x="4255096" y="434404"/>
                  <a:pt x="4242911" y="418519"/>
                </a:cubicBezTo>
                <a:cubicBezTo>
                  <a:pt x="4230725" y="402634"/>
                  <a:pt x="4224632" y="373061"/>
                  <a:pt x="4224632" y="329798"/>
                </a:cubicBezTo>
                <a:lnTo>
                  <a:pt x="4224632" y="156491"/>
                </a:lnTo>
                <a:lnTo>
                  <a:pt x="4177388" y="156491"/>
                </a:lnTo>
                <a:lnTo>
                  <a:pt x="4177388" y="125773"/>
                </a:lnTo>
                <a:lnTo>
                  <a:pt x="4224632" y="125773"/>
                </a:lnTo>
                <a:close/>
                <a:moveTo>
                  <a:pt x="4416837" y="6167"/>
                </a:moveTo>
                <a:lnTo>
                  <a:pt x="4449956" y="6167"/>
                </a:lnTo>
                <a:lnTo>
                  <a:pt x="4449956" y="50640"/>
                </a:lnTo>
                <a:lnTo>
                  <a:pt x="4416837" y="50640"/>
                </a:lnTo>
                <a:close/>
                <a:moveTo>
                  <a:pt x="3521487" y="6167"/>
                </a:moveTo>
                <a:lnTo>
                  <a:pt x="3554606" y="6167"/>
                </a:lnTo>
                <a:lnTo>
                  <a:pt x="3554606" y="50640"/>
                </a:lnTo>
                <a:lnTo>
                  <a:pt x="3521487" y="50640"/>
                </a:lnTo>
                <a:close/>
                <a:moveTo>
                  <a:pt x="2614860" y="6167"/>
                </a:moveTo>
                <a:lnTo>
                  <a:pt x="2773451" y="6167"/>
                </a:lnTo>
                <a:cubicBezTo>
                  <a:pt x="2818301" y="6167"/>
                  <a:pt x="2851161" y="17237"/>
                  <a:pt x="2872030" y="39376"/>
                </a:cubicBezTo>
                <a:cubicBezTo>
                  <a:pt x="2892899" y="61516"/>
                  <a:pt x="2903334" y="95134"/>
                  <a:pt x="2903334" y="140232"/>
                </a:cubicBezTo>
                <a:cubicBezTo>
                  <a:pt x="2903334" y="235196"/>
                  <a:pt x="2860039" y="282678"/>
                  <a:pt x="2773451" y="282678"/>
                </a:cubicBezTo>
                <a:lnTo>
                  <a:pt x="2648578" y="282678"/>
                </a:lnTo>
                <a:lnTo>
                  <a:pt x="2648578" y="436364"/>
                </a:lnTo>
                <a:lnTo>
                  <a:pt x="2614860" y="436364"/>
                </a:lnTo>
                <a:close/>
                <a:moveTo>
                  <a:pt x="2303561" y="0"/>
                </a:moveTo>
                <a:lnTo>
                  <a:pt x="2357139" y="0"/>
                </a:lnTo>
                <a:lnTo>
                  <a:pt x="2357139" y="436364"/>
                </a:lnTo>
                <a:lnTo>
                  <a:pt x="2303561" y="436364"/>
                </a:lnTo>
                <a:close/>
                <a:moveTo>
                  <a:pt x="1828800" y="0"/>
                </a:moveTo>
                <a:lnTo>
                  <a:pt x="1882378" y="0"/>
                </a:lnTo>
                <a:lnTo>
                  <a:pt x="1882378" y="61615"/>
                </a:lnTo>
                <a:lnTo>
                  <a:pt x="1828800" y="61615"/>
                </a:lnTo>
                <a:close/>
                <a:moveTo>
                  <a:pt x="361950" y="0"/>
                </a:moveTo>
                <a:lnTo>
                  <a:pt x="415528" y="0"/>
                </a:lnTo>
                <a:lnTo>
                  <a:pt x="415528" y="61615"/>
                </a:lnTo>
                <a:lnTo>
                  <a:pt x="361950" y="61615"/>
                </a:lnTo>
                <a:close/>
                <a:moveTo>
                  <a:pt x="0" y="0"/>
                </a:moveTo>
                <a:lnTo>
                  <a:pt x="294382" y="0"/>
                </a:lnTo>
                <a:lnTo>
                  <a:pt x="294382" y="51495"/>
                </a:lnTo>
                <a:lnTo>
                  <a:pt x="57745" y="51495"/>
                </a:lnTo>
                <a:lnTo>
                  <a:pt x="57745" y="186630"/>
                </a:lnTo>
                <a:lnTo>
                  <a:pt x="262532" y="186630"/>
                </a:lnTo>
                <a:lnTo>
                  <a:pt x="262532" y="238125"/>
                </a:lnTo>
                <a:lnTo>
                  <a:pt x="57745" y="238125"/>
                </a:lnTo>
                <a:lnTo>
                  <a:pt x="57745" y="436364"/>
                </a:lnTo>
                <a:lnTo>
                  <a:pt x="0" y="436364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9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To Outline"/>
          <p:cNvSpPr/>
          <p:nvPr/>
        </p:nvSpPr>
        <p:spPr>
          <a:xfrm>
            <a:off x="3210070" y="3331730"/>
            <a:ext cx="5842208" cy="1202065"/>
          </a:xfrm>
          <a:custGeom>
            <a:avLst/>
            <a:gdLst/>
            <a:ahLst/>
            <a:cxnLst/>
            <a:rect l="l" t="t" r="r" b="b"/>
            <a:pathLst>
              <a:path w="5842208" h="1202065">
                <a:moveTo>
                  <a:pt x="2193381" y="1109064"/>
                </a:moveTo>
                <a:cubicBezTo>
                  <a:pt x="2183965" y="1115573"/>
                  <a:pt x="2177700" y="1121058"/>
                  <a:pt x="2174587" y="1125520"/>
                </a:cubicBezTo>
                <a:cubicBezTo>
                  <a:pt x="2171474" y="1129982"/>
                  <a:pt x="2169917" y="1135885"/>
                  <a:pt x="2169917" y="1143227"/>
                </a:cubicBezTo>
                <a:cubicBezTo>
                  <a:pt x="2169917" y="1159420"/>
                  <a:pt x="2173182" y="1170315"/>
                  <a:pt x="2179711" y="1175912"/>
                </a:cubicBezTo>
                <a:cubicBezTo>
                  <a:pt x="2186240" y="1181508"/>
                  <a:pt x="2200206" y="1184306"/>
                  <a:pt x="2221608" y="1184306"/>
                </a:cubicBezTo>
                <a:cubicBezTo>
                  <a:pt x="2243011" y="1184306"/>
                  <a:pt x="2258047" y="1181294"/>
                  <a:pt x="2266718" y="1175270"/>
                </a:cubicBezTo>
                <a:cubicBezTo>
                  <a:pt x="2275390" y="1169246"/>
                  <a:pt x="2279725" y="1158920"/>
                  <a:pt x="2279725" y="1144292"/>
                </a:cubicBezTo>
                <a:cubicBezTo>
                  <a:pt x="2279725" y="1129665"/>
                  <a:pt x="2276663" y="1120310"/>
                  <a:pt x="2270537" y="1116228"/>
                </a:cubicBezTo>
                <a:cubicBezTo>
                  <a:pt x="2264412" y="1112146"/>
                  <a:pt x="2252247" y="1110104"/>
                  <a:pt x="2234043" y="1110104"/>
                </a:cubicBezTo>
                <a:close/>
                <a:moveTo>
                  <a:pt x="2565164" y="1026437"/>
                </a:moveTo>
                <a:lnTo>
                  <a:pt x="2504712" y="1033006"/>
                </a:lnTo>
                <a:cubicBezTo>
                  <a:pt x="2492476" y="1034295"/>
                  <a:pt x="2483900" y="1037706"/>
                  <a:pt x="2478983" y="1043240"/>
                </a:cubicBezTo>
                <a:cubicBezTo>
                  <a:pt x="2474065" y="1048774"/>
                  <a:pt x="2471607" y="1057381"/>
                  <a:pt x="2471607" y="1069061"/>
                </a:cubicBezTo>
                <a:cubicBezTo>
                  <a:pt x="2471607" y="1080740"/>
                  <a:pt x="2474127" y="1089615"/>
                  <a:pt x="2479169" y="1095685"/>
                </a:cubicBezTo>
                <a:cubicBezTo>
                  <a:pt x="2484212" y="1101755"/>
                  <a:pt x="2491467" y="1104790"/>
                  <a:pt x="2500934" y="1104790"/>
                </a:cubicBezTo>
                <a:cubicBezTo>
                  <a:pt x="2510402" y="1104790"/>
                  <a:pt x="2520640" y="1103611"/>
                  <a:pt x="2531645" y="1101252"/>
                </a:cubicBezTo>
                <a:cubicBezTo>
                  <a:pt x="2542651" y="1098894"/>
                  <a:pt x="2551368" y="1096567"/>
                  <a:pt x="2557796" y="1094273"/>
                </a:cubicBezTo>
                <a:lnTo>
                  <a:pt x="2565164" y="1091641"/>
                </a:lnTo>
                <a:close/>
                <a:moveTo>
                  <a:pt x="4538358" y="954525"/>
                </a:moveTo>
                <a:cubicBezTo>
                  <a:pt x="4502676" y="954525"/>
                  <a:pt x="4484834" y="976379"/>
                  <a:pt x="4484834" y="1020087"/>
                </a:cubicBezTo>
                <a:lnTo>
                  <a:pt x="4587731" y="1020087"/>
                </a:lnTo>
                <a:cubicBezTo>
                  <a:pt x="4587731" y="996960"/>
                  <a:pt x="4583819" y="980250"/>
                  <a:pt x="4575994" y="969960"/>
                </a:cubicBezTo>
                <a:cubicBezTo>
                  <a:pt x="4568169" y="959670"/>
                  <a:pt x="4555624" y="954525"/>
                  <a:pt x="4538358" y="954525"/>
                </a:cubicBezTo>
                <a:close/>
                <a:moveTo>
                  <a:pt x="4061917" y="954525"/>
                </a:moveTo>
                <a:cubicBezTo>
                  <a:pt x="4053584" y="954525"/>
                  <a:pt x="4044522" y="956044"/>
                  <a:pt x="4034731" y="959082"/>
                </a:cubicBezTo>
                <a:cubicBezTo>
                  <a:pt x="4024940" y="962120"/>
                  <a:pt x="4017381" y="965082"/>
                  <a:pt x="4012054" y="967967"/>
                </a:cubicBezTo>
                <a:lnTo>
                  <a:pt x="4005628" y="971453"/>
                </a:lnTo>
                <a:lnTo>
                  <a:pt x="4005628" y="1100578"/>
                </a:lnTo>
                <a:cubicBezTo>
                  <a:pt x="4021069" y="1103386"/>
                  <a:pt x="4035108" y="1104790"/>
                  <a:pt x="4047743" y="1104790"/>
                </a:cubicBezTo>
                <a:cubicBezTo>
                  <a:pt x="4068595" y="1104790"/>
                  <a:pt x="4083304" y="1098988"/>
                  <a:pt x="4091870" y="1087384"/>
                </a:cubicBezTo>
                <a:cubicBezTo>
                  <a:pt x="4100437" y="1075780"/>
                  <a:pt x="4104720" y="1056216"/>
                  <a:pt x="4104720" y="1028694"/>
                </a:cubicBezTo>
                <a:cubicBezTo>
                  <a:pt x="4104720" y="1001172"/>
                  <a:pt x="4101121" y="981930"/>
                  <a:pt x="4093921" y="970968"/>
                </a:cubicBezTo>
                <a:cubicBezTo>
                  <a:pt x="4086723" y="960006"/>
                  <a:pt x="4076055" y="954525"/>
                  <a:pt x="4061917" y="954525"/>
                </a:cubicBezTo>
                <a:close/>
                <a:moveTo>
                  <a:pt x="3872616" y="954525"/>
                </a:moveTo>
                <a:cubicBezTo>
                  <a:pt x="3851647" y="954525"/>
                  <a:pt x="3837431" y="959428"/>
                  <a:pt x="3829970" y="969234"/>
                </a:cubicBezTo>
                <a:cubicBezTo>
                  <a:pt x="3822508" y="979039"/>
                  <a:pt x="3818778" y="998085"/>
                  <a:pt x="3818778" y="1026370"/>
                </a:cubicBezTo>
                <a:cubicBezTo>
                  <a:pt x="3818778" y="1042762"/>
                  <a:pt x="3819336" y="1055363"/>
                  <a:pt x="3820452" y="1064174"/>
                </a:cubicBezTo>
                <a:cubicBezTo>
                  <a:pt x="3821568" y="1072984"/>
                  <a:pt x="3823989" y="1080743"/>
                  <a:pt x="3827715" y="1087450"/>
                </a:cubicBezTo>
                <a:cubicBezTo>
                  <a:pt x="3831441" y="1094157"/>
                  <a:pt x="3836731" y="1098724"/>
                  <a:pt x="3843585" y="1101151"/>
                </a:cubicBezTo>
                <a:cubicBezTo>
                  <a:pt x="3850443" y="1103577"/>
                  <a:pt x="3860119" y="1104790"/>
                  <a:pt x="3872613" y="1104790"/>
                </a:cubicBezTo>
                <a:cubicBezTo>
                  <a:pt x="3885108" y="1104790"/>
                  <a:pt x="3894784" y="1103577"/>
                  <a:pt x="3901641" y="1101151"/>
                </a:cubicBezTo>
                <a:cubicBezTo>
                  <a:pt x="3908499" y="1098724"/>
                  <a:pt x="3913791" y="1094156"/>
                  <a:pt x="3917517" y="1087447"/>
                </a:cubicBezTo>
                <a:cubicBezTo>
                  <a:pt x="3921244" y="1080738"/>
                  <a:pt x="3923674" y="1072908"/>
                  <a:pt x="3924808" y="1063956"/>
                </a:cubicBezTo>
                <a:cubicBezTo>
                  <a:pt x="3925942" y="1055004"/>
                  <a:pt x="3926510" y="1042476"/>
                  <a:pt x="3926510" y="1026370"/>
                </a:cubicBezTo>
                <a:cubicBezTo>
                  <a:pt x="3926510" y="998132"/>
                  <a:pt x="3922770" y="979099"/>
                  <a:pt x="3915290" y="969269"/>
                </a:cubicBezTo>
                <a:cubicBezTo>
                  <a:pt x="3907810" y="959440"/>
                  <a:pt x="3893585" y="954525"/>
                  <a:pt x="3872616" y="954525"/>
                </a:cubicBezTo>
                <a:close/>
                <a:moveTo>
                  <a:pt x="3604908" y="954525"/>
                </a:moveTo>
                <a:cubicBezTo>
                  <a:pt x="3569226" y="954525"/>
                  <a:pt x="3551384" y="976379"/>
                  <a:pt x="3551384" y="1020087"/>
                </a:cubicBezTo>
                <a:lnTo>
                  <a:pt x="3654281" y="1020087"/>
                </a:lnTo>
                <a:cubicBezTo>
                  <a:pt x="3654281" y="996960"/>
                  <a:pt x="3650368" y="980250"/>
                  <a:pt x="3642544" y="969960"/>
                </a:cubicBezTo>
                <a:cubicBezTo>
                  <a:pt x="3634719" y="959670"/>
                  <a:pt x="3622174" y="954525"/>
                  <a:pt x="3604908" y="954525"/>
                </a:cubicBezTo>
                <a:close/>
                <a:moveTo>
                  <a:pt x="3242958" y="954525"/>
                </a:moveTo>
                <a:cubicBezTo>
                  <a:pt x="3207276" y="954525"/>
                  <a:pt x="3189434" y="976379"/>
                  <a:pt x="3189434" y="1020087"/>
                </a:cubicBezTo>
                <a:lnTo>
                  <a:pt x="3292331" y="1020087"/>
                </a:lnTo>
                <a:cubicBezTo>
                  <a:pt x="3292331" y="996960"/>
                  <a:pt x="3288418" y="980250"/>
                  <a:pt x="3280594" y="969960"/>
                </a:cubicBezTo>
                <a:cubicBezTo>
                  <a:pt x="3272769" y="959670"/>
                  <a:pt x="3260224" y="954525"/>
                  <a:pt x="3242958" y="954525"/>
                </a:cubicBezTo>
                <a:close/>
                <a:moveTo>
                  <a:pt x="3055570" y="954525"/>
                </a:moveTo>
                <a:cubicBezTo>
                  <a:pt x="3033554" y="954525"/>
                  <a:pt x="3018611" y="960670"/>
                  <a:pt x="3010740" y="972959"/>
                </a:cubicBezTo>
                <a:cubicBezTo>
                  <a:pt x="3002869" y="985248"/>
                  <a:pt x="2998934" y="1005010"/>
                  <a:pt x="2998934" y="1032246"/>
                </a:cubicBezTo>
                <a:cubicBezTo>
                  <a:pt x="2998934" y="1064588"/>
                  <a:pt x="3003851" y="1085247"/>
                  <a:pt x="3013686" y="1094223"/>
                </a:cubicBezTo>
                <a:cubicBezTo>
                  <a:pt x="3018499" y="1098599"/>
                  <a:pt x="3022907" y="1101454"/>
                  <a:pt x="3026910" y="1102789"/>
                </a:cubicBezTo>
                <a:cubicBezTo>
                  <a:pt x="3030914" y="1104123"/>
                  <a:pt x="3036427" y="1104790"/>
                  <a:pt x="3043450" y="1104790"/>
                </a:cubicBezTo>
                <a:cubicBezTo>
                  <a:pt x="3050472" y="1104790"/>
                  <a:pt x="3058838" y="1103340"/>
                  <a:pt x="3068546" y="1100440"/>
                </a:cubicBezTo>
                <a:cubicBezTo>
                  <a:pt x="3078254" y="1097540"/>
                  <a:pt x="3085807" y="1094627"/>
                  <a:pt x="3091203" y="1091701"/>
                </a:cubicBezTo>
                <a:lnTo>
                  <a:pt x="3097679" y="1088194"/>
                </a:lnTo>
                <a:lnTo>
                  <a:pt x="3097679" y="958215"/>
                </a:lnTo>
                <a:cubicBezTo>
                  <a:pt x="3081691" y="955755"/>
                  <a:pt x="3067655" y="954525"/>
                  <a:pt x="3055570" y="954525"/>
                </a:cubicBezTo>
                <a:close/>
                <a:moveTo>
                  <a:pt x="2034291" y="954525"/>
                </a:moveTo>
                <a:cubicBezTo>
                  <a:pt x="2013322" y="954525"/>
                  <a:pt x="1999106" y="959428"/>
                  <a:pt x="1991645" y="969234"/>
                </a:cubicBezTo>
                <a:cubicBezTo>
                  <a:pt x="1984184" y="979039"/>
                  <a:pt x="1980453" y="998085"/>
                  <a:pt x="1980453" y="1026370"/>
                </a:cubicBezTo>
                <a:cubicBezTo>
                  <a:pt x="1980453" y="1042762"/>
                  <a:pt x="1981011" y="1055363"/>
                  <a:pt x="1982127" y="1064174"/>
                </a:cubicBezTo>
                <a:cubicBezTo>
                  <a:pt x="1983243" y="1072984"/>
                  <a:pt x="1985665" y="1080743"/>
                  <a:pt x="1989390" y="1087450"/>
                </a:cubicBezTo>
                <a:cubicBezTo>
                  <a:pt x="1993116" y="1094157"/>
                  <a:pt x="1998406" y="1098724"/>
                  <a:pt x="2005260" y="1101151"/>
                </a:cubicBezTo>
                <a:cubicBezTo>
                  <a:pt x="2012118" y="1103577"/>
                  <a:pt x="2021794" y="1104790"/>
                  <a:pt x="2034288" y="1104790"/>
                </a:cubicBezTo>
                <a:cubicBezTo>
                  <a:pt x="2046783" y="1104790"/>
                  <a:pt x="2056459" y="1103577"/>
                  <a:pt x="2063317" y="1101151"/>
                </a:cubicBezTo>
                <a:cubicBezTo>
                  <a:pt x="2070174" y="1098724"/>
                  <a:pt x="2075466" y="1094156"/>
                  <a:pt x="2079192" y="1087447"/>
                </a:cubicBezTo>
                <a:cubicBezTo>
                  <a:pt x="2082919" y="1080738"/>
                  <a:pt x="2085349" y="1072908"/>
                  <a:pt x="2086483" y="1063956"/>
                </a:cubicBezTo>
                <a:cubicBezTo>
                  <a:pt x="2087618" y="1055004"/>
                  <a:pt x="2088185" y="1042476"/>
                  <a:pt x="2088185" y="1026370"/>
                </a:cubicBezTo>
                <a:cubicBezTo>
                  <a:pt x="2088185" y="998132"/>
                  <a:pt x="2084445" y="979099"/>
                  <a:pt x="2076965" y="969269"/>
                </a:cubicBezTo>
                <a:cubicBezTo>
                  <a:pt x="2069485" y="959440"/>
                  <a:pt x="2055260" y="954525"/>
                  <a:pt x="2034291" y="954525"/>
                </a:cubicBezTo>
                <a:close/>
                <a:moveTo>
                  <a:pt x="1728292" y="954525"/>
                </a:moveTo>
                <a:cubicBezTo>
                  <a:pt x="1719959" y="954525"/>
                  <a:pt x="1710897" y="956044"/>
                  <a:pt x="1701106" y="959082"/>
                </a:cubicBezTo>
                <a:cubicBezTo>
                  <a:pt x="1691315" y="962120"/>
                  <a:pt x="1683756" y="965082"/>
                  <a:pt x="1678429" y="967967"/>
                </a:cubicBezTo>
                <a:lnTo>
                  <a:pt x="1672004" y="971453"/>
                </a:lnTo>
                <a:lnTo>
                  <a:pt x="1672004" y="1100578"/>
                </a:lnTo>
                <a:cubicBezTo>
                  <a:pt x="1687444" y="1103386"/>
                  <a:pt x="1701482" y="1104790"/>
                  <a:pt x="1714118" y="1104790"/>
                </a:cubicBezTo>
                <a:cubicBezTo>
                  <a:pt x="1734970" y="1104790"/>
                  <a:pt x="1749679" y="1098988"/>
                  <a:pt x="1758245" y="1087384"/>
                </a:cubicBezTo>
                <a:cubicBezTo>
                  <a:pt x="1766812" y="1075780"/>
                  <a:pt x="1771095" y="1056216"/>
                  <a:pt x="1771095" y="1028694"/>
                </a:cubicBezTo>
                <a:cubicBezTo>
                  <a:pt x="1771095" y="1001172"/>
                  <a:pt x="1767496" y="981930"/>
                  <a:pt x="1760298" y="970968"/>
                </a:cubicBezTo>
                <a:cubicBezTo>
                  <a:pt x="1753097" y="960006"/>
                  <a:pt x="1742430" y="954525"/>
                  <a:pt x="1728292" y="954525"/>
                </a:cubicBezTo>
                <a:close/>
                <a:moveTo>
                  <a:pt x="1358016" y="954525"/>
                </a:moveTo>
                <a:cubicBezTo>
                  <a:pt x="1337047" y="954525"/>
                  <a:pt x="1322832" y="959428"/>
                  <a:pt x="1315370" y="969234"/>
                </a:cubicBezTo>
                <a:cubicBezTo>
                  <a:pt x="1307908" y="979039"/>
                  <a:pt x="1304178" y="998085"/>
                  <a:pt x="1304178" y="1026370"/>
                </a:cubicBezTo>
                <a:cubicBezTo>
                  <a:pt x="1304178" y="1042762"/>
                  <a:pt x="1304736" y="1055363"/>
                  <a:pt x="1305852" y="1064174"/>
                </a:cubicBezTo>
                <a:cubicBezTo>
                  <a:pt x="1306968" y="1072984"/>
                  <a:pt x="1309389" y="1080743"/>
                  <a:pt x="1313115" y="1087450"/>
                </a:cubicBezTo>
                <a:cubicBezTo>
                  <a:pt x="1316842" y="1094157"/>
                  <a:pt x="1322131" y="1098724"/>
                  <a:pt x="1328986" y="1101151"/>
                </a:cubicBezTo>
                <a:cubicBezTo>
                  <a:pt x="1335843" y="1103577"/>
                  <a:pt x="1345519" y="1104790"/>
                  <a:pt x="1358013" y="1104790"/>
                </a:cubicBezTo>
                <a:cubicBezTo>
                  <a:pt x="1370508" y="1104790"/>
                  <a:pt x="1380184" y="1103577"/>
                  <a:pt x="1387042" y="1101151"/>
                </a:cubicBezTo>
                <a:cubicBezTo>
                  <a:pt x="1393899" y="1098724"/>
                  <a:pt x="1399191" y="1094156"/>
                  <a:pt x="1402917" y="1087447"/>
                </a:cubicBezTo>
                <a:cubicBezTo>
                  <a:pt x="1406643" y="1080738"/>
                  <a:pt x="1409074" y="1072908"/>
                  <a:pt x="1410209" y="1063956"/>
                </a:cubicBezTo>
                <a:cubicBezTo>
                  <a:pt x="1411342" y="1055004"/>
                  <a:pt x="1411910" y="1042476"/>
                  <a:pt x="1411910" y="1026370"/>
                </a:cubicBezTo>
                <a:cubicBezTo>
                  <a:pt x="1411910" y="998132"/>
                  <a:pt x="1408170" y="979099"/>
                  <a:pt x="1400690" y="969269"/>
                </a:cubicBezTo>
                <a:cubicBezTo>
                  <a:pt x="1393210" y="959440"/>
                  <a:pt x="1378985" y="954525"/>
                  <a:pt x="1358016" y="954525"/>
                </a:cubicBezTo>
                <a:close/>
                <a:moveTo>
                  <a:pt x="2216308" y="954178"/>
                </a:moveTo>
                <a:cubicBezTo>
                  <a:pt x="2199878" y="954178"/>
                  <a:pt x="2188442" y="957347"/>
                  <a:pt x="2181999" y="963686"/>
                </a:cubicBezTo>
                <a:cubicBezTo>
                  <a:pt x="2175556" y="970024"/>
                  <a:pt x="2172335" y="981280"/>
                  <a:pt x="2172335" y="997455"/>
                </a:cubicBezTo>
                <a:cubicBezTo>
                  <a:pt x="2172335" y="1013626"/>
                  <a:pt x="2175556" y="1024726"/>
                  <a:pt x="2181999" y="1030754"/>
                </a:cubicBezTo>
                <a:cubicBezTo>
                  <a:pt x="2188442" y="1036782"/>
                  <a:pt x="2199888" y="1039796"/>
                  <a:pt x="2216338" y="1039796"/>
                </a:cubicBezTo>
                <a:cubicBezTo>
                  <a:pt x="2232789" y="1039796"/>
                  <a:pt x="2244297" y="1036826"/>
                  <a:pt x="2250862" y="1030886"/>
                </a:cubicBezTo>
                <a:cubicBezTo>
                  <a:pt x="2257428" y="1024946"/>
                  <a:pt x="2260711" y="1013812"/>
                  <a:pt x="2260711" y="997483"/>
                </a:cubicBezTo>
                <a:cubicBezTo>
                  <a:pt x="2260711" y="981154"/>
                  <a:pt x="2257418" y="969854"/>
                  <a:pt x="2250832" y="963584"/>
                </a:cubicBezTo>
                <a:cubicBezTo>
                  <a:pt x="2244246" y="957314"/>
                  <a:pt x="2232738" y="954178"/>
                  <a:pt x="2216308" y="954178"/>
                </a:cubicBezTo>
                <a:close/>
                <a:moveTo>
                  <a:pt x="3350760" y="939878"/>
                </a:moveTo>
                <a:lnTo>
                  <a:pt x="3371129" y="939878"/>
                </a:lnTo>
                <a:lnTo>
                  <a:pt x="3419879" y="1101679"/>
                </a:lnTo>
                <a:lnTo>
                  <a:pt x="3429709" y="1101679"/>
                </a:lnTo>
                <a:lnTo>
                  <a:pt x="3479841" y="939878"/>
                </a:lnTo>
                <a:lnTo>
                  <a:pt x="3498867" y="939878"/>
                </a:lnTo>
                <a:lnTo>
                  <a:pt x="3444351" y="1119438"/>
                </a:lnTo>
                <a:lnTo>
                  <a:pt x="3405232" y="1119438"/>
                </a:lnTo>
                <a:close/>
                <a:moveTo>
                  <a:pt x="1128982" y="939878"/>
                </a:moveTo>
                <a:lnTo>
                  <a:pt x="1148128" y="939878"/>
                </a:lnTo>
                <a:lnTo>
                  <a:pt x="1148128" y="1119438"/>
                </a:lnTo>
                <a:lnTo>
                  <a:pt x="1128982" y="1119438"/>
                </a:lnTo>
                <a:close/>
                <a:moveTo>
                  <a:pt x="4732299" y="936766"/>
                </a:moveTo>
                <a:cubicBezTo>
                  <a:pt x="4754742" y="936766"/>
                  <a:pt x="4769900" y="942979"/>
                  <a:pt x="4777773" y="955404"/>
                </a:cubicBezTo>
                <a:cubicBezTo>
                  <a:pt x="4785646" y="967828"/>
                  <a:pt x="4789582" y="991368"/>
                  <a:pt x="4789582" y="1026024"/>
                </a:cubicBezTo>
                <a:lnTo>
                  <a:pt x="4789582" y="1119438"/>
                </a:lnTo>
                <a:lnTo>
                  <a:pt x="4770435" y="1119438"/>
                </a:lnTo>
                <a:lnTo>
                  <a:pt x="4770435" y="1026717"/>
                </a:lnTo>
                <a:cubicBezTo>
                  <a:pt x="4770435" y="996963"/>
                  <a:pt x="4767900" y="977493"/>
                  <a:pt x="4762831" y="968306"/>
                </a:cubicBezTo>
                <a:cubicBezTo>
                  <a:pt x="4757761" y="959119"/>
                  <a:pt x="4746604" y="954525"/>
                  <a:pt x="4729361" y="954525"/>
                </a:cubicBezTo>
                <a:cubicBezTo>
                  <a:pt x="4720506" y="954525"/>
                  <a:pt x="4711197" y="955929"/>
                  <a:pt x="4701431" y="958735"/>
                </a:cubicBezTo>
                <a:cubicBezTo>
                  <a:pt x="4691666" y="961542"/>
                  <a:pt x="4684124" y="964274"/>
                  <a:pt x="4678805" y="966932"/>
                </a:cubicBezTo>
                <a:lnTo>
                  <a:pt x="4672379" y="970412"/>
                </a:lnTo>
                <a:lnTo>
                  <a:pt x="4672379" y="1119438"/>
                </a:lnTo>
                <a:lnTo>
                  <a:pt x="4653232" y="1119438"/>
                </a:lnTo>
                <a:lnTo>
                  <a:pt x="4653232" y="939878"/>
                </a:lnTo>
                <a:lnTo>
                  <a:pt x="4672379" y="939878"/>
                </a:lnTo>
                <a:lnTo>
                  <a:pt x="4672379" y="953352"/>
                </a:lnTo>
                <a:cubicBezTo>
                  <a:pt x="4689882" y="942295"/>
                  <a:pt x="4709855" y="936766"/>
                  <a:pt x="4732299" y="936766"/>
                </a:cubicBezTo>
                <a:close/>
                <a:moveTo>
                  <a:pt x="4538358" y="936766"/>
                </a:moveTo>
                <a:cubicBezTo>
                  <a:pt x="4561391" y="936766"/>
                  <a:pt x="4578684" y="943698"/>
                  <a:pt x="4590239" y="957562"/>
                </a:cubicBezTo>
                <a:cubicBezTo>
                  <a:pt x="4601794" y="971426"/>
                  <a:pt x="4607572" y="993209"/>
                  <a:pt x="4607572" y="1022912"/>
                </a:cubicBezTo>
                <a:lnTo>
                  <a:pt x="4607572" y="1037846"/>
                </a:lnTo>
                <a:lnTo>
                  <a:pt x="4484834" y="1037846"/>
                </a:lnTo>
                <a:cubicBezTo>
                  <a:pt x="4484834" y="1059891"/>
                  <a:pt x="4488491" y="1076560"/>
                  <a:pt x="4495806" y="1087852"/>
                </a:cubicBezTo>
                <a:cubicBezTo>
                  <a:pt x="4503120" y="1099144"/>
                  <a:pt x="4515593" y="1104790"/>
                  <a:pt x="4533224" y="1104790"/>
                </a:cubicBezTo>
                <a:cubicBezTo>
                  <a:pt x="4550854" y="1104790"/>
                  <a:pt x="4568414" y="1104005"/>
                  <a:pt x="4585903" y="1102434"/>
                </a:cubicBezTo>
                <a:lnTo>
                  <a:pt x="4600055" y="1101327"/>
                </a:lnTo>
                <a:lnTo>
                  <a:pt x="4601002" y="1119163"/>
                </a:lnTo>
                <a:cubicBezTo>
                  <a:pt x="4573021" y="1121421"/>
                  <a:pt x="4550508" y="1122550"/>
                  <a:pt x="4533463" y="1122550"/>
                </a:cubicBezTo>
                <a:cubicBezTo>
                  <a:pt x="4507765" y="1122307"/>
                  <a:pt x="4489929" y="1114463"/>
                  <a:pt x="4479955" y="1099017"/>
                </a:cubicBezTo>
                <a:cubicBezTo>
                  <a:pt x="4469980" y="1083571"/>
                  <a:pt x="4464994" y="1060392"/>
                  <a:pt x="4464994" y="1029482"/>
                </a:cubicBezTo>
                <a:cubicBezTo>
                  <a:pt x="4464994" y="967672"/>
                  <a:pt x="4489448" y="936766"/>
                  <a:pt x="4538358" y="936766"/>
                </a:cubicBezTo>
                <a:close/>
                <a:moveTo>
                  <a:pt x="4252071" y="936766"/>
                </a:moveTo>
                <a:cubicBezTo>
                  <a:pt x="4274633" y="936766"/>
                  <a:pt x="4289556" y="942871"/>
                  <a:pt x="4296839" y="955081"/>
                </a:cubicBezTo>
                <a:cubicBezTo>
                  <a:pt x="4303293" y="950673"/>
                  <a:pt x="4312668" y="946518"/>
                  <a:pt x="4324964" y="942617"/>
                </a:cubicBezTo>
                <a:cubicBezTo>
                  <a:pt x="4337261" y="938717"/>
                  <a:pt x="4348688" y="936766"/>
                  <a:pt x="4359246" y="936766"/>
                </a:cubicBezTo>
                <a:cubicBezTo>
                  <a:pt x="4383651" y="936766"/>
                  <a:pt x="4399791" y="942979"/>
                  <a:pt x="4407663" y="955404"/>
                </a:cubicBezTo>
                <a:cubicBezTo>
                  <a:pt x="4415536" y="967828"/>
                  <a:pt x="4419473" y="991368"/>
                  <a:pt x="4419473" y="1026024"/>
                </a:cubicBezTo>
                <a:lnTo>
                  <a:pt x="4419473" y="1119438"/>
                </a:lnTo>
                <a:lnTo>
                  <a:pt x="4400320" y="1119438"/>
                </a:lnTo>
                <a:lnTo>
                  <a:pt x="4400320" y="1026717"/>
                </a:lnTo>
                <a:cubicBezTo>
                  <a:pt x="4400320" y="996963"/>
                  <a:pt x="4397786" y="977493"/>
                  <a:pt x="4392718" y="968306"/>
                </a:cubicBezTo>
                <a:cubicBezTo>
                  <a:pt x="4387650" y="959119"/>
                  <a:pt x="4376493" y="954525"/>
                  <a:pt x="4359246" y="954525"/>
                </a:cubicBezTo>
                <a:cubicBezTo>
                  <a:pt x="4349709" y="954525"/>
                  <a:pt x="4340113" y="955929"/>
                  <a:pt x="4330460" y="958735"/>
                </a:cubicBezTo>
                <a:cubicBezTo>
                  <a:pt x="4320807" y="961542"/>
                  <a:pt x="4313394" y="964402"/>
                  <a:pt x="4308222" y="967317"/>
                </a:cubicBezTo>
                <a:lnTo>
                  <a:pt x="4303304" y="969625"/>
                </a:lnTo>
                <a:cubicBezTo>
                  <a:pt x="4307456" y="979467"/>
                  <a:pt x="4309532" y="998266"/>
                  <a:pt x="4309532" y="1026024"/>
                </a:cubicBezTo>
                <a:lnTo>
                  <a:pt x="4309532" y="1119438"/>
                </a:lnTo>
                <a:lnTo>
                  <a:pt x="4290380" y="1119438"/>
                </a:lnTo>
                <a:lnTo>
                  <a:pt x="4290380" y="1026717"/>
                </a:lnTo>
                <a:cubicBezTo>
                  <a:pt x="4290380" y="996963"/>
                  <a:pt x="4287845" y="977493"/>
                  <a:pt x="4282776" y="968306"/>
                </a:cubicBezTo>
                <a:cubicBezTo>
                  <a:pt x="4277706" y="959119"/>
                  <a:pt x="4266549" y="954525"/>
                  <a:pt x="4249306" y="954525"/>
                </a:cubicBezTo>
                <a:cubicBezTo>
                  <a:pt x="4240507" y="954525"/>
                  <a:pt x="4231492" y="955932"/>
                  <a:pt x="4222263" y="958746"/>
                </a:cubicBezTo>
                <a:cubicBezTo>
                  <a:pt x="4213034" y="961560"/>
                  <a:pt x="4206213" y="964228"/>
                  <a:pt x="4201800" y="966750"/>
                </a:cubicBezTo>
                <a:lnTo>
                  <a:pt x="4196129" y="970258"/>
                </a:lnTo>
                <a:lnTo>
                  <a:pt x="4196129" y="1119438"/>
                </a:lnTo>
                <a:lnTo>
                  <a:pt x="4176982" y="1119438"/>
                </a:lnTo>
                <a:lnTo>
                  <a:pt x="4176982" y="939878"/>
                </a:lnTo>
                <a:lnTo>
                  <a:pt x="4196129" y="939878"/>
                </a:lnTo>
                <a:lnTo>
                  <a:pt x="4196129" y="953352"/>
                </a:lnTo>
                <a:cubicBezTo>
                  <a:pt x="4194678" y="952732"/>
                  <a:pt x="4195730" y="951415"/>
                  <a:pt x="4199284" y="949401"/>
                </a:cubicBezTo>
                <a:cubicBezTo>
                  <a:pt x="4202837" y="947388"/>
                  <a:pt x="4209778" y="944779"/>
                  <a:pt x="4220107" y="941574"/>
                </a:cubicBezTo>
                <a:cubicBezTo>
                  <a:pt x="4230435" y="938369"/>
                  <a:pt x="4241090" y="936766"/>
                  <a:pt x="4252071" y="936766"/>
                </a:cubicBezTo>
                <a:close/>
                <a:moveTo>
                  <a:pt x="4061917" y="936766"/>
                </a:moveTo>
                <a:cubicBezTo>
                  <a:pt x="4083973" y="936766"/>
                  <a:pt x="4099927" y="944188"/>
                  <a:pt x="4109781" y="959033"/>
                </a:cubicBezTo>
                <a:cubicBezTo>
                  <a:pt x="4119634" y="973877"/>
                  <a:pt x="4124561" y="997193"/>
                  <a:pt x="4124561" y="1028981"/>
                </a:cubicBezTo>
                <a:cubicBezTo>
                  <a:pt x="4124561" y="1060769"/>
                  <a:pt x="4118673" y="1084310"/>
                  <a:pt x="4106898" y="1099606"/>
                </a:cubicBezTo>
                <a:cubicBezTo>
                  <a:pt x="4095123" y="1114902"/>
                  <a:pt x="4075405" y="1122550"/>
                  <a:pt x="4047743" y="1122550"/>
                </a:cubicBezTo>
                <a:cubicBezTo>
                  <a:pt x="4031726" y="1122550"/>
                  <a:pt x="4017688" y="1120936"/>
                  <a:pt x="4005628" y="1117709"/>
                </a:cubicBezTo>
                <a:lnTo>
                  <a:pt x="4005628" y="1198954"/>
                </a:lnTo>
                <a:lnTo>
                  <a:pt x="3986482" y="1198954"/>
                </a:lnTo>
                <a:lnTo>
                  <a:pt x="3986482" y="939878"/>
                </a:lnTo>
                <a:lnTo>
                  <a:pt x="4005628" y="939878"/>
                </a:lnTo>
                <a:lnTo>
                  <a:pt x="4005628" y="954046"/>
                </a:lnTo>
                <a:cubicBezTo>
                  <a:pt x="4008855" y="950129"/>
                  <a:pt x="4016647" y="946270"/>
                  <a:pt x="4029001" y="942469"/>
                </a:cubicBezTo>
                <a:cubicBezTo>
                  <a:pt x="4041356" y="938667"/>
                  <a:pt x="4052328" y="936766"/>
                  <a:pt x="4061917" y="936766"/>
                </a:cubicBezTo>
                <a:close/>
                <a:moveTo>
                  <a:pt x="3872616" y="936766"/>
                </a:moveTo>
                <a:cubicBezTo>
                  <a:pt x="3899367" y="936766"/>
                  <a:pt x="3918344" y="943585"/>
                  <a:pt x="3929547" y="957224"/>
                </a:cubicBezTo>
                <a:cubicBezTo>
                  <a:pt x="3940749" y="970862"/>
                  <a:pt x="3946350" y="994852"/>
                  <a:pt x="3946350" y="1029195"/>
                </a:cubicBezTo>
                <a:cubicBezTo>
                  <a:pt x="3946350" y="1063538"/>
                  <a:pt x="3941334" y="1087683"/>
                  <a:pt x="3931303" y="1101630"/>
                </a:cubicBezTo>
                <a:cubicBezTo>
                  <a:pt x="3921272" y="1115576"/>
                  <a:pt x="3901710" y="1122550"/>
                  <a:pt x="3872616" y="1122550"/>
                </a:cubicBezTo>
                <a:cubicBezTo>
                  <a:pt x="3843523" y="1122550"/>
                  <a:pt x="3823970" y="1115589"/>
                  <a:pt x="3813957" y="1101668"/>
                </a:cubicBezTo>
                <a:cubicBezTo>
                  <a:pt x="3803944" y="1087747"/>
                  <a:pt x="3798937" y="1063592"/>
                  <a:pt x="3798937" y="1029201"/>
                </a:cubicBezTo>
                <a:cubicBezTo>
                  <a:pt x="3798937" y="994810"/>
                  <a:pt x="3804529" y="970807"/>
                  <a:pt x="3815711" y="957191"/>
                </a:cubicBezTo>
                <a:cubicBezTo>
                  <a:pt x="3826896" y="943574"/>
                  <a:pt x="3845865" y="936766"/>
                  <a:pt x="3872616" y="936766"/>
                </a:cubicBezTo>
                <a:close/>
                <a:moveTo>
                  <a:pt x="3604908" y="936766"/>
                </a:moveTo>
                <a:cubicBezTo>
                  <a:pt x="3627941" y="936766"/>
                  <a:pt x="3645234" y="943698"/>
                  <a:pt x="3656789" y="957562"/>
                </a:cubicBezTo>
                <a:cubicBezTo>
                  <a:pt x="3668344" y="971426"/>
                  <a:pt x="3674122" y="993209"/>
                  <a:pt x="3674122" y="1022912"/>
                </a:cubicBezTo>
                <a:lnTo>
                  <a:pt x="3674122" y="1037846"/>
                </a:lnTo>
                <a:lnTo>
                  <a:pt x="3551384" y="1037846"/>
                </a:lnTo>
                <a:cubicBezTo>
                  <a:pt x="3551384" y="1059891"/>
                  <a:pt x="3555041" y="1076560"/>
                  <a:pt x="3562356" y="1087852"/>
                </a:cubicBezTo>
                <a:cubicBezTo>
                  <a:pt x="3569670" y="1099144"/>
                  <a:pt x="3582143" y="1104790"/>
                  <a:pt x="3599774" y="1104790"/>
                </a:cubicBezTo>
                <a:cubicBezTo>
                  <a:pt x="3617404" y="1104790"/>
                  <a:pt x="3634963" y="1104005"/>
                  <a:pt x="3652453" y="1102434"/>
                </a:cubicBezTo>
                <a:lnTo>
                  <a:pt x="3666605" y="1101327"/>
                </a:lnTo>
                <a:lnTo>
                  <a:pt x="3667552" y="1119163"/>
                </a:lnTo>
                <a:cubicBezTo>
                  <a:pt x="3639571" y="1121421"/>
                  <a:pt x="3617058" y="1122550"/>
                  <a:pt x="3600013" y="1122550"/>
                </a:cubicBezTo>
                <a:cubicBezTo>
                  <a:pt x="3574315" y="1122307"/>
                  <a:pt x="3556479" y="1114463"/>
                  <a:pt x="3546505" y="1099017"/>
                </a:cubicBezTo>
                <a:cubicBezTo>
                  <a:pt x="3536530" y="1083571"/>
                  <a:pt x="3531544" y="1060392"/>
                  <a:pt x="3531544" y="1029482"/>
                </a:cubicBezTo>
                <a:cubicBezTo>
                  <a:pt x="3531544" y="967672"/>
                  <a:pt x="3555998" y="936766"/>
                  <a:pt x="3604908" y="936766"/>
                </a:cubicBezTo>
                <a:close/>
                <a:moveTo>
                  <a:pt x="3242958" y="936766"/>
                </a:moveTo>
                <a:cubicBezTo>
                  <a:pt x="3265991" y="936766"/>
                  <a:pt x="3283284" y="943698"/>
                  <a:pt x="3294839" y="957562"/>
                </a:cubicBezTo>
                <a:cubicBezTo>
                  <a:pt x="3306394" y="971426"/>
                  <a:pt x="3312172" y="993209"/>
                  <a:pt x="3312172" y="1022912"/>
                </a:cubicBezTo>
                <a:lnTo>
                  <a:pt x="3312172" y="1037846"/>
                </a:lnTo>
                <a:lnTo>
                  <a:pt x="3189434" y="1037846"/>
                </a:lnTo>
                <a:cubicBezTo>
                  <a:pt x="3189434" y="1059891"/>
                  <a:pt x="3193091" y="1076560"/>
                  <a:pt x="3200406" y="1087852"/>
                </a:cubicBezTo>
                <a:cubicBezTo>
                  <a:pt x="3207720" y="1099144"/>
                  <a:pt x="3220193" y="1104790"/>
                  <a:pt x="3237824" y="1104790"/>
                </a:cubicBezTo>
                <a:cubicBezTo>
                  <a:pt x="3255454" y="1104790"/>
                  <a:pt x="3273013" y="1104005"/>
                  <a:pt x="3290502" y="1102434"/>
                </a:cubicBezTo>
                <a:lnTo>
                  <a:pt x="3304655" y="1101327"/>
                </a:lnTo>
                <a:lnTo>
                  <a:pt x="3305602" y="1119163"/>
                </a:lnTo>
                <a:cubicBezTo>
                  <a:pt x="3277621" y="1121421"/>
                  <a:pt x="3255108" y="1122550"/>
                  <a:pt x="3238063" y="1122550"/>
                </a:cubicBezTo>
                <a:cubicBezTo>
                  <a:pt x="3212365" y="1122307"/>
                  <a:pt x="3194529" y="1114463"/>
                  <a:pt x="3184555" y="1099017"/>
                </a:cubicBezTo>
                <a:cubicBezTo>
                  <a:pt x="3174580" y="1083571"/>
                  <a:pt x="3169594" y="1060392"/>
                  <a:pt x="3169594" y="1029482"/>
                </a:cubicBezTo>
                <a:cubicBezTo>
                  <a:pt x="3169594" y="967672"/>
                  <a:pt x="3194048" y="936766"/>
                  <a:pt x="3242958" y="936766"/>
                </a:cubicBezTo>
                <a:close/>
                <a:moveTo>
                  <a:pt x="2718545" y="936766"/>
                </a:moveTo>
                <a:cubicBezTo>
                  <a:pt x="2741108" y="936766"/>
                  <a:pt x="2756031" y="942871"/>
                  <a:pt x="2763314" y="955081"/>
                </a:cubicBezTo>
                <a:cubicBezTo>
                  <a:pt x="2769768" y="950673"/>
                  <a:pt x="2779143" y="946518"/>
                  <a:pt x="2791439" y="942617"/>
                </a:cubicBezTo>
                <a:cubicBezTo>
                  <a:pt x="2803736" y="938717"/>
                  <a:pt x="2815163" y="936766"/>
                  <a:pt x="2825721" y="936766"/>
                </a:cubicBezTo>
                <a:cubicBezTo>
                  <a:pt x="2850126" y="936766"/>
                  <a:pt x="2866266" y="942979"/>
                  <a:pt x="2874138" y="955404"/>
                </a:cubicBezTo>
                <a:cubicBezTo>
                  <a:pt x="2882011" y="967828"/>
                  <a:pt x="2885947" y="991368"/>
                  <a:pt x="2885947" y="1026024"/>
                </a:cubicBezTo>
                <a:lnTo>
                  <a:pt x="2885947" y="1119438"/>
                </a:lnTo>
                <a:lnTo>
                  <a:pt x="2866796" y="1119438"/>
                </a:lnTo>
                <a:lnTo>
                  <a:pt x="2866796" y="1026717"/>
                </a:lnTo>
                <a:cubicBezTo>
                  <a:pt x="2866796" y="996963"/>
                  <a:pt x="2864261" y="977493"/>
                  <a:pt x="2859193" y="968306"/>
                </a:cubicBezTo>
                <a:cubicBezTo>
                  <a:pt x="2854125" y="959119"/>
                  <a:pt x="2842968" y="954525"/>
                  <a:pt x="2825721" y="954525"/>
                </a:cubicBezTo>
                <a:cubicBezTo>
                  <a:pt x="2816183" y="954525"/>
                  <a:pt x="2806588" y="955929"/>
                  <a:pt x="2796935" y="958735"/>
                </a:cubicBezTo>
                <a:cubicBezTo>
                  <a:pt x="2787282" y="961542"/>
                  <a:pt x="2779869" y="964402"/>
                  <a:pt x="2774696" y="967317"/>
                </a:cubicBezTo>
                <a:lnTo>
                  <a:pt x="2769779" y="969625"/>
                </a:lnTo>
                <a:cubicBezTo>
                  <a:pt x="2773931" y="979467"/>
                  <a:pt x="2776007" y="998266"/>
                  <a:pt x="2776007" y="1026024"/>
                </a:cubicBezTo>
                <a:lnTo>
                  <a:pt x="2776007" y="1119438"/>
                </a:lnTo>
                <a:lnTo>
                  <a:pt x="2756855" y="1119438"/>
                </a:lnTo>
                <a:lnTo>
                  <a:pt x="2756855" y="1026717"/>
                </a:lnTo>
                <a:cubicBezTo>
                  <a:pt x="2756855" y="996963"/>
                  <a:pt x="2754320" y="977493"/>
                  <a:pt x="2749251" y="968306"/>
                </a:cubicBezTo>
                <a:cubicBezTo>
                  <a:pt x="2744181" y="959119"/>
                  <a:pt x="2733025" y="954525"/>
                  <a:pt x="2715781" y="954525"/>
                </a:cubicBezTo>
                <a:cubicBezTo>
                  <a:pt x="2706982" y="954525"/>
                  <a:pt x="2697968" y="955932"/>
                  <a:pt x="2688738" y="958746"/>
                </a:cubicBezTo>
                <a:cubicBezTo>
                  <a:pt x="2679509" y="961560"/>
                  <a:pt x="2672688" y="964228"/>
                  <a:pt x="2668275" y="966750"/>
                </a:cubicBezTo>
                <a:lnTo>
                  <a:pt x="2662604" y="970258"/>
                </a:lnTo>
                <a:lnTo>
                  <a:pt x="2662604" y="1119438"/>
                </a:lnTo>
                <a:lnTo>
                  <a:pt x="2643457" y="1119438"/>
                </a:lnTo>
                <a:lnTo>
                  <a:pt x="2643457" y="939878"/>
                </a:lnTo>
                <a:lnTo>
                  <a:pt x="2662604" y="939878"/>
                </a:lnTo>
                <a:lnTo>
                  <a:pt x="2662604" y="953352"/>
                </a:lnTo>
                <a:cubicBezTo>
                  <a:pt x="2661154" y="952732"/>
                  <a:pt x="2662205" y="951415"/>
                  <a:pt x="2665759" y="949401"/>
                </a:cubicBezTo>
                <a:cubicBezTo>
                  <a:pt x="2669312" y="947388"/>
                  <a:pt x="2676253" y="944779"/>
                  <a:pt x="2686582" y="941574"/>
                </a:cubicBezTo>
                <a:cubicBezTo>
                  <a:pt x="2696910" y="938369"/>
                  <a:pt x="2707565" y="936766"/>
                  <a:pt x="2718545" y="936766"/>
                </a:cubicBezTo>
                <a:close/>
                <a:moveTo>
                  <a:pt x="2530312" y="936766"/>
                </a:moveTo>
                <a:cubicBezTo>
                  <a:pt x="2566311" y="936766"/>
                  <a:pt x="2584311" y="955801"/>
                  <a:pt x="2584311" y="993870"/>
                </a:cubicBezTo>
                <a:lnTo>
                  <a:pt x="2584311" y="1093590"/>
                </a:lnTo>
                <a:cubicBezTo>
                  <a:pt x="2585008" y="1099871"/>
                  <a:pt x="2593651" y="1103717"/>
                  <a:pt x="2610241" y="1105126"/>
                </a:cubicBezTo>
                <a:lnTo>
                  <a:pt x="2609283" y="1122203"/>
                </a:lnTo>
                <a:cubicBezTo>
                  <a:pt x="2589023" y="1122203"/>
                  <a:pt x="2575632" y="1117362"/>
                  <a:pt x="2569112" y="1107682"/>
                </a:cubicBezTo>
                <a:cubicBezTo>
                  <a:pt x="2546917" y="1117593"/>
                  <a:pt x="2524072" y="1122550"/>
                  <a:pt x="2500576" y="1122550"/>
                </a:cubicBezTo>
                <a:cubicBezTo>
                  <a:pt x="2485247" y="1122550"/>
                  <a:pt x="2473279" y="1117934"/>
                  <a:pt x="2464673" y="1108703"/>
                </a:cubicBezTo>
                <a:cubicBezTo>
                  <a:pt x="2456069" y="1099472"/>
                  <a:pt x="2451766" y="1086532"/>
                  <a:pt x="2451766" y="1069884"/>
                </a:cubicBezTo>
                <a:cubicBezTo>
                  <a:pt x="2451766" y="1053235"/>
                  <a:pt x="2455844" y="1040460"/>
                  <a:pt x="2464001" y="1031558"/>
                </a:cubicBezTo>
                <a:cubicBezTo>
                  <a:pt x="2472159" y="1022655"/>
                  <a:pt x="2485030" y="1017351"/>
                  <a:pt x="2502614" y="1015644"/>
                </a:cubicBezTo>
                <a:lnTo>
                  <a:pt x="2565164" y="1009058"/>
                </a:lnTo>
                <a:lnTo>
                  <a:pt x="2565164" y="993870"/>
                </a:lnTo>
                <a:cubicBezTo>
                  <a:pt x="2565164" y="980115"/>
                  <a:pt x="2562316" y="970234"/>
                  <a:pt x="2556621" y="964228"/>
                </a:cubicBezTo>
                <a:cubicBezTo>
                  <a:pt x="2550925" y="958222"/>
                  <a:pt x="2542156" y="955219"/>
                  <a:pt x="2530312" y="955219"/>
                </a:cubicBezTo>
                <a:cubicBezTo>
                  <a:pt x="2517467" y="955219"/>
                  <a:pt x="2499405" y="956717"/>
                  <a:pt x="2476127" y="959713"/>
                </a:cubicBezTo>
                <a:lnTo>
                  <a:pt x="2461782" y="961095"/>
                </a:lnTo>
                <a:lnTo>
                  <a:pt x="2460405" y="943551"/>
                </a:lnTo>
                <a:cubicBezTo>
                  <a:pt x="2488365" y="939028"/>
                  <a:pt x="2511667" y="936766"/>
                  <a:pt x="2530312" y="936766"/>
                </a:cubicBezTo>
                <a:close/>
                <a:moveTo>
                  <a:pt x="2034291" y="936766"/>
                </a:moveTo>
                <a:cubicBezTo>
                  <a:pt x="2061043" y="936766"/>
                  <a:pt x="2080019" y="943585"/>
                  <a:pt x="2091222" y="957224"/>
                </a:cubicBezTo>
                <a:cubicBezTo>
                  <a:pt x="2102424" y="970862"/>
                  <a:pt x="2108025" y="994852"/>
                  <a:pt x="2108025" y="1029195"/>
                </a:cubicBezTo>
                <a:cubicBezTo>
                  <a:pt x="2108025" y="1063538"/>
                  <a:pt x="2103009" y="1087683"/>
                  <a:pt x="2092978" y="1101630"/>
                </a:cubicBezTo>
                <a:cubicBezTo>
                  <a:pt x="2082948" y="1115576"/>
                  <a:pt x="2063384" y="1122550"/>
                  <a:pt x="2034291" y="1122550"/>
                </a:cubicBezTo>
                <a:cubicBezTo>
                  <a:pt x="2005198" y="1122550"/>
                  <a:pt x="1985644" y="1115589"/>
                  <a:pt x="1975632" y="1101668"/>
                </a:cubicBezTo>
                <a:cubicBezTo>
                  <a:pt x="1965619" y="1087747"/>
                  <a:pt x="1960612" y="1063592"/>
                  <a:pt x="1960612" y="1029201"/>
                </a:cubicBezTo>
                <a:cubicBezTo>
                  <a:pt x="1960612" y="994810"/>
                  <a:pt x="1966203" y="970807"/>
                  <a:pt x="1977386" y="957191"/>
                </a:cubicBezTo>
                <a:cubicBezTo>
                  <a:pt x="1988571" y="943574"/>
                  <a:pt x="2007540" y="936766"/>
                  <a:pt x="2034291" y="936766"/>
                </a:cubicBezTo>
                <a:close/>
                <a:moveTo>
                  <a:pt x="1728292" y="936766"/>
                </a:moveTo>
                <a:cubicBezTo>
                  <a:pt x="1750348" y="936766"/>
                  <a:pt x="1766302" y="944188"/>
                  <a:pt x="1776156" y="959033"/>
                </a:cubicBezTo>
                <a:cubicBezTo>
                  <a:pt x="1786009" y="973877"/>
                  <a:pt x="1790936" y="997193"/>
                  <a:pt x="1790936" y="1028981"/>
                </a:cubicBezTo>
                <a:cubicBezTo>
                  <a:pt x="1790936" y="1060769"/>
                  <a:pt x="1785048" y="1084310"/>
                  <a:pt x="1773273" y="1099606"/>
                </a:cubicBezTo>
                <a:cubicBezTo>
                  <a:pt x="1761498" y="1114902"/>
                  <a:pt x="1741780" y="1122550"/>
                  <a:pt x="1714118" y="1122550"/>
                </a:cubicBezTo>
                <a:cubicBezTo>
                  <a:pt x="1698101" y="1122550"/>
                  <a:pt x="1684063" y="1120936"/>
                  <a:pt x="1672004" y="1117709"/>
                </a:cubicBezTo>
                <a:lnTo>
                  <a:pt x="1672004" y="1198954"/>
                </a:lnTo>
                <a:lnTo>
                  <a:pt x="1652857" y="1198954"/>
                </a:lnTo>
                <a:lnTo>
                  <a:pt x="1652857" y="939878"/>
                </a:lnTo>
                <a:lnTo>
                  <a:pt x="1672004" y="939878"/>
                </a:lnTo>
                <a:lnTo>
                  <a:pt x="1672004" y="954046"/>
                </a:lnTo>
                <a:cubicBezTo>
                  <a:pt x="1675230" y="950129"/>
                  <a:pt x="1683021" y="946270"/>
                  <a:pt x="1695377" y="942469"/>
                </a:cubicBezTo>
                <a:cubicBezTo>
                  <a:pt x="1707731" y="938667"/>
                  <a:pt x="1718703" y="936766"/>
                  <a:pt x="1728292" y="936766"/>
                </a:cubicBezTo>
                <a:close/>
                <a:moveTo>
                  <a:pt x="1358016" y="936766"/>
                </a:moveTo>
                <a:cubicBezTo>
                  <a:pt x="1384767" y="936766"/>
                  <a:pt x="1403744" y="943585"/>
                  <a:pt x="1414947" y="957224"/>
                </a:cubicBezTo>
                <a:cubicBezTo>
                  <a:pt x="1426149" y="970862"/>
                  <a:pt x="1431750" y="994852"/>
                  <a:pt x="1431750" y="1029195"/>
                </a:cubicBezTo>
                <a:cubicBezTo>
                  <a:pt x="1431750" y="1063538"/>
                  <a:pt x="1426734" y="1087683"/>
                  <a:pt x="1416703" y="1101630"/>
                </a:cubicBezTo>
                <a:cubicBezTo>
                  <a:pt x="1406672" y="1115576"/>
                  <a:pt x="1387110" y="1122550"/>
                  <a:pt x="1358016" y="1122550"/>
                </a:cubicBezTo>
                <a:cubicBezTo>
                  <a:pt x="1328923" y="1122550"/>
                  <a:pt x="1309370" y="1115589"/>
                  <a:pt x="1299357" y="1101668"/>
                </a:cubicBezTo>
                <a:cubicBezTo>
                  <a:pt x="1289344" y="1087747"/>
                  <a:pt x="1284337" y="1063592"/>
                  <a:pt x="1284337" y="1029201"/>
                </a:cubicBezTo>
                <a:cubicBezTo>
                  <a:pt x="1284337" y="994810"/>
                  <a:pt x="1289928" y="970807"/>
                  <a:pt x="1301111" y="957191"/>
                </a:cubicBezTo>
                <a:cubicBezTo>
                  <a:pt x="1312296" y="943574"/>
                  <a:pt x="1331265" y="936766"/>
                  <a:pt x="1358016" y="936766"/>
                </a:cubicBezTo>
                <a:close/>
                <a:moveTo>
                  <a:pt x="2215485" y="936419"/>
                </a:moveTo>
                <a:cubicBezTo>
                  <a:pt x="2227757" y="936419"/>
                  <a:pt x="2238850" y="937659"/>
                  <a:pt x="2248761" y="940136"/>
                </a:cubicBezTo>
                <a:lnTo>
                  <a:pt x="2252561" y="940951"/>
                </a:lnTo>
                <a:lnTo>
                  <a:pt x="2304059" y="939525"/>
                </a:lnTo>
                <a:lnTo>
                  <a:pt x="2304059" y="958672"/>
                </a:lnTo>
                <a:lnTo>
                  <a:pt x="2266718" y="958672"/>
                </a:lnTo>
                <a:cubicBezTo>
                  <a:pt x="2275941" y="964043"/>
                  <a:pt x="2280551" y="977284"/>
                  <a:pt x="2280551" y="998397"/>
                </a:cubicBezTo>
                <a:cubicBezTo>
                  <a:pt x="2280551" y="1019509"/>
                  <a:pt x="2275165" y="1034647"/>
                  <a:pt x="2264392" y="1043810"/>
                </a:cubicBezTo>
                <a:cubicBezTo>
                  <a:pt x="2253620" y="1052973"/>
                  <a:pt x="2236857" y="1057555"/>
                  <a:pt x="2214102" y="1057555"/>
                </a:cubicBezTo>
                <a:cubicBezTo>
                  <a:pt x="2206783" y="1057555"/>
                  <a:pt x="2201285" y="1057094"/>
                  <a:pt x="2197610" y="1056172"/>
                </a:cubicBezTo>
                <a:cubicBezTo>
                  <a:pt x="2193209" y="1067388"/>
                  <a:pt x="2191008" y="1074566"/>
                  <a:pt x="2191008" y="1077709"/>
                </a:cubicBezTo>
                <a:cubicBezTo>
                  <a:pt x="2191008" y="1080851"/>
                  <a:pt x="2191199" y="1083180"/>
                  <a:pt x="2191578" y="1084694"/>
                </a:cubicBezTo>
                <a:cubicBezTo>
                  <a:pt x="2191958" y="1086208"/>
                  <a:pt x="2192601" y="1087496"/>
                  <a:pt x="2193508" y="1088557"/>
                </a:cubicBezTo>
                <a:cubicBezTo>
                  <a:pt x="2194415" y="1089618"/>
                  <a:pt x="2196562" y="1090348"/>
                  <a:pt x="2199952" y="1090749"/>
                </a:cubicBezTo>
                <a:cubicBezTo>
                  <a:pt x="2206548" y="1091813"/>
                  <a:pt x="2219908" y="1092346"/>
                  <a:pt x="2240031" y="1092346"/>
                </a:cubicBezTo>
                <a:cubicBezTo>
                  <a:pt x="2260154" y="1092346"/>
                  <a:pt x="2275107" y="1095795"/>
                  <a:pt x="2284891" y="1102693"/>
                </a:cubicBezTo>
                <a:cubicBezTo>
                  <a:pt x="2294674" y="1109590"/>
                  <a:pt x="2299566" y="1123383"/>
                  <a:pt x="2299566" y="1144069"/>
                </a:cubicBezTo>
                <a:cubicBezTo>
                  <a:pt x="2299566" y="1164752"/>
                  <a:pt x="2293346" y="1179589"/>
                  <a:pt x="2280904" y="1188580"/>
                </a:cubicBezTo>
                <a:cubicBezTo>
                  <a:pt x="2268463" y="1197570"/>
                  <a:pt x="2248392" y="1202065"/>
                  <a:pt x="2220695" y="1202065"/>
                </a:cubicBezTo>
                <a:cubicBezTo>
                  <a:pt x="2192996" y="1202065"/>
                  <a:pt x="2174358" y="1197900"/>
                  <a:pt x="2164783" y="1189568"/>
                </a:cubicBezTo>
                <a:cubicBezTo>
                  <a:pt x="2155207" y="1181236"/>
                  <a:pt x="2150419" y="1165905"/>
                  <a:pt x="2150419" y="1143574"/>
                </a:cubicBezTo>
                <a:cubicBezTo>
                  <a:pt x="2150419" y="1129572"/>
                  <a:pt x="2155165" y="1118324"/>
                  <a:pt x="2164658" y="1109829"/>
                </a:cubicBezTo>
                <a:cubicBezTo>
                  <a:pt x="2167904" y="1106815"/>
                  <a:pt x="2172953" y="1103427"/>
                  <a:pt x="2179808" y="1099664"/>
                </a:cubicBezTo>
                <a:cubicBezTo>
                  <a:pt x="2174737" y="1097509"/>
                  <a:pt x="2172203" y="1089902"/>
                  <a:pt x="2172203" y="1076844"/>
                </a:cubicBezTo>
                <a:cubicBezTo>
                  <a:pt x="2172203" y="1073184"/>
                  <a:pt x="2174926" y="1065669"/>
                  <a:pt x="2180374" y="1054300"/>
                </a:cubicBezTo>
                <a:lnTo>
                  <a:pt x="2182572" y="1052053"/>
                </a:lnTo>
                <a:cubicBezTo>
                  <a:pt x="2162752" y="1045864"/>
                  <a:pt x="2152841" y="1027622"/>
                  <a:pt x="2152841" y="997328"/>
                </a:cubicBezTo>
                <a:cubicBezTo>
                  <a:pt x="2152841" y="956722"/>
                  <a:pt x="2173722" y="936419"/>
                  <a:pt x="2215485" y="936419"/>
                </a:cubicBezTo>
                <a:close/>
                <a:moveTo>
                  <a:pt x="2435787" y="936067"/>
                </a:moveTo>
                <a:lnTo>
                  <a:pt x="2435787" y="954922"/>
                </a:lnTo>
                <a:cubicBezTo>
                  <a:pt x="2423926" y="957345"/>
                  <a:pt x="2412453" y="960907"/>
                  <a:pt x="2401371" y="965610"/>
                </a:cubicBezTo>
                <a:cubicBezTo>
                  <a:pt x="2390287" y="970313"/>
                  <a:pt x="2382070" y="974349"/>
                  <a:pt x="2376717" y="977719"/>
                </a:cubicBezTo>
                <a:lnTo>
                  <a:pt x="2367328" y="983419"/>
                </a:lnTo>
                <a:lnTo>
                  <a:pt x="2367328" y="1119438"/>
                </a:lnTo>
                <a:lnTo>
                  <a:pt x="2348182" y="1119438"/>
                </a:lnTo>
                <a:lnTo>
                  <a:pt x="2348182" y="939878"/>
                </a:lnTo>
                <a:lnTo>
                  <a:pt x="2367328" y="939878"/>
                </a:lnTo>
                <a:lnTo>
                  <a:pt x="2367328" y="966491"/>
                </a:lnTo>
                <a:cubicBezTo>
                  <a:pt x="2370654" y="961506"/>
                  <a:pt x="2379266" y="955803"/>
                  <a:pt x="2393163" y="949382"/>
                </a:cubicBezTo>
                <a:cubicBezTo>
                  <a:pt x="2407059" y="942961"/>
                  <a:pt x="2421268" y="938523"/>
                  <a:pt x="2435787" y="936067"/>
                </a:cubicBezTo>
                <a:close/>
                <a:moveTo>
                  <a:pt x="1930962" y="936067"/>
                </a:moveTo>
                <a:lnTo>
                  <a:pt x="1930962" y="954922"/>
                </a:lnTo>
                <a:cubicBezTo>
                  <a:pt x="1919101" y="957345"/>
                  <a:pt x="1907628" y="960907"/>
                  <a:pt x="1896546" y="965610"/>
                </a:cubicBezTo>
                <a:cubicBezTo>
                  <a:pt x="1885462" y="970313"/>
                  <a:pt x="1877245" y="974349"/>
                  <a:pt x="1871892" y="977719"/>
                </a:cubicBezTo>
                <a:lnTo>
                  <a:pt x="1862504" y="983419"/>
                </a:lnTo>
                <a:lnTo>
                  <a:pt x="1862504" y="1119438"/>
                </a:lnTo>
                <a:lnTo>
                  <a:pt x="1843357" y="1119438"/>
                </a:lnTo>
                <a:lnTo>
                  <a:pt x="1843357" y="939878"/>
                </a:lnTo>
                <a:lnTo>
                  <a:pt x="1862504" y="939878"/>
                </a:lnTo>
                <a:lnTo>
                  <a:pt x="1862504" y="966491"/>
                </a:lnTo>
                <a:cubicBezTo>
                  <a:pt x="1865830" y="961506"/>
                  <a:pt x="1874441" y="955803"/>
                  <a:pt x="1888337" y="949382"/>
                </a:cubicBezTo>
                <a:cubicBezTo>
                  <a:pt x="1902235" y="942961"/>
                  <a:pt x="1916443" y="938523"/>
                  <a:pt x="1930962" y="936067"/>
                </a:cubicBezTo>
                <a:close/>
                <a:moveTo>
                  <a:pt x="933894" y="889184"/>
                </a:moveTo>
                <a:lnTo>
                  <a:pt x="933894" y="1012136"/>
                </a:lnTo>
                <a:lnTo>
                  <a:pt x="1006086" y="1012136"/>
                </a:lnTo>
                <a:cubicBezTo>
                  <a:pt x="1042690" y="1012136"/>
                  <a:pt x="1060992" y="990836"/>
                  <a:pt x="1060992" y="948237"/>
                </a:cubicBezTo>
                <a:cubicBezTo>
                  <a:pt x="1060992" y="927958"/>
                  <a:pt x="1056703" y="913046"/>
                  <a:pt x="1048123" y="903501"/>
                </a:cubicBezTo>
                <a:cubicBezTo>
                  <a:pt x="1039545" y="893956"/>
                  <a:pt x="1025532" y="889184"/>
                  <a:pt x="1006086" y="889184"/>
                </a:cubicBezTo>
                <a:close/>
                <a:moveTo>
                  <a:pt x="4844234" y="883523"/>
                </a:moveTo>
                <a:lnTo>
                  <a:pt x="4863381" y="883523"/>
                </a:lnTo>
                <a:lnTo>
                  <a:pt x="4863381" y="939878"/>
                </a:lnTo>
                <a:lnTo>
                  <a:pt x="4926305" y="939878"/>
                </a:lnTo>
                <a:lnTo>
                  <a:pt x="4926305" y="957637"/>
                </a:lnTo>
                <a:lnTo>
                  <a:pt x="4863381" y="957637"/>
                </a:lnTo>
                <a:lnTo>
                  <a:pt x="4863381" y="1044691"/>
                </a:lnTo>
                <a:cubicBezTo>
                  <a:pt x="4863381" y="1070844"/>
                  <a:pt x="4865072" y="1087457"/>
                  <a:pt x="4868455" y="1094529"/>
                </a:cubicBezTo>
                <a:cubicBezTo>
                  <a:pt x="4871839" y="1101601"/>
                  <a:pt x="4879666" y="1105137"/>
                  <a:pt x="4891938" y="1105137"/>
                </a:cubicBezTo>
                <a:lnTo>
                  <a:pt x="4928717" y="1102015"/>
                </a:lnTo>
                <a:lnTo>
                  <a:pt x="4930105" y="1119719"/>
                </a:lnTo>
                <a:cubicBezTo>
                  <a:pt x="4912788" y="1121837"/>
                  <a:pt x="4899975" y="1122896"/>
                  <a:pt x="4891663" y="1122896"/>
                </a:cubicBezTo>
                <a:cubicBezTo>
                  <a:pt x="4874134" y="1122896"/>
                  <a:pt x="4861847" y="1118305"/>
                  <a:pt x="4854801" y="1109121"/>
                </a:cubicBezTo>
                <a:cubicBezTo>
                  <a:pt x="4847757" y="1099938"/>
                  <a:pt x="4844234" y="1082841"/>
                  <a:pt x="4844234" y="1057830"/>
                </a:cubicBezTo>
                <a:lnTo>
                  <a:pt x="4844234" y="957637"/>
                </a:lnTo>
                <a:lnTo>
                  <a:pt x="4816922" y="957637"/>
                </a:lnTo>
                <a:lnTo>
                  <a:pt x="4816922" y="939878"/>
                </a:lnTo>
                <a:lnTo>
                  <a:pt x="4844234" y="939878"/>
                </a:lnTo>
                <a:close/>
                <a:moveTo>
                  <a:pt x="1491434" y="883523"/>
                </a:moveTo>
                <a:lnTo>
                  <a:pt x="1510581" y="883523"/>
                </a:lnTo>
                <a:lnTo>
                  <a:pt x="1510581" y="939878"/>
                </a:lnTo>
                <a:lnTo>
                  <a:pt x="1573505" y="939878"/>
                </a:lnTo>
                <a:lnTo>
                  <a:pt x="1573505" y="957637"/>
                </a:lnTo>
                <a:lnTo>
                  <a:pt x="1510581" y="957637"/>
                </a:lnTo>
                <a:lnTo>
                  <a:pt x="1510581" y="1044691"/>
                </a:lnTo>
                <a:cubicBezTo>
                  <a:pt x="1510581" y="1070844"/>
                  <a:pt x="1512273" y="1087457"/>
                  <a:pt x="1515656" y="1094529"/>
                </a:cubicBezTo>
                <a:cubicBezTo>
                  <a:pt x="1519039" y="1101601"/>
                  <a:pt x="1526866" y="1105137"/>
                  <a:pt x="1539138" y="1105137"/>
                </a:cubicBezTo>
                <a:lnTo>
                  <a:pt x="1575917" y="1102015"/>
                </a:lnTo>
                <a:lnTo>
                  <a:pt x="1577305" y="1119719"/>
                </a:lnTo>
                <a:cubicBezTo>
                  <a:pt x="1559988" y="1121837"/>
                  <a:pt x="1547174" y="1122896"/>
                  <a:pt x="1538863" y="1122896"/>
                </a:cubicBezTo>
                <a:cubicBezTo>
                  <a:pt x="1521334" y="1122896"/>
                  <a:pt x="1509046" y="1118305"/>
                  <a:pt x="1502002" y="1109121"/>
                </a:cubicBezTo>
                <a:cubicBezTo>
                  <a:pt x="1494957" y="1099938"/>
                  <a:pt x="1491434" y="1082841"/>
                  <a:pt x="1491434" y="1057830"/>
                </a:cubicBezTo>
                <a:lnTo>
                  <a:pt x="1491434" y="957637"/>
                </a:lnTo>
                <a:lnTo>
                  <a:pt x="1464122" y="957637"/>
                </a:lnTo>
                <a:lnTo>
                  <a:pt x="1464122" y="939878"/>
                </a:lnTo>
                <a:lnTo>
                  <a:pt x="1491434" y="939878"/>
                </a:lnTo>
                <a:close/>
                <a:moveTo>
                  <a:pt x="1128982" y="870731"/>
                </a:moveTo>
                <a:lnTo>
                  <a:pt x="1148128" y="870731"/>
                </a:lnTo>
                <a:lnTo>
                  <a:pt x="1148128" y="896441"/>
                </a:lnTo>
                <a:lnTo>
                  <a:pt x="1128982" y="896441"/>
                </a:lnTo>
                <a:close/>
                <a:moveTo>
                  <a:pt x="914400" y="870731"/>
                </a:moveTo>
                <a:lnTo>
                  <a:pt x="1006086" y="870731"/>
                </a:lnTo>
                <a:cubicBezTo>
                  <a:pt x="1032015" y="870731"/>
                  <a:pt x="1051012" y="877130"/>
                  <a:pt x="1063077" y="889930"/>
                </a:cubicBezTo>
                <a:cubicBezTo>
                  <a:pt x="1075142" y="902729"/>
                  <a:pt x="1081174" y="922165"/>
                  <a:pt x="1081174" y="948237"/>
                </a:cubicBezTo>
                <a:cubicBezTo>
                  <a:pt x="1081174" y="1003138"/>
                  <a:pt x="1056145" y="1030589"/>
                  <a:pt x="1006086" y="1030589"/>
                </a:cubicBezTo>
                <a:lnTo>
                  <a:pt x="933894" y="1030589"/>
                </a:lnTo>
                <a:lnTo>
                  <a:pt x="933894" y="1119438"/>
                </a:lnTo>
                <a:lnTo>
                  <a:pt x="914400" y="1119438"/>
                </a:lnTo>
                <a:close/>
                <a:moveTo>
                  <a:pt x="3731383" y="860362"/>
                </a:moveTo>
                <a:lnTo>
                  <a:pt x="3750529" y="860362"/>
                </a:lnTo>
                <a:lnTo>
                  <a:pt x="3750529" y="1119438"/>
                </a:lnTo>
                <a:lnTo>
                  <a:pt x="3731383" y="1119438"/>
                </a:lnTo>
                <a:close/>
                <a:moveTo>
                  <a:pt x="3097679" y="860362"/>
                </a:moveTo>
                <a:lnTo>
                  <a:pt x="3116831" y="860362"/>
                </a:lnTo>
                <a:lnTo>
                  <a:pt x="3116831" y="1119438"/>
                </a:lnTo>
                <a:lnTo>
                  <a:pt x="3097679" y="1119438"/>
                </a:lnTo>
                <a:lnTo>
                  <a:pt x="3097679" y="1104917"/>
                </a:lnTo>
                <a:cubicBezTo>
                  <a:pt x="3094335" y="1109124"/>
                  <a:pt x="3086527" y="1113115"/>
                  <a:pt x="3074256" y="1116889"/>
                </a:cubicBezTo>
                <a:cubicBezTo>
                  <a:pt x="3061986" y="1120662"/>
                  <a:pt x="3051909" y="1122550"/>
                  <a:pt x="3044025" y="1122550"/>
                </a:cubicBezTo>
                <a:cubicBezTo>
                  <a:pt x="3036141" y="1122550"/>
                  <a:pt x="3030100" y="1122249"/>
                  <a:pt x="3025900" y="1121649"/>
                </a:cubicBezTo>
                <a:cubicBezTo>
                  <a:pt x="3021700" y="1121049"/>
                  <a:pt x="3016362" y="1119067"/>
                  <a:pt x="3009884" y="1115702"/>
                </a:cubicBezTo>
                <a:cubicBezTo>
                  <a:pt x="3003406" y="1112337"/>
                  <a:pt x="2998129" y="1107566"/>
                  <a:pt x="2994052" y="1101387"/>
                </a:cubicBezTo>
                <a:cubicBezTo>
                  <a:pt x="2989975" y="1095209"/>
                  <a:pt x="2986463" y="1086227"/>
                  <a:pt x="2983515" y="1074441"/>
                </a:cubicBezTo>
                <a:cubicBezTo>
                  <a:pt x="2980567" y="1062655"/>
                  <a:pt x="2979094" y="1048590"/>
                  <a:pt x="2979094" y="1032246"/>
                </a:cubicBezTo>
                <a:cubicBezTo>
                  <a:pt x="2979094" y="1000249"/>
                  <a:pt x="2984712" y="976336"/>
                  <a:pt x="2995950" y="960508"/>
                </a:cubicBezTo>
                <a:cubicBezTo>
                  <a:pt x="3007187" y="944680"/>
                  <a:pt x="3027060" y="936766"/>
                  <a:pt x="3055570" y="936766"/>
                </a:cubicBezTo>
                <a:cubicBezTo>
                  <a:pt x="3068870" y="936766"/>
                  <a:pt x="3082906" y="938031"/>
                  <a:pt x="3097679" y="940561"/>
                </a:cubicBezTo>
                <a:close/>
                <a:moveTo>
                  <a:pt x="1207258" y="860362"/>
                </a:moveTo>
                <a:lnTo>
                  <a:pt x="1226404" y="860362"/>
                </a:lnTo>
                <a:lnTo>
                  <a:pt x="1226404" y="1119438"/>
                </a:lnTo>
                <a:lnTo>
                  <a:pt x="1207258" y="1119438"/>
                </a:lnTo>
                <a:close/>
                <a:moveTo>
                  <a:pt x="5298839" y="597812"/>
                </a:moveTo>
                <a:lnTo>
                  <a:pt x="5238387" y="604381"/>
                </a:lnTo>
                <a:cubicBezTo>
                  <a:pt x="5226151" y="605669"/>
                  <a:pt x="5217575" y="609081"/>
                  <a:pt x="5212657" y="614615"/>
                </a:cubicBezTo>
                <a:cubicBezTo>
                  <a:pt x="5207740" y="620149"/>
                  <a:pt x="5205281" y="628756"/>
                  <a:pt x="5205281" y="640436"/>
                </a:cubicBezTo>
                <a:cubicBezTo>
                  <a:pt x="5205281" y="652115"/>
                  <a:pt x="5207802" y="660990"/>
                  <a:pt x="5212844" y="667060"/>
                </a:cubicBezTo>
                <a:cubicBezTo>
                  <a:pt x="5217886" y="673130"/>
                  <a:pt x="5225142" y="676165"/>
                  <a:pt x="5234609" y="676165"/>
                </a:cubicBezTo>
                <a:cubicBezTo>
                  <a:pt x="5244077" y="676165"/>
                  <a:pt x="5254314" y="674986"/>
                  <a:pt x="5265319" y="672627"/>
                </a:cubicBezTo>
                <a:cubicBezTo>
                  <a:pt x="5276326" y="670269"/>
                  <a:pt x="5285043" y="667942"/>
                  <a:pt x="5291471" y="665648"/>
                </a:cubicBezTo>
                <a:lnTo>
                  <a:pt x="5298839" y="663016"/>
                </a:lnTo>
                <a:close/>
                <a:moveTo>
                  <a:pt x="2450864" y="597812"/>
                </a:moveTo>
                <a:lnTo>
                  <a:pt x="2390412" y="604381"/>
                </a:lnTo>
                <a:cubicBezTo>
                  <a:pt x="2378176" y="605669"/>
                  <a:pt x="2369600" y="609081"/>
                  <a:pt x="2364682" y="614615"/>
                </a:cubicBezTo>
                <a:cubicBezTo>
                  <a:pt x="2359766" y="620149"/>
                  <a:pt x="2357307" y="628756"/>
                  <a:pt x="2357307" y="640436"/>
                </a:cubicBezTo>
                <a:cubicBezTo>
                  <a:pt x="2357307" y="652115"/>
                  <a:pt x="2359827" y="660990"/>
                  <a:pt x="2364869" y="667060"/>
                </a:cubicBezTo>
                <a:cubicBezTo>
                  <a:pt x="2369912" y="673130"/>
                  <a:pt x="2377167" y="676165"/>
                  <a:pt x="2386635" y="676165"/>
                </a:cubicBezTo>
                <a:cubicBezTo>
                  <a:pt x="2396102" y="676165"/>
                  <a:pt x="2406339" y="674986"/>
                  <a:pt x="2417346" y="672627"/>
                </a:cubicBezTo>
                <a:cubicBezTo>
                  <a:pt x="2428351" y="670269"/>
                  <a:pt x="2437068" y="667942"/>
                  <a:pt x="2443496" y="665648"/>
                </a:cubicBezTo>
                <a:lnTo>
                  <a:pt x="2450864" y="663016"/>
                </a:lnTo>
                <a:close/>
                <a:moveTo>
                  <a:pt x="1679339" y="597812"/>
                </a:moveTo>
                <a:lnTo>
                  <a:pt x="1618887" y="604381"/>
                </a:lnTo>
                <a:cubicBezTo>
                  <a:pt x="1606651" y="605669"/>
                  <a:pt x="1598075" y="609081"/>
                  <a:pt x="1593158" y="614615"/>
                </a:cubicBezTo>
                <a:cubicBezTo>
                  <a:pt x="1588240" y="620149"/>
                  <a:pt x="1585781" y="628756"/>
                  <a:pt x="1585781" y="640436"/>
                </a:cubicBezTo>
                <a:cubicBezTo>
                  <a:pt x="1585781" y="652115"/>
                  <a:pt x="1588302" y="660990"/>
                  <a:pt x="1593345" y="667060"/>
                </a:cubicBezTo>
                <a:cubicBezTo>
                  <a:pt x="1598387" y="673130"/>
                  <a:pt x="1605642" y="676165"/>
                  <a:pt x="1615110" y="676165"/>
                </a:cubicBezTo>
                <a:cubicBezTo>
                  <a:pt x="1624577" y="676165"/>
                  <a:pt x="1634815" y="674986"/>
                  <a:pt x="1645820" y="672627"/>
                </a:cubicBezTo>
                <a:cubicBezTo>
                  <a:pt x="1656826" y="670269"/>
                  <a:pt x="1665543" y="667942"/>
                  <a:pt x="1671971" y="665648"/>
                </a:cubicBezTo>
                <a:lnTo>
                  <a:pt x="1679339" y="663016"/>
                </a:lnTo>
                <a:close/>
                <a:moveTo>
                  <a:pt x="5605158" y="525900"/>
                </a:moveTo>
                <a:cubicBezTo>
                  <a:pt x="5569475" y="525900"/>
                  <a:pt x="5551633" y="547754"/>
                  <a:pt x="5551633" y="591462"/>
                </a:cubicBezTo>
                <a:lnTo>
                  <a:pt x="5654531" y="591462"/>
                </a:lnTo>
                <a:cubicBezTo>
                  <a:pt x="5654531" y="568334"/>
                  <a:pt x="5650618" y="551625"/>
                  <a:pt x="5642793" y="541335"/>
                </a:cubicBezTo>
                <a:cubicBezTo>
                  <a:pt x="5634968" y="531045"/>
                  <a:pt x="5622423" y="525900"/>
                  <a:pt x="5605158" y="525900"/>
                </a:cubicBezTo>
                <a:close/>
                <a:moveTo>
                  <a:pt x="4414342" y="525900"/>
                </a:moveTo>
                <a:cubicBezTo>
                  <a:pt x="4406009" y="525900"/>
                  <a:pt x="4396947" y="527419"/>
                  <a:pt x="4387156" y="530457"/>
                </a:cubicBezTo>
                <a:cubicBezTo>
                  <a:pt x="4377365" y="533495"/>
                  <a:pt x="4369806" y="536457"/>
                  <a:pt x="4364479" y="539342"/>
                </a:cubicBezTo>
                <a:lnTo>
                  <a:pt x="4358053" y="542828"/>
                </a:lnTo>
                <a:lnTo>
                  <a:pt x="4358053" y="671953"/>
                </a:lnTo>
                <a:cubicBezTo>
                  <a:pt x="4373494" y="674761"/>
                  <a:pt x="4387532" y="676165"/>
                  <a:pt x="4400168" y="676165"/>
                </a:cubicBezTo>
                <a:cubicBezTo>
                  <a:pt x="4421020" y="676165"/>
                  <a:pt x="4435729" y="670363"/>
                  <a:pt x="4444295" y="658759"/>
                </a:cubicBezTo>
                <a:cubicBezTo>
                  <a:pt x="4452862" y="647155"/>
                  <a:pt x="4457145" y="627591"/>
                  <a:pt x="4457145" y="600069"/>
                </a:cubicBezTo>
                <a:cubicBezTo>
                  <a:pt x="4457145" y="572547"/>
                  <a:pt x="4453545" y="553305"/>
                  <a:pt x="4446346" y="542343"/>
                </a:cubicBezTo>
                <a:cubicBezTo>
                  <a:pt x="4439148" y="531381"/>
                  <a:pt x="4428480" y="525900"/>
                  <a:pt x="4414342" y="525900"/>
                </a:cubicBezTo>
                <a:close/>
                <a:moveTo>
                  <a:pt x="3882141" y="525900"/>
                </a:moveTo>
                <a:cubicBezTo>
                  <a:pt x="3861172" y="525900"/>
                  <a:pt x="3846956" y="530803"/>
                  <a:pt x="3839495" y="540609"/>
                </a:cubicBezTo>
                <a:cubicBezTo>
                  <a:pt x="3832033" y="550414"/>
                  <a:pt x="3828303" y="569460"/>
                  <a:pt x="3828303" y="597745"/>
                </a:cubicBezTo>
                <a:cubicBezTo>
                  <a:pt x="3828303" y="614137"/>
                  <a:pt x="3828861" y="626738"/>
                  <a:pt x="3829977" y="635549"/>
                </a:cubicBezTo>
                <a:cubicBezTo>
                  <a:pt x="3831093" y="644359"/>
                  <a:pt x="3833514" y="652118"/>
                  <a:pt x="3837240" y="658825"/>
                </a:cubicBezTo>
                <a:cubicBezTo>
                  <a:pt x="3840967" y="665532"/>
                  <a:pt x="3846256" y="670099"/>
                  <a:pt x="3853110" y="672526"/>
                </a:cubicBezTo>
                <a:cubicBezTo>
                  <a:pt x="3859968" y="674952"/>
                  <a:pt x="3869644" y="676165"/>
                  <a:pt x="3882138" y="676165"/>
                </a:cubicBezTo>
                <a:cubicBezTo>
                  <a:pt x="3894633" y="676165"/>
                  <a:pt x="3904309" y="674952"/>
                  <a:pt x="3911167" y="672526"/>
                </a:cubicBezTo>
                <a:cubicBezTo>
                  <a:pt x="3918024" y="670099"/>
                  <a:pt x="3923316" y="665531"/>
                  <a:pt x="3927042" y="658822"/>
                </a:cubicBezTo>
                <a:cubicBezTo>
                  <a:pt x="3930769" y="652113"/>
                  <a:pt x="3933199" y="644283"/>
                  <a:pt x="3934333" y="635331"/>
                </a:cubicBezTo>
                <a:cubicBezTo>
                  <a:pt x="3935468" y="626379"/>
                  <a:pt x="3936035" y="613851"/>
                  <a:pt x="3936035" y="597745"/>
                </a:cubicBezTo>
                <a:cubicBezTo>
                  <a:pt x="3936035" y="569507"/>
                  <a:pt x="3932295" y="550474"/>
                  <a:pt x="3924815" y="540644"/>
                </a:cubicBezTo>
                <a:cubicBezTo>
                  <a:pt x="3917335" y="530815"/>
                  <a:pt x="3903110" y="525900"/>
                  <a:pt x="3882141" y="525900"/>
                </a:cubicBezTo>
                <a:close/>
                <a:moveTo>
                  <a:pt x="3395358" y="525900"/>
                </a:moveTo>
                <a:cubicBezTo>
                  <a:pt x="3359675" y="525900"/>
                  <a:pt x="3341834" y="547754"/>
                  <a:pt x="3341834" y="591462"/>
                </a:cubicBezTo>
                <a:lnTo>
                  <a:pt x="3444731" y="591462"/>
                </a:lnTo>
                <a:cubicBezTo>
                  <a:pt x="3444731" y="568334"/>
                  <a:pt x="3440818" y="551625"/>
                  <a:pt x="3432993" y="541335"/>
                </a:cubicBezTo>
                <a:cubicBezTo>
                  <a:pt x="3425169" y="531045"/>
                  <a:pt x="3412624" y="525900"/>
                  <a:pt x="3395358" y="525900"/>
                </a:cubicBezTo>
                <a:close/>
                <a:moveTo>
                  <a:pt x="2709558" y="525900"/>
                </a:moveTo>
                <a:cubicBezTo>
                  <a:pt x="2673876" y="525900"/>
                  <a:pt x="2656034" y="547754"/>
                  <a:pt x="2656034" y="591462"/>
                </a:cubicBezTo>
                <a:lnTo>
                  <a:pt x="2758931" y="591462"/>
                </a:lnTo>
                <a:cubicBezTo>
                  <a:pt x="2758931" y="568334"/>
                  <a:pt x="2755019" y="551625"/>
                  <a:pt x="2747194" y="541335"/>
                </a:cubicBezTo>
                <a:cubicBezTo>
                  <a:pt x="2739369" y="531045"/>
                  <a:pt x="2726824" y="525900"/>
                  <a:pt x="2709558" y="525900"/>
                </a:cubicBezTo>
                <a:close/>
                <a:moveTo>
                  <a:pt x="1950670" y="525900"/>
                </a:moveTo>
                <a:cubicBezTo>
                  <a:pt x="1928654" y="525900"/>
                  <a:pt x="1913711" y="532045"/>
                  <a:pt x="1905840" y="544334"/>
                </a:cubicBezTo>
                <a:cubicBezTo>
                  <a:pt x="1897969" y="556623"/>
                  <a:pt x="1894034" y="576385"/>
                  <a:pt x="1894034" y="603621"/>
                </a:cubicBezTo>
                <a:cubicBezTo>
                  <a:pt x="1894034" y="635963"/>
                  <a:pt x="1898951" y="656622"/>
                  <a:pt x="1908786" y="665598"/>
                </a:cubicBezTo>
                <a:cubicBezTo>
                  <a:pt x="1913599" y="669974"/>
                  <a:pt x="1918007" y="672829"/>
                  <a:pt x="1922010" y="674164"/>
                </a:cubicBezTo>
                <a:cubicBezTo>
                  <a:pt x="1926014" y="675498"/>
                  <a:pt x="1931527" y="676165"/>
                  <a:pt x="1938550" y="676165"/>
                </a:cubicBezTo>
                <a:cubicBezTo>
                  <a:pt x="1945572" y="676165"/>
                  <a:pt x="1953939" y="674715"/>
                  <a:pt x="1963646" y="671815"/>
                </a:cubicBezTo>
                <a:cubicBezTo>
                  <a:pt x="1973355" y="668915"/>
                  <a:pt x="1980907" y="666002"/>
                  <a:pt x="1986304" y="663076"/>
                </a:cubicBezTo>
                <a:lnTo>
                  <a:pt x="1992779" y="659569"/>
                </a:lnTo>
                <a:lnTo>
                  <a:pt x="1992779" y="529590"/>
                </a:lnTo>
                <a:cubicBezTo>
                  <a:pt x="1976791" y="527130"/>
                  <a:pt x="1962756" y="525900"/>
                  <a:pt x="1950670" y="525900"/>
                </a:cubicBezTo>
                <a:close/>
                <a:moveTo>
                  <a:pt x="1205616" y="525900"/>
                </a:moveTo>
                <a:cubicBezTo>
                  <a:pt x="1184647" y="525900"/>
                  <a:pt x="1170432" y="530803"/>
                  <a:pt x="1162970" y="540609"/>
                </a:cubicBezTo>
                <a:cubicBezTo>
                  <a:pt x="1155508" y="550414"/>
                  <a:pt x="1151778" y="569460"/>
                  <a:pt x="1151778" y="597745"/>
                </a:cubicBezTo>
                <a:cubicBezTo>
                  <a:pt x="1151778" y="614137"/>
                  <a:pt x="1152336" y="626738"/>
                  <a:pt x="1153452" y="635549"/>
                </a:cubicBezTo>
                <a:cubicBezTo>
                  <a:pt x="1154568" y="644359"/>
                  <a:pt x="1156989" y="652118"/>
                  <a:pt x="1160715" y="658825"/>
                </a:cubicBezTo>
                <a:cubicBezTo>
                  <a:pt x="1164441" y="665532"/>
                  <a:pt x="1169732" y="670099"/>
                  <a:pt x="1176585" y="672526"/>
                </a:cubicBezTo>
                <a:cubicBezTo>
                  <a:pt x="1183443" y="674952"/>
                  <a:pt x="1193119" y="676165"/>
                  <a:pt x="1205613" y="676165"/>
                </a:cubicBezTo>
                <a:cubicBezTo>
                  <a:pt x="1218109" y="676165"/>
                  <a:pt x="1227785" y="674952"/>
                  <a:pt x="1234642" y="672526"/>
                </a:cubicBezTo>
                <a:cubicBezTo>
                  <a:pt x="1241499" y="670099"/>
                  <a:pt x="1246791" y="665531"/>
                  <a:pt x="1250517" y="658822"/>
                </a:cubicBezTo>
                <a:cubicBezTo>
                  <a:pt x="1254244" y="652113"/>
                  <a:pt x="1256674" y="644283"/>
                  <a:pt x="1257808" y="635331"/>
                </a:cubicBezTo>
                <a:cubicBezTo>
                  <a:pt x="1258942" y="626379"/>
                  <a:pt x="1259510" y="613851"/>
                  <a:pt x="1259510" y="597745"/>
                </a:cubicBezTo>
                <a:cubicBezTo>
                  <a:pt x="1259510" y="569507"/>
                  <a:pt x="1255770" y="550474"/>
                  <a:pt x="1248290" y="540644"/>
                </a:cubicBezTo>
                <a:cubicBezTo>
                  <a:pt x="1240810" y="530815"/>
                  <a:pt x="1226586" y="525900"/>
                  <a:pt x="1205616" y="525900"/>
                </a:cubicBezTo>
                <a:close/>
                <a:moveTo>
                  <a:pt x="4527678" y="511253"/>
                </a:moveTo>
                <a:lnTo>
                  <a:pt x="4546825" y="511253"/>
                </a:lnTo>
                <a:lnTo>
                  <a:pt x="4546825" y="603621"/>
                </a:lnTo>
                <a:cubicBezTo>
                  <a:pt x="4546825" y="633588"/>
                  <a:pt x="4549362" y="653171"/>
                  <a:pt x="4554438" y="662369"/>
                </a:cubicBezTo>
                <a:cubicBezTo>
                  <a:pt x="4559512" y="671567"/>
                  <a:pt x="4570668" y="676165"/>
                  <a:pt x="4587904" y="676165"/>
                </a:cubicBezTo>
                <a:cubicBezTo>
                  <a:pt x="4596751" y="676165"/>
                  <a:pt x="4605747" y="674771"/>
                  <a:pt x="4614892" y="671983"/>
                </a:cubicBezTo>
                <a:cubicBezTo>
                  <a:pt x="4624036" y="669195"/>
                  <a:pt x="4630821" y="666538"/>
                  <a:pt x="4635244" y="664012"/>
                </a:cubicBezTo>
                <a:lnTo>
                  <a:pt x="4641076" y="660400"/>
                </a:lnTo>
                <a:lnTo>
                  <a:pt x="4641076" y="511253"/>
                </a:lnTo>
                <a:lnTo>
                  <a:pt x="4660228" y="511253"/>
                </a:lnTo>
                <a:lnTo>
                  <a:pt x="4660228" y="690813"/>
                </a:lnTo>
                <a:lnTo>
                  <a:pt x="4641076" y="690813"/>
                </a:lnTo>
                <a:lnTo>
                  <a:pt x="4641076" y="676986"/>
                </a:lnTo>
                <a:cubicBezTo>
                  <a:pt x="4642489" y="677845"/>
                  <a:pt x="4641399" y="679293"/>
                  <a:pt x="4637805" y="681331"/>
                </a:cubicBezTo>
                <a:cubicBezTo>
                  <a:pt x="4634211" y="683368"/>
                  <a:pt x="4627291" y="685976"/>
                  <a:pt x="4617045" y="689156"/>
                </a:cubicBezTo>
                <a:cubicBezTo>
                  <a:pt x="4606799" y="692335"/>
                  <a:pt x="4597085" y="693924"/>
                  <a:pt x="4587904" y="693924"/>
                </a:cubicBezTo>
                <a:cubicBezTo>
                  <a:pt x="4563510" y="693924"/>
                  <a:pt x="4547373" y="687708"/>
                  <a:pt x="4539495" y="675276"/>
                </a:cubicBezTo>
                <a:cubicBezTo>
                  <a:pt x="4531617" y="662844"/>
                  <a:pt x="4527678" y="639190"/>
                  <a:pt x="4527678" y="604315"/>
                </a:cubicBezTo>
                <a:close/>
                <a:moveTo>
                  <a:pt x="4103235" y="511253"/>
                </a:moveTo>
                <a:lnTo>
                  <a:pt x="4122211" y="511253"/>
                </a:lnTo>
                <a:lnTo>
                  <a:pt x="4173037" y="673054"/>
                </a:lnTo>
                <a:lnTo>
                  <a:pt x="4181842" y="673054"/>
                </a:lnTo>
                <a:lnTo>
                  <a:pt x="4233010" y="511253"/>
                </a:lnTo>
                <a:lnTo>
                  <a:pt x="4252035" y="511253"/>
                </a:lnTo>
                <a:lnTo>
                  <a:pt x="4171936" y="770329"/>
                </a:lnTo>
                <a:lnTo>
                  <a:pt x="4153020" y="770329"/>
                </a:lnTo>
                <a:lnTo>
                  <a:pt x="4177916" y="690813"/>
                </a:lnTo>
                <a:lnTo>
                  <a:pt x="4157707" y="690813"/>
                </a:lnTo>
                <a:close/>
                <a:moveTo>
                  <a:pt x="3141210" y="511253"/>
                </a:moveTo>
                <a:lnTo>
                  <a:pt x="3161578" y="511253"/>
                </a:lnTo>
                <a:lnTo>
                  <a:pt x="3210329" y="673054"/>
                </a:lnTo>
                <a:lnTo>
                  <a:pt x="3220159" y="673054"/>
                </a:lnTo>
                <a:lnTo>
                  <a:pt x="3270291" y="511253"/>
                </a:lnTo>
                <a:lnTo>
                  <a:pt x="3289316" y="511253"/>
                </a:lnTo>
                <a:lnTo>
                  <a:pt x="3234801" y="690813"/>
                </a:lnTo>
                <a:lnTo>
                  <a:pt x="3195682" y="690813"/>
                </a:lnTo>
                <a:close/>
                <a:moveTo>
                  <a:pt x="2881582" y="511253"/>
                </a:moveTo>
                <a:lnTo>
                  <a:pt x="2900729" y="511253"/>
                </a:lnTo>
                <a:lnTo>
                  <a:pt x="2900729" y="690813"/>
                </a:lnTo>
                <a:lnTo>
                  <a:pt x="2881582" y="690813"/>
                </a:lnTo>
                <a:close/>
                <a:moveTo>
                  <a:pt x="2057089" y="511253"/>
                </a:moveTo>
                <a:lnTo>
                  <a:pt x="2076120" y="511253"/>
                </a:lnTo>
                <a:lnTo>
                  <a:pt x="2119322" y="670442"/>
                </a:lnTo>
                <a:lnTo>
                  <a:pt x="2169645" y="514711"/>
                </a:lnTo>
                <a:lnTo>
                  <a:pt x="2188004" y="514711"/>
                </a:lnTo>
                <a:lnTo>
                  <a:pt x="2238330" y="670451"/>
                </a:lnTo>
                <a:lnTo>
                  <a:pt x="2281529" y="511253"/>
                </a:lnTo>
                <a:lnTo>
                  <a:pt x="2300615" y="511253"/>
                </a:lnTo>
                <a:lnTo>
                  <a:pt x="2253081" y="690813"/>
                </a:lnTo>
                <a:lnTo>
                  <a:pt x="2224265" y="690813"/>
                </a:lnTo>
                <a:lnTo>
                  <a:pt x="2178824" y="535928"/>
                </a:lnTo>
                <a:lnTo>
                  <a:pt x="2133384" y="690813"/>
                </a:lnTo>
                <a:lnTo>
                  <a:pt x="2104573" y="690813"/>
                </a:lnTo>
                <a:close/>
                <a:moveTo>
                  <a:pt x="847414" y="511253"/>
                </a:moveTo>
                <a:lnTo>
                  <a:pt x="866445" y="511253"/>
                </a:lnTo>
                <a:lnTo>
                  <a:pt x="909646" y="670442"/>
                </a:lnTo>
                <a:lnTo>
                  <a:pt x="959970" y="514711"/>
                </a:lnTo>
                <a:lnTo>
                  <a:pt x="978329" y="514711"/>
                </a:lnTo>
                <a:lnTo>
                  <a:pt x="1028655" y="670451"/>
                </a:lnTo>
                <a:lnTo>
                  <a:pt x="1071854" y="511253"/>
                </a:lnTo>
                <a:lnTo>
                  <a:pt x="1090940" y="511253"/>
                </a:lnTo>
                <a:lnTo>
                  <a:pt x="1043407" y="690813"/>
                </a:lnTo>
                <a:lnTo>
                  <a:pt x="1014590" y="690813"/>
                </a:lnTo>
                <a:lnTo>
                  <a:pt x="969149" y="535928"/>
                </a:lnTo>
                <a:lnTo>
                  <a:pt x="923708" y="690813"/>
                </a:lnTo>
                <a:lnTo>
                  <a:pt x="894897" y="690813"/>
                </a:lnTo>
                <a:close/>
                <a:moveTo>
                  <a:pt x="186007" y="511253"/>
                </a:moveTo>
                <a:lnTo>
                  <a:pt x="205153" y="511253"/>
                </a:lnTo>
                <a:lnTo>
                  <a:pt x="205153" y="690813"/>
                </a:lnTo>
                <a:lnTo>
                  <a:pt x="186007" y="690813"/>
                </a:lnTo>
                <a:close/>
                <a:moveTo>
                  <a:pt x="5770918" y="508141"/>
                </a:moveTo>
                <a:cubicBezTo>
                  <a:pt x="5789707" y="508141"/>
                  <a:pt x="5807390" y="509426"/>
                  <a:pt x="5823970" y="511996"/>
                </a:cubicBezTo>
                <a:lnTo>
                  <a:pt x="5835985" y="513863"/>
                </a:lnTo>
                <a:lnTo>
                  <a:pt x="5834999" y="531434"/>
                </a:lnTo>
                <a:cubicBezTo>
                  <a:pt x="5808960" y="527745"/>
                  <a:pt x="5788292" y="525900"/>
                  <a:pt x="5772994" y="525900"/>
                </a:cubicBezTo>
                <a:cubicBezTo>
                  <a:pt x="5744459" y="525900"/>
                  <a:pt x="5730191" y="536249"/>
                  <a:pt x="5730191" y="556947"/>
                </a:cubicBezTo>
                <a:cubicBezTo>
                  <a:pt x="5730191" y="566778"/>
                  <a:pt x="5733065" y="573695"/>
                  <a:pt x="5738812" y="577699"/>
                </a:cubicBezTo>
                <a:cubicBezTo>
                  <a:pt x="5744559" y="581702"/>
                  <a:pt x="5758493" y="585432"/>
                  <a:pt x="5780613" y="588888"/>
                </a:cubicBezTo>
                <a:cubicBezTo>
                  <a:pt x="5802733" y="592344"/>
                  <a:pt x="5818529" y="597188"/>
                  <a:pt x="5828000" y="603420"/>
                </a:cubicBezTo>
                <a:cubicBezTo>
                  <a:pt x="5837472" y="609652"/>
                  <a:pt x="5842208" y="622030"/>
                  <a:pt x="5842208" y="640554"/>
                </a:cubicBezTo>
                <a:cubicBezTo>
                  <a:pt x="5842208" y="659078"/>
                  <a:pt x="5836275" y="672605"/>
                  <a:pt x="5824410" y="681132"/>
                </a:cubicBezTo>
                <a:cubicBezTo>
                  <a:pt x="5812545" y="689660"/>
                  <a:pt x="5795406" y="693924"/>
                  <a:pt x="5772994" y="693924"/>
                </a:cubicBezTo>
                <a:cubicBezTo>
                  <a:pt x="5760909" y="693924"/>
                  <a:pt x="5745070" y="692542"/>
                  <a:pt x="5725477" y="689778"/>
                </a:cubicBezTo>
                <a:lnTo>
                  <a:pt x="5712426" y="687922"/>
                </a:lnTo>
                <a:lnTo>
                  <a:pt x="5714211" y="669937"/>
                </a:lnTo>
                <a:cubicBezTo>
                  <a:pt x="5741300" y="674089"/>
                  <a:pt x="5762011" y="676165"/>
                  <a:pt x="5776345" y="676165"/>
                </a:cubicBezTo>
                <a:cubicBezTo>
                  <a:pt x="5790679" y="676165"/>
                  <a:pt x="5801933" y="673546"/>
                  <a:pt x="5810107" y="668308"/>
                </a:cubicBezTo>
                <a:cubicBezTo>
                  <a:pt x="5818280" y="663069"/>
                  <a:pt x="5822367" y="654135"/>
                  <a:pt x="5822367" y="641507"/>
                </a:cubicBezTo>
                <a:cubicBezTo>
                  <a:pt x="5822367" y="628878"/>
                  <a:pt x="5819230" y="620610"/>
                  <a:pt x="5812956" y="616702"/>
                </a:cubicBezTo>
                <a:cubicBezTo>
                  <a:pt x="5806682" y="612794"/>
                  <a:pt x="5792642" y="609167"/>
                  <a:pt x="5770836" y="605821"/>
                </a:cubicBezTo>
                <a:cubicBezTo>
                  <a:pt x="5749029" y="602475"/>
                  <a:pt x="5733497" y="597737"/>
                  <a:pt x="5724239" y="591608"/>
                </a:cubicBezTo>
                <a:cubicBezTo>
                  <a:pt x="5714980" y="585479"/>
                  <a:pt x="5710350" y="575227"/>
                  <a:pt x="5710350" y="560851"/>
                </a:cubicBezTo>
                <a:cubicBezTo>
                  <a:pt x="5710350" y="546475"/>
                  <a:pt x="5713693" y="535386"/>
                  <a:pt x="5720378" y="527585"/>
                </a:cubicBezTo>
                <a:cubicBezTo>
                  <a:pt x="5727063" y="519784"/>
                  <a:pt x="5734832" y="514593"/>
                  <a:pt x="5743686" y="512013"/>
                </a:cubicBezTo>
                <a:cubicBezTo>
                  <a:pt x="5752538" y="509432"/>
                  <a:pt x="5761616" y="508141"/>
                  <a:pt x="5770918" y="508141"/>
                </a:cubicBezTo>
                <a:close/>
                <a:moveTo>
                  <a:pt x="5605158" y="508141"/>
                </a:moveTo>
                <a:cubicBezTo>
                  <a:pt x="5628190" y="508141"/>
                  <a:pt x="5645484" y="515073"/>
                  <a:pt x="5657039" y="528937"/>
                </a:cubicBezTo>
                <a:cubicBezTo>
                  <a:pt x="5668594" y="542801"/>
                  <a:pt x="5674371" y="564584"/>
                  <a:pt x="5674371" y="594287"/>
                </a:cubicBezTo>
                <a:lnTo>
                  <a:pt x="5674371" y="609221"/>
                </a:lnTo>
                <a:lnTo>
                  <a:pt x="5551633" y="609221"/>
                </a:lnTo>
                <a:cubicBezTo>
                  <a:pt x="5551633" y="631266"/>
                  <a:pt x="5555291" y="647935"/>
                  <a:pt x="5562605" y="659227"/>
                </a:cubicBezTo>
                <a:cubicBezTo>
                  <a:pt x="5569920" y="670519"/>
                  <a:pt x="5582393" y="676165"/>
                  <a:pt x="5600023" y="676165"/>
                </a:cubicBezTo>
                <a:cubicBezTo>
                  <a:pt x="5617654" y="676165"/>
                  <a:pt x="5635213" y="675380"/>
                  <a:pt x="5652702" y="673809"/>
                </a:cubicBezTo>
                <a:lnTo>
                  <a:pt x="5666854" y="672702"/>
                </a:lnTo>
                <a:lnTo>
                  <a:pt x="5667801" y="690538"/>
                </a:lnTo>
                <a:cubicBezTo>
                  <a:pt x="5639820" y="692796"/>
                  <a:pt x="5617308" y="693924"/>
                  <a:pt x="5600262" y="693924"/>
                </a:cubicBezTo>
                <a:cubicBezTo>
                  <a:pt x="5574565" y="693682"/>
                  <a:pt x="5556729" y="685838"/>
                  <a:pt x="5546755" y="670392"/>
                </a:cubicBezTo>
                <a:cubicBezTo>
                  <a:pt x="5536780" y="654946"/>
                  <a:pt x="5531793" y="631767"/>
                  <a:pt x="5531793" y="600857"/>
                </a:cubicBezTo>
                <a:cubicBezTo>
                  <a:pt x="5531793" y="539047"/>
                  <a:pt x="5556248" y="508141"/>
                  <a:pt x="5605158" y="508141"/>
                </a:cubicBezTo>
                <a:close/>
                <a:moveTo>
                  <a:pt x="5428018" y="508141"/>
                </a:moveTo>
                <a:cubicBezTo>
                  <a:pt x="5446807" y="508141"/>
                  <a:pt x="5464490" y="509426"/>
                  <a:pt x="5481069" y="511996"/>
                </a:cubicBezTo>
                <a:lnTo>
                  <a:pt x="5493085" y="513863"/>
                </a:lnTo>
                <a:lnTo>
                  <a:pt x="5492099" y="531434"/>
                </a:lnTo>
                <a:cubicBezTo>
                  <a:pt x="5466060" y="527745"/>
                  <a:pt x="5445392" y="525900"/>
                  <a:pt x="5430094" y="525900"/>
                </a:cubicBezTo>
                <a:cubicBezTo>
                  <a:pt x="5401559" y="525900"/>
                  <a:pt x="5387291" y="536249"/>
                  <a:pt x="5387291" y="556947"/>
                </a:cubicBezTo>
                <a:cubicBezTo>
                  <a:pt x="5387291" y="566778"/>
                  <a:pt x="5390165" y="573695"/>
                  <a:pt x="5395912" y="577699"/>
                </a:cubicBezTo>
                <a:cubicBezTo>
                  <a:pt x="5401659" y="581702"/>
                  <a:pt x="5415592" y="585432"/>
                  <a:pt x="5437712" y="588888"/>
                </a:cubicBezTo>
                <a:cubicBezTo>
                  <a:pt x="5459833" y="592344"/>
                  <a:pt x="5475629" y="597188"/>
                  <a:pt x="5485100" y="603420"/>
                </a:cubicBezTo>
                <a:cubicBezTo>
                  <a:pt x="5494572" y="609652"/>
                  <a:pt x="5499308" y="622030"/>
                  <a:pt x="5499308" y="640554"/>
                </a:cubicBezTo>
                <a:cubicBezTo>
                  <a:pt x="5499308" y="659078"/>
                  <a:pt x="5493375" y="672605"/>
                  <a:pt x="5481510" y="681132"/>
                </a:cubicBezTo>
                <a:cubicBezTo>
                  <a:pt x="5469645" y="689660"/>
                  <a:pt x="5452506" y="693924"/>
                  <a:pt x="5430094" y="693924"/>
                </a:cubicBezTo>
                <a:cubicBezTo>
                  <a:pt x="5418009" y="693924"/>
                  <a:pt x="5402170" y="692542"/>
                  <a:pt x="5382577" y="689778"/>
                </a:cubicBezTo>
                <a:lnTo>
                  <a:pt x="5369526" y="687922"/>
                </a:lnTo>
                <a:lnTo>
                  <a:pt x="5371311" y="669937"/>
                </a:lnTo>
                <a:cubicBezTo>
                  <a:pt x="5398400" y="674089"/>
                  <a:pt x="5419111" y="676165"/>
                  <a:pt x="5433445" y="676165"/>
                </a:cubicBezTo>
                <a:cubicBezTo>
                  <a:pt x="5447779" y="676165"/>
                  <a:pt x="5459033" y="673546"/>
                  <a:pt x="5467207" y="668308"/>
                </a:cubicBezTo>
                <a:cubicBezTo>
                  <a:pt x="5475380" y="663069"/>
                  <a:pt x="5479467" y="654135"/>
                  <a:pt x="5479467" y="641507"/>
                </a:cubicBezTo>
                <a:cubicBezTo>
                  <a:pt x="5479467" y="628878"/>
                  <a:pt x="5476330" y="620610"/>
                  <a:pt x="5470056" y="616702"/>
                </a:cubicBezTo>
                <a:cubicBezTo>
                  <a:pt x="5463782" y="612794"/>
                  <a:pt x="5449742" y="609167"/>
                  <a:pt x="5427936" y="605821"/>
                </a:cubicBezTo>
                <a:cubicBezTo>
                  <a:pt x="5406129" y="602475"/>
                  <a:pt x="5390597" y="597737"/>
                  <a:pt x="5381339" y="591608"/>
                </a:cubicBezTo>
                <a:cubicBezTo>
                  <a:pt x="5372080" y="585479"/>
                  <a:pt x="5367450" y="575227"/>
                  <a:pt x="5367450" y="560851"/>
                </a:cubicBezTo>
                <a:cubicBezTo>
                  <a:pt x="5367450" y="546475"/>
                  <a:pt x="5370793" y="535386"/>
                  <a:pt x="5377478" y="527585"/>
                </a:cubicBezTo>
                <a:cubicBezTo>
                  <a:pt x="5384163" y="519784"/>
                  <a:pt x="5391932" y="514593"/>
                  <a:pt x="5400785" y="512013"/>
                </a:cubicBezTo>
                <a:cubicBezTo>
                  <a:pt x="5409638" y="509432"/>
                  <a:pt x="5418715" y="508141"/>
                  <a:pt x="5428018" y="508141"/>
                </a:cubicBezTo>
                <a:close/>
                <a:moveTo>
                  <a:pt x="5263987" y="508141"/>
                </a:moveTo>
                <a:cubicBezTo>
                  <a:pt x="5299986" y="508141"/>
                  <a:pt x="5317985" y="527176"/>
                  <a:pt x="5317985" y="565245"/>
                </a:cubicBezTo>
                <a:lnTo>
                  <a:pt x="5317985" y="664965"/>
                </a:lnTo>
                <a:cubicBezTo>
                  <a:pt x="5318683" y="671246"/>
                  <a:pt x="5327326" y="675092"/>
                  <a:pt x="5343916" y="676501"/>
                </a:cubicBezTo>
                <a:lnTo>
                  <a:pt x="5342958" y="693577"/>
                </a:lnTo>
                <a:cubicBezTo>
                  <a:pt x="5322697" y="693577"/>
                  <a:pt x="5309307" y="688737"/>
                  <a:pt x="5302787" y="679056"/>
                </a:cubicBezTo>
                <a:cubicBezTo>
                  <a:pt x="5280591" y="688968"/>
                  <a:pt x="5257747" y="693924"/>
                  <a:pt x="5234251" y="693924"/>
                </a:cubicBezTo>
                <a:cubicBezTo>
                  <a:pt x="5218921" y="693924"/>
                  <a:pt x="5206953" y="689309"/>
                  <a:pt x="5198348" y="680078"/>
                </a:cubicBezTo>
                <a:cubicBezTo>
                  <a:pt x="5189743" y="670847"/>
                  <a:pt x="5185441" y="657907"/>
                  <a:pt x="5185441" y="641259"/>
                </a:cubicBezTo>
                <a:cubicBezTo>
                  <a:pt x="5185441" y="624610"/>
                  <a:pt x="5189519" y="611835"/>
                  <a:pt x="5197676" y="602933"/>
                </a:cubicBezTo>
                <a:cubicBezTo>
                  <a:pt x="5205833" y="594030"/>
                  <a:pt x="5218704" y="588726"/>
                  <a:pt x="5236289" y="587019"/>
                </a:cubicBezTo>
                <a:lnTo>
                  <a:pt x="5298839" y="580433"/>
                </a:lnTo>
                <a:lnTo>
                  <a:pt x="5298839" y="565245"/>
                </a:lnTo>
                <a:cubicBezTo>
                  <a:pt x="5298839" y="551490"/>
                  <a:pt x="5295991" y="541609"/>
                  <a:pt x="5290295" y="535603"/>
                </a:cubicBezTo>
                <a:cubicBezTo>
                  <a:pt x="5284600" y="529597"/>
                  <a:pt x="5275830" y="526594"/>
                  <a:pt x="5263987" y="526594"/>
                </a:cubicBezTo>
                <a:cubicBezTo>
                  <a:pt x="5251142" y="526594"/>
                  <a:pt x="5233080" y="528092"/>
                  <a:pt x="5209802" y="531088"/>
                </a:cubicBezTo>
                <a:lnTo>
                  <a:pt x="5195457" y="532470"/>
                </a:lnTo>
                <a:lnTo>
                  <a:pt x="5194080" y="514926"/>
                </a:lnTo>
                <a:cubicBezTo>
                  <a:pt x="5222040" y="510403"/>
                  <a:pt x="5245342" y="508141"/>
                  <a:pt x="5263987" y="508141"/>
                </a:cubicBezTo>
                <a:close/>
                <a:moveTo>
                  <a:pt x="4911243" y="508141"/>
                </a:moveTo>
                <a:lnTo>
                  <a:pt x="4956573" y="511930"/>
                </a:lnTo>
                <a:lnTo>
                  <a:pt x="4955593" y="529358"/>
                </a:lnTo>
                <a:cubicBezTo>
                  <a:pt x="4934705" y="527053"/>
                  <a:pt x="4920028" y="525900"/>
                  <a:pt x="4911562" y="525900"/>
                </a:cubicBezTo>
                <a:cubicBezTo>
                  <a:pt x="4890802" y="525900"/>
                  <a:pt x="4876519" y="531033"/>
                  <a:pt x="4868713" y="541300"/>
                </a:cubicBezTo>
                <a:cubicBezTo>
                  <a:pt x="4860906" y="551566"/>
                  <a:pt x="4857003" y="571080"/>
                  <a:pt x="4857003" y="599843"/>
                </a:cubicBezTo>
                <a:cubicBezTo>
                  <a:pt x="4857003" y="628606"/>
                  <a:pt x="4860546" y="648518"/>
                  <a:pt x="4867633" y="659577"/>
                </a:cubicBezTo>
                <a:cubicBezTo>
                  <a:pt x="4874720" y="670636"/>
                  <a:pt x="4889492" y="676165"/>
                  <a:pt x="4911948" y="676165"/>
                </a:cubicBezTo>
                <a:lnTo>
                  <a:pt x="4956315" y="672702"/>
                </a:lnTo>
                <a:lnTo>
                  <a:pt x="4957262" y="690455"/>
                </a:lnTo>
                <a:cubicBezTo>
                  <a:pt x="4935760" y="692768"/>
                  <a:pt x="4920527" y="693924"/>
                  <a:pt x="4911562" y="693924"/>
                </a:cubicBezTo>
                <a:cubicBezTo>
                  <a:pt x="4882223" y="693924"/>
                  <a:pt x="4862489" y="686906"/>
                  <a:pt x="4852358" y="672870"/>
                </a:cubicBezTo>
                <a:cubicBezTo>
                  <a:pt x="4842228" y="658833"/>
                  <a:pt x="4837162" y="634551"/>
                  <a:pt x="4837162" y="600022"/>
                </a:cubicBezTo>
                <a:cubicBezTo>
                  <a:pt x="4837162" y="565494"/>
                  <a:pt x="4842751" y="541548"/>
                  <a:pt x="4853927" y="528186"/>
                </a:cubicBezTo>
                <a:cubicBezTo>
                  <a:pt x="4865104" y="514823"/>
                  <a:pt x="4884209" y="508141"/>
                  <a:pt x="4911243" y="508141"/>
                </a:cubicBezTo>
                <a:close/>
                <a:moveTo>
                  <a:pt x="4414342" y="508141"/>
                </a:moveTo>
                <a:cubicBezTo>
                  <a:pt x="4436398" y="508141"/>
                  <a:pt x="4452352" y="515563"/>
                  <a:pt x="4462206" y="530407"/>
                </a:cubicBezTo>
                <a:cubicBezTo>
                  <a:pt x="4472059" y="545252"/>
                  <a:pt x="4476986" y="568568"/>
                  <a:pt x="4476986" y="600356"/>
                </a:cubicBezTo>
                <a:cubicBezTo>
                  <a:pt x="4476986" y="632144"/>
                  <a:pt x="4471098" y="655685"/>
                  <a:pt x="4459323" y="670981"/>
                </a:cubicBezTo>
                <a:cubicBezTo>
                  <a:pt x="4447548" y="686277"/>
                  <a:pt x="4427830" y="693924"/>
                  <a:pt x="4400168" y="693924"/>
                </a:cubicBezTo>
                <a:cubicBezTo>
                  <a:pt x="4384151" y="693924"/>
                  <a:pt x="4370113" y="692311"/>
                  <a:pt x="4358053" y="689084"/>
                </a:cubicBezTo>
                <a:lnTo>
                  <a:pt x="4358053" y="770329"/>
                </a:lnTo>
                <a:lnTo>
                  <a:pt x="4338907" y="770329"/>
                </a:lnTo>
                <a:lnTo>
                  <a:pt x="4338907" y="511253"/>
                </a:lnTo>
                <a:lnTo>
                  <a:pt x="4358053" y="511253"/>
                </a:lnTo>
                <a:lnTo>
                  <a:pt x="4358053" y="525421"/>
                </a:lnTo>
                <a:cubicBezTo>
                  <a:pt x="4361280" y="521504"/>
                  <a:pt x="4369071" y="517645"/>
                  <a:pt x="4381426" y="513843"/>
                </a:cubicBezTo>
                <a:cubicBezTo>
                  <a:pt x="4393782" y="510042"/>
                  <a:pt x="4404754" y="508141"/>
                  <a:pt x="4414342" y="508141"/>
                </a:cubicBezTo>
                <a:close/>
                <a:moveTo>
                  <a:pt x="3882141" y="508141"/>
                </a:moveTo>
                <a:cubicBezTo>
                  <a:pt x="3908893" y="508141"/>
                  <a:pt x="3927869" y="514960"/>
                  <a:pt x="3939072" y="528599"/>
                </a:cubicBezTo>
                <a:cubicBezTo>
                  <a:pt x="3950274" y="542237"/>
                  <a:pt x="3955875" y="566227"/>
                  <a:pt x="3955875" y="600570"/>
                </a:cubicBezTo>
                <a:cubicBezTo>
                  <a:pt x="3955875" y="634913"/>
                  <a:pt x="3950860" y="659058"/>
                  <a:pt x="3940828" y="673005"/>
                </a:cubicBezTo>
                <a:cubicBezTo>
                  <a:pt x="3930797" y="686951"/>
                  <a:pt x="3911234" y="693924"/>
                  <a:pt x="3882141" y="693924"/>
                </a:cubicBezTo>
                <a:cubicBezTo>
                  <a:pt x="3853048" y="693924"/>
                  <a:pt x="3833494" y="686964"/>
                  <a:pt x="3823482" y="673043"/>
                </a:cubicBezTo>
                <a:cubicBezTo>
                  <a:pt x="3813469" y="659122"/>
                  <a:pt x="3808462" y="634967"/>
                  <a:pt x="3808462" y="600576"/>
                </a:cubicBezTo>
                <a:cubicBezTo>
                  <a:pt x="3808462" y="566185"/>
                  <a:pt x="3814053" y="542182"/>
                  <a:pt x="3825236" y="528566"/>
                </a:cubicBezTo>
                <a:cubicBezTo>
                  <a:pt x="3836421" y="514949"/>
                  <a:pt x="3855390" y="508141"/>
                  <a:pt x="3882141" y="508141"/>
                </a:cubicBezTo>
                <a:close/>
                <a:moveTo>
                  <a:pt x="3589299" y="508141"/>
                </a:moveTo>
                <a:cubicBezTo>
                  <a:pt x="3611742" y="508141"/>
                  <a:pt x="3626900" y="514354"/>
                  <a:pt x="3634773" y="526779"/>
                </a:cubicBezTo>
                <a:cubicBezTo>
                  <a:pt x="3642646" y="539203"/>
                  <a:pt x="3646581" y="562743"/>
                  <a:pt x="3646581" y="597398"/>
                </a:cubicBezTo>
                <a:lnTo>
                  <a:pt x="3646581" y="690813"/>
                </a:lnTo>
                <a:lnTo>
                  <a:pt x="3627435" y="690813"/>
                </a:lnTo>
                <a:lnTo>
                  <a:pt x="3627435" y="598092"/>
                </a:lnTo>
                <a:cubicBezTo>
                  <a:pt x="3627435" y="568338"/>
                  <a:pt x="3624900" y="548868"/>
                  <a:pt x="3619830" y="539681"/>
                </a:cubicBezTo>
                <a:cubicBezTo>
                  <a:pt x="3614761" y="530494"/>
                  <a:pt x="3603604" y="525900"/>
                  <a:pt x="3586361" y="525900"/>
                </a:cubicBezTo>
                <a:cubicBezTo>
                  <a:pt x="3577506" y="525900"/>
                  <a:pt x="3568197" y="527304"/>
                  <a:pt x="3558431" y="530110"/>
                </a:cubicBezTo>
                <a:cubicBezTo>
                  <a:pt x="3548666" y="532917"/>
                  <a:pt x="3541124" y="535649"/>
                  <a:pt x="3535804" y="538307"/>
                </a:cubicBezTo>
                <a:lnTo>
                  <a:pt x="3529378" y="541787"/>
                </a:lnTo>
                <a:lnTo>
                  <a:pt x="3529378" y="690813"/>
                </a:lnTo>
                <a:lnTo>
                  <a:pt x="3510232" y="690813"/>
                </a:lnTo>
                <a:lnTo>
                  <a:pt x="3510232" y="511253"/>
                </a:lnTo>
                <a:lnTo>
                  <a:pt x="3529378" y="511253"/>
                </a:lnTo>
                <a:lnTo>
                  <a:pt x="3529378" y="524727"/>
                </a:lnTo>
                <a:cubicBezTo>
                  <a:pt x="3546882" y="513670"/>
                  <a:pt x="3566856" y="508141"/>
                  <a:pt x="3589299" y="508141"/>
                </a:cubicBezTo>
                <a:close/>
                <a:moveTo>
                  <a:pt x="3395358" y="508141"/>
                </a:moveTo>
                <a:cubicBezTo>
                  <a:pt x="3418391" y="508141"/>
                  <a:pt x="3435684" y="515073"/>
                  <a:pt x="3447239" y="528937"/>
                </a:cubicBezTo>
                <a:cubicBezTo>
                  <a:pt x="3458794" y="542801"/>
                  <a:pt x="3464572" y="564584"/>
                  <a:pt x="3464572" y="594287"/>
                </a:cubicBezTo>
                <a:lnTo>
                  <a:pt x="3464572" y="609221"/>
                </a:lnTo>
                <a:lnTo>
                  <a:pt x="3341834" y="609221"/>
                </a:lnTo>
                <a:cubicBezTo>
                  <a:pt x="3341834" y="631266"/>
                  <a:pt x="3345491" y="647935"/>
                  <a:pt x="3352806" y="659227"/>
                </a:cubicBezTo>
                <a:cubicBezTo>
                  <a:pt x="3360120" y="670519"/>
                  <a:pt x="3372593" y="676165"/>
                  <a:pt x="3390223" y="676165"/>
                </a:cubicBezTo>
                <a:cubicBezTo>
                  <a:pt x="3407854" y="676165"/>
                  <a:pt x="3425413" y="675380"/>
                  <a:pt x="3442902" y="673809"/>
                </a:cubicBezTo>
                <a:lnTo>
                  <a:pt x="3457055" y="672702"/>
                </a:lnTo>
                <a:lnTo>
                  <a:pt x="3458002" y="690538"/>
                </a:lnTo>
                <a:cubicBezTo>
                  <a:pt x="3430021" y="692796"/>
                  <a:pt x="3407508" y="693924"/>
                  <a:pt x="3390463" y="693924"/>
                </a:cubicBezTo>
                <a:cubicBezTo>
                  <a:pt x="3364765" y="693682"/>
                  <a:pt x="3346929" y="685838"/>
                  <a:pt x="3336955" y="670392"/>
                </a:cubicBezTo>
                <a:cubicBezTo>
                  <a:pt x="3326980" y="654946"/>
                  <a:pt x="3321994" y="631767"/>
                  <a:pt x="3321994" y="600857"/>
                </a:cubicBezTo>
                <a:cubicBezTo>
                  <a:pt x="3321994" y="539047"/>
                  <a:pt x="3346448" y="508141"/>
                  <a:pt x="3395358" y="508141"/>
                </a:cubicBezTo>
                <a:close/>
                <a:moveTo>
                  <a:pt x="3036849" y="508141"/>
                </a:moveTo>
                <a:cubicBezTo>
                  <a:pt x="3059292" y="508141"/>
                  <a:pt x="3074450" y="514354"/>
                  <a:pt x="3082323" y="526779"/>
                </a:cubicBezTo>
                <a:cubicBezTo>
                  <a:pt x="3090196" y="539203"/>
                  <a:pt x="3094131" y="562743"/>
                  <a:pt x="3094131" y="597398"/>
                </a:cubicBezTo>
                <a:lnTo>
                  <a:pt x="3094131" y="690813"/>
                </a:lnTo>
                <a:lnTo>
                  <a:pt x="3074985" y="690813"/>
                </a:lnTo>
                <a:lnTo>
                  <a:pt x="3074985" y="598092"/>
                </a:lnTo>
                <a:cubicBezTo>
                  <a:pt x="3074985" y="568338"/>
                  <a:pt x="3072450" y="548868"/>
                  <a:pt x="3067381" y="539681"/>
                </a:cubicBezTo>
                <a:cubicBezTo>
                  <a:pt x="3062311" y="530494"/>
                  <a:pt x="3051154" y="525900"/>
                  <a:pt x="3033911" y="525900"/>
                </a:cubicBezTo>
                <a:cubicBezTo>
                  <a:pt x="3025056" y="525900"/>
                  <a:pt x="3015747" y="527304"/>
                  <a:pt x="3005981" y="530110"/>
                </a:cubicBezTo>
                <a:cubicBezTo>
                  <a:pt x="2996216" y="532917"/>
                  <a:pt x="2988674" y="535649"/>
                  <a:pt x="2983354" y="538307"/>
                </a:cubicBezTo>
                <a:lnTo>
                  <a:pt x="2976928" y="541787"/>
                </a:lnTo>
                <a:lnTo>
                  <a:pt x="2976928" y="690813"/>
                </a:lnTo>
                <a:lnTo>
                  <a:pt x="2957782" y="690813"/>
                </a:lnTo>
                <a:lnTo>
                  <a:pt x="2957782" y="511253"/>
                </a:lnTo>
                <a:lnTo>
                  <a:pt x="2976928" y="511253"/>
                </a:lnTo>
                <a:lnTo>
                  <a:pt x="2976928" y="524727"/>
                </a:lnTo>
                <a:cubicBezTo>
                  <a:pt x="2994432" y="513670"/>
                  <a:pt x="3014405" y="508141"/>
                  <a:pt x="3036849" y="508141"/>
                </a:cubicBezTo>
                <a:close/>
                <a:moveTo>
                  <a:pt x="2709558" y="508141"/>
                </a:moveTo>
                <a:cubicBezTo>
                  <a:pt x="2732591" y="508141"/>
                  <a:pt x="2749884" y="515073"/>
                  <a:pt x="2761439" y="528937"/>
                </a:cubicBezTo>
                <a:cubicBezTo>
                  <a:pt x="2772994" y="542801"/>
                  <a:pt x="2778772" y="564584"/>
                  <a:pt x="2778772" y="594287"/>
                </a:cubicBezTo>
                <a:lnTo>
                  <a:pt x="2778772" y="609221"/>
                </a:lnTo>
                <a:lnTo>
                  <a:pt x="2656034" y="609221"/>
                </a:lnTo>
                <a:cubicBezTo>
                  <a:pt x="2656034" y="631266"/>
                  <a:pt x="2659691" y="647935"/>
                  <a:pt x="2667006" y="659227"/>
                </a:cubicBezTo>
                <a:cubicBezTo>
                  <a:pt x="2674320" y="670519"/>
                  <a:pt x="2686793" y="676165"/>
                  <a:pt x="2704424" y="676165"/>
                </a:cubicBezTo>
                <a:cubicBezTo>
                  <a:pt x="2722054" y="676165"/>
                  <a:pt x="2739614" y="675380"/>
                  <a:pt x="2757103" y="673809"/>
                </a:cubicBezTo>
                <a:lnTo>
                  <a:pt x="2771255" y="672702"/>
                </a:lnTo>
                <a:lnTo>
                  <a:pt x="2772202" y="690538"/>
                </a:lnTo>
                <a:cubicBezTo>
                  <a:pt x="2744221" y="692796"/>
                  <a:pt x="2721708" y="693924"/>
                  <a:pt x="2704663" y="693924"/>
                </a:cubicBezTo>
                <a:cubicBezTo>
                  <a:pt x="2678965" y="693682"/>
                  <a:pt x="2661129" y="685838"/>
                  <a:pt x="2651155" y="670392"/>
                </a:cubicBezTo>
                <a:cubicBezTo>
                  <a:pt x="2641180" y="654946"/>
                  <a:pt x="2636194" y="631767"/>
                  <a:pt x="2636194" y="600857"/>
                </a:cubicBezTo>
                <a:cubicBezTo>
                  <a:pt x="2636194" y="539047"/>
                  <a:pt x="2660648" y="508141"/>
                  <a:pt x="2709558" y="508141"/>
                </a:cubicBezTo>
                <a:close/>
                <a:moveTo>
                  <a:pt x="2416013" y="508141"/>
                </a:moveTo>
                <a:cubicBezTo>
                  <a:pt x="2452011" y="508141"/>
                  <a:pt x="2470011" y="527176"/>
                  <a:pt x="2470011" y="565245"/>
                </a:cubicBezTo>
                <a:lnTo>
                  <a:pt x="2470011" y="664965"/>
                </a:lnTo>
                <a:cubicBezTo>
                  <a:pt x="2470708" y="671246"/>
                  <a:pt x="2479351" y="675092"/>
                  <a:pt x="2495942" y="676501"/>
                </a:cubicBezTo>
                <a:lnTo>
                  <a:pt x="2494983" y="693577"/>
                </a:lnTo>
                <a:cubicBezTo>
                  <a:pt x="2474723" y="693577"/>
                  <a:pt x="2461332" y="688737"/>
                  <a:pt x="2454813" y="679056"/>
                </a:cubicBezTo>
                <a:cubicBezTo>
                  <a:pt x="2432617" y="688968"/>
                  <a:pt x="2409771" y="693924"/>
                  <a:pt x="2386277" y="693924"/>
                </a:cubicBezTo>
                <a:cubicBezTo>
                  <a:pt x="2370946" y="693924"/>
                  <a:pt x="2358979" y="689309"/>
                  <a:pt x="2350373" y="680078"/>
                </a:cubicBezTo>
                <a:cubicBezTo>
                  <a:pt x="2341768" y="670847"/>
                  <a:pt x="2337466" y="657907"/>
                  <a:pt x="2337466" y="641259"/>
                </a:cubicBezTo>
                <a:cubicBezTo>
                  <a:pt x="2337466" y="624610"/>
                  <a:pt x="2341544" y="611835"/>
                  <a:pt x="2349702" y="602933"/>
                </a:cubicBezTo>
                <a:cubicBezTo>
                  <a:pt x="2357859" y="594030"/>
                  <a:pt x="2370730" y="588726"/>
                  <a:pt x="2388314" y="587019"/>
                </a:cubicBezTo>
                <a:lnTo>
                  <a:pt x="2450864" y="580433"/>
                </a:lnTo>
                <a:lnTo>
                  <a:pt x="2450864" y="565245"/>
                </a:lnTo>
                <a:cubicBezTo>
                  <a:pt x="2450864" y="551490"/>
                  <a:pt x="2448016" y="541609"/>
                  <a:pt x="2442321" y="535603"/>
                </a:cubicBezTo>
                <a:cubicBezTo>
                  <a:pt x="2436625" y="529597"/>
                  <a:pt x="2427856" y="526594"/>
                  <a:pt x="2416013" y="526594"/>
                </a:cubicBezTo>
                <a:cubicBezTo>
                  <a:pt x="2403167" y="526594"/>
                  <a:pt x="2385105" y="528092"/>
                  <a:pt x="2361827" y="531088"/>
                </a:cubicBezTo>
                <a:lnTo>
                  <a:pt x="2347483" y="532470"/>
                </a:lnTo>
                <a:lnTo>
                  <a:pt x="2346106" y="514926"/>
                </a:lnTo>
                <a:cubicBezTo>
                  <a:pt x="2374065" y="510403"/>
                  <a:pt x="2397367" y="508141"/>
                  <a:pt x="2416013" y="508141"/>
                </a:cubicBezTo>
                <a:close/>
                <a:moveTo>
                  <a:pt x="1644487" y="508141"/>
                </a:moveTo>
                <a:cubicBezTo>
                  <a:pt x="1680486" y="508141"/>
                  <a:pt x="1698486" y="527176"/>
                  <a:pt x="1698486" y="565245"/>
                </a:cubicBezTo>
                <a:lnTo>
                  <a:pt x="1698486" y="664965"/>
                </a:lnTo>
                <a:cubicBezTo>
                  <a:pt x="1699183" y="671246"/>
                  <a:pt x="1707827" y="675092"/>
                  <a:pt x="1724417" y="676501"/>
                </a:cubicBezTo>
                <a:lnTo>
                  <a:pt x="1723458" y="693577"/>
                </a:lnTo>
                <a:cubicBezTo>
                  <a:pt x="1703198" y="693577"/>
                  <a:pt x="1689807" y="688737"/>
                  <a:pt x="1683287" y="679056"/>
                </a:cubicBezTo>
                <a:cubicBezTo>
                  <a:pt x="1661092" y="688968"/>
                  <a:pt x="1638247" y="693924"/>
                  <a:pt x="1614752" y="693924"/>
                </a:cubicBezTo>
                <a:cubicBezTo>
                  <a:pt x="1599422" y="693924"/>
                  <a:pt x="1587454" y="689309"/>
                  <a:pt x="1578848" y="680078"/>
                </a:cubicBezTo>
                <a:cubicBezTo>
                  <a:pt x="1570244" y="670847"/>
                  <a:pt x="1565941" y="657907"/>
                  <a:pt x="1565941" y="641259"/>
                </a:cubicBezTo>
                <a:cubicBezTo>
                  <a:pt x="1565941" y="624610"/>
                  <a:pt x="1570019" y="611835"/>
                  <a:pt x="1578176" y="602933"/>
                </a:cubicBezTo>
                <a:cubicBezTo>
                  <a:pt x="1586334" y="594030"/>
                  <a:pt x="1599205" y="588726"/>
                  <a:pt x="1616789" y="587019"/>
                </a:cubicBezTo>
                <a:lnTo>
                  <a:pt x="1679339" y="580433"/>
                </a:lnTo>
                <a:lnTo>
                  <a:pt x="1679339" y="565245"/>
                </a:lnTo>
                <a:cubicBezTo>
                  <a:pt x="1679339" y="551490"/>
                  <a:pt x="1676491" y="541609"/>
                  <a:pt x="1670796" y="535603"/>
                </a:cubicBezTo>
                <a:cubicBezTo>
                  <a:pt x="1665100" y="529597"/>
                  <a:pt x="1656331" y="526594"/>
                  <a:pt x="1644487" y="526594"/>
                </a:cubicBezTo>
                <a:cubicBezTo>
                  <a:pt x="1631642" y="526594"/>
                  <a:pt x="1613580" y="528092"/>
                  <a:pt x="1590302" y="531088"/>
                </a:cubicBezTo>
                <a:lnTo>
                  <a:pt x="1575957" y="532470"/>
                </a:lnTo>
                <a:lnTo>
                  <a:pt x="1574581" y="514926"/>
                </a:lnTo>
                <a:cubicBezTo>
                  <a:pt x="1602540" y="510403"/>
                  <a:pt x="1625842" y="508141"/>
                  <a:pt x="1644487" y="508141"/>
                </a:cubicBezTo>
                <a:close/>
                <a:moveTo>
                  <a:pt x="1205616" y="508141"/>
                </a:moveTo>
                <a:cubicBezTo>
                  <a:pt x="1232367" y="508141"/>
                  <a:pt x="1251345" y="514960"/>
                  <a:pt x="1262546" y="528599"/>
                </a:cubicBezTo>
                <a:cubicBezTo>
                  <a:pt x="1273749" y="542237"/>
                  <a:pt x="1279350" y="566227"/>
                  <a:pt x="1279350" y="600570"/>
                </a:cubicBezTo>
                <a:cubicBezTo>
                  <a:pt x="1279350" y="634913"/>
                  <a:pt x="1274334" y="659058"/>
                  <a:pt x="1264303" y="673005"/>
                </a:cubicBezTo>
                <a:cubicBezTo>
                  <a:pt x="1254272" y="686951"/>
                  <a:pt x="1234710" y="693924"/>
                  <a:pt x="1205616" y="693924"/>
                </a:cubicBezTo>
                <a:cubicBezTo>
                  <a:pt x="1176523" y="693924"/>
                  <a:pt x="1156970" y="686964"/>
                  <a:pt x="1146957" y="673043"/>
                </a:cubicBezTo>
                <a:cubicBezTo>
                  <a:pt x="1136944" y="659122"/>
                  <a:pt x="1131937" y="634967"/>
                  <a:pt x="1131937" y="600576"/>
                </a:cubicBezTo>
                <a:cubicBezTo>
                  <a:pt x="1131937" y="566185"/>
                  <a:pt x="1137529" y="542182"/>
                  <a:pt x="1148711" y="528566"/>
                </a:cubicBezTo>
                <a:cubicBezTo>
                  <a:pt x="1159896" y="514949"/>
                  <a:pt x="1178865" y="508141"/>
                  <a:pt x="1205616" y="508141"/>
                </a:cubicBezTo>
                <a:close/>
                <a:moveTo>
                  <a:pt x="436918" y="508141"/>
                </a:moveTo>
                <a:cubicBezTo>
                  <a:pt x="455707" y="508141"/>
                  <a:pt x="473391" y="509426"/>
                  <a:pt x="489970" y="511996"/>
                </a:cubicBezTo>
                <a:lnTo>
                  <a:pt x="501985" y="513863"/>
                </a:lnTo>
                <a:lnTo>
                  <a:pt x="501000" y="531434"/>
                </a:lnTo>
                <a:cubicBezTo>
                  <a:pt x="474961" y="527745"/>
                  <a:pt x="454292" y="525900"/>
                  <a:pt x="438994" y="525900"/>
                </a:cubicBezTo>
                <a:cubicBezTo>
                  <a:pt x="410459" y="525900"/>
                  <a:pt x="396192" y="536249"/>
                  <a:pt x="396192" y="556947"/>
                </a:cubicBezTo>
                <a:cubicBezTo>
                  <a:pt x="396192" y="566778"/>
                  <a:pt x="399065" y="573695"/>
                  <a:pt x="404812" y="577699"/>
                </a:cubicBezTo>
                <a:cubicBezTo>
                  <a:pt x="410560" y="581702"/>
                  <a:pt x="424493" y="585432"/>
                  <a:pt x="446613" y="588888"/>
                </a:cubicBezTo>
                <a:cubicBezTo>
                  <a:pt x="468733" y="592344"/>
                  <a:pt x="484529" y="597188"/>
                  <a:pt x="494000" y="603420"/>
                </a:cubicBezTo>
                <a:cubicBezTo>
                  <a:pt x="503472" y="609652"/>
                  <a:pt x="508208" y="622030"/>
                  <a:pt x="508208" y="640554"/>
                </a:cubicBezTo>
                <a:cubicBezTo>
                  <a:pt x="508208" y="659078"/>
                  <a:pt x="502275" y="672605"/>
                  <a:pt x="490410" y="681132"/>
                </a:cubicBezTo>
                <a:cubicBezTo>
                  <a:pt x="478545" y="689660"/>
                  <a:pt x="461407" y="693924"/>
                  <a:pt x="438994" y="693924"/>
                </a:cubicBezTo>
                <a:cubicBezTo>
                  <a:pt x="426909" y="693924"/>
                  <a:pt x="411070" y="692542"/>
                  <a:pt x="391478" y="689778"/>
                </a:cubicBezTo>
                <a:lnTo>
                  <a:pt x="378427" y="687922"/>
                </a:lnTo>
                <a:lnTo>
                  <a:pt x="380211" y="669937"/>
                </a:lnTo>
                <a:cubicBezTo>
                  <a:pt x="407301" y="674089"/>
                  <a:pt x="428012" y="676165"/>
                  <a:pt x="442346" y="676165"/>
                </a:cubicBezTo>
                <a:cubicBezTo>
                  <a:pt x="456679" y="676165"/>
                  <a:pt x="467933" y="673546"/>
                  <a:pt x="476107" y="668308"/>
                </a:cubicBezTo>
                <a:cubicBezTo>
                  <a:pt x="484281" y="663069"/>
                  <a:pt x="488367" y="654135"/>
                  <a:pt x="488367" y="641507"/>
                </a:cubicBezTo>
                <a:cubicBezTo>
                  <a:pt x="488367" y="628878"/>
                  <a:pt x="485230" y="620610"/>
                  <a:pt x="478956" y="616702"/>
                </a:cubicBezTo>
                <a:cubicBezTo>
                  <a:pt x="472682" y="612794"/>
                  <a:pt x="458643" y="609167"/>
                  <a:pt x="436836" y="605821"/>
                </a:cubicBezTo>
                <a:cubicBezTo>
                  <a:pt x="415030" y="602475"/>
                  <a:pt x="399497" y="597737"/>
                  <a:pt x="390239" y="591608"/>
                </a:cubicBezTo>
                <a:cubicBezTo>
                  <a:pt x="380980" y="585479"/>
                  <a:pt x="376351" y="575227"/>
                  <a:pt x="376351" y="560851"/>
                </a:cubicBezTo>
                <a:cubicBezTo>
                  <a:pt x="376351" y="546475"/>
                  <a:pt x="379694" y="535386"/>
                  <a:pt x="386379" y="527585"/>
                </a:cubicBezTo>
                <a:cubicBezTo>
                  <a:pt x="393064" y="519784"/>
                  <a:pt x="400833" y="514593"/>
                  <a:pt x="409686" y="512013"/>
                </a:cubicBezTo>
                <a:cubicBezTo>
                  <a:pt x="418539" y="509432"/>
                  <a:pt x="427616" y="508141"/>
                  <a:pt x="436918" y="508141"/>
                </a:cubicBezTo>
                <a:close/>
                <a:moveTo>
                  <a:pt x="4807512" y="507442"/>
                </a:moveTo>
                <a:lnTo>
                  <a:pt x="4807512" y="526297"/>
                </a:lnTo>
                <a:cubicBezTo>
                  <a:pt x="4795651" y="528720"/>
                  <a:pt x="4784179" y="532282"/>
                  <a:pt x="4773095" y="536985"/>
                </a:cubicBezTo>
                <a:cubicBezTo>
                  <a:pt x="4762012" y="541688"/>
                  <a:pt x="4753795" y="545724"/>
                  <a:pt x="4748442" y="549094"/>
                </a:cubicBezTo>
                <a:lnTo>
                  <a:pt x="4739053" y="554794"/>
                </a:lnTo>
                <a:lnTo>
                  <a:pt x="4739053" y="690813"/>
                </a:lnTo>
                <a:lnTo>
                  <a:pt x="4719907" y="690813"/>
                </a:lnTo>
                <a:lnTo>
                  <a:pt x="4719907" y="511253"/>
                </a:lnTo>
                <a:lnTo>
                  <a:pt x="4739053" y="511253"/>
                </a:lnTo>
                <a:lnTo>
                  <a:pt x="4739053" y="537866"/>
                </a:lnTo>
                <a:cubicBezTo>
                  <a:pt x="4742380" y="532881"/>
                  <a:pt x="4750991" y="527178"/>
                  <a:pt x="4764887" y="520757"/>
                </a:cubicBezTo>
                <a:cubicBezTo>
                  <a:pt x="4778785" y="514336"/>
                  <a:pt x="4792993" y="509898"/>
                  <a:pt x="4807512" y="507442"/>
                </a:cubicBezTo>
                <a:close/>
                <a:moveTo>
                  <a:pt x="4093137" y="507442"/>
                </a:moveTo>
                <a:lnTo>
                  <a:pt x="4093137" y="526297"/>
                </a:lnTo>
                <a:cubicBezTo>
                  <a:pt x="4081275" y="528720"/>
                  <a:pt x="4069803" y="532282"/>
                  <a:pt x="4058720" y="536985"/>
                </a:cubicBezTo>
                <a:cubicBezTo>
                  <a:pt x="4047638" y="541688"/>
                  <a:pt x="4039420" y="545724"/>
                  <a:pt x="4034067" y="549094"/>
                </a:cubicBezTo>
                <a:lnTo>
                  <a:pt x="4024678" y="554794"/>
                </a:lnTo>
                <a:lnTo>
                  <a:pt x="4024678" y="690813"/>
                </a:lnTo>
                <a:lnTo>
                  <a:pt x="4005532" y="690813"/>
                </a:lnTo>
                <a:lnTo>
                  <a:pt x="4005532" y="511253"/>
                </a:lnTo>
                <a:lnTo>
                  <a:pt x="4024678" y="511253"/>
                </a:lnTo>
                <a:lnTo>
                  <a:pt x="4024678" y="537866"/>
                </a:lnTo>
                <a:cubicBezTo>
                  <a:pt x="4028004" y="532881"/>
                  <a:pt x="4036616" y="527178"/>
                  <a:pt x="4050512" y="520757"/>
                </a:cubicBezTo>
                <a:cubicBezTo>
                  <a:pt x="4064409" y="514336"/>
                  <a:pt x="4078618" y="509898"/>
                  <a:pt x="4093137" y="507442"/>
                </a:cubicBezTo>
                <a:close/>
                <a:moveTo>
                  <a:pt x="2616762" y="507442"/>
                </a:moveTo>
                <a:lnTo>
                  <a:pt x="2616762" y="526297"/>
                </a:lnTo>
                <a:cubicBezTo>
                  <a:pt x="2604901" y="528720"/>
                  <a:pt x="2593428" y="532282"/>
                  <a:pt x="2582345" y="536985"/>
                </a:cubicBezTo>
                <a:cubicBezTo>
                  <a:pt x="2571262" y="541688"/>
                  <a:pt x="2563045" y="545724"/>
                  <a:pt x="2557692" y="549094"/>
                </a:cubicBezTo>
                <a:lnTo>
                  <a:pt x="2548303" y="554794"/>
                </a:lnTo>
                <a:lnTo>
                  <a:pt x="2548303" y="690813"/>
                </a:lnTo>
                <a:lnTo>
                  <a:pt x="2529157" y="690813"/>
                </a:lnTo>
                <a:lnTo>
                  <a:pt x="2529157" y="511253"/>
                </a:lnTo>
                <a:lnTo>
                  <a:pt x="2548303" y="511253"/>
                </a:lnTo>
                <a:lnTo>
                  <a:pt x="2548303" y="537866"/>
                </a:lnTo>
                <a:cubicBezTo>
                  <a:pt x="2551629" y="532881"/>
                  <a:pt x="2560241" y="527178"/>
                  <a:pt x="2574138" y="520757"/>
                </a:cubicBezTo>
                <a:cubicBezTo>
                  <a:pt x="2588035" y="514336"/>
                  <a:pt x="2602243" y="509898"/>
                  <a:pt x="2616762" y="507442"/>
                </a:cubicBezTo>
                <a:close/>
                <a:moveTo>
                  <a:pt x="1845237" y="507442"/>
                </a:moveTo>
                <a:lnTo>
                  <a:pt x="1845237" y="526297"/>
                </a:lnTo>
                <a:cubicBezTo>
                  <a:pt x="1833376" y="528720"/>
                  <a:pt x="1821903" y="532282"/>
                  <a:pt x="1810820" y="536985"/>
                </a:cubicBezTo>
                <a:cubicBezTo>
                  <a:pt x="1799737" y="541688"/>
                  <a:pt x="1791520" y="545724"/>
                  <a:pt x="1786167" y="549094"/>
                </a:cubicBezTo>
                <a:lnTo>
                  <a:pt x="1776779" y="554794"/>
                </a:lnTo>
                <a:lnTo>
                  <a:pt x="1776779" y="690813"/>
                </a:lnTo>
                <a:lnTo>
                  <a:pt x="1757632" y="690813"/>
                </a:lnTo>
                <a:lnTo>
                  <a:pt x="1757632" y="511253"/>
                </a:lnTo>
                <a:lnTo>
                  <a:pt x="1776779" y="511253"/>
                </a:lnTo>
                <a:lnTo>
                  <a:pt x="1776779" y="537866"/>
                </a:lnTo>
                <a:cubicBezTo>
                  <a:pt x="1780105" y="532881"/>
                  <a:pt x="1788716" y="527178"/>
                  <a:pt x="1802613" y="520757"/>
                </a:cubicBezTo>
                <a:cubicBezTo>
                  <a:pt x="1816509" y="514336"/>
                  <a:pt x="1830718" y="509898"/>
                  <a:pt x="1845237" y="507442"/>
                </a:cubicBezTo>
                <a:close/>
                <a:moveTo>
                  <a:pt x="349812" y="507442"/>
                </a:moveTo>
                <a:lnTo>
                  <a:pt x="349812" y="526297"/>
                </a:lnTo>
                <a:cubicBezTo>
                  <a:pt x="337951" y="528720"/>
                  <a:pt x="326479" y="532282"/>
                  <a:pt x="315396" y="536985"/>
                </a:cubicBezTo>
                <a:cubicBezTo>
                  <a:pt x="304313" y="541688"/>
                  <a:pt x="296095" y="545724"/>
                  <a:pt x="290742" y="549094"/>
                </a:cubicBezTo>
                <a:lnTo>
                  <a:pt x="281353" y="554794"/>
                </a:lnTo>
                <a:lnTo>
                  <a:pt x="281353" y="690813"/>
                </a:lnTo>
                <a:lnTo>
                  <a:pt x="262207" y="690813"/>
                </a:lnTo>
                <a:lnTo>
                  <a:pt x="262207" y="511253"/>
                </a:lnTo>
                <a:lnTo>
                  <a:pt x="281353" y="511253"/>
                </a:lnTo>
                <a:lnTo>
                  <a:pt x="281353" y="537866"/>
                </a:lnTo>
                <a:cubicBezTo>
                  <a:pt x="284679" y="532881"/>
                  <a:pt x="293291" y="527178"/>
                  <a:pt x="307188" y="520757"/>
                </a:cubicBezTo>
                <a:cubicBezTo>
                  <a:pt x="321085" y="514336"/>
                  <a:pt x="335293" y="509898"/>
                  <a:pt x="349812" y="507442"/>
                </a:cubicBezTo>
                <a:close/>
                <a:moveTo>
                  <a:pt x="3710759" y="454898"/>
                </a:moveTo>
                <a:lnTo>
                  <a:pt x="3729906" y="454898"/>
                </a:lnTo>
                <a:lnTo>
                  <a:pt x="3729906" y="511253"/>
                </a:lnTo>
                <a:lnTo>
                  <a:pt x="3792831" y="511253"/>
                </a:lnTo>
                <a:lnTo>
                  <a:pt x="3792831" y="529012"/>
                </a:lnTo>
                <a:lnTo>
                  <a:pt x="3729906" y="529012"/>
                </a:lnTo>
                <a:lnTo>
                  <a:pt x="3729906" y="616066"/>
                </a:lnTo>
                <a:cubicBezTo>
                  <a:pt x="3729906" y="642219"/>
                  <a:pt x="3731598" y="658831"/>
                  <a:pt x="3734981" y="665904"/>
                </a:cubicBezTo>
                <a:cubicBezTo>
                  <a:pt x="3738363" y="672976"/>
                  <a:pt x="3746191" y="676512"/>
                  <a:pt x="3758463" y="676512"/>
                </a:cubicBezTo>
                <a:lnTo>
                  <a:pt x="3795242" y="673390"/>
                </a:lnTo>
                <a:lnTo>
                  <a:pt x="3796630" y="691094"/>
                </a:lnTo>
                <a:cubicBezTo>
                  <a:pt x="3779313" y="693212"/>
                  <a:pt x="3766500" y="694271"/>
                  <a:pt x="3758188" y="694271"/>
                </a:cubicBezTo>
                <a:cubicBezTo>
                  <a:pt x="3740659" y="694271"/>
                  <a:pt x="3728371" y="689680"/>
                  <a:pt x="3721327" y="680496"/>
                </a:cubicBezTo>
                <a:cubicBezTo>
                  <a:pt x="3714282" y="671313"/>
                  <a:pt x="3710759" y="654216"/>
                  <a:pt x="3710759" y="629205"/>
                </a:cubicBezTo>
                <a:lnTo>
                  <a:pt x="3710759" y="529012"/>
                </a:lnTo>
                <a:lnTo>
                  <a:pt x="3683447" y="529012"/>
                </a:lnTo>
                <a:lnTo>
                  <a:pt x="3683447" y="511253"/>
                </a:lnTo>
                <a:lnTo>
                  <a:pt x="3710759" y="511253"/>
                </a:lnTo>
                <a:close/>
                <a:moveTo>
                  <a:pt x="738960" y="454898"/>
                </a:moveTo>
                <a:lnTo>
                  <a:pt x="758106" y="454898"/>
                </a:lnTo>
                <a:lnTo>
                  <a:pt x="758106" y="511253"/>
                </a:lnTo>
                <a:lnTo>
                  <a:pt x="821030" y="511253"/>
                </a:lnTo>
                <a:lnTo>
                  <a:pt x="821030" y="529012"/>
                </a:lnTo>
                <a:lnTo>
                  <a:pt x="758106" y="529012"/>
                </a:lnTo>
                <a:lnTo>
                  <a:pt x="758106" y="616066"/>
                </a:lnTo>
                <a:cubicBezTo>
                  <a:pt x="758106" y="642219"/>
                  <a:pt x="759797" y="658831"/>
                  <a:pt x="763180" y="665904"/>
                </a:cubicBezTo>
                <a:cubicBezTo>
                  <a:pt x="766563" y="672976"/>
                  <a:pt x="774391" y="676512"/>
                  <a:pt x="786664" y="676512"/>
                </a:cubicBezTo>
                <a:lnTo>
                  <a:pt x="823442" y="673390"/>
                </a:lnTo>
                <a:lnTo>
                  <a:pt x="824830" y="691094"/>
                </a:lnTo>
                <a:cubicBezTo>
                  <a:pt x="807514" y="693212"/>
                  <a:pt x="794699" y="694271"/>
                  <a:pt x="786388" y="694271"/>
                </a:cubicBezTo>
                <a:cubicBezTo>
                  <a:pt x="768859" y="694271"/>
                  <a:pt x="756571" y="689680"/>
                  <a:pt x="749527" y="680496"/>
                </a:cubicBezTo>
                <a:cubicBezTo>
                  <a:pt x="742482" y="671313"/>
                  <a:pt x="738960" y="654216"/>
                  <a:pt x="738960" y="629205"/>
                </a:cubicBezTo>
                <a:lnTo>
                  <a:pt x="738960" y="529012"/>
                </a:lnTo>
                <a:lnTo>
                  <a:pt x="711647" y="529012"/>
                </a:lnTo>
                <a:lnTo>
                  <a:pt x="711647" y="511253"/>
                </a:lnTo>
                <a:lnTo>
                  <a:pt x="738960" y="511253"/>
                </a:lnTo>
                <a:close/>
                <a:moveTo>
                  <a:pt x="567510" y="454898"/>
                </a:moveTo>
                <a:lnTo>
                  <a:pt x="586656" y="454898"/>
                </a:lnTo>
                <a:lnTo>
                  <a:pt x="586656" y="511253"/>
                </a:lnTo>
                <a:lnTo>
                  <a:pt x="649580" y="511253"/>
                </a:lnTo>
                <a:lnTo>
                  <a:pt x="649580" y="529012"/>
                </a:lnTo>
                <a:lnTo>
                  <a:pt x="586656" y="529012"/>
                </a:lnTo>
                <a:lnTo>
                  <a:pt x="586656" y="616066"/>
                </a:lnTo>
                <a:cubicBezTo>
                  <a:pt x="586656" y="642219"/>
                  <a:pt x="588347" y="658831"/>
                  <a:pt x="591730" y="665904"/>
                </a:cubicBezTo>
                <a:cubicBezTo>
                  <a:pt x="595113" y="672976"/>
                  <a:pt x="602941" y="676512"/>
                  <a:pt x="615214" y="676512"/>
                </a:cubicBezTo>
                <a:lnTo>
                  <a:pt x="651992" y="673390"/>
                </a:lnTo>
                <a:lnTo>
                  <a:pt x="653380" y="691094"/>
                </a:lnTo>
                <a:cubicBezTo>
                  <a:pt x="636063" y="693212"/>
                  <a:pt x="623249" y="694271"/>
                  <a:pt x="614938" y="694271"/>
                </a:cubicBezTo>
                <a:cubicBezTo>
                  <a:pt x="597408" y="694271"/>
                  <a:pt x="585121" y="689680"/>
                  <a:pt x="578077" y="680496"/>
                </a:cubicBezTo>
                <a:cubicBezTo>
                  <a:pt x="571032" y="671313"/>
                  <a:pt x="567510" y="654216"/>
                  <a:pt x="567510" y="629205"/>
                </a:cubicBezTo>
                <a:lnTo>
                  <a:pt x="567510" y="529012"/>
                </a:lnTo>
                <a:lnTo>
                  <a:pt x="540197" y="529012"/>
                </a:lnTo>
                <a:lnTo>
                  <a:pt x="540197" y="511253"/>
                </a:lnTo>
                <a:lnTo>
                  <a:pt x="567510" y="511253"/>
                </a:lnTo>
                <a:close/>
                <a:moveTo>
                  <a:pt x="2881582" y="442106"/>
                </a:moveTo>
                <a:lnTo>
                  <a:pt x="2900729" y="442106"/>
                </a:lnTo>
                <a:lnTo>
                  <a:pt x="2900729" y="467816"/>
                </a:lnTo>
                <a:lnTo>
                  <a:pt x="2881582" y="467816"/>
                </a:lnTo>
                <a:close/>
                <a:moveTo>
                  <a:pt x="186007" y="442106"/>
                </a:moveTo>
                <a:lnTo>
                  <a:pt x="205153" y="442106"/>
                </a:lnTo>
                <a:lnTo>
                  <a:pt x="205153" y="467816"/>
                </a:lnTo>
                <a:lnTo>
                  <a:pt x="186007" y="467816"/>
                </a:lnTo>
                <a:close/>
                <a:moveTo>
                  <a:pt x="0" y="442106"/>
                </a:moveTo>
                <a:lnTo>
                  <a:pt x="145689" y="442106"/>
                </a:lnTo>
                <a:lnTo>
                  <a:pt x="145689" y="460558"/>
                </a:lnTo>
                <a:lnTo>
                  <a:pt x="19494" y="460558"/>
                </a:lnTo>
                <a:lnTo>
                  <a:pt x="19494" y="563114"/>
                </a:lnTo>
                <a:lnTo>
                  <a:pt x="128057" y="563114"/>
                </a:lnTo>
                <a:lnTo>
                  <a:pt x="128057" y="581561"/>
                </a:lnTo>
                <a:lnTo>
                  <a:pt x="19494" y="581561"/>
                </a:lnTo>
                <a:lnTo>
                  <a:pt x="19494" y="690813"/>
                </a:lnTo>
                <a:lnTo>
                  <a:pt x="0" y="690813"/>
                </a:lnTo>
                <a:close/>
                <a:moveTo>
                  <a:pt x="5005657" y="431737"/>
                </a:moveTo>
                <a:lnTo>
                  <a:pt x="5024803" y="431737"/>
                </a:lnTo>
                <a:lnTo>
                  <a:pt x="5024803" y="521275"/>
                </a:lnTo>
                <a:cubicBezTo>
                  <a:pt x="5042230" y="512519"/>
                  <a:pt x="5062126" y="508141"/>
                  <a:pt x="5084492" y="508141"/>
                </a:cubicBezTo>
                <a:cubicBezTo>
                  <a:pt x="5106858" y="508141"/>
                  <a:pt x="5121978" y="514354"/>
                  <a:pt x="5129851" y="526779"/>
                </a:cubicBezTo>
                <a:cubicBezTo>
                  <a:pt x="5137723" y="539203"/>
                  <a:pt x="5141659" y="562743"/>
                  <a:pt x="5141659" y="597398"/>
                </a:cubicBezTo>
                <a:lnTo>
                  <a:pt x="5141659" y="690813"/>
                </a:lnTo>
                <a:lnTo>
                  <a:pt x="5122513" y="690813"/>
                </a:lnTo>
                <a:lnTo>
                  <a:pt x="5122513" y="598092"/>
                </a:lnTo>
                <a:cubicBezTo>
                  <a:pt x="5122513" y="568338"/>
                  <a:pt x="5119978" y="548868"/>
                  <a:pt x="5114908" y="539681"/>
                </a:cubicBezTo>
                <a:cubicBezTo>
                  <a:pt x="5109839" y="530494"/>
                  <a:pt x="5098682" y="525900"/>
                  <a:pt x="5081439" y="525900"/>
                </a:cubicBezTo>
                <a:cubicBezTo>
                  <a:pt x="5072573" y="525900"/>
                  <a:pt x="5063201" y="527036"/>
                  <a:pt x="5053322" y="529309"/>
                </a:cubicBezTo>
                <a:cubicBezTo>
                  <a:pt x="5043443" y="531581"/>
                  <a:pt x="5035376" y="533903"/>
                  <a:pt x="5029120" y="536275"/>
                </a:cubicBezTo>
                <a:lnTo>
                  <a:pt x="5024803" y="538593"/>
                </a:lnTo>
                <a:lnTo>
                  <a:pt x="5024803" y="690813"/>
                </a:lnTo>
                <a:lnTo>
                  <a:pt x="5005657" y="690813"/>
                </a:lnTo>
                <a:close/>
                <a:moveTo>
                  <a:pt x="1992779" y="431737"/>
                </a:moveTo>
                <a:lnTo>
                  <a:pt x="2011931" y="431737"/>
                </a:lnTo>
                <a:lnTo>
                  <a:pt x="2011931" y="690813"/>
                </a:lnTo>
                <a:lnTo>
                  <a:pt x="1992779" y="690813"/>
                </a:lnTo>
                <a:lnTo>
                  <a:pt x="1992779" y="676292"/>
                </a:lnTo>
                <a:cubicBezTo>
                  <a:pt x="1989435" y="680499"/>
                  <a:pt x="1981627" y="684490"/>
                  <a:pt x="1969356" y="688264"/>
                </a:cubicBezTo>
                <a:cubicBezTo>
                  <a:pt x="1957086" y="692037"/>
                  <a:pt x="1947009" y="693924"/>
                  <a:pt x="1939125" y="693924"/>
                </a:cubicBezTo>
                <a:cubicBezTo>
                  <a:pt x="1931241" y="693924"/>
                  <a:pt x="1925200" y="693624"/>
                  <a:pt x="1921000" y="693024"/>
                </a:cubicBezTo>
                <a:cubicBezTo>
                  <a:pt x="1916800" y="692424"/>
                  <a:pt x="1911462" y="690441"/>
                  <a:pt x="1904984" y="687077"/>
                </a:cubicBezTo>
                <a:cubicBezTo>
                  <a:pt x="1898506" y="683712"/>
                  <a:pt x="1893229" y="678941"/>
                  <a:pt x="1889152" y="672762"/>
                </a:cubicBezTo>
                <a:cubicBezTo>
                  <a:pt x="1885075" y="666584"/>
                  <a:pt x="1881563" y="657602"/>
                  <a:pt x="1878615" y="645816"/>
                </a:cubicBezTo>
                <a:cubicBezTo>
                  <a:pt x="1875667" y="634030"/>
                  <a:pt x="1874194" y="619965"/>
                  <a:pt x="1874194" y="603621"/>
                </a:cubicBezTo>
                <a:cubicBezTo>
                  <a:pt x="1874194" y="571624"/>
                  <a:pt x="1879812" y="547711"/>
                  <a:pt x="1891050" y="531883"/>
                </a:cubicBezTo>
                <a:cubicBezTo>
                  <a:pt x="1902287" y="516055"/>
                  <a:pt x="1922160" y="508141"/>
                  <a:pt x="1950670" y="508141"/>
                </a:cubicBezTo>
                <a:cubicBezTo>
                  <a:pt x="1963970" y="508141"/>
                  <a:pt x="1978006" y="509406"/>
                  <a:pt x="1992779" y="511935"/>
                </a:cubicBezTo>
                <a:close/>
                <a:moveTo>
                  <a:pt x="1386157" y="431737"/>
                </a:moveTo>
                <a:lnTo>
                  <a:pt x="1405303" y="431737"/>
                </a:lnTo>
                <a:lnTo>
                  <a:pt x="1405303" y="521275"/>
                </a:lnTo>
                <a:cubicBezTo>
                  <a:pt x="1422730" y="512519"/>
                  <a:pt x="1442627" y="508141"/>
                  <a:pt x="1464993" y="508141"/>
                </a:cubicBezTo>
                <a:cubicBezTo>
                  <a:pt x="1487359" y="508141"/>
                  <a:pt x="1502479" y="514354"/>
                  <a:pt x="1510351" y="526779"/>
                </a:cubicBezTo>
                <a:cubicBezTo>
                  <a:pt x="1518223" y="539203"/>
                  <a:pt x="1522160" y="562743"/>
                  <a:pt x="1522160" y="597398"/>
                </a:cubicBezTo>
                <a:lnTo>
                  <a:pt x="1522160" y="690813"/>
                </a:lnTo>
                <a:lnTo>
                  <a:pt x="1503014" y="690813"/>
                </a:lnTo>
                <a:lnTo>
                  <a:pt x="1503014" y="598092"/>
                </a:lnTo>
                <a:cubicBezTo>
                  <a:pt x="1503014" y="568338"/>
                  <a:pt x="1500478" y="548868"/>
                  <a:pt x="1495409" y="539681"/>
                </a:cubicBezTo>
                <a:cubicBezTo>
                  <a:pt x="1490339" y="530494"/>
                  <a:pt x="1479182" y="525900"/>
                  <a:pt x="1461940" y="525900"/>
                </a:cubicBezTo>
                <a:cubicBezTo>
                  <a:pt x="1453073" y="525900"/>
                  <a:pt x="1443701" y="527036"/>
                  <a:pt x="1433823" y="529309"/>
                </a:cubicBezTo>
                <a:cubicBezTo>
                  <a:pt x="1423944" y="531581"/>
                  <a:pt x="1415876" y="533903"/>
                  <a:pt x="1409620" y="536275"/>
                </a:cubicBezTo>
                <a:lnTo>
                  <a:pt x="1405303" y="538593"/>
                </a:lnTo>
                <a:lnTo>
                  <a:pt x="1405303" y="690813"/>
                </a:lnTo>
                <a:lnTo>
                  <a:pt x="1386157" y="690813"/>
                </a:lnTo>
                <a:close/>
                <a:moveTo>
                  <a:pt x="4993731" y="251814"/>
                </a:moveTo>
                <a:cubicBezTo>
                  <a:pt x="4984315" y="258322"/>
                  <a:pt x="4978050" y="263808"/>
                  <a:pt x="4974937" y="268270"/>
                </a:cubicBezTo>
                <a:cubicBezTo>
                  <a:pt x="4971824" y="272732"/>
                  <a:pt x="4970267" y="278635"/>
                  <a:pt x="4970267" y="285977"/>
                </a:cubicBezTo>
                <a:cubicBezTo>
                  <a:pt x="4970267" y="302170"/>
                  <a:pt x="4973532" y="313065"/>
                  <a:pt x="4980061" y="318662"/>
                </a:cubicBezTo>
                <a:cubicBezTo>
                  <a:pt x="4986590" y="324258"/>
                  <a:pt x="5000556" y="327056"/>
                  <a:pt x="5021958" y="327056"/>
                </a:cubicBezTo>
                <a:cubicBezTo>
                  <a:pt x="5043361" y="327056"/>
                  <a:pt x="5058397" y="324044"/>
                  <a:pt x="5067068" y="318020"/>
                </a:cubicBezTo>
                <a:cubicBezTo>
                  <a:pt x="5075740" y="311996"/>
                  <a:pt x="5080075" y="301670"/>
                  <a:pt x="5080075" y="287042"/>
                </a:cubicBezTo>
                <a:cubicBezTo>
                  <a:pt x="5080075" y="272415"/>
                  <a:pt x="5077013" y="263060"/>
                  <a:pt x="5070887" y="258978"/>
                </a:cubicBezTo>
                <a:cubicBezTo>
                  <a:pt x="5064762" y="254896"/>
                  <a:pt x="5052597" y="252854"/>
                  <a:pt x="5034393" y="252854"/>
                </a:cubicBezTo>
                <a:close/>
                <a:moveTo>
                  <a:pt x="1469481" y="251814"/>
                </a:moveTo>
                <a:cubicBezTo>
                  <a:pt x="1460065" y="258322"/>
                  <a:pt x="1453800" y="263808"/>
                  <a:pt x="1450688" y="268270"/>
                </a:cubicBezTo>
                <a:cubicBezTo>
                  <a:pt x="1447574" y="272732"/>
                  <a:pt x="1446017" y="278635"/>
                  <a:pt x="1446017" y="285977"/>
                </a:cubicBezTo>
                <a:cubicBezTo>
                  <a:pt x="1446017" y="302170"/>
                  <a:pt x="1449282" y="313065"/>
                  <a:pt x="1455811" y="318662"/>
                </a:cubicBezTo>
                <a:cubicBezTo>
                  <a:pt x="1462340" y="324258"/>
                  <a:pt x="1476306" y="327056"/>
                  <a:pt x="1497708" y="327056"/>
                </a:cubicBezTo>
                <a:cubicBezTo>
                  <a:pt x="1519111" y="327056"/>
                  <a:pt x="1534147" y="324044"/>
                  <a:pt x="1542819" y="318020"/>
                </a:cubicBezTo>
                <a:cubicBezTo>
                  <a:pt x="1551490" y="311996"/>
                  <a:pt x="1555826" y="301670"/>
                  <a:pt x="1555826" y="287042"/>
                </a:cubicBezTo>
                <a:cubicBezTo>
                  <a:pt x="1555826" y="272415"/>
                  <a:pt x="1552763" y="263060"/>
                  <a:pt x="1546638" y="258978"/>
                </a:cubicBezTo>
                <a:cubicBezTo>
                  <a:pt x="1540513" y="254896"/>
                  <a:pt x="1528347" y="252854"/>
                  <a:pt x="1510143" y="252854"/>
                </a:cubicBezTo>
                <a:close/>
                <a:moveTo>
                  <a:pt x="4032014" y="169186"/>
                </a:moveTo>
                <a:lnTo>
                  <a:pt x="3971562" y="175756"/>
                </a:lnTo>
                <a:cubicBezTo>
                  <a:pt x="3959326" y="177044"/>
                  <a:pt x="3950750" y="180456"/>
                  <a:pt x="3945832" y="185990"/>
                </a:cubicBezTo>
                <a:cubicBezTo>
                  <a:pt x="3940915" y="191524"/>
                  <a:pt x="3938456" y="200131"/>
                  <a:pt x="3938456" y="211811"/>
                </a:cubicBezTo>
                <a:cubicBezTo>
                  <a:pt x="3938456" y="223490"/>
                  <a:pt x="3940977" y="232365"/>
                  <a:pt x="3946019" y="238435"/>
                </a:cubicBezTo>
                <a:cubicBezTo>
                  <a:pt x="3951062" y="244505"/>
                  <a:pt x="3958317" y="247540"/>
                  <a:pt x="3967784" y="247540"/>
                </a:cubicBezTo>
                <a:cubicBezTo>
                  <a:pt x="3977252" y="247540"/>
                  <a:pt x="3987489" y="246361"/>
                  <a:pt x="3998495" y="244002"/>
                </a:cubicBezTo>
                <a:cubicBezTo>
                  <a:pt x="4009501" y="241644"/>
                  <a:pt x="4018218" y="239317"/>
                  <a:pt x="4024646" y="237023"/>
                </a:cubicBezTo>
                <a:lnTo>
                  <a:pt x="4032014" y="234391"/>
                </a:lnTo>
                <a:close/>
                <a:moveTo>
                  <a:pt x="3098564" y="169186"/>
                </a:moveTo>
                <a:lnTo>
                  <a:pt x="3038112" y="175756"/>
                </a:lnTo>
                <a:cubicBezTo>
                  <a:pt x="3025876" y="177044"/>
                  <a:pt x="3017300" y="180456"/>
                  <a:pt x="3012382" y="185990"/>
                </a:cubicBezTo>
                <a:cubicBezTo>
                  <a:pt x="3007465" y="191524"/>
                  <a:pt x="3005006" y="200131"/>
                  <a:pt x="3005006" y="211811"/>
                </a:cubicBezTo>
                <a:cubicBezTo>
                  <a:pt x="3005006" y="223490"/>
                  <a:pt x="3007527" y="232365"/>
                  <a:pt x="3012569" y="238435"/>
                </a:cubicBezTo>
                <a:cubicBezTo>
                  <a:pt x="3017612" y="244505"/>
                  <a:pt x="3024867" y="247540"/>
                  <a:pt x="3034334" y="247540"/>
                </a:cubicBezTo>
                <a:cubicBezTo>
                  <a:pt x="3043802" y="247540"/>
                  <a:pt x="3054039" y="246361"/>
                  <a:pt x="3065045" y="244002"/>
                </a:cubicBezTo>
                <a:cubicBezTo>
                  <a:pt x="3076051" y="241644"/>
                  <a:pt x="3084768" y="239317"/>
                  <a:pt x="3091196" y="237023"/>
                </a:cubicBezTo>
                <a:lnTo>
                  <a:pt x="3098564" y="234391"/>
                </a:lnTo>
                <a:close/>
                <a:moveTo>
                  <a:pt x="2431815" y="169186"/>
                </a:moveTo>
                <a:lnTo>
                  <a:pt x="2371362" y="175756"/>
                </a:lnTo>
                <a:cubicBezTo>
                  <a:pt x="2359127" y="177044"/>
                  <a:pt x="2350550" y="180456"/>
                  <a:pt x="2345632" y="185990"/>
                </a:cubicBezTo>
                <a:cubicBezTo>
                  <a:pt x="2340715" y="191524"/>
                  <a:pt x="2338256" y="200131"/>
                  <a:pt x="2338256" y="211811"/>
                </a:cubicBezTo>
                <a:cubicBezTo>
                  <a:pt x="2338256" y="223490"/>
                  <a:pt x="2340777" y="232365"/>
                  <a:pt x="2345819" y="238435"/>
                </a:cubicBezTo>
                <a:cubicBezTo>
                  <a:pt x="2350862" y="244505"/>
                  <a:pt x="2358117" y="247540"/>
                  <a:pt x="2367584" y="247540"/>
                </a:cubicBezTo>
                <a:cubicBezTo>
                  <a:pt x="2377052" y="247540"/>
                  <a:pt x="2387289" y="246361"/>
                  <a:pt x="2398295" y="244002"/>
                </a:cubicBezTo>
                <a:cubicBezTo>
                  <a:pt x="2409301" y="241644"/>
                  <a:pt x="2418018" y="239317"/>
                  <a:pt x="2424446" y="237023"/>
                </a:cubicBezTo>
                <a:lnTo>
                  <a:pt x="2431815" y="234391"/>
                </a:lnTo>
                <a:close/>
                <a:moveTo>
                  <a:pt x="4471683" y="97275"/>
                </a:moveTo>
                <a:cubicBezTo>
                  <a:pt x="4436001" y="97275"/>
                  <a:pt x="4418159" y="119129"/>
                  <a:pt x="4418159" y="162837"/>
                </a:cubicBezTo>
                <a:lnTo>
                  <a:pt x="4521056" y="162837"/>
                </a:lnTo>
                <a:cubicBezTo>
                  <a:pt x="4521056" y="139709"/>
                  <a:pt x="4517143" y="123000"/>
                  <a:pt x="4509319" y="112710"/>
                </a:cubicBezTo>
                <a:cubicBezTo>
                  <a:pt x="4501494" y="102420"/>
                  <a:pt x="4488949" y="97275"/>
                  <a:pt x="4471683" y="97275"/>
                </a:cubicBezTo>
                <a:close/>
                <a:moveTo>
                  <a:pt x="3446095" y="97275"/>
                </a:moveTo>
                <a:cubicBezTo>
                  <a:pt x="3424079" y="97275"/>
                  <a:pt x="3409136" y="103420"/>
                  <a:pt x="3401265" y="115709"/>
                </a:cubicBezTo>
                <a:cubicBezTo>
                  <a:pt x="3393394" y="127998"/>
                  <a:pt x="3389459" y="147760"/>
                  <a:pt x="3389459" y="174996"/>
                </a:cubicBezTo>
                <a:cubicBezTo>
                  <a:pt x="3389459" y="207338"/>
                  <a:pt x="3394376" y="227997"/>
                  <a:pt x="3404211" y="236973"/>
                </a:cubicBezTo>
                <a:cubicBezTo>
                  <a:pt x="3409024" y="241349"/>
                  <a:pt x="3413432" y="244204"/>
                  <a:pt x="3417435" y="245539"/>
                </a:cubicBezTo>
                <a:cubicBezTo>
                  <a:pt x="3421439" y="246873"/>
                  <a:pt x="3426952" y="247540"/>
                  <a:pt x="3433975" y="247540"/>
                </a:cubicBezTo>
                <a:cubicBezTo>
                  <a:pt x="3440997" y="247540"/>
                  <a:pt x="3449363" y="246090"/>
                  <a:pt x="3459071" y="243190"/>
                </a:cubicBezTo>
                <a:cubicBezTo>
                  <a:pt x="3468779" y="240290"/>
                  <a:pt x="3476332" y="237377"/>
                  <a:pt x="3481728" y="234451"/>
                </a:cubicBezTo>
                <a:lnTo>
                  <a:pt x="3488204" y="230943"/>
                </a:lnTo>
                <a:lnTo>
                  <a:pt x="3488204" y="100965"/>
                </a:lnTo>
                <a:cubicBezTo>
                  <a:pt x="3472216" y="98505"/>
                  <a:pt x="3458180" y="97275"/>
                  <a:pt x="3446095" y="97275"/>
                </a:cubicBezTo>
                <a:close/>
                <a:moveTo>
                  <a:pt x="2661934" y="97275"/>
                </a:moveTo>
                <a:cubicBezTo>
                  <a:pt x="2626251" y="97275"/>
                  <a:pt x="2608409" y="119129"/>
                  <a:pt x="2608409" y="162837"/>
                </a:cubicBezTo>
                <a:lnTo>
                  <a:pt x="2711306" y="162837"/>
                </a:lnTo>
                <a:cubicBezTo>
                  <a:pt x="2711306" y="139709"/>
                  <a:pt x="2707393" y="123000"/>
                  <a:pt x="2699569" y="112710"/>
                </a:cubicBezTo>
                <a:cubicBezTo>
                  <a:pt x="2691744" y="102420"/>
                  <a:pt x="2679199" y="97275"/>
                  <a:pt x="2661934" y="97275"/>
                </a:cubicBezTo>
                <a:close/>
                <a:moveTo>
                  <a:pt x="1853316" y="97275"/>
                </a:moveTo>
                <a:cubicBezTo>
                  <a:pt x="1832347" y="97275"/>
                  <a:pt x="1818131" y="102178"/>
                  <a:pt x="1810670" y="111983"/>
                </a:cubicBezTo>
                <a:cubicBezTo>
                  <a:pt x="1803208" y="121789"/>
                  <a:pt x="1799478" y="140835"/>
                  <a:pt x="1799478" y="169120"/>
                </a:cubicBezTo>
                <a:cubicBezTo>
                  <a:pt x="1799478" y="185512"/>
                  <a:pt x="1800036" y="198113"/>
                  <a:pt x="1801152" y="206924"/>
                </a:cubicBezTo>
                <a:cubicBezTo>
                  <a:pt x="1802268" y="215734"/>
                  <a:pt x="1804689" y="223493"/>
                  <a:pt x="1808415" y="230200"/>
                </a:cubicBezTo>
                <a:cubicBezTo>
                  <a:pt x="1812141" y="236907"/>
                  <a:pt x="1817432" y="241474"/>
                  <a:pt x="1824285" y="243901"/>
                </a:cubicBezTo>
                <a:cubicBezTo>
                  <a:pt x="1831143" y="246327"/>
                  <a:pt x="1840819" y="247540"/>
                  <a:pt x="1853313" y="247540"/>
                </a:cubicBezTo>
                <a:cubicBezTo>
                  <a:pt x="1865809" y="247540"/>
                  <a:pt x="1875485" y="246327"/>
                  <a:pt x="1882342" y="243901"/>
                </a:cubicBezTo>
                <a:cubicBezTo>
                  <a:pt x="1889199" y="241474"/>
                  <a:pt x="1894491" y="236906"/>
                  <a:pt x="1898217" y="230197"/>
                </a:cubicBezTo>
                <a:cubicBezTo>
                  <a:pt x="1901944" y="223488"/>
                  <a:pt x="1904374" y="215658"/>
                  <a:pt x="1905508" y="206706"/>
                </a:cubicBezTo>
                <a:cubicBezTo>
                  <a:pt x="1906643" y="197754"/>
                  <a:pt x="1907210" y="185225"/>
                  <a:pt x="1907210" y="169120"/>
                </a:cubicBezTo>
                <a:cubicBezTo>
                  <a:pt x="1907210" y="140882"/>
                  <a:pt x="1903470" y="121849"/>
                  <a:pt x="1895990" y="112019"/>
                </a:cubicBezTo>
                <a:cubicBezTo>
                  <a:pt x="1888510" y="102190"/>
                  <a:pt x="1874286" y="97275"/>
                  <a:pt x="1853316" y="97275"/>
                </a:cubicBezTo>
                <a:close/>
                <a:moveTo>
                  <a:pt x="5016658" y="96928"/>
                </a:moveTo>
                <a:cubicBezTo>
                  <a:pt x="5000228" y="96928"/>
                  <a:pt x="4988792" y="100097"/>
                  <a:pt x="4982349" y="106436"/>
                </a:cubicBezTo>
                <a:cubicBezTo>
                  <a:pt x="4975906" y="112774"/>
                  <a:pt x="4972685" y="124030"/>
                  <a:pt x="4972685" y="140205"/>
                </a:cubicBezTo>
                <a:cubicBezTo>
                  <a:pt x="4972685" y="156376"/>
                  <a:pt x="4975906" y="167476"/>
                  <a:pt x="4982349" y="173504"/>
                </a:cubicBezTo>
                <a:cubicBezTo>
                  <a:pt x="4988792" y="179532"/>
                  <a:pt x="5000238" y="182546"/>
                  <a:pt x="5016688" y="182546"/>
                </a:cubicBezTo>
                <a:cubicBezTo>
                  <a:pt x="5033139" y="182546"/>
                  <a:pt x="5044647" y="179576"/>
                  <a:pt x="5051212" y="173636"/>
                </a:cubicBezTo>
                <a:cubicBezTo>
                  <a:pt x="5057778" y="167696"/>
                  <a:pt x="5061061" y="156562"/>
                  <a:pt x="5061061" y="140233"/>
                </a:cubicBezTo>
                <a:cubicBezTo>
                  <a:pt x="5061061" y="123904"/>
                  <a:pt x="5057768" y="112604"/>
                  <a:pt x="5051182" y="106334"/>
                </a:cubicBezTo>
                <a:cubicBezTo>
                  <a:pt x="5044596" y="100063"/>
                  <a:pt x="5033089" y="96928"/>
                  <a:pt x="5016658" y="96928"/>
                </a:cubicBezTo>
                <a:close/>
                <a:moveTo>
                  <a:pt x="1492409" y="96928"/>
                </a:moveTo>
                <a:cubicBezTo>
                  <a:pt x="1475978" y="96928"/>
                  <a:pt x="1464542" y="100097"/>
                  <a:pt x="1458099" y="106436"/>
                </a:cubicBezTo>
                <a:cubicBezTo>
                  <a:pt x="1451656" y="112774"/>
                  <a:pt x="1448435" y="124030"/>
                  <a:pt x="1448435" y="140205"/>
                </a:cubicBezTo>
                <a:cubicBezTo>
                  <a:pt x="1448435" y="156376"/>
                  <a:pt x="1451656" y="167476"/>
                  <a:pt x="1458099" y="173504"/>
                </a:cubicBezTo>
                <a:cubicBezTo>
                  <a:pt x="1464542" y="179532"/>
                  <a:pt x="1475988" y="182546"/>
                  <a:pt x="1492438" y="182546"/>
                </a:cubicBezTo>
                <a:cubicBezTo>
                  <a:pt x="1508889" y="182546"/>
                  <a:pt x="1520397" y="179576"/>
                  <a:pt x="1526962" y="173636"/>
                </a:cubicBezTo>
                <a:cubicBezTo>
                  <a:pt x="1533528" y="167696"/>
                  <a:pt x="1536811" y="156562"/>
                  <a:pt x="1536811" y="140233"/>
                </a:cubicBezTo>
                <a:cubicBezTo>
                  <a:pt x="1536811" y="123904"/>
                  <a:pt x="1533518" y="112604"/>
                  <a:pt x="1526933" y="106334"/>
                </a:cubicBezTo>
                <a:cubicBezTo>
                  <a:pt x="1520346" y="100063"/>
                  <a:pt x="1508838" y="96928"/>
                  <a:pt x="1492409" y="96928"/>
                </a:cubicBezTo>
                <a:close/>
                <a:moveTo>
                  <a:pt x="4710382" y="82628"/>
                </a:moveTo>
                <a:lnTo>
                  <a:pt x="4729528" y="82628"/>
                </a:lnTo>
                <a:lnTo>
                  <a:pt x="4729528" y="262188"/>
                </a:lnTo>
                <a:lnTo>
                  <a:pt x="4710382" y="262188"/>
                </a:lnTo>
                <a:close/>
                <a:moveTo>
                  <a:pt x="1176607" y="82628"/>
                </a:moveTo>
                <a:lnTo>
                  <a:pt x="1195754" y="82628"/>
                </a:lnTo>
                <a:lnTo>
                  <a:pt x="1195754" y="262188"/>
                </a:lnTo>
                <a:lnTo>
                  <a:pt x="1176607" y="262188"/>
                </a:lnTo>
                <a:close/>
                <a:moveTo>
                  <a:pt x="976582" y="82628"/>
                </a:moveTo>
                <a:lnTo>
                  <a:pt x="995728" y="82628"/>
                </a:lnTo>
                <a:lnTo>
                  <a:pt x="995728" y="262188"/>
                </a:lnTo>
                <a:lnTo>
                  <a:pt x="976582" y="262188"/>
                </a:lnTo>
                <a:close/>
                <a:moveTo>
                  <a:pt x="4856124" y="79516"/>
                </a:moveTo>
                <a:cubicBezTo>
                  <a:pt x="4878567" y="79516"/>
                  <a:pt x="4893725" y="85729"/>
                  <a:pt x="4901598" y="98154"/>
                </a:cubicBezTo>
                <a:cubicBezTo>
                  <a:pt x="4909471" y="110578"/>
                  <a:pt x="4913406" y="134118"/>
                  <a:pt x="4913406" y="168773"/>
                </a:cubicBezTo>
                <a:lnTo>
                  <a:pt x="4913406" y="262188"/>
                </a:lnTo>
                <a:lnTo>
                  <a:pt x="4894260" y="262188"/>
                </a:lnTo>
                <a:lnTo>
                  <a:pt x="4894260" y="169467"/>
                </a:lnTo>
                <a:cubicBezTo>
                  <a:pt x="4894260" y="139713"/>
                  <a:pt x="4891725" y="120243"/>
                  <a:pt x="4886655" y="111056"/>
                </a:cubicBezTo>
                <a:cubicBezTo>
                  <a:pt x="4881586" y="101869"/>
                  <a:pt x="4870429" y="97275"/>
                  <a:pt x="4853186" y="97275"/>
                </a:cubicBezTo>
                <a:cubicBezTo>
                  <a:pt x="4844331" y="97275"/>
                  <a:pt x="4835022" y="98679"/>
                  <a:pt x="4825256" y="101485"/>
                </a:cubicBezTo>
                <a:cubicBezTo>
                  <a:pt x="4815491" y="104292"/>
                  <a:pt x="4807949" y="107024"/>
                  <a:pt x="4802629" y="109682"/>
                </a:cubicBezTo>
                <a:lnTo>
                  <a:pt x="4796203" y="113162"/>
                </a:lnTo>
                <a:lnTo>
                  <a:pt x="4796203" y="262188"/>
                </a:lnTo>
                <a:lnTo>
                  <a:pt x="4777057" y="262188"/>
                </a:lnTo>
                <a:lnTo>
                  <a:pt x="4777057" y="82628"/>
                </a:lnTo>
                <a:lnTo>
                  <a:pt x="4796203" y="82628"/>
                </a:lnTo>
                <a:lnTo>
                  <a:pt x="4796203" y="96102"/>
                </a:lnTo>
                <a:cubicBezTo>
                  <a:pt x="4813707" y="85045"/>
                  <a:pt x="4833680" y="79516"/>
                  <a:pt x="4856124" y="79516"/>
                </a:cubicBezTo>
                <a:close/>
                <a:moveTo>
                  <a:pt x="4471683" y="79516"/>
                </a:moveTo>
                <a:cubicBezTo>
                  <a:pt x="4494716" y="79516"/>
                  <a:pt x="4512009" y="86448"/>
                  <a:pt x="4523564" y="100312"/>
                </a:cubicBezTo>
                <a:cubicBezTo>
                  <a:pt x="4535119" y="114176"/>
                  <a:pt x="4540897" y="135959"/>
                  <a:pt x="4540897" y="165662"/>
                </a:cubicBezTo>
                <a:lnTo>
                  <a:pt x="4540897" y="180596"/>
                </a:lnTo>
                <a:lnTo>
                  <a:pt x="4418159" y="180596"/>
                </a:lnTo>
                <a:cubicBezTo>
                  <a:pt x="4418159" y="202641"/>
                  <a:pt x="4421816" y="219310"/>
                  <a:pt x="4429131" y="230602"/>
                </a:cubicBezTo>
                <a:cubicBezTo>
                  <a:pt x="4436445" y="241894"/>
                  <a:pt x="4448918" y="247540"/>
                  <a:pt x="4466549" y="247540"/>
                </a:cubicBezTo>
                <a:cubicBezTo>
                  <a:pt x="4484179" y="247540"/>
                  <a:pt x="4501739" y="246755"/>
                  <a:pt x="4519228" y="245184"/>
                </a:cubicBezTo>
                <a:lnTo>
                  <a:pt x="4533380" y="244077"/>
                </a:lnTo>
                <a:lnTo>
                  <a:pt x="4534327" y="261913"/>
                </a:lnTo>
                <a:cubicBezTo>
                  <a:pt x="4506346" y="264171"/>
                  <a:pt x="4483833" y="265299"/>
                  <a:pt x="4466788" y="265299"/>
                </a:cubicBezTo>
                <a:cubicBezTo>
                  <a:pt x="4441090" y="265057"/>
                  <a:pt x="4423254" y="257213"/>
                  <a:pt x="4413280" y="241767"/>
                </a:cubicBezTo>
                <a:cubicBezTo>
                  <a:pt x="4403305" y="226321"/>
                  <a:pt x="4398319" y="203142"/>
                  <a:pt x="4398319" y="172232"/>
                </a:cubicBezTo>
                <a:cubicBezTo>
                  <a:pt x="4398319" y="110421"/>
                  <a:pt x="4422773" y="79516"/>
                  <a:pt x="4471683" y="79516"/>
                </a:cubicBezTo>
                <a:close/>
                <a:moveTo>
                  <a:pt x="3997162" y="79516"/>
                </a:moveTo>
                <a:cubicBezTo>
                  <a:pt x="4033161" y="79516"/>
                  <a:pt x="4051161" y="98551"/>
                  <a:pt x="4051161" y="136620"/>
                </a:cubicBezTo>
                <a:lnTo>
                  <a:pt x="4051161" y="236340"/>
                </a:lnTo>
                <a:cubicBezTo>
                  <a:pt x="4051858" y="242621"/>
                  <a:pt x="4060501" y="246467"/>
                  <a:pt x="4077092" y="247876"/>
                </a:cubicBezTo>
                <a:lnTo>
                  <a:pt x="4076133" y="264952"/>
                </a:lnTo>
                <a:cubicBezTo>
                  <a:pt x="4055873" y="264952"/>
                  <a:pt x="4042482" y="260112"/>
                  <a:pt x="4035962" y="250431"/>
                </a:cubicBezTo>
                <a:cubicBezTo>
                  <a:pt x="4013766" y="260343"/>
                  <a:pt x="3990922" y="265299"/>
                  <a:pt x="3967427" y="265299"/>
                </a:cubicBezTo>
                <a:cubicBezTo>
                  <a:pt x="3952096" y="265299"/>
                  <a:pt x="3940129" y="260684"/>
                  <a:pt x="3931523" y="251453"/>
                </a:cubicBezTo>
                <a:cubicBezTo>
                  <a:pt x="3922918" y="242222"/>
                  <a:pt x="3918616" y="229282"/>
                  <a:pt x="3918616" y="212634"/>
                </a:cubicBezTo>
                <a:cubicBezTo>
                  <a:pt x="3918616" y="195985"/>
                  <a:pt x="3922695" y="183210"/>
                  <a:pt x="3930852" y="174308"/>
                </a:cubicBezTo>
                <a:cubicBezTo>
                  <a:pt x="3939009" y="165405"/>
                  <a:pt x="3951880" y="160101"/>
                  <a:pt x="3969464" y="158393"/>
                </a:cubicBezTo>
                <a:lnTo>
                  <a:pt x="4032014" y="151808"/>
                </a:lnTo>
                <a:lnTo>
                  <a:pt x="4032014" y="136620"/>
                </a:lnTo>
                <a:cubicBezTo>
                  <a:pt x="4032014" y="122865"/>
                  <a:pt x="4029166" y="112984"/>
                  <a:pt x="4023471" y="106978"/>
                </a:cubicBezTo>
                <a:cubicBezTo>
                  <a:pt x="4017775" y="100972"/>
                  <a:pt x="4009006" y="97969"/>
                  <a:pt x="3997162" y="97969"/>
                </a:cubicBezTo>
                <a:cubicBezTo>
                  <a:pt x="3984317" y="97969"/>
                  <a:pt x="3966255" y="99467"/>
                  <a:pt x="3942977" y="102463"/>
                </a:cubicBezTo>
                <a:lnTo>
                  <a:pt x="3928632" y="103845"/>
                </a:lnTo>
                <a:lnTo>
                  <a:pt x="3927255" y="86301"/>
                </a:lnTo>
                <a:cubicBezTo>
                  <a:pt x="3955215" y="81778"/>
                  <a:pt x="3978517" y="79516"/>
                  <a:pt x="3997162" y="79516"/>
                </a:cubicBezTo>
                <a:close/>
                <a:moveTo>
                  <a:pt x="3699620" y="79516"/>
                </a:moveTo>
                <a:cubicBezTo>
                  <a:pt x="3722183" y="79516"/>
                  <a:pt x="3737106" y="85621"/>
                  <a:pt x="3744389" y="97831"/>
                </a:cubicBezTo>
                <a:cubicBezTo>
                  <a:pt x="3750843" y="93422"/>
                  <a:pt x="3760218" y="89268"/>
                  <a:pt x="3772514" y="85367"/>
                </a:cubicBezTo>
                <a:cubicBezTo>
                  <a:pt x="3784811" y="81467"/>
                  <a:pt x="3796238" y="79516"/>
                  <a:pt x="3806796" y="79516"/>
                </a:cubicBezTo>
                <a:cubicBezTo>
                  <a:pt x="3831201" y="79516"/>
                  <a:pt x="3847341" y="85729"/>
                  <a:pt x="3855213" y="98154"/>
                </a:cubicBezTo>
                <a:cubicBezTo>
                  <a:pt x="3863086" y="110578"/>
                  <a:pt x="3867022" y="134118"/>
                  <a:pt x="3867022" y="168773"/>
                </a:cubicBezTo>
                <a:lnTo>
                  <a:pt x="3867022" y="262188"/>
                </a:lnTo>
                <a:lnTo>
                  <a:pt x="3847870" y="262188"/>
                </a:lnTo>
                <a:lnTo>
                  <a:pt x="3847870" y="169467"/>
                </a:lnTo>
                <a:cubicBezTo>
                  <a:pt x="3847870" y="139713"/>
                  <a:pt x="3845336" y="120243"/>
                  <a:pt x="3840268" y="111056"/>
                </a:cubicBezTo>
                <a:cubicBezTo>
                  <a:pt x="3835200" y="101869"/>
                  <a:pt x="3824043" y="97275"/>
                  <a:pt x="3806796" y="97275"/>
                </a:cubicBezTo>
                <a:cubicBezTo>
                  <a:pt x="3797258" y="97275"/>
                  <a:pt x="3787663" y="98679"/>
                  <a:pt x="3778010" y="101485"/>
                </a:cubicBezTo>
                <a:cubicBezTo>
                  <a:pt x="3768357" y="104292"/>
                  <a:pt x="3760944" y="107152"/>
                  <a:pt x="3755771" y="110067"/>
                </a:cubicBezTo>
                <a:lnTo>
                  <a:pt x="3750854" y="112374"/>
                </a:lnTo>
                <a:cubicBezTo>
                  <a:pt x="3755006" y="122217"/>
                  <a:pt x="3757082" y="141016"/>
                  <a:pt x="3757082" y="168773"/>
                </a:cubicBezTo>
                <a:lnTo>
                  <a:pt x="3757082" y="262188"/>
                </a:lnTo>
                <a:lnTo>
                  <a:pt x="3737930" y="262188"/>
                </a:lnTo>
                <a:lnTo>
                  <a:pt x="3737930" y="169467"/>
                </a:lnTo>
                <a:cubicBezTo>
                  <a:pt x="3737930" y="139713"/>
                  <a:pt x="3735395" y="120243"/>
                  <a:pt x="3730325" y="111056"/>
                </a:cubicBezTo>
                <a:cubicBezTo>
                  <a:pt x="3725256" y="101869"/>
                  <a:pt x="3714099" y="97275"/>
                  <a:pt x="3696856" y="97275"/>
                </a:cubicBezTo>
                <a:cubicBezTo>
                  <a:pt x="3688056" y="97275"/>
                  <a:pt x="3679042" y="98682"/>
                  <a:pt x="3669812" y="101496"/>
                </a:cubicBezTo>
                <a:cubicBezTo>
                  <a:pt x="3660583" y="104310"/>
                  <a:pt x="3653763" y="106978"/>
                  <a:pt x="3649350" y="109500"/>
                </a:cubicBezTo>
                <a:lnTo>
                  <a:pt x="3643678" y="113008"/>
                </a:lnTo>
                <a:lnTo>
                  <a:pt x="3643678" y="262188"/>
                </a:lnTo>
                <a:lnTo>
                  <a:pt x="3624532" y="262188"/>
                </a:lnTo>
                <a:lnTo>
                  <a:pt x="3624532" y="82628"/>
                </a:lnTo>
                <a:lnTo>
                  <a:pt x="3643678" y="82628"/>
                </a:lnTo>
                <a:lnTo>
                  <a:pt x="3643678" y="96102"/>
                </a:lnTo>
                <a:cubicBezTo>
                  <a:pt x="3642228" y="95482"/>
                  <a:pt x="3643280" y="94165"/>
                  <a:pt x="3646834" y="92151"/>
                </a:cubicBezTo>
                <a:cubicBezTo>
                  <a:pt x="3650387" y="90138"/>
                  <a:pt x="3657328" y="87528"/>
                  <a:pt x="3667657" y="84324"/>
                </a:cubicBezTo>
                <a:cubicBezTo>
                  <a:pt x="3677986" y="81119"/>
                  <a:pt x="3688640" y="79516"/>
                  <a:pt x="3699620" y="79516"/>
                </a:cubicBezTo>
                <a:close/>
                <a:moveTo>
                  <a:pt x="3255924" y="79516"/>
                </a:moveTo>
                <a:cubicBezTo>
                  <a:pt x="3278367" y="79516"/>
                  <a:pt x="3293525" y="85729"/>
                  <a:pt x="3301398" y="98154"/>
                </a:cubicBezTo>
                <a:cubicBezTo>
                  <a:pt x="3309271" y="110578"/>
                  <a:pt x="3313206" y="134118"/>
                  <a:pt x="3313206" y="168773"/>
                </a:cubicBezTo>
                <a:lnTo>
                  <a:pt x="3313206" y="262188"/>
                </a:lnTo>
                <a:lnTo>
                  <a:pt x="3294060" y="262188"/>
                </a:lnTo>
                <a:lnTo>
                  <a:pt x="3294060" y="169467"/>
                </a:lnTo>
                <a:cubicBezTo>
                  <a:pt x="3294060" y="139713"/>
                  <a:pt x="3291525" y="120243"/>
                  <a:pt x="3286455" y="111056"/>
                </a:cubicBezTo>
                <a:cubicBezTo>
                  <a:pt x="3281386" y="101869"/>
                  <a:pt x="3270229" y="97275"/>
                  <a:pt x="3252986" y="97275"/>
                </a:cubicBezTo>
                <a:cubicBezTo>
                  <a:pt x="3244131" y="97275"/>
                  <a:pt x="3234822" y="98679"/>
                  <a:pt x="3225056" y="101485"/>
                </a:cubicBezTo>
                <a:cubicBezTo>
                  <a:pt x="3215291" y="104292"/>
                  <a:pt x="3207749" y="107024"/>
                  <a:pt x="3202429" y="109682"/>
                </a:cubicBezTo>
                <a:lnTo>
                  <a:pt x="3196003" y="113162"/>
                </a:lnTo>
                <a:lnTo>
                  <a:pt x="3196003" y="262188"/>
                </a:lnTo>
                <a:lnTo>
                  <a:pt x="3176857" y="262188"/>
                </a:lnTo>
                <a:lnTo>
                  <a:pt x="3176857" y="82628"/>
                </a:lnTo>
                <a:lnTo>
                  <a:pt x="3196003" y="82628"/>
                </a:lnTo>
                <a:lnTo>
                  <a:pt x="3196003" y="96102"/>
                </a:lnTo>
                <a:cubicBezTo>
                  <a:pt x="3213507" y="85045"/>
                  <a:pt x="3233480" y="79516"/>
                  <a:pt x="3255924" y="79516"/>
                </a:cubicBezTo>
                <a:close/>
                <a:moveTo>
                  <a:pt x="3063712" y="79516"/>
                </a:moveTo>
                <a:cubicBezTo>
                  <a:pt x="3099711" y="79516"/>
                  <a:pt x="3117711" y="98551"/>
                  <a:pt x="3117711" y="136620"/>
                </a:cubicBezTo>
                <a:lnTo>
                  <a:pt x="3117711" y="236340"/>
                </a:lnTo>
                <a:cubicBezTo>
                  <a:pt x="3118408" y="242621"/>
                  <a:pt x="3127051" y="246467"/>
                  <a:pt x="3143642" y="247876"/>
                </a:cubicBezTo>
                <a:lnTo>
                  <a:pt x="3142684" y="264952"/>
                </a:lnTo>
                <a:cubicBezTo>
                  <a:pt x="3122423" y="264952"/>
                  <a:pt x="3109032" y="260112"/>
                  <a:pt x="3102512" y="250431"/>
                </a:cubicBezTo>
                <a:cubicBezTo>
                  <a:pt x="3080316" y="260343"/>
                  <a:pt x="3057471" y="265299"/>
                  <a:pt x="3033977" y="265299"/>
                </a:cubicBezTo>
                <a:cubicBezTo>
                  <a:pt x="3018646" y="265299"/>
                  <a:pt x="3006679" y="260684"/>
                  <a:pt x="2998073" y="251453"/>
                </a:cubicBezTo>
                <a:cubicBezTo>
                  <a:pt x="2989468" y="242222"/>
                  <a:pt x="2985166" y="229282"/>
                  <a:pt x="2985166" y="212634"/>
                </a:cubicBezTo>
                <a:cubicBezTo>
                  <a:pt x="2985166" y="195985"/>
                  <a:pt x="2989244" y="183210"/>
                  <a:pt x="2997402" y="174308"/>
                </a:cubicBezTo>
                <a:cubicBezTo>
                  <a:pt x="3005559" y="165405"/>
                  <a:pt x="3018430" y="160101"/>
                  <a:pt x="3036014" y="158393"/>
                </a:cubicBezTo>
                <a:lnTo>
                  <a:pt x="3098564" y="151808"/>
                </a:lnTo>
                <a:lnTo>
                  <a:pt x="3098564" y="136620"/>
                </a:lnTo>
                <a:cubicBezTo>
                  <a:pt x="3098564" y="122865"/>
                  <a:pt x="3095716" y="112984"/>
                  <a:pt x="3090021" y="106978"/>
                </a:cubicBezTo>
                <a:cubicBezTo>
                  <a:pt x="3084325" y="100972"/>
                  <a:pt x="3075555" y="97969"/>
                  <a:pt x="3063712" y="97969"/>
                </a:cubicBezTo>
                <a:cubicBezTo>
                  <a:pt x="3050867" y="97969"/>
                  <a:pt x="3032805" y="99467"/>
                  <a:pt x="3009527" y="102463"/>
                </a:cubicBezTo>
                <a:lnTo>
                  <a:pt x="2995182" y="103845"/>
                </a:lnTo>
                <a:lnTo>
                  <a:pt x="2993805" y="86301"/>
                </a:lnTo>
                <a:cubicBezTo>
                  <a:pt x="3021765" y="81778"/>
                  <a:pt x="3045067" y="79516"/>
                  <a:pt x="3063712" y="79516"/>
                </a:cubicBezTo>
                <a:close/>
                <a:moveTo>
                  <a:pt x="2837219" y="79516"/>
                </a:moveTo>
                <a:cubicBezTo>
                  <a:pt x="2856007" y="79516"/>
                  <a:pt x="2873691" y="80801"/>
                  <a:pt x="2890269" y="83371"/>
                </a:cubicBezTo>
                <a:lnTo>
                  <a:pt x="2902285" y="85238"/>
                </a:lnTo>
                <a:lnTo>
                  <a:pt x="2901299" y="102809"/>
                </a:lnTo>
                <a:cubicBezTo>
                  <a:pt x="2875260" y="99120"/>
                  <a:pt x="2854592" y="97275"/>
                  <a:pt x="2839295" y="97275"/>
                </a:cubicBezTo>
                <a:cubicBezTo>
                  <a:pt x="2810759" y="97275"/>
                  <a:pt x="2796491" y="107624"/>
                  <a:pt x="2796491" y="128322"/>
                </a:cubicBezTo>
                <a:cubicBezTo>
                  <a:pt x="2796491" y="138153"/>
                  <a:pt x="2799366" y="145070"/>
                  <a:pt x="2805112" y="149073"/>
                </a:cubicBezTo>
                <a:cubicBezTo>
                  <a:pt x="2810859" y="153077"/>
                  <a:pt x="2824793" y="156807"/>
                  <a:pt x="2846913" y="160263"/>
                </a:cubicBezTo>
                <a:cubicBezTo>
                  <a:pt x="2869034" y="163719"/>
                  <a:pt x="2884829" y="168563"/>
                  <a:pt x="2894301" y="174795"/>
                </a:cubicBezTo>
                <a:cubicBezTo>
                  <a:pt x="2903772" y="181027"/>
                  <a:pt x="2908508" y="193405"/>
                  <a:pt x="2908508" y="211929"/>
                </a:cubicBezTo>
                <a:cubicBezTo>
                  <a:pt x="2908508" y="230453"/>
                  <a:pt x="2902575" y="243980"/>
                  <a:pt x="2890711" y="252507"/>
                </a:cubicBezTo>
                <a:cubicBezTo>
                  <a:pt x="2878845" y="261035"/>
                  <a:pt x="2861707" y="265299"/>
                  <a:pt x="2839295" y="265299"/>
                </a:cubicBezTo>
                <a:cubicBezTo>
                  <a:pt x="2827209" y="265299"/>
                  <a:pt x="2811370" y="263917"/>
                  <a:pt x="2791778" y="261153"/>
                </a:cubicBezTo>
                <a:lnTo>
                  <a:pt x="2778727" y="259297"/>
                </a:lnTo>
                <a:lnTo>
                  <a:pt x="2780511" y="241312"/>
                </a:lnTo>
                <a:cubicBezTo>
                  <a:pt x="2807601" y="245464"/>
                  <a:pt x="2828312" y="247540"/>
                  <a:pt x="2842646" y="247540"/>
                </a:cubicBezTo>
                <a:cubicBezTo>
                  <a:pt x="2856980" y="247540"/>
                  <a:pt x="2868233" y="244921"/>
                  <a:pt x="2876407" y="239682"/>
                </a:cubicBezTo>
                <a:cubicBezTo>
                  <a:pt x="2884580" y="234444"/>
                  <a:pt x="2888667" y="225510"/>
                  <a:pt x="2888667" y="212882"/>
                </a:cubicBezTo>
                <a:cubicBezTo>
                  <a:pt x="2888667" y="200253"/>
                  <a:pt x="2885530" y="191985"/>
                  <a:pt x="2879256" y="188077"/>
                </a:cubicBezTo>
                <a:cubicBezTo>
                  <a:pt x="2872982" y="184169"/>
                  <a:pt x="2858942" y="180542"/>
                  <a:pt x="2837136" y="177196"/>
                </a:cubicBezTo>
                <a:cubicBezTo>
                  <a:pt x="2815330" y="173850"/>
                  <a:pt x="2799798" y="169112"/>
                  <a:pt x="2790539" y="162983"/>
                </a:cubicBezTo>
                <a:cubicBezTo>
                  <a:pt x="2781280" y="156854"/>
                  <a:pt x="2776651" y="146602"/>
                  <a:pt x="2776651" y="132226"/>
                </a:cubicBezTo>
                <a:cubicBezTo>
                  <a:pt x="2776651" y="117850"/>
                  <a:pt x="2779994" y="106761"/>
                  <a:pt x="2786679" y="98960"/>
                </a:cubicBezTo>
                <a:cubicBezTo>
                  <a:pt x="2793364" y="91159"/>
                  <a:pt x="2801133" y="85968"/>
                  <a:pt x="2809985" y="83388"/>
                </a:cubicBezTo>
                <a:cubicBezTo>
                  <a:pt x="2818838" y="80807"/>
                  <a:pt x="2827916" y="79516"/>
                  <a:pt x="2837219" y="79516"/>
                </a:cubicBezTo>
                <a:close/>
                <a:moveTo>
                  <a:pt x="2661934" y="79516"/>
                </a:moveTo>
                <a:cubicBezTo>
                  <a:pt x="2684966" y="79516"/>
                  <a:pt x="2702259" y="86448"/>
                  <a:pt x="2713814" y="100312"/>
                </a:cubicBezTo>
                <a:cubicBezTo>
                  <a:pt x="2725369" y="114176"/>
                  <a:pt x="2731147" y="135959"/>
                  <a:pt x="2731147" y="165662"/>
                </a:cubicBezTo>
                <a:lnTo>
                  <a:pt x="2731147" y="180596"/>
                </a:lnTo>
                <a:lnTo>
                  <a:pt x="2608409" y="180596"/>
                </a:lnTo>
                <a:cubicBezTo>
                  <a:pt x="2608409" y="202641"/>
                  <a:pt x="2612066" y="219310"/>
                  <a:pt x="2619381" y="230602"/>
                </a:cubicBezTo>
                <a:cubicBezTo>
                  <a:pt x="2626695" y="241894"/>
                  <a:pt x="2639168" y="247540"/>
                  <a:pt x="2656799" y="247540"/>
                </a:cubicBezTo>
                <a:cubicBezTo>
                  <a:pt x="2674429" y="247540"/>
                  <a:pt x="2691988" y="246755"/>
                  <a:pt x="2709477" y="245184"/>
                </a:cubicBezTo>
                <a:lnTo>
                  <a:pt x="2723630" y="244077"/>
                </a:lnTo>
                <a:lnTo>
                  <a:pt x="2724577" y="261913"/>
                </a:lnTo>
                <a:cubicBezTo>
                  <a:pt x="2696596" y="264171"/>
                  <a:pt x="2674083" y="265299"/>
                  <a:pt x="2657039" y="265299"/>
                </a:cubicBezTo>
                <a:cubicBezTo>
                  <a:pt x="2631340" y="265057"/>
                  <a:pt x="2613505" y="257213"/>
                  <a:pt x="2603530" y="241767"/>
                </a:cubicBezTo>
                <a:cubicBezTo>
                  <a:pt x="2593556" y="226321"/>
                  <a:pt x="2588569" y="203142"/>
                  <a:pt x="2588569" y="172232"/>
                </a:cubicBezTo>
                <a:cubicBezTo>
                  <a:pt x="2588569" y="110421"/>
                  <a:pt x="2613023" y="79516"/>
                  <a:pt x="2661934" y="79516"/>
                </a:cubicBezTo>
                <a:close/>
                <a:moveTo>
                  <a:pt x="2396962" y="79516"/>
                </a:moveTo>
                <a:cubicBezTo>
                  <a:pt x="2432962" y="79516"/>
                  <a:pt x="2450961" y="98551"/>
                  <a:pt x="2450961" y="136620"/>
                </a:cubicBezTo>
                <a:lnTo>
                  <a:pt x="2450961" y="236340"/>
                </a:lnTo>
                <a:cubicBezTo>
                  <a:pt x="2451658" y="242621"/>
                  <a:pt x="2460302" y="246467"/>
                  <a:pt x="2476892" y="247876"/>
                </a:cubicBezTo>
                <a:lnTo>
                  <a:pt x="2475934" y="264952"/>
                </a:lnTo>
                <a:cubicBezTo>
                  <a:pt x="2455673" y="264952"/>
                  <a:pt x="2442282" y="260112"/>
                  <a:pt x="2435762" y="250431"/>
                </a:cubicBezTo>
                <a:cubicBezTo>
                  <a:pt x="2413567" y="260343"/>
                  <a:pt x="2390721" y="265299"/>
                  <a:pt x="2367227" y="265299"/>
                </a:cubicBezTo>
                <a:cubicBezTo>
                  <a:pt x="2351896" y="265299"/>
                  <a:pt x="2339929" y="260684"/>
                  <a:pt x="2331323" y="251453"/>
                </a:cubicBezTo>
                <a:cubicBezTo>
                  <a:pt x="2322719" y="242222"/>
                  <a:pt x="2318416" y="229282"/>
                  <a:pt x="2318416" y="212634"/>
                </a:cubicBezTo>
                <a:cubicBezTo>
                  <a:pt x="2318416" y="195985"/>
                  <a:pt x="2322494" y="183210"/>
                  <a:pt x="2330652" y="174308"/>
                </a:cubicBezTo>
                <a:cubicBezTo>
                  <a:pt x="2338809" y="165405"/>
                  <a:pt x="2351680" y="160101"/>
                  <a:pt x="2369264" y="158393"/>
                </a:cubicBezTo>
                <a:lnTo>
                  <a:pt x="2431815" y="151808"/>
                </a:lnTo>
                <a:lnTo>
                  <a:pt x="2431815" y="136620"/>
                </a:lnTo>
                <a:cubicBezTo>
                  <a:pt x="2431815" y="122865"/>
                  <a:pt x="2428966" y="112984"/>
                  <a:pt x="2423271" y="106978"/>
                </a:cubicBezTo>
                <a:cubicBezTo>
                  <a:pt x="2417575" y="100972"/>
                  <a:pt x="2408805" y="97969"/>
                  <a:pt x="2396962" y="97969"/>
                </a:cubicBezTo>
                <a:cubicBezTo>
                  <a:pt x="2384117" y="97969"/>
                  <a:pt x="2366056" y="99467"/>
                  <a:pt x="2342777" y="102463"/>
                </a:cubicBezTo>
                <a:lnTo>
                  <a:pt x="2328432" y="103845"/>
                </a:lnTo>
                <a:lnTo>
                  <a:pt x="2327055" y="86301"/>
                </a:lnTo>
                <a:cubicBezTo>
                  <a:pt x="2355015" y="81778"/>
                  <a:pt x="2378317" y="79516"/>
                  <a:pt x="2396962" y="79516"/>
                </a:cubicBezTo>
                <a:close/>
                <a:moveTo>
                  <a:pt x="2208569" y="79516"/>
                </a:moveTo>
                <a:cubicBezTo>
                  <a:pt x="2227357" y="79516"/>
                  <a:pt x="2245041" y="80801"/>
                  <a:pt x="2261620" y="83371"/>
                </a:cubicBezTo>
                <a:lnTo>
                  <a:pt x="2273635" y="85238"/>
                </a:lnTo>
                <a:lnTo>
                  <a:pt x="2272649" y="102809"/>
                </a:lnTo>
                <a:cubicBezTo>
                  <a:pt x="2246610" y="99120"/>
                  <a:pt x="2225942" y="97275"/>
                  <a:pt x="2210645" y="97275"/>
                </a:cubicBezTo>
                <a:cubicBezTo>
                  <a:pt x="2182109" y="97275"/>
                  <a:pt x="2167841" y="107624"/>
                  <a:pt x="2167841" y="128322"/>
                </a:cubicBezTo>
                <a:cubicBezTo>
                  <a:pt x="2167841" y="138153"/>
                  <a:pt x="2170715" y="145070"/>
                  <a:pt x="2176462" y="149073"/>
                </a:cubicBezTo>
                <a:cubicBezTo>
                  <a:pt x="2182209" y="153077"/>
                  <a:pt x="2196143" y="156807"/>
                  <a:pt x="2218263" y="160263"/>
                </a:cubicBezTo>
                <a:cubicBezTo>
                  <a:pt x="2240383" y="163719"/>
                  <a:pt x="2256179" y="168563"/>
                  <a:pt x="2265651" y="174795"/>
                </a:cubicBezTo>
                <a:cubicBezTo>
                  <a:pt x="2275122" y="181027"/>
                  <a:pt x="2279858" y="193405"/>
                  <a:pt x="2279858" y="211929"/>
                </a:cubicBezTo>
                <a:cubicBezTo>
                  <a:pt x="2279858" y="230453"/>
                  <a:pt x="2273926" y="243980"/>
                  <a:pt x="2262060" y="252507"/>
                </a:cubicBezTo>
                <a:cubicBezTo>
                  <a:pt x="2250195" y="261035"/>
                  <a:pt x="2233057" y="265299"/>
                  <a:pt x="2210645" y="265299"/>
                </a:cubicBezTo>
                <a:cubicBezTo>
                  <a:pt x="2198559" y="265299"/>
                  <a:pt x="2182721" y="263917"/>
                  <a:pt x="2163128" y="261153"/>
                </a:cubicBezTo>
                <a:lnTo>
                  <a:pt x="2150077" y="259297"/>
                </a:lnTo>
                <a:lnTo>
                  <a:pt x="2151862" y="241312"/>
                </a:lnTo>
                <a:cubicBezTo>
                  <a:pt x="2178950" y="245464"/>
                  <a:pt x="2199662" y="247540"/>
                  <a:pt x="2213996" y="247540"/>
                </a:cubicBezTo>
                <a:cubicBezTo>
                  <a:pt x="2228330" y="247540"/>
                  <a:pt x="2239583" y="244921"/>
                  <a:pt x="2247757" y="239682"/>
                </a:cubicBezTo>
                <a:cubicBezTo>
                  <a:pt x="2255930" y="234444"/>
                  <a:pt x="2260017" y="225510"/>
                  <a:pt x="2260017" y="212882"/>
                </a:cubicBezTo>
                <a:cubicBezTo>
                  <a:pt x="2260017" y="200253"/>
                  <a:pt x="2256880" y="191985"/>
                  <a:pt x="2250606" y="188077"/>
                </a:cubicBezTo>
                <a:cubicBezTo>
                  <a:pt x="2244333" y="184169"/>
                  <a:pt x="2230292" y="180542"/>
                  <a:pt x="2208486" y="177196"/>
                </a:cubicBezTo>
                <a:cubicBezTo>
                  <a:pt x="2186680" y="173850"/>
                  <a:pt x="2171147" y="169112"/>
                  <a:pt x="2161889" y="162983"/>
                </a:cubicBezTo>
                <a:cubicBezTo>
                  <a:pt x="2152630" y="156854"/>
                  <a:pt x="2148001" y="146602"/>
                  <a:pt x="2148001" y="132226"/>
                </a:cubicBezTo>
                <a:cubicBezTo>
                  <a:pt x="2148001" y="117850"/>
                  <a:pt x="2151344" y="106761"/>
                  <a:pt x="2158029" y="98960"/>
                </a:cubicBezTo>
                <a:cubicBezTo>
                  <a:pt x="2164714" y="91159"/>
                  <a:pt x="2172483" y="85968"/>
                  <a:pt x="2181335" y="83388"/>
                </a:cubicBezTo>
                <a:cubicBezTo>
                  <a:pt x="2190189" y="80807"/>
                  <a:pt x="2199266" y="79516"/>
                  <a:pt x="2208569" y="79516"/>
                </a:cubicBezTo>
                <a:close/>
                <a:moveTo>
                  <a:pt x="1853316" y="79516"/>
                </a:moveTo>
                <a:cubicBezTo>
                  <a:pt x="1880068" y="79516"/>
                  <a:pt x="1899045" y="86335"/>
                  <a:pt x="1910247" y="99973"/>
                </a:cubicBezTo>
                <a:cubicBezTo>
                  <a:pt x="1921449" y="113612"/>
                  <a:pt x="1927050" y="137602"/>
                  <a:pt x="1927050" y="171945"/>
                </a:cubicBezTo>
                <a:cubicBezTo>
                  <a:pt x="1927050" y="206288"/>
                  <a:pt x="1922034" y="230433"/>
                  <a:pt x="1912003" y="244380"/>
                </a:cubicBezTo>
                <a:cubicBezTo>
                  <a:pt x="1901972" y="258326"/>
                  <a:pt x="1882409" y="265299"/>
                  <a:pt x="1853316" y="265299"/>
                </a:cubicBezTo>
                <a:cubicBezTo>
                  <a:pt x="1824223" y="265299"/>
                  <a:pt x="1804669" y="258339"/>
                  <a:pt x="1794657" y="244418"/>
                </a:cubicBezTo>
                <a:cubicBezTo>
                  <a:pt x="1784644" y="230497"/>
                  <a:pt x="1779637" y="206342"/>
                  <a:pt x="1779637" y="171951"/>
                </a:cubicBezTo>
                <a:cubicBezTo>
                  <a:pt x="1779637" y="137560"/>
                  <a:pt x="1785229" y="113557"/>
                  <a:pt x="1796411" y="99940"/>
                </a:cubicBezTo>
                <a:cubicBezTo>
                  <a:pt x="1807596" y="86324"/>
                  <a:pt x="1826565" y="79516"/>
                  <a:pt x="1853316" y="79516"/>
                </a:cubicBezTo>
                <a:close/>
                <a:moveTo>
                  <a:pt x="1322349" y="79516"/>
                </a:moveTo>
                <a:cubicBezTo>
                  <a:pt x="1344793" y="79516"/>
                  <a:pt x="1359950" y="85729"/>
                  <a:pt x="1367823" y="98154"/>
                </a:cubicBezTo>
                <a:cubicBezTo>
                  <a:pt x="1375695" y="110578"/>
                  <a:pt x="1379632" y="134118"/>
                  <a:pt x="1379632" y="168773"/>
                </a:cubicBezTo>
                <a:lnTo>
                  <a:pt x="1379632" y="262188"/>
                </a:lnTo>
                <a:lnTo>
                  <a:pt x="1360486" y="262188"/>
                </a:lnTo>
                <a:lnTo>
                  <a:pt x="1360486" y="169467"/>
                </a:lnTo>
                <a:cubicBezTo>
                  <a:pt x="1360486" y="139713"/>
                  <a:pt x="1357950" y="120243"/>
                  <a:pt x="1352880" y="111056"/>
                </a:cubicBezTo>
                <a:cubicBezTo>
                  <a:pt x="1347811" y="101869"/>
                  <a:pt x="1336654" y="97275"/>
                  <a:pt x="1319411" y="97275"/>
                </a:cubicBezTo>
                <a:cubicBezTo>
                  <a:pt x="1310556" y="97275"/>
                  <a:pt x="1301247" y="98679"/>
                  <a:pt x="1291481" y="101485"/>
                </a:cubicBezTo>
                <a:cubicBezTo>
                  <a:pt x="1281716" y="104292"/>
                  <a:pt x="1274175" y="107024"/>
                  <a:pt x="1268855" y="109682"/>
                </a:cubicBezTo>
                <a:lnTo>
                  <a:pt x="1262428" y="113162"/>
                </a:lnTo>
                <a:lnTo>
                  <a:pt x="1262428" y="262188"/>
                </a:lnTo>
                <a:lnTo>
                  <a:pt x="1243282" y="262188"/>
                </a:lnTo>
                <a:lnTo>
                  <a:pt x="1243282" y="82628"/>
                </a:lnTo>
                <a:lnTo>
                  <a:pt x="1262428" y="82628"/>
                </a:lnTo>
                <a:lnTo>
                  <a:pt x="1262428" y="96102"/>
                </a:lnTo>
                <a:cubicBezTo>
                  <a:pt x="1279932" y="85045"/>
                  <a:pt x="1299906" y="79516"/>
                  <a:pt x="1322349" y="79516"/>
                </a:cubicBezTo>
                <a:close/>
                <a:moveTo>
                  <a:pt x="5015835" y="79169"/>
                </a:moveTo>
                <a:cubicBezTo>
                  <a:pt x="5028107" y="79169"/>
                  <a:pt x="5039200" y="80408"/>
                  <a:pt x="5049111" y="82886"/>
                </a:cubicBezTo>
                <a:lnTo>
                  <a:pt x="5052911" y="83701"/>
                </a:lnTo>
                <a:lnTo>
                  <a:pt x="5104409" y="82275"/>
                </a:lnTo>
                <a:lnTo>
                  <a:pt x="5104409" y="101422"/>
                </a:lnTo>
                <a:lnTo>
                  <a:pt x="5067068" y="101422"/>
                </a:lnTo>
                <a:cubicBezTo>
                  <a:pt x="5076291" y="106793"/>
                  <a:pt x="5080901" y="120034"/>
                  <a:pt x="5080901" y="141147"/>
                </a:cubicBezTo>
                <a:cubicBezTo>
                  <a:pt x="5080901" y="162259"/>
                  <a:pt x="5075515" y="177397"/>
                  <a:pt x="5064742" y="186560"/>
                </a:cubicBezTo>
                <a:cubicBezTo>
                  <a:pt x="5053969" y="195723"/>
                  <a:pt x="5037206" y="200305"/>
                  <a:pt x="5014452" y="200305"/>
                </a:cubicBezTo>
                <a:cubicBezTo>
                  <a:pt x="5007133" y="200305"/>
                  <a:pt x="5001635" y="199844"/>
                  <a:pt x="4997960" y="198922"/>
                </a:cubicBezTo>
                <a:cubicBezTo>
                  <a:pt x="4993559" y="210138"/>
                  <a:pt x="4991358" y="217316"/>
                  <a:pt x="4991358" y="220459"/>
                </a:cubicBezTo>
                <a:cubicBezTo>
                  <a:pt x="4991358" y="223601"/>
                  <a:pt x="4991548" y="225930"/>
                  <a:pt x="4991928" y="227444"/>
                </a:cubicBezTo>
                <a:cubicBezTo>
                  <a:pt x="4992308" y="228958"/>
                  <a:pt x="4992951" y="230246"/>
                  <a:pt x="4993858" y="231307"/>
                </a:cubicBezTo>
                <a:cubicBezTo>
                  <a:pt x="4994765" y="232368"/>
                  <a:pt x="4996912" y="233098"/>
                  <a:pt x="5000300" y="233499"/>
                </a:cubicBezTo>
                <a:cubicBezTo>
                  <a:pt x="5006898" y="234563"/>
                  <a:pt x="5020258" y="235095"/>
                  <a:pt x="5040381" y="235095"/>
                </a:cubicBezTo>
                <a:cubicBezTo>
                  <a:pt x="5060504" y="235095"/>
                  <a:pt x="5075457" y="238544"/>
                  <a:pt x="5085241" y="245442"/>
                </a:cubicBezTo>
                <a:cubicBezTo>
                  <a:pt x="5095024" y="252340"/>
                  <a:pt x="5099916" y="266133"/>
                  <a:pt x="5099916" y="286819"/>
                </a:cubicBezTo>
                <a:cubicBezTo>
                  <a:pt x="5099916" y="307502"/>
                  <a:pt x="5093695" y="322339"/>
                  <a:pt x="5081254" y="331330"/>
                </a:cubicBezTo>
                <a:cubicBezTo>
                  <a:pt x="5068813" y="340320"/>
                  <a:pt x="5048743" y="344815"/>
                  <a:pt x="5021044" y="344815"/>
                </a:cubicBezTo>
                <a:cubicBezTo>
                  <a:pt x="4993346" y="344815"/>
                  <a:pt x="4974708" y="340650"/>
                  <a:pt x="4965133" y="332318"/>
                </a:cubicBezTo>
                <a:cubicBezTo>
                  <a:pt x="4955557" y="323986"/>
                  <a:pt x="4950769" y="308655"/>
                  <a:pt x="4950769" y="286324"/>
                </a:cubicBezTo>
                <a:cubicBezTo>
                  <a:pt x="4950769" y="272322"/>
                  <a:pt x="4955515" y="261074"/>
                  <a:pt x="4965008" y="252579"/>
                </a:cubicBezTo>
                <a:cubicBezTo>
                  <a:pt x="4968254" y="249565"/>
                  <a:pt x="4973303" y="246177"/>
                  <a:pt x="4980157" y="242414"/>
                </a:cubicBezTo>
                <a:cubicBezTo>
                  <a:pt x="4975087" y="240259"/>
                  <a:pt x="4972553" y="232652"/>
                  <a:pt x="4972553" y="219594"/>
                </a:cubicBezTo>
                <a:cubicBezTo>
                  <a:pt x="4972553" y="215934"/>
                  <a:pt x="4975277" y="208419"/>
                  <a:pt x="4980724" y="197050"/>
                </a:cubicBezTo>
                <a:lnTo>
                  <a:pt x="4982922" y="194803"/>
                </a:lnTo>
                <a:cubicBezTo>
                  <a:pt x="4963102" y="188614"/>
                  <a:pt x="4953191" y="170372"/>
                  <a:pt x="4953191" y="140078"/>
                </a:cubicBezTo>
                <a:cubicBezTo>
                  <a:pt x="4953191" y="99472"/>
                  <a:pt x="4974072" y="79169"/>
                  <a:pt x="5015835" y="79169"/>
                </a:cubicBezTo>
                <a:close/>
                <a:moveTo>
                  <a:pt x="1491585" y="79169"/>
                </a:moveTo>
                <a:cubicBezTo>
                  <a:pt x="1503857" y="79169"/>
                  <a:pt x="1514950" y="80408"/>
                  <a:pt x="1524862" y="82886"/>
                </a:cubicBezTo>
                <a:lnTo>
                  <a:pt x="1528661" y="83701"/>
                </a:lnTo>
                <a:lnTo>
                  <a:pt x="1580159" y="82275"/>
                </a:lnTo>
                <a:lnTo>
                  <a:pt x="1580159" y="101422"/>
                </a:lnTo>
                <a:lnTo>
                  <a:pt x="1542819" y="101422"/>
                </a:lnTo>
                <a:cubicBezTo>
                  <a:pt x="1552041" y="106793"/>
                  <a:pt x="1556651" y="120034"/>
                  <a:pt x="1556651" y="141147"/>
                </a:cubicBezTo>
                <a:cubicBezTo>
                  <a:pt x="1556651" y="162259"/>
                  <a:pt x="1551265" y="177397"/>
                  <a:pt x="1540492" y="186560"/>
                </a:cubicBezTo>
                <a:cubicBezTo>
                  <a:pt x="1529719" y="195723"/>
                  <a:pt x="1512956" y="200305"/>
                  <a:pt x="1490203" y="200305"/>
                </a:cubicBezTo>
                <a:cubicBezTo>
                  <a:pt x="1482883" y="200305"/>
                  <a:pt x="1477385" y="199844"/>
                  <a:pt x="1473710" y="198922"/>
                </a:cubicBezTo>
                <a:cubicBezTo>
                  <a:pt x="1469309" y="210138"/>
                  <a:pt x="1467108" y="217316"/>
                  <a:pt x="1467108" y="220459"/>
                </a:cubicBezTo>
                <a:cubicBezTo>
                  <a:pt x="1467108" y="223601"/>
                  <a:pt x="1467298" y="225930"/>
                  <a:pt x="1467678" y="227444"/>
                </a:cubicBezTo>
                <a:cubicBezTo>
                  <a:pt x="1468058" y="228958"/>
                  <a:pt x="1468701" y="230246"/>
                  <a:pt x="1469608" y="231307"/>
                </a:cubicBezTo>
                <a:cubicBezTo>
                  <a:pt x="1470515" y="232368"/>
                  <a:pt x="1472662" y="233098"/>
                  <a:pt x="1476051" y="233499"/>
                </a:cubicBezTo>
                <a:cubicBezTo>
                  <a:pt x="1482648" y="234563"/>
                  <a:pt x="1496008" y="235095"/>
                  <a:pt x="1516131" y="235095"/>
                </a:cubicBezTo>
                <a:cubicBezTo>
                  <a:pt x="1536254" y="235095"/>
                  <a:pt x="1551207" y="238544"/>
                  <a:pt x="1560991" y="245442"/>
                </a:cubicBezTo>
                <a:cubicBezTo>
                  <a:pt x="1570774" y="252340"/>
                  <a:pt x="1575666" y="266133"/>
                  <a:pt x="1575666" y="286819"/>
                </a:cubicBezTo>
                <a:cubicBezTo>
                  <a:pt x="1575666" y="307502"/>
                  <a:pt x="1569445" y="322339"/>
                  <a:pt x="1557004" y="331330"/>
                </a:cubicBezTo>
                <a:cubicBezTo>
                  <a:pt x="1544563" y="340320"/>
                  <a:pt x="1524493" y="344815"/>
                  <a:pt x="1496794" y="344815"/>
                </a:cubicBezTo>
                <a:cubicBezTo>
                  <a:pt x="1469096" y="344815"/>
                  <a:pt x="1450459" y="340650"/>
                  <a:pt x="1440883" y="332318"/>
                </a:cubicBezTo>
                <a:cubicBezTo>
                  <a:pt x="1431307" y="323986"/>
                  <a:pt x="1426519" y="308655"/>
                  <a:pt x="1426519" y="286324"/>
                </a:cubicBezTo>
                <a:cubicBezTo>
                  <a:pt x="1426519" y="272322"/>
                  <a:pt x="1431265" y="261074"/>
                  <a:pt x="1440759" y="252579"/>
                </a:cubicBezTo>
                <a:cubicBezTo>
                  <a:pt x="1444004" y="249565"/>
                  <a:pt x="1449054" y="246177"/>
                  <a:pt x="1455907" y="242414"/>
                </a:cubicBezTo>
                <a:cubicBezTo>
                  <a:pt x="1450838" y="240259"/>
                  <a:pt x="1448303" y="232652"/>
                  <a:pt x="1448303" y="219594"/>
                </a:cubicBezTo>
                <a:cubicBezTo>
                  <a:pt x="1448303" y="215934"/>
                  <a:pt x="1451027" y="208419"/>
                  <a:pt x="1456475" y="197050"/>
                </a:cubicBezTo>
                <a:lnTo>
                  <a:pt x="1458672" y="194803"/>
                </a:lnTo>
                <a:cubicBezTo>
                  <a:pt x="1438852" y="188614"/>
                  <a:pt x="1428941" y="170372"/>
                  <a:pt x="1428941" y="140078"/>
                </a:cubicBezTo>
                <a:cubicBezTo>
                  <a:pt x="1428941" y="99472"/>
                  <a:pt x="1449823" y="79169"/>
                  <a:pt x="1491585" y="79169"/>
                </a:cubicBezTo>
                <a:close/>
                <a:moveTo>
                  <a:pt x="4197912" y="78817"/>
                </a:moveTo>
                <a:lnTo>
                  <a:pt x="4197912" y="97672"/>
                </a:lnTo>
                <a:cubicBezTo>
                  <a:pt x="4186051" y="100095"/>
                  <a:pt x="4174579" y="103657"/>
                  <a:pt x="4163495" y="108360"/>
                </a:cubicBezTo>
                <a:cubicBezTo>
                  <a:pt x="4152412" y="113063"/>
                  <a:pt x="4144195" y="117099"/>
                  <a:pt x="4138842" y="120469"/>
                </a:cubicBezTo>
                <a:lnTo>
                  <a:pt x="4129454" y="126169"/>
                </a:lnTo>
                <a:lnTo>
                  <a:pt x="4129454" y="262188"/>
                </a:lnTo>
                <a:lnTo>
                  <a:pt x="4110307" y="262188"/>
                </a:lnTo>
                <a:lnTo>
                  <a:pt x="4110307" y="82628"/>
                </a:lnTo>
                <a:lnTo>
                  <a:pt x="4129454" y="82628"/>
                </a:lnTo>
                <a:lnTo>
                  <a:pt x="4129454" y="109241"/>
                </a:lnTo>
                <a:cubicBezTo>
                  <a:pt x="4132780" y="104256"/>
                  <a:pt x="4141391" y="98553"/>
                  <a:pt x="4155287" y="92132"/>
                </a:cubicBezTo>
                <a:cubicBezTo>
                  <a:pt x="4169185" y="85711"/>
                  <a:pt x="4183393" y="81273"/>
                  <a:pt x="4197912" y="78817"/>
                </a:cubicBezTo>
                <a:close/>
                <a:moveTo>
                  <a:pt x="2064312" y="78817"/>
                </a:moveTo>
                <a:lnTo>
                  <a:pt x="2064312" y="97672"/>
                </a:lnTo>
                <a:cubicBezTo>
                  <a:pt x="2052451" y="100095"/>
                  <a:pt x="2040978" y="103657"/>
                  <a:pt x="2029896" y="108360"/>
                </a:cubicBezTo>
                <a:cubicBezTo>
                  <a:pt x="2018813" y="113063"/>
                  <a:pt x="2010595" y="117099"/>
                  <a:pt x="2005242" y="120469"/>
                </a:cubicBezTo>
                <a:lnTo>
                  <a:pt x="1995853" y="126169"/>
                </a:lnTo>
                <a:lnTo>
                  <a:pt x="1995853" y="262188"/>
                </a:lnTo>
                <a:lnTo>
                  <a:pt x="1976707" y="262188"/>
                </a:lnTo>
                <a:lnTo>
                  <a:pt x="1976707" y="82628"/>
                </a:lnTo>
                <a:lnTo>
                  <a:pt x="1995853" y="82628"/>
                </a:lnTo>
                <a:lnTo>
                  <a:pt x="1995853" y="109241"/>
                </a:lnTo>
                <a:cubicBezTo>
                  <a:pt x="1999179" y="104256"/>
                  <a:pt x="2007791" y="98553"/>
                  <a:pt x="2021688" y="92132"/>
                </a:cubicBezTo>
                <a:cubicBezTo>
                  <a:pt x="2035584" y="85711"/>
                  <a:pt x="2049793" y="81273"/>
                  <a:pt x="2064312" y="78817"/>
                </a:cubicBezTo>
                <a:close/>
                <a:moveTo>
                  <a:pt x="1140387" y="78817"/>
                </a:moveTo>
                <a:lnTo>
                  <a:pt x="1140387" y="97672"/>
                </a:lnTo>
                <a:cubicBezTo>
                  <a:pt x="1128526" y="100095"/>
                  <a:pt x="1117053" y="103657"/>
                  <a:pt x="1105971" y="108360"/>
                </a:cubicBezTo>
                <a:cubicBezTo>
                  <a:pt x="1094887" y="113063"/>
                  <a:pt x="1086670" y="117099"/>
                  <a:pt x="1081318" y="120469"/>
                </a:cubicBezTo>
                <a:lnTo>
                  <a:pt x="1071928" y="126169"/>
                </a:lnTo>
                <a:lnTo>
                  <a:pt x="1071928" y="262188"/>
                </a:lnTo>
                <a:lnTo>
                  <a:pt x="1052782" y="262188"/>
                </a:lnTo>
                <a:lnTo>
                  <a:pt x="1052782" y="82628"/>
                </a:lnTo>
                <a:lnTo>
                  <a:pt x="1071928" y="82628"/>
                </a:lnTo>
                <a:lnTo>
                  <a:pt x="1071928" y="109241"/>
                </a:lnTo>
                <a:cubicBezTo>
                  <a:pt x="1075254" y="104256"/>
                  <a:pt x="1083866" y="98553"/>
                  <a:pt x="1097763" y="92132"/>
                </a:cubicBezTo>
                <a:cubicBezTo>
                  <a:pt x="1111660" y="85711"/>
                  <a:pt x="1125868" y="81273"/>
                  <a:pt x="1140387" y="78817"/>
                </a:cubicBezTo>
                <a:close/>
                <a:moveTo>
                  <a:pt x="4596584" y="26273"/>
                </a:moveTo>
                <a:lnTo>
                  <a:pt x="4615731" y="26273"/>
                </a:lnTo>
                <a:lnTo>
                  <a:pt x="4615731" y="82628"/>
                </a:lnTo>
                <a:lnTo>
                  <a:pt x="4678656" y="82628"/>
                </a:lnTo>
                <a:lnTo>
                  <a:pt x="4678656" y="100387"/>
                </a:lnTo>
                <a:lnTo>
                  <a:pt x="4615731" y="100387"/>
                </a:lnTo>
                <a:lnTo>
                  <a:pt x="4615731" y="187441"/>
                </a:lnTo>
                <a:cubicBezTo>
                  <a:pt x="4615731" y="213594"/>
                  <a:pt x="4617422" y="230206"/>
                  <a:pt x="4620806" y="237279"/>
                </a:cubicBezTo>
                <a:cubicBezTo>
                  <a:pt x="4624188" y="244351"/>
                  <a:pt x="4632016" y="247887"/>
                  <a:pt x="4644288" y="247887"/>
                </a:cubicBezTo>
                <a:lnTo>
                  <a:pt x="4681068" y="244765"/>
                </a:lnTo>
                <a:lnTo>
                  <a:pt x="4682455" y="262469"/>
                </a:lnTo>
                <a:cubicBezTo>
                  <a:pt x="4665138" y="264587"/>
                  <a:pt x="4652325" y="265646"/>
                  <a:pt x="4644013" y="265646"/>
                </a:cubicBezTo>
                <a:cubicBezTo>
                  <a:pt x="4626483" y="265646"/>
                  <a:pt x="4614197" y="261055"/>
                  <a:pt x="4607152" y="251871"/>
                </a:cubicBezTo>
                <a:cubicBezTo>
                  <a:pt x="4600107" y="242688"/>
                  <a:pt x="4596584" y="225591"/>
                  <a:pt x="4596584" y="200580"/>
                </a:cubicBezTo>
                <a:lnTo>
                  <a:pt x="4596584" y="100387"/>
                </a:lnTo>
                <a:lnTo>
                  <a:pt x="4569272" y="100387"/>
                </a:lnTo>
                <a:lnTo>
                  <a:pt x="4569272" y="82628"/>
                </a:lnTo>
                <a:lnTo>
                  <a:pt x="4596584" y="82628"/>
                </a:lnTo>
                <a:close/>
                <a:moveTo>
                  <a:pt x="4710382" y="13481"/>
                </a:moveTo>
                <a:lnTo>
                  <a:pt x="4729528" y="13481"/>
                </a:lnTo>
                <a:lnTo>
                  <a:pt x="4729528" y="39191"/>
                </a:lnTo>
                <a:lnTo>
                  <a:pt x="4710382" y="39191"/>
                </a:lnTo>
                <a:close/>
                <a:moveTo>
                  <a:pt x="1176607" y="13481"/>
                </a:moveTo>
                <a:lnTo>
                  <a:pt x="1195754" y="13481"/>
                </a:lnTo>
                <a:lnTo>
                  <a:pt x="1195754" y="39191"/>
                </a:lnTo>
                <a:lnTo>
                  <a:pt x="1176607" y="39191"/>
                </a:lnTo>
                <a:close/>
                <a:moveTo>
                  <a:pt x="976582" y="13481"/>
                </a:moveTo>
                <a:lnTo>
                  <a:pt x="995728" y="13481"/>
                </a:lnTo>
                <a:lnTo>
                  <a:pt x="995728" y="39191"/>
                </a:lnTo>
                <a:lnTo>
                  <a:pt x="976582" y="39191"/>
                </a:lnTo>
                <a:close/>
                <a:moveTo>
                  <a:pt x="733425" y="13481"/>
                </a:moveTo>
                <a:lnTo>
                  <a:pt x="752919" y="13481"/>
                </a:lnTo>
                <a:lnTo>
                  <a:pt x="752919" y="128261"/>
                </a:lnTo>
                <a:lnTo>
                  <a:pt x="890387" y="128261"/>
                </a:lnTo>
                <a:lnTo>
                  <a:pt x="890387" y="13481"/>
                </a:lnTo>
                <a:lnTo>
                  <a:pt x="909880" y="13481"/>
                </a:lnTo>
                <a:lnTo>
                  <a:pt x="909880" y="262188"/>
                </a:lnTo>
                <a:lnTo>
                  <a:pt x="890387" y="262188"/>
                </a:lnTo>
                <a:lnTo>
                  <a:pt x="890387" y="146714"/>
                </a:lnTo>
                <a:lnTo>
                  <a:pt x="752919" y="146714"/>
                </a:lnTo>
                <a:lnTo>
                  <a:pt x="752919" y="262188"/>
                </a:lnTo>
                <a:lnTo>
                  <a:pt x="733425" y="262188"/>
                </a:lnTo>
                <a:close/>
                <a:moveTo>
                  <a:pt x="4234132" y="3112"/>
                </a:moveTo>
                <a:lnTo>
                  <a:pt x="4253279" y="3112"/>
                </a:lnTo>
                <a:lnTo>
                  <a:pt x="4253279" y="155574"/>
                </a:lnTo>
                <a:lnTo>
                  <a:pt x="4281164" y="155574"/>
                </a:lnTo>
                <a:lnTo>
                  <a:pt x="4340625" y="82628"/>
                </a:lnTo>
                <a:lnTo>
                  <a:pt x="4360454" y="82628"/>
                </a:lnTo>
                <a:lnTo>
                  <a:pt x="4296842" y="164214"/>
                </a:lnTo>
                <a:lnTo>
                  <a:pt x="4363224" y="262188"/>
                </a:lnTo>
                <a:lnTo>
                  <a:pt x="4343301" y="262188"/>
                </a:lnTo>
                <a:lnTo>
                  <a:pt x="4281071" y="173338"/>
                </a:lnTo>
                <a:lnTo>
                  <a:pt x="4253279" y="173338"/>
                </a:lnTo>
                <a:lnTo>
                  <a:pt x="4253279" y="262188"/>
                </a:lnTo>
                <a:lnTo>
                  <a:pt x="4234132" y="262188"/>
                </a:lnTo>
                <a:close/>
                <a:moveTo>
                  <a:pt x="3488204" y="3112"/>
                </a:moveTo>
                <a:lnTo>
                  <a:pt x="3507356" y="3112"/>
                </a:lnTo>
                <a:lnTo>
                  <a:pt x="3507356" y="262188"/>
                </a:lnTo>
                <a:lnTo>
                  <a:pt x="3488204" y="262188"/>
                </a:lnTo>
                <a:lnTo>
                  <a:pt x="3488204" y="247667"/>
                </a:lnTo>
                <a:cubicBezTo>
                  <a:pt x="3484860" y="251874"/>
                  <a:pt x="3477052" y="255865"/>
                  <a:pt x="3464781" y="259639"/>
                </a:cubicBezTo>
                <a:cubicBezTo>
                  <a:pt x="3452511" y="263412"/>
                  <a:pt x="3442434" y="265299"/>
                  <a:pt x="3434550" y="265299"/>
                </a:cubicBezTo>
                <a:cubicBezTo>
                  <a:pt x="3426666" y="265299"/>
                  <a:pt x="3420625" y="264999"/>
                  <a:pt x="3416425" y="264399"/>
                </a:cubicBezTo>
                <a:cubicBezTo>
                  <a:pt x="3412225" y="263799"/>
                  <a:pt x="3406887" y="261816"/>
                  <a:pt x="3400409" y="258452"/>
                </a:cubicBezTo>
                <a:cubicBezTo>
                  <a:pt x="3393931" y="255087"/>
                  <a:pt x="3388654" y="250316"/>
                  <a:pt x="3384578" y="244137"/>
                </a:cubicBezTo>
                <a:cubicBezTo>
                  <a:pt x="3380500" y="237959"/>
                  <a:pt x="3376988" y="228977"/>
                  <a:pt x="3374040" y="217191"/>
                </a:cubicBezTo>
                <a:cubicBezTo>
                  <a:pt x="3371092" y="205405"/>
                  <a:pt x="3369619" y="191340"/>
                  <a:pt x="3369619" y="174996"/>
                </a:cubicBezTo>
                <a:cubicBezTo>
                  <a:pt x="3369619" y="142999"/>
                  <a:pt x="3375237" y="119086"/>
                  <a:pt x="3386475" y="103258"/>
                </a:cubicBezTo>
                <a:cubicBezTo>
                  <a:pt x="3397712" y="87430"/>
                  <a:pt x="3417585" y="79516"/>
                  <a:pt x="3446095" y="79516"/>
                </a:cubicBezTo>
                <a:cubicBezTo>
                  <a:pt x="3459395" y="79516"/>
                  <a:pt x="3473431" y="80781"/>
                  <a:pt x="3488204" y="83310"/>
                </a:cubicBezTo>
                <a:close/>
                <a:moveTo>
                  <a:pt x="2512183" y="3112"/>
                </a:moveTo>
                <a:lnTo>
                  <a:pt x="2531330" y="3112"/>
                </a:lnTo>
                <a:lnTo>
                  <a:pt x="2531330" y="262188"/>
                </a:lnTo>
                <a:lnTo>
                  <a:pt x="2512183" y="262188"/>
                </a:lnTo>
                <a:close/>
                <a:moveTo>
                  <a:pt x="1714965" y="0"/>
                </a:moveTo>
                <a:lnTo>
                  <a:pt x="1751716" y="1195"/>
                </a:lnTo>
                <a:lnTo>
                  <a:pt x="1751716" y="18448"/>
                </a:lnTo>
                <a:cubicBezTo>
                  <a:pt x="1734495" y="17989"/>
                  <a:pt x="1722716" y="17759"/>
                  <a:pt x="1716380" y="17759"/>
                </a:cubicBezTo>
                <a:cubicBezTo>
                  <a:pt x="1705433" y="17759"/>
                  <a:pt x="1697982" y="20749"/>
                  <a:pt x="1694028" y="26730"/>
                </a:cubicBezTo>
                <a:cubicBezTo>
                  <a:pt x="1690075" y="32710"/>
                  <a:pt x="1688098" y="45485"/>
                  <a:pt x="1688098" y="65056"/>
                </a:cubicBezTo>
                <a:lnTo>
                  <a:pt x="1688098" y="82628"/>
                </a:lnTo>
                <a:lnTo>
                  <a:pt x="1744106" y="82628"/>
                </a:lnTo>
                <a:lnTo>
                  <a:pt x="1744106" y="100387"/>
                </a:lnTo>
                <a:lnTo>
                  <a:pt x="1688098" y="100387"/>
                </a:lnTo>
                <a:lnTo>
                  <a:pt x="1688098" y="262188"/>
                </a:lnTo>
                <a:lnTo>
                  <a:pt x="1668951" y="262188"/>
                </a:lnTo>
                <a:lnTo>
                  <a:pt x="1668951" y="100387"/>
                </a:lnTo>
                <a:lnTo>
                  <a:pt x="1645097" y="100387"/>
                </a:lnTo>
                <a:lnTo>
                  <a:pt x="1645097" y="82628"/>
                </a:lnTo>
                <a:lnTo>
                  <a:pt x="1668951" y="82628"/>
                </a:lnTo>
                <a:lnTo>
                  <a:pt x="1668951" y="64709"/>
                </a:lnTo>
                <a:cubicBezTo>
                  <a:pt x="1668951" y="39874"/>
                  <a:pt x="1672463" y="22881"/>
                  <a:pt x="1679485" y="13729"/>
                </a:cubicBezTo>
                <a:cubicBezTo>
                  <a:pt x="1686508" y="4576"/>
                  <a:pt x="1698335" y="0"/>
                  <a:pt x="1714965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To Outline"/>
          <p:cNvSpPr/>
          <p:nvPr/>
        </p:nvSpPr>
        <p:spPr>
          <a:xfrm>
            <a:off x="4843511" y="2225332"/>
            <a:ext cx="2382597" cy="735587"/>
          </a:xfrm>
          <a:custGeom>
            <a:avLst/>
            <a:gdLst/>
            <a:ahLst/>
            <a:cxnLst/>
            <a:rect l="l" t="t" r="r" b="b"/>
            <a:pathLst>
              <a:path w="2382597" h="735587">
                <a:moveTo>
                  <a:pt x="960613" y="633570"/>
                </a:moveTo>
                <a:lnTo>
                  <a:pt x="1062630" y="633570"/>
                </a:lnTo>
                <a:lnTo>
                  <a:pt x="1062630" y="735587"/>
                </a:lnTo>
                <a:lnTo>
                  <a:pt x="960613" y="735587"/>
                </a:lnTo>
                <a:close/>
                <a:moveTo>
                  <a:pt x="140671" y="282919"/>
                </a:moveTo>
                <a:lnTo>
                  <a:pt x="118986" y="443180"/>
                </a:lnTo>
                <a:lnTo>
                  <a:pt x="124089" y="443180"/>
                </a:lnTo>
                <a:cubicBezTo>
                  <a:pt x="183876" y="443180"/>
                  <a:pt x="213770" y="415405"/>
                  <a:pt x="213770" y="359857"/>
                </a:cubicBezTo>
                <a:cubicBezTo>
                  <a:pt x="213770" y="332796"/>
                  <a:pt x="208056" y="314518"/>
                  <a:pt x="196630" y="305023"/>
                </a:cubicBezTo>
                <a:cubicBezTo>
                  <a:pt x="185203" y="295528"/>
                  <a:pt x="166550" y="288160"/>
                  <a:pt x="140671" y="282919"/>
                </a:cubicBezTo>
                <a:close/>
                <a:moveTo>
                  <a:pt x="1483241" y="149860"/>
                </a:moveTo>
                <a:lnTo>
                  <a:pt x="1254823" y="478803"/>
                </a:lnTo>
                <a:lnTo>
                  <a:pt x="1483241" y="478803"/>
                </a:lnTo>
                <a:close/>
                <a:moveTo>
                  <a:pt x="1805246" y="110458"/>
                </a:moveTo>
                <a:lnTo>
                  <a:pt x="1886327" y="110458"/>
                </a:lnTo>
                <a:lnTo>
                  <a:pt x="2093859" y="670078"/>
                </a:lnTo>
                <a:lnTo>
                  <a:pt x="2301378" y="110458"/>
                </a:lnTo>
                <a:lnTo>
                  <a:pt x="2382597" y="110458"/>
                </a:lnTo>
                <a:lnTo>
                  <a:pt x="2382597" y="735587"/>
                </a:lnTo>
                <a:lnTo>
                  <a:pt x="2333600" y="735587"/>
                </a:lnTo>
                <a:lnTo>
                  <a:pt x="2333600" y="163916"/>
                </a:lnTo>
                <a:lnTo>
                  <a:pt x="2122524" y="717345"/>
                </a:lnTo>
                <a:lnTo>
                  <a:pt x="2065181" y="717345"/>
                </a:lnTo>
                <a:lnTo>
                  <a:pt x="1854243" y="164278"/>
                </a:lnTo>
                <a:lnTo>
                  <a:pt x="1854243" y="735587"/>
                </a:lnTo>
                <a:lnTo>
                  <a:pt x="1805246" y="735587"/>
                </a:lnTo>
                <a:close/>
                <a:moveTo>
                  <a:pt x="123508" y="99858"/>
                </a:moveTo>
                <a:cubicBezTo>
                  <a:pt x="62558" y="99858"/>
                  <a:pt x="32083" y="123378"/>
                  <a:pt x="32083" y="170419"/>
                </a:cubicBezTo>
                <a:cubicBezTo>
                  <a:pt x="32083" y="198212"/>
                  <a:pt x="38284" y="216981"/>
                  <a:pt x="50686" y="226725"/>
                </a:cubicBezTo>
                <a:cubicBezTo>
                  <a:pt x="63087" y="236469"/>
                  <a:pt x="83707" y="243734"/>
                  <a:pt x="112546" y="248520"/>
                </a:cubicBezTo>
                <a:lnTo>
                  <a:pt x="133243" y="99876"/>
                </a:lnTo>
                <a:cubicBezTo>
                  <a:pt x="132585" y="99864"/>
                  <a:pt x="129339" y="99858"/>
                  <a:pt x="123508" y="99858"/>
                </a:cubicBezTo>
                <a:close/>
                <a:moveTo>
                  <a:pt x="1499663" y="6041"/>
                </a:moveTo>
                <a:lnTo>
                  <a:pt x="1572817" y="6041"/>
                </a:lnTo>
                <a:lnTo>
                  <a:pt x="1572817" y="478803"/>
                </a:lnTo>
                <a:lnTo>
                  <a:pt x="1671351" y="478803"/>
                </a:lnTo>
                <a:lnTo>
                  <a:pt x="1671351" y="560914"/>
                </a:lnTo>
                <a:lnTo>
                  <a:pt x="1572817" y="560914"/>
                </a:lnTo>
                <a:lnTo>
                  <a:pt x="1572817" y="735587"/>
                </a:lnTo>
                <a:lnTo>
                  <a:pt x="1483241" y="735587"/>
                </a:lnTo>
                <a:lnTo>
                  <a:pt x="1483241" y="560914"/>
                </a:lnTo>
                <a:lnTo>
                  <a:pt x="1166740" y="560914"/>
                </a:lnTo>
                <a:lnTo>
                  <a:pt x="1166740" y="478803"/>
                </a:lnTo>
                <a:close/>
                <a:moveTo>
                  <a:pt x="618526" y="3055"/>
                </a:moveTo>
                <a:lnTo>
                  <a:pt x="676253" y="3055"/>
                </a:lnTo>
                <a:lnTo>
                  <a:pt x="676253" y="735587"/>
                </a:lnTo>
                <a:lnTo>
                  <a:pt x="586677" y="735587"/>
                </a:lnTo>
                <a:lnTo>
                  <a:pt x="586677" y="164789"/>
                </a:lnTo>
                <a:cubicBezTo>
                  <a:pt x="565113" y="185359"/>
                  <a:pt x="536830" y="205928"/>
                  <a:pt x="501829" y="226497"/>
                </a:cubicBezTo>
                <a:cubicBezTo>
                  <a:pt x="466829" y="247067"/>
                  <a:pt x="435393" y="262494"/>
                  <a:pt x="407525" y="272778"/>
                </a:cubicBezTo>
                <a:lnTo>
                  <a:pt x="407525" y="186188"/>
                </a:lnTo>
                <a:cubicBezTo>
                  <a:pt x="457622" y="162633"/>
                  <a:pt x="501414" y="134101"/>
                  <a:pt x="538903" y="100593"/>
                </a:cubicBezTo>
                <a:cubicBezTo>
                  <a:pt x="576392" y="67085"/>
                  <a:pt x="602934" y="34573"/>
                  <a:pt x="618526" y="3055"/>
                </a:cubicBezTo>
                <a:close/>
                <a:moveTo>
                  <a:pt x="145441" y="0"/>
                </a:moveTo>
                <a:lnTo>
                  <a:pt x="176916" y="0"/>
                </a:lnTo>
                <a:lnTo>
                  <a:pt x="167651" y="72508"/>
                </a:lnTo>
                <a:lnTo>
                  <a:pt x="237742" y="79456"/>
                </a:lnTo>
                <a:lnTo>
                  <a:pt x="234623" y="109122"/>
                </a:lnTo>
                <a:cubicBezTo>
                  <a:pt x="205342" y="106003"/>
                  <a:pt x="181785" y="103687"/>
                  <a:pt x="163951" y="102174"/>
                </a:cubicBezTo>
                <a:lnTo>
                  <a:pt x="143891" y="253032"/>
                </a:lnTo>
                <a:cubicBezTo>
                  <a:pt x="178020" y="258777"/>
                  <a:pt x="203545" y="268668"/>
                  <a:pt x="220469" y="282702"/>
                </a:cubicBezTo>
                <a:cubicBezTo>
                  <a:pt x="237392" y="296737"/>
                  <a:pt x="245853" y="319946"/>
                  <a:pt x="245853" y="352327"/>
                </a:cubicBezTo>
                <a:cubicBezTo>
                  <a:pt x="245853" y="395345"/>
                  <a:pt x="235788" y="426201"/>
                  <a:pt x="215656" y="444896"/>
                </a:cubicBezTo>
                <a:cubicBezTo>
                  <a:pt x="195526" y="463591"/>
                  <a:pt x="165194" y="472938"/>
                  <a:pt x="124661" y="472938"/>
                </a:cubicBezTo>
                <a:cubicBezTo>
                  <a:pt x="118442" y="472938"/>
                  <a:pt x="115511" y="472747"/>
                  <a:pt x="115868" y="472366"/>
                </a:cubicBezTo>
                <a:lnTo>
                  <a:pt x="107776" y="538406"/>
                </a:lnTo>
                <a:cubicBezTo>
                  <a:pt x="86903" y="536942"/>
                  <a:pt x="76467" y="533402"/>
                  <a:pt x="76467" y="527785"/>
                </a:cubicBezTo>
                <a:lnTo>
                  <a:pt x="84578" y="471231"/>
                </a:lnTo>
                <a:lnTo>
                  <a:pt x="1735" y="463701"/>
                </a:lnTo>
                <a:lnTo>
                  <a:pt x="4706" y="433325"/>
                </a:lnTo>
                <a:cubicBezTo>
                  <a:pt x="38668" y="437668"/>
                  <a:pt x="66276" y="440372"/>
                  <a:pt x="87530" y="441436"/>
                </a:cubicBezTo>
                <a:lnTo>
                  <a:pt x="109491" y="279127"/>
                </a:lnTo>
                <a:cubicBezTo>
                  <a:pt x="72373" y="273381"/>
                  <a:pt x="44845" y="263396"/>
                  <a:pt x="26907" y="249170"/>
                </a:cubicBezTo>
                <a:cubicBezTo>
                  <a:pt x="8969" y="234945"/>
                  <a:pt x="0" y="209082"/>
                  <a:pt x="0" y="171582"/>
                </a:cubicBezTo>
                <a:cubicBezTo>
                  <a:pt x="0" y="103927"/>
                  <a:pt x="41169" y="70100"/>
                  <a:pt x="123508" y="70100"/>
                </a:cubicBezTo>
                <a:cubicBezTo>
                  <a:pt x="130927" y="70100"/>
                  <a:pt x="135165" y="70094"/>
                  <a:pt x="136223" y="70081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6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To Outline"/>
          <p:cNvSpPr/>
          <p:nvPr/>
        </p:nvSpPr>
        <p:spPr>
          <a:xfrm>
            <a:off x="4166761" y="705770"/>
            <a:ext cx="3909169" cy="591055"/>
          </a:xfrm>
          <a:custGeom>
            <a:avLst/>
            <a:gdLst/>
            <a:ahLst/>
            <a:cxnLst/>
            <a:rect l="l" t="t" r="r" b="b"/>
            <a:pathLst>
              <a:path w="3909169" h="591055">
                <a:moveTo>
                  <a:pt x="2111378" y="430187"/>
                </a:moveTo>
                <a:cubicBezTo>
                  <a:pt x="2095090" y="441446"/>
                  <a:pt x="2084254" y="450934"/>
                  <a:pt x="2078869" y="458652"/>
                </a:cubicBezTo>
                <a:cubicBezTo>
                  <a:pt x="2073484" y="466371"/>
                  <a:pt x="2070792" y="476580"/>
                  <a:pt x="2070792" y="489280"/>
                </a:cubicBezTo>
                <a:cubicBezTo>
                  <a:pt x="2070792" y="517290"/>
                  <a:pt x="2076439" y="536135"/>
                  <a:pt x="2087732" y="545816"/>
                </a:cubicBezTo>
                <a:cubicBezTo>
                  <a:pt x="2099026" y="555496"/>
                  <a:pt x="2123182" y="560337"/>
                  <a:pt x="2160203" y="560337"/>
                </a:cubicBezTo>
                <a:cubicBezTo>
                  <a:pt x="2197224" y="560337"/>
                  <a:pt x="2223233" y="555126"/>
                  <a:pt x="2238232" y="544706"/>
                </a:cubicBezTo>
                <a:cubicBezTo>
                  <a:pt x="2253231" y="534286"/>
                  <a:pt x="2260730" y="516425"/>
                  <a:pt x="2260730" y="491123"/>
                </a:cubicBezTo>
                <a:cubicBezTo>
                  <a:pt x="2260730" y="465822"/>
                  <a:pt x="2255432" y="449640"/>
                  <a:pt x="2244838" y="442579"/>
                </a:cubicBezTo>
                <a:cubicBezTo>
                  <a:pt x="2234242" y="435518"/>
                  <a:pt x="2213200" y="431987"/>
                  <a:pt x="2181711" y="431987"/>
                </a:cubicBezTo>
                <a:close/>
                <a:moveTo>
                  <a:pt x="3339753" y="289481"/>
                </a:moveTo>
                <a:cubicBezTo>
                  <a:pt x="3320306" y="297419"/>
                  <a:pt x="3291135" y="304166"/>
                  <a:pt x="3252242" y="309722"/>
                </a:cubicBezTo>
                <a:cubicBezTo>
                  <a:pt x="3230215" y="312897"/>
                  <a:pt x="3214638" y="316469"/>
                  <a:pt x="3205510" y="320438"/>
                </a:cubicBezTo>
                <a:cubicBezTo>
                  <a:pt x="3196382" y="324406"/>
                  <a:pt x="3189337" y="330211"/>
                  <a:pt x="3184376" y="337850"/>
                </a:cubicBezTo>
                <a:cubicBezTo>
                  <a:pt x="3179415" y="345490"/>
                  <a:pt x="3176935" y="353973"/>
                  <a:pt x="3176935" y="363300"/>
                </a:cubicBezTo>
                <a:cubicBezTo>
                  <a:pt x="3176935" y="377588"/>
                  <a:pt x="3182342" y="389494"/>
                  <a:pt x="3193157" y="399019"/>
                </a:cubicBezTo>
                <a:cubicBezTo>
                  <a:pt x="3203972" y="408544"/>
                  <a:pt x="3219797" y="413306"/>
                  <a:pt x="3240633" y="413306"/>
                </a:cubicBezTo>
                <a:cubicBezTo>
                  <a:pt x="3261271" y="413306"/>
                  <a:pt x="3279626" y="408792"/>
                  <a:pt x="3295700" y="399763"/>
                </a:cubicBezTo>
                <a:cubicBezTo>
                  <a:pt x="3311773" y="390734"/>
                  <a:pt x="3323580" y="378381"/>
                  <a:pt x="3331121" y="362705"/>
                </a:cubicBezTo>
                <a:cubicBezTo>
                  <a:pt x="3336876" y="350600"/>
                  <a:pt x="3339753" y="332741"/>
                  <a:pt x="3339753" y="309127"/>
                </a:cubicBezTo>
                <a:close/>
                <a:moveTo>
                  <a:pt x="2925415" y="168930"/>
                </a:moveTo>
                <a:cubicBezTo>
                  <a:pt x="2900809" y="168930"/>
                  <a:pt x="2880122" y="177166"/>
                  <a:pt x="2863354" y="193636"/>
                </a:cubicBezTo>
                <a:cubicBezTo>
                  <a:pt x="2846586" y="210106"/>
                  <a:pt x="2837309" y="232133"/>
                  <a:pt x="2835523" y="259716"/>
                </a:cubicBezTo>
                <a:lnTo>
                  <a:pt x="3012033" y="259716"/>
                </a:lnTo>
                <a:cubicBezTo>
                  <a:pt x="3009652" y="233125"/>
                  <a:pt x="3002905" y="213182"/>
                  <a:pt x="2991793" y="199887"/>
                </a:cubicBezTo>
                <a:cubicBezTo>
                  <a:pt x="2974727" y="179249"/>
                  <a:pt x="2952601" y="168930"/>
                  <a:pt x="2925415" y="168930"/>
                </a:cubicBezTo>
                <a:close/>
                <a:moveTo>
                  <a:pt x="1416872" y="162877"/>
                </a:moveTo>
                <a:cubicBezTo>
                  <a:pt x="1378791" y="162877"/>
                  <a:pt x="1352943" y="173506"/>
                  <a:pt x="1339329" y="194762"/>
                </a:cubicBezTo>
                <a:cubicBezTo>
                  <a:pt x="1325715" y="216019"/>
                  <a:pt x="1318907" y="250203"/>
                  <a:pt x="1318907" y="297313"/>
                </a:cubicBezTo>
                <a:cubicBezTo>
                  <a:pt x="1318907" y="353257"/>
                  <a:pt x="1327413" y="388991"/>
                  <a:pt x="1344425" y="404517"/>
                </a:cubicBezTo>
                <a:cubicBezTo>
                  <a:pt x="1352750" y="412086"/>
                  <a:pt x="1360375" y="417025"/>
                  <a:pt x="1367299" y="419333"/>
                </a:cubicBezTo>
                <a:cubicBezTo>
                  <a:pt x="1374224" y="421641"/>
                  <a:pt x="1383760" y="422796"/>
                  <a:pt x="1395907" y="422796"/>
                </a:cubicBezTo>
                <a:cubicBezTo>
                  <a:pt x="1408055" y="422796"/>
                  <a:pt x="1422525" y="420287"/>
                  <a:pt x="1439318" y="415271"/>
                </a:cubicBezTo>
                <a:cubicBezTo>
                  <a:pt x="1456110" y="410254"/>
                  <a:pt x="1469174" y="405216"/>
                  <a:pt x="1478508" y="400155"/>
                </a:cubicBezTo>
                <a:lnTo>
                  <a:pt x="1489710" y="394087"/>
                </a:lnTo>
                <a:lnTo>
                  <a:pt x="1489710" y="169259"/>
                </a:lnTo>
                <a:cubicBezTo>
                  <a:pt x="1462056" y="165005"/>
                  <a:pt x="1437776" y="162877"/>
                  <a:pt x="1416872" y="162877"/>
                </a:cubicBezTo>
                <a:close/>
                <a:moveTo>
                  <a:pt x="432159" y="162877"/>
                </a:moveTo>
                <a:cubicBezTo>
                  <a:pt x="395887" y="162877"/>
                  <a:pt x="371298" y="171358"/>
                  <a:pt x="358392" y="188319"/>
                </a:cubicBezTo>
                <a:cubicBezTo>
                  <a:pt x="345486" y="205279"/>
                  <a:pt x="339032" y="238223"/>
                  <a:pt x="339032" y="287150"/>
                </a:cubicBezTo>
                <a:cubicBezTo>
                  <a:pt x="339032" y="315503"/>
                  <a:pt x="339998" y="337299"/>
                  <a:pt x="341928" y="352539"/>
                </a:cubicBezTo>
                <a:cubicBezTo>
                  <a:pt x="343859" y="367779"/>
                  <a:pt x="348046" y="381200"/>
                  <a:pt x="354492" y="392801"/>
                </a:cubicBezTo>
                <a:cubicBezTo>
                  <a:pt x="360937" y="404403"/>
                  <a:pt x="370087" y="412302"/>
                  <a:pt x="381943" y="416500"/>
                </a:cubicBezTo>
                <a:cubicBezTo>
                  <a:pt x="393804" y="420697"/>
                  <a:pt x="410541" y="422796"/>
                  <a:pt x="432154" y="422796"/>
                </a:cubicBezTo>
                <a:cubicBezTo>
                  <a:pt x="453766" y="422796"/>
                  <a:pt x="470503" y="420697"/>
                  <a:pt x="482365" y="416500"/>
                </a:cubicBezTo>
                <a:cubicBezTo>
                  <a:pt x="494227" y="412302"/>
                  <a:pt x="503380" y="404401"/>
                  <a:pt x="509825" y="392797"/>
                </a:cubicBezTo>
                <a:cubicBezTo>
                  <a:pt x="516270" y="381192"/>
                  <a:pt x="520474" y="367647"/>
                  <a:pt x="522436" y="352163"/>
                </a:cubicBezTo>
                <a:cubicBezTo>
                  <a:pt x="524399" y="336678"/>
                  <a:pt x="525380" y="315007"/>
                  <a:pt x="525380" y="287150"/>
                </a:cubicBezTo>
                <a:cubicBezTo>
                  <a:pt x="525380" y="238306"/>
                  <a:pt x="518911" y="205383"/>
                  <a:pt x="505973" y="188381"/>
                </a:cubicBezTo>
                <a:cubicBezTo>
                  <a:pt x="493034" y="171378"/>
                  <a:pt x="468430" y="162877"/>
                  <a:pt x="432159" y="162877"/>
                </a:cubicBezTo>
                <a:close/>
                <a:moveTo>
                  <a:pt x="2151035" y="162277"/>
                </a:moveTo>
                <a:cubicBezTo>
                  <a:pt x="2122616" y="162277"/>
                  <a:pt x="2102834" y="167759"/>
                  <a:pt x="2091690" y="178722"/>
                </a:cubicBezTo>
                <a:cubicBezTo>
                  <a:pt x="2080545" y="189685"/>
                  <a:pt x="2074974" y="209156"/>
                  <a:pt x="2074974" y="237134"/>
                </a:cubicBezTo>
                <a:cubicBezTo>
                  <a:pt x="2074974" y="265106"/>
                  <a:pt x="2080545" y="284305"/>
                  <a:pt x="2091690" y="294732"/>
                </a:cubicBezTo>
                <a:cubicBezTo>
                  <a:pt x="2102834" y="305159"/>
                  <a:pt x="2122633" y="310372"/>
                  <a:pt x="2151087" y="310372"/>
                </a:cubicBezTo>
                <a:cubicBezTo>
                  <a:pt x="2179542" y="310372"/>
                  <a:pt x="2199448" y="305235"/>
                  <a:pt x="2210805" y="294961"/>
                </a:cubicBezTo>
                <a:cubicBezTo>
                  <a:pt x="2222162" y="284686"/>
                  <a:pt x="2227840" y="265427"/>
                  <a:pt x="2227840" y="237182"/>
                </a:cubicBezTo>
                <a:cubicBezTo>
                  <a:pt x="2227840" y="208937"/>
                  <a:pt x="2222144" y="189392"/>
                  <a:pt x="2210752" y="178546"/>
                </a:cubicBezTo>
                <a:cubicBezTo>
                  <a:pt x="2199360" y="167700"/>
                  <a:pt x="2179455" y="162277"/>
                  <a:pt x="2151035" y="162277"/>
                </a:cubicBezTo>
                <a:close/>
                <a:moveTo>
                  <a:pt x="1611478" y="137541"/>
                </a:moveTo>
                <a:lnTo>
                  <a:pt x="1644596" y="137541"/>
                </a:lnTo>
                <a:lnTo>
                  <a:pt x="1644596" y="448132"/>
                </a:lnTo>
                <a:lnTo>
                  <a:pt x="1611478" y="448132"/>
                </a:lnTo>
                <a:close/>
                <a:moveTo>
                  <a:pt x="646462" y="137541"/>
                </a:moveTo>
                <a:lnTo>
                  <a:pt x="679580" y="137541"/>
                </a:lnTo>
                <a:lnTo>
                  <a:pt x="679580" y="297313"/>
                </a:lnTo>
                <a:cubicBezTo>
                  <a:pt x="679580" y="349148"/>
                  <a:pt x="683969" y="383021"/>
                  <a:pt x="692748" y="398931"/>
                </a:cubicBezTo>
                <a:cubicBezTo>
                  <a:pt x="701527" y="414841"/>
                  <a:pt x="720823" y="422796"/>
                  <a:pt x="750636" y="422796"/>
                </a:cubicBezTo>
                <a:cubicBezTo>
                  <a:pt x="765940" y="422796"/>
                  <a:pt x="781501" y="420384"/>
                  <a:pt x="797319" y="415561"/>
                </a:cubicBezTo>
                <a:cubicBezTo>
                  <a:pt x="813136" y="410739"/>
                  <a:pt x="824871" y="406143"/>
                  <a:pt x="832523" y="401774"/>
                </a:cubicBezTo>
                <a:lnTo>
                  <a:pt x="842610" y="395526"/>
                </a:lnTo>
                <a:lnTo>
                  <a:pt x="842610" y="137541"/>
                </a:lnTo>
                <a:lnTo>
                  <a:pt x="875738" y="137541"/>
                </a:lnTo>
                <a:lnTo>
                  <a:pt x="875738" y="448132"/>
                </a:lnTo>
                <a:lnTo>
                  <a:pt x="842610" y="448132"/>
                </a:lnTo>
                <a:lnTo>
                  <a:pt x="842610" y="424215"/>
                </a:lnTo>
                <a:cubicBezTo>
                  <a:pt x="845054" y="425701"/>
                  <a:pt x="843168" y="428206"/>
                  <a:pt x="836952" y="431730"/>
                </a:cubicBezTo>
                <a:cubicBezTo>
                  <a:pt x="830735" y="435254"/>
                  <a:pt x="818765" y="439766"/>
                  <a:pt x="801043" y="445265"/>
                </a:cubicBezTo>
                <a:cubicBezTo>
                  <a:pt x="783320" y="450764"/>
                  <a:pt x="766518" y="453514"/>
                  <a:pt x="750636" y="453514"/>
                </a:cubicBezTo>
                <a:cubicBezTo>
                  <a:pt x="708441" y="453514"/>
                  <a:pt x="680529" y="442762"/>
                  <a:pt x="666902" y="421257"/>
                </a:cubicBezTo>
                <a:cubicBezTo>
                  <a:pt x="653275" y="399753"/>
                  <a:pt x="646462" y="358838"/>
                  <a:pt x="646462" y="298513"/>
                </a:cubicBezTo>
                <a:close/>
                <a:moveTo>
                  <a:pt x="1862542" y="132159"/>
                </a:moveTo>
                <a:cubicBezTo>
                  <a:pt x="1901363" y="132159"/>
                  <a:pt x="1927582" y="142905"/>
                  <a:pt x="1941200" y="164397"/>
                </a:cubicBezTo>
                <a:cubicBezTo>
                  <a:pt x="1954817" y="185888"/>
                  <a:pt x="1961626" y="226606"/>
                  <a:pt x="1961626" y="286550"/>
                </a:cubicBezTo>
                <a:lnTo>
                  <a:pt x="1961626" y="448132"/>
                </a:lnTo>
                <a:lnTo>
                  <a:pt x="1928507" y="448132"/>
                </a:lnTo>
                <a:lnTo>
                  <a:pt x="1928507" y="287750"/>
                </a:lnTo>
                <a:cubicBezTo>
                  <a:pt x="1928507" y="236283"/>
                  <a:pt x="1924123" y="202605"/>
                  <a:pt x="1915354" y="186714"/>
                </a:cubicBezTo>
                <a:cubicBezTo>
                  <a:pt x="1906584" y="170823"/>
                  <a:pt x="1887286" y="162877"/>
                  <a:pt x="1857461" y="162877"/>
                </a:cubicBezTo>
                <a:cubicBezTo>
                  <a:pt x="1842145" y="162877"/>
                  <a:pt x="1826040" y="165305"/>
                  <a:pt x="1809150" y="170159"/>
                </a:cubicBezTo>
                <a:cubicBezTo>
                  <a:pt x="1792259" y="175014"/>
                  <a:pt x="1779213" y="179740"/>
                  <a:pt x="1770011" y="184337"/>
                </a:cubicBezTo>
                <a:lnTo>
                  <a:pt x="1758896" y="190357"/>
                </a:lnTo>
                <a:lnTo>
                  <a:pt x="1758896" y="448132"/>
                </a:lnTo>
                <a:lnTo>
                  <a:pt x="1725777" y="448132"/>
                </a:lnTo>
                <a:lnTo>
                  <a:pt x="1725777" y="137541"/>
                </a:lnTo>
                <a:lnTo>
                  <a:pt x="1758896" y="137541"/>
                </a:lnTo>
                <a:lnTo>
                  <a:pt x="1758896" y="160849"/>
                </a:lnTo>
                <a:cubicBezTo>
                  <a:pt x="1789172" y="141722"/>
                  <a:pt x="1823721" y="132159"/>
                  <a:pt x="1862542" y="132159"/>
                </a:cubicBezTo>
                <a:close/>
                <a:moveTo>
                  <a:pt x="1110067" y="132159"/>
                </a:moveTo>
                <a:cubicBezTo>
                  <a:pt x="1148888" y="132159"/>
                  <a:pt x="1175107" y="142905"/>
                  <a:pt x="1188725" y="164397"/>
                </a:cubicBezTo>
                <a:cubicBezTo>
                  <a:pt x="1202342" y="185888"/>
                  <a:pt x="1209151" y="226606"/>
                  <a:pt x="1209151" y="286550"/>
                </a:cubicBezTo>
                <a:lnTo>
                  <a:pt x="1209151" y="448132"/>
                </a:lnTo>
                <a:lnTo>
                  <a:pt x="1176032" y="448132"/>
                </a:lnTo>
                <a:lnTo>
                  <a:pt x="1176032" y="287750"/>
                </a:lnTo>
                <a:cubicBezTo>
                  <a:pt x="1176032" y="236283"/>
                  <a:pt x="1171648" y="202605"/>
                  <a:pt x="1162878" y="186714"/>
                </a:cubicBezTo>
                <a:cubicBezTo>
                  <a:pt x="1154109" y="170823"/>
                  <a:pt x="1134811" y="162877"/>
                  <a:pt x="1104986" y="162877"/>
                </a:cubicBezTo>
                <a:cubicBezTo>
                  <a:pt x="1089669" y="162877"/>
                  <a:pt x="1073565" y="165305"/>
                  <a:pt x="1056675" y="170159"/>
                </a:cubicBezTo>
                <a:cubicBezTo>
                  <a:pt x="1039784" y="175014"/>
                  <a:pt x="1026738" y="179740"/>
                  <a:pt x="1017536" y="184337"/>
                </a:cubicBezTo>
                <a:lnTo>
                  <a:pt x="1006421" y="190357"/>
                </a:lnTo>
                <a:lnTo>
                  <a:pt x="1006421" y="448132"/>
                </a:lnTo>
                <a:lnTo>
                  <a:pt x="973302" y="448132"/>
                </a:lnTo>
                <a:lnTo>
                  <a:pt x="973302" y="137541"/>
                </a:lnTo>
                <a:lnTo>
                  <a:pt x="1006421" y="137541"/>
                </a:lnTo>
                <a:lnTo>
                  <a:pt x="1006421" y="160849"/>
                </a:lnTo>
                <a:cubicBezTo>
                  <a:pt x="1036697" y="141722"/>
                  <a:pt x="1071246" y="132159"/>
                  <a:pt x="1110067" y="132159"/>
                </a:cubicBezTo>
                <a:close/>
                <a:moveTo>
                  <a:pt x="432159" y="132159"/>
                </a:moveTo>
                <a:cubicBezTo>
                  <a:pt x="478431" y="132159"/>
                  <a:pt x="511256" y="143954"/>
                  <a:pt x="530633" y="167545"/>
                </a:cubicBezTo>
                <a:cubicBezTo>
                  <a:pt x="550010" y="191135"/>
                  <a:pt x="559698" y="232632"/>
                  <a:pt x="559698" y="292036"/>
                </a:cubicBezTo>
                <a:cubicBezTo>
                  <a:pt x="559698" y="351441"/>
                  <a:pt x="551022" y="393205"/>
                  <a:pt x="533671" y="417328"/>
                </a:cubicBezTo>
                <a:cubicBezTo>
                  <a:pt x="516320" y="441452"/>
                  <a:pt x="482482" y="453514"/>
                  <a:pt x="432159" y="453514"/>
                </a:cubicBezTo>
                <a:cubicBezTo>
                  <a:pt x="381835" y="453514"/>
                  <a:pt x="348013" y="441474"/>
                  <a:pt x="330693" y="417395"/>
                </a:cubicBezTo>
                <a:cubicBezTo>
                  <a:pt x="313374" y="393316"/>
                  <a:pt x="304714" y="351533"/>
                  <a:pt x="304714" y="292046"/>
                </a:cubicBezTo>
                <a:cubicBezTo>
                  <a:pt x="304714" y="232559"/>
                  <a:pt x="314385" y="191040"/>
                  <a:pt x="333727" y="167487"/>
                </a:cubicBezTo>
                <a:cubicBezTo>
                  <a:pt x="353075" y="143935"/>
                  <a:pt x="385886" y="132159"/>
                  <a:pt x="432159" y="132159"/>
                </a:cubicBezTo>
                <a:close/>
                <a:moveTo>
                  <a:pt x="2149611" y="131559"/>
                </a:moveTo>
                <a:cubicBezTo>
                  <a:pt x="2170839" y="131559"/>
                  <a:pt x="2190026" y="133702"/>
                  <a:pt x="2207171" y="137989"/>
                </a:cubicBezTo>
                <a:lnTo>
                  <a:pt x="2213743" y="139398"/>
                </a:lnTo>
                <a:lnTo>
                  <a:pt x="2302821" y="136931"/>
                </a:lnTo>
                <a:lnTo>
                  <a:pt x="2302821" y="170050"/>
                </a:lnTo>
                <a:lnTo>
                  <a:pt x="2238232" y="170050"/>
                </a:lnTo>
                <a:cubicBezTo>
                  <a:pt x="2254183" y="179340"/>
                  <a:pt x="2262159" y="202244"/>
                  <a:pt x="2262159" y="238763"/>
                </a:cubicBezTo>
                <a:cubicBezTo>
                  <a:pt x="2262159" y="275282"/>
                  <a:pt x="2252842" y="301466"/>
                  <a:pt x="2234207" y="317316"/>
                </a:cubicBezTo>
                <a:cubicBezTo>
                  <a:pt x="2215574" y="333165"/>
                  <a:pt x="2186578" y="341090"/>
                  <a:pt x="2147220" y="341090"/>
                </a:cubicBezTo>
                <a:cubicBezTo>
                  <a:pt x="2134559" y="341090"/>
                  <a:pt x="2125050" y="340293"/>
                  <a:pt x="2118693" y="338699"/>
                </a:cubicBezTo>
                <a:cubicBezTo>
                  <a:pt x="2111079" y="358099"/>
                  <a:pt x="2107273" y="370516"/>
                  <a:pt x="2107273" y="375952"/>
                </a:cubicBezTo>
                <a:cubicBezTo>
                  <a:pt x="2107273" y="381387"/>
                  <a:pt x="2107601" y="385415"/>
                  <a:pt x="2108258" y="388034"/>
                </a:cubicBezTo>
                <a:cubicBezTo>
                  <a:pt x="2108916" y="390653"/>
                  <a:pt x="2110028" y="392881"/>
                  <a:pt x="2111597" y="394716"/>
                </a:cubicBezTo>
                <a:cubicBezTo>
                  <a:pt x="2113165" y="396551"/>
                  <a:pt x="2116880" y="397815"/>
                  <a:pt x="2122741" y="398507"/>
                </a:cubicBezTo>
                <a:cubicBezTo>
                  <a:pt x="2134152" y="400348"/>
                  <a:pt x="2157262" y="401269"/>
                  <a:pt x="2192069" y="401269"/>
                </a:cubicBezTo>
                <a:cubicBezTo>
                  <a:pt x="2226876" y="401269"/>
                  <a:pt x="2252742" y="407235"/>
                  <a:pt x="2269665" y="419167"/>
                </a:cubicBezTo>
                <a:cubicBezTo>
                  <a:pt x="2286587" y="431098"/>
                  <a:pt x="2295048" y="454955"/>
                  <a:pt x="2295048" y="490737"/>
                </a:cubicBezTo>
                <a:cubicBezTo>
                  <a:pt x="2295048" y="526513"/>
                  <a:pt x="2284288" y="552177"/>
                  <a:pt x="2262768" y="567728"/>
                </a:cubicBezTo>
                <a:cubicBezTo>
                  <a:pt x="2241248" y="583279"/>
                  <a:pt x="2206532" y="591055"/>
                  <a:pt x="2158622" y="591055"/>
                </a:cubicBezTo>
                <a:cubicBezTo>
                  <a:pt x="2110711" y="591055"/>
                  <a:pt x="2078474" y="583849"/>
                  <a:pt x="2061910" y="569438"/>
                </a:cubicBezTo>
                <a:cubicBezTo>
                  <a:pt x="2045346" y="555026"/>
                  <a:pt x="2037064" y="528507"/>
                  <a:pt x="2037064" y="489880"/>
                </a:cubicBezTo>
                <a:cubicBezTo>
                  <a:pt x="2037064" y="465661"/>
                  <a:pt x="2045274" y="446205"/>
                  <a:pt x="2061695" y="431511"/>
                </a:cubicBezTo>
                <a:cubicBezTo>
                  <a:pt x="2067309" y="426298"/>
                  <a:pt x="2076043" y="420437"/>
                  <a:pt x="2087899" y="413928"/>
                </a:cubicBezTo>
                <a:cubicBezTo>
                  <a:pt x="2079129" y="410200"/>
                  <a:pt x="2074744" y="397043"/>
                  <a:pt x="2074744" y="374456"/>
                </a:cubicBezTo>
                <a:cubicBezTo>
                  <a:pt x="2074744" y="368125"/>
                  <a:pt x="2079456" y="355127"/>
                  <a:pt x="2088880" y="335461"/>
                </a:cubicBezTo>
                <a:lnTo>
                  <a:pt x="2092680" y="331575"/>
                </a:lnTo>
                <a:cubicBezTo>
                  <a:pt x="2058397" y="320869"/>
                  <a:pt x="2041255" y="289315"/>
                  <a:pt x="2041255" y="236915"/>
                </a:cubicBezTo>
                <a:cubicBezTo>
                  <a:pt x="2041255" y="166678"/>
                  <a:pt x="2077373" y="131559"/>
                  <a:pt x="2149611" y="131559"/>
                </a:cubicBezTo>
                <a:close/>
                <a:moveTo>
                  <a:pt x="3624610" y="124877"/>
                </a:moveTo>
                <a:cubicBezTo>
                  <a:pt x="3648025" y="124877"/>
                  <a:pt x="3667224" y="129739"/>
                  <a:pt x="3682206" y="139463"/>
                </a:cubicBezTo>
                <a:cubicBezTo>
                  <a:pt x="3697188" y="149186"/>
                  <a:pt x="3707755" y="162779"/>
                  <a:pt x="3713907" y="180241"/>
                </a:cubicBezTo>
                <a:cubicBezTo>
                  <a:pt x="3738910" y="143332"/>
                  <a:pt x="3771454" y="124877"/>
                  <a:pt x="3811538" y="124877"/>
                </a:cubicBezTo>
                <a:cubicBezTo>
                  <a:pt x="3842891" y="124877"/>
                  <a:pt x="3867001" y="133559"/>
                  <a:pt x="3883868" y="150922"/>
                </a:cubicBezTo>
                <a:cubicBezTo>
                  <a:pt x="3900735" y="168286"/>
                  <a:pt x="3909169" y="195025"/>
                  <a:pt x="3909169" y="231141"/>
                </a:cubicBezTo>
                <a:lnTo>
                  <a:pt x="3909169" y="448132"/>
                </a:lnTo>
                <a:lnTo>
                  <a:pt x="3855889" y="448132"/>
                </a:lnTo>
                <a:lnTo>
                  <a:pt x="3855889" y="249000"/>
                </a:lnTo>
                <a:cubicBezTo>
                  <a:pt x="3855889" y="227569"/>
                  <a:pt x="3854152" y="212140"/>
                  <a:pt x="3850680" y="202714"/>
                </a:cubicBezTo>
                <a:cubicBezTo>
                  <a:pt x="3847207" y="193289"/>
                  <a:pt x="3840906" y="185698"/>
                  <a:pt x="3831779" y="179944"/>
                </a:cubicBezTo>
                <a:cubicBezTo>
                  <a:pt x="3822651" y="174189"/>
                  <a:pt x="3811935" y="171312"/>
                  <a:pt x="3799632" y="171312"/>
                </a:cubicBezTo>
                <a:cubicBezTo>
                  <a:pt x="3777407" y="171312"/>
                  <a:pt x="3758952" y="178704"/>
                  <a:pt x="3744268" y="193487"/>
                </a:cubicBezTo>
                <a:cubicBezTo>
                  <a:pt x="3729583" y="208271"/>
                  <a:pt x="3722241" y="231934"/>
                  <a:pt x="3722241" y="264478"/>
                </a:cubicBezTo>
                <a:lnTo>
                  <a:pt x="3722241" y="448132"/>
                </a:lnTo>
                <a:lnTo>
                  <a:pt x="3668663" y="448132"/>
                </a:lnTo>
                <a:lnTo>
                  <a:pt x="3668663" y="242749"/>
                </a:lnTo>
                <a:cubicBezTo>
                  <a:pt x="3668663" y="218937"/>
                  <a:pt x="3664297" y="201077"/>
                  <a:pt x="3655566" y="189171"/>
                </a:cubicBezTo>
                <a:cubicBezTo>
                  <a:pt x="3646835" y="177265"/>
                  <a:pt x="3632547" y="171312"/>
                  <a:pt x="3612704" y="171312"/>
                </a:cubicBezTo>
                <a:cubicBezTo>
                  <a:pt x="3597622" y="171312"/>
                  <a:pt x="3583682" y="175280"/>
                  <a:pt x="3570883" y="183218"/>
                </a:cubicBezTo>
                <a:cubicBezTo>
                  <a:pt x="3558084" y="191156"/>
                  <a:pt x="3548807" y="202764"/>
                  <a:pt x="3543052" y="218044"/>
                </a:cubicBezTo>
                <a:cubicBezTo>
                  <a:pt x="3537297" y="233323"/>
                  <a:pt x="3534420" y="255350"/>
                  <a:pt x="3534420" y="284123"/>
                </a:cubicBezTo>
                <a:lnTo>
                  <a:pt x="3534420" y="448132"/>
                </a:lnTo>
                <a:lnTo>
                  <a:pt x="3480842" y="448132"/>
                </a:lnTo>
                <a:lnTo>
                  <a:pt x="3480842" y="132021"/>
                </a:lnTo>
                <a:lnTo>
                  <a:pt x="3528764" y="132021"/>
                </a:lnTo>
                <a:lnTo>
                  <a:pt x="3528764" y="176372"/>
                </a:lnTo>
                <a:cubicBezTo>
                  <a:pt x="3538687" y="160894"/>
                  <a:pt x="3551882" y="148442"/>
                  <a:pt x="3568353" y="139016"/>
                </a:cubicBezTo>
                <a:cubicBezTo>
                  <a:pt x="3584823" y="129590"/>
                  <a:pt x="3603576" y="124877"/>
                  <a:pt x="3624610" y="124877"/>
                </a:cubicBezTo>
                <a:close/>
                <a:moveTo>
                  <a:pt x="3271589" y="124877"/>
                </a:moveTo>
                <a:cubicBezTo>
                  <a:pt x="3298577" y="124877"/>
                  <a:pt x="3320504" y="128052"/>
                  <a:pt x="3337371" y="134402"/>
                </a:cubicBezTo>
                <a:cubicBezTo>
                  <a:pt x="3354238" y="140752"/>
                  <a:pt x="3366641" y="148739"/>
                  <a:pt x="3374579" y="158364"/>
                </a:cubicBezTo>
                <a:cubicBezTo>
                  <a:pt x="3382516" y="167988"/>
                  <a:pt x="3388072" y="180142"/>
                  <a:pt x="3391247" y="194827"/>
                </a:cubicBezTo>
                <a:cubicBezTo>
                  <a:pt x="3393033" y="203955"/>
                  <a:pt x="3393926" y="220425"/>
                  <a:pt x="3393926" y="244238"/>
                </a:cubicBezTo>
                <a:lnTo>
                  <a:pt x="3393926" y="315675"/>
                </a:lnTo>
                <a:cubicBezTo>
                  <a:pt x="3393926" y="365483"/>
                  <a:pt x="3395067" y="396985"/>
                  <a:pt x="3397349" y="410181"/>
                </a:cubicBezTo>
                <a:cubicBezTo>
                  <a:pt x="3399631" y="423377"/>
                  <a:pt x="3404146" y="436027"/>
                  <a:pt x="3410893" y="448132"/>
                </a:cubicBezTo>
                <a:lnTo>
                  <a:pt x="3354933" y="448132"/>
                </a:lnTo>
                <a:cubicBezTo>
                  <a:pt x="3349377" y="437020"/>
                  <a:pt x="3345805" y="424022"/>
                  <a:pt x="3344218" y="409139"/>
                </a:cubicBezTo>
                <a:cubicBezTo>
                  <a:pt x="3324374" y="426006"/>
                  <a:pt x="3305274" y="437913"/>
                  <a:pt x="3286919" y="444858"/>
                </a:cubicBezTo>
                <a:cubicBezTo>
                  <a:pt x="3268563" y="451803"/>
                  <a:pt x="3248868" y="455276"/>
                  <a:pt x="3227834" y="455276"/>
                </a:cubicBezTo>
                <a:cubicBezTo>
                  <a:pt x="3193108" y="455276"/>
                  <a:pt x="3166417" y="446793"/>
                  <a:pt x="3147764" y="429826"/>
                </a:cubicBezTo>
                <a:cubicBezTo>
                  <a:pt x="3129112" y="412860"/>
                  <a:pt x="3119785" y="391181"/>
                  <a:pt x="3119785" y="364788"/>
                </a:cubicBezTo>
                <a:cubicBezTo>
                  <a:pt x="3119785" y="349310"/>
                  <a:pt x="3123307" y="335171"/>
                  <a:pt x="3130352" y="322372"/>
                </a:cubicBezTo>
                <a:cubicBezTo>
                  <a:pt x="3137396" y="309573"/>
                  <a:pt x="3146623" y="299304"/>
                  <a:pt x="3158034" y="291565"/>
                </a:cubicBezTo>
                <a:cubicBezTo>
                  <a:pt x="3169444" y="283826"/>
                  <a:pt x="3182293" y="277972"/>
                  <a:pt x="3196580" y="274003"/>
                </a:cubicBezTo>
                <a:cubicBezTo>
                  <a:pt x="3207097" y="271225"/>
                  <a:pt x="3222972" y="268546"/>
                  <a:pt x="3244205" y="265966"/>
                </a:cubicBezTo>
                <a:cubicBezTo>
                  <a:pt x="3287465" y="260807"/>
                  <a:pt x="3319314" y="254655"/>
                  <a:pt x="3339753" y="247512"/>
                </a:cubicBezTo>
                <a:cubicBezTo>
                  <a:pt x="3339951" y="240170"/>
                  <a:pt x="3340050" y="235506"/>
                  <a:pt x="3340050" y="233522"/>
                </a:cubicBezTo>
                <a:cubicBezTo>
                  <a:pt x="3340050" y="211694"/>
                  <a:pt x="3334990" y="196315"/>
                  <a:pt x="3324870" y="187385"/>
                </a:cubicBezTo>
                <a:cubicBezTo>
                  <a:pt x="3311178" y="175280"/>
                  <a:pt x="3290838" y="169228"/>
                  <a:pt x="3263850" y="169228"/>
                </a:cubicBezTo>
                <a:cubicBezTo>
                  <a:pt x="3238649" y="169228"/>
                  <a:pt x="3220046" y="173643"/>
                  <a:pt x="3208040" y="182474"/>
                </a:cubicBezTo>
                <a:cubicBezTo>
                  <a:pt x="3196034" y="191304"/>
                  <a:pt x="3187154" y="206931"/>
                  <a:pt x="3181400" y="229355"/>
                </a:cubicBezTo>
                <a:lnTo>
                  <a:pt x="3129012" y="222211"/>
                </a:lnTo>
                <a:cubicBezTo>
                  <a:pt x="3133775" y="199788"/>
                  <a:pt x="3141613" y="181680"/>
                  <a:pt x="3152527" y="167889"/>
                </a:cubicBezTo>
                <a:cubicBezTo>
                  <a:pt x="3163441" y="154097"/>
                  <a:pt x="3179217" y="143481"/>
                  <a:pt x="3199854" y="136039"/>
                </a:cubicBezTo>
                <a:cubicBezTo>
                  <a:pt x="3220492" y="128598"/>
                  <a:pt x="3244403" y="124877"/>
                  <a:pt x="3271589" y="124877"/>
                </a:cubicBezTo>
                <a:close/>
                <a:moveTo>
                  <a:pt x="2924820" y="124877"/>
                </a:moveTo>
                <a:cubicBezTo>
                  <a:pt x="2967087" y="124877"/>
                  <a:pt x="3001615" y="139264"/>
                  <a:pt x="3028404" y="168038"/>
                </a:cubicBezTo>
                <a:cubicBezTo>
                  <a:pt x="3055193" y="196811"/>
                  <a:pt x="3068588" y="237292"/>
                  <a:pt x="3068588" y="289481"/>
                </a:cubicBezTo>
                <a:cubicBezTo>
                  <a:pt x="3068588" y="292656"/>
                  <a:pt x="3068488" y="297419"/>
                  <a:pt x="3068290" y="303769"/>
                </a:cubicBezTo>
                <a:lnTo>
                  <a:pt x="2832546" y="303769"/>
                </a:lnTo>
                <a:cubicBezTo>
                  <a:pt x="2834531" y="338495"/>
                  <a:pt x="2844353" y="365086"/>
                  <a:pt x="2862014" y="383541"/>
                </a:cubicBezTo>
                <a:cubicBezTo>
                  <a:pt x="2879676" y="401995"/>
                  <a:pt x="2901702" y="411223"/>
                  <a:pt x="2928094" y="411223"/>
                </a:cubicBezTo>
                <a:cubicBezTo>
                  <a:pt x="2947739" y="411223"/>
                  <a:pt x="2964508" y="406063"/>
                  <a:pt x="2978398" y="395745"/>
                </a:cubicBezTo>
                <a:cubicBezTo>
                  <a:pt x="2992289" y="385426"/>
                  <a:pt x="3003302" y="368956"/>
                  <a:pt x="3011438" y="346334"/>
                </a:cubicBezTo>
                <a:lnTo>
                  <a:pt x="3066802" y="353180"/>
                </a:lnTo>
                <a:cubicBezTo>
                  <a:pt x="3058071" y="385525"/>
                  <a:pt x="3041898" y="410627"/>
                  <a:pt x="3018284" y="428487"/>
                </a:cubicBezTo>
                <a:cubicBezTo>
                  <a:pt x="2994670" y="446346"/>
                  <a:pt x="2964508" y="455276"/>
                  <a:pt x="2927796" y="455276"/>
                </a:cubicBezTo>
                <a:cubicBezTo>
                  <a:pt x="2881560" y="455276"/>
                  <a:pt x="2844899" y="441038"/>
                  <a:pt x="2817813" y="412562"/>
                </a:cubicBezTo>
                <a:cubicBezTo>
                  <a:pt x="2790726" y="384086"/>
                  <a:pt x="2777182" y="344151"/>
                  <a:pt x="2777182" y="292755"/>
                </a:cubicBezTo>
                <a:cubicBezTo>
                  <a:pt x="2777182" y="239574"/>
                  <a:pt x="2790875" y="198299"/>
                  <a:pt x="2818259" y="168930"/>
                </a:cubicBezTo>
                <a:cubicBezTo>
                  <a:pt x="2845643" y="139562"/>
                  <a:pt x="2881164" y="124877"/>
                  <a:pt x="2924820" y="124877"/>
                </a:cubicBezTo>
                <a:close/>
                <a:moveTo>
                  <a:pt x="1611478" y="17935"/>
                </a:moveTo>
                <a:lnTo>
                  <a:pt x="1644596" y="17935"/>
                </a:lnTo>
                <a:lnTo>
                  <a:pt x="1644596" y="62408"/>
                </a:lnTo>
                <a:lnTo>
                  <a:pt x="1611478" y="62408"/>
                </a:lnTo>
                <a:close/>
                <a:moveTo>
                  <a:pt x="0" y="17935"/>
                </a:moveTo>
                <a:lnTo>
                  <a:pt x="252003" y="17935"/>
                </a:lnTo>
                <a:lnTo>
                  <a:pt x="252003" y="49854"/>
                </a:lnTo>
                <a:lnTo>
                  <a:pt x="33718" y="49854"/>
                </a:lnTo>
                <a:lnTo>
                  <a:pt x="33718" y="227247"/>
                </a:lnTo>
                <a:lnTo>
                  <a:pt x="221504" y="227247"/>
                </a:lnTo>
                <a:lnTo>
                  <a:pt x="221504" y="259156"/>
                </a:lnTo>
                <a:lnTo>
                  <a:pt x="33718" y="259156"/>
                </a:lnTo>
                <a:lnTo>
                  <a:pt x="33718" y="448132"/>
                </a:lnTo>
                <a:lnTo>
                  <a:pt x="0" y="448132"/>
                </a:lnTo>
                <a:close/>
                <a:moveTo>
                  <a:pt x="2454821" y="11768"/>
                </a:moveTo>
                <a:lnTo>
                  <a:pt x="2800697" y="11768"/>
                </a:lnTo>
                <a:lnTo>
                  <a:pt x="2800697" y="63263"/>
                </a:lnTo>
                <a:lnTo>
                  <a:pt x="2656334" y="63263"/>
                </a:lnTo>
                <a:lnTo>
                  <a:pt x="2656334" y="448132"/>
                </a:lnTo>
                <a:lnTo>
                  <a:pt x="2598589" y="448132"/>
                </a:lnTo>
                <a:lnTo>
                  <a:pt x="2598589" y="63263"/>
                </a:lnTo>
                <a:lnTo>
                  <a:pt x="2454821" y="63263"/>
                </a:lnTo>
                <a:close/>
                <a:moveTo>
                  <a:pt x="1489710" y="0"/>
                </a:moveTo>
                <a:lnTo>
                  <a:pt x="1522837" y="0"/>
                </a:lnTo>
                <a:lnTo>
                  <a:pt x="1522837" y="448132"/>
                </a:lnTo>
                <a:lnTo>
                  <a:pt x="1489710" y="448132"/>
                </a:lnTo>
                <a:lnTo>
                  <a:pt x="1489710" y="423015"/>
                </a:lnTo>
                <a:cubicBezTo>
                  <a:pt x="1483925" y="430292"/>
                  <a:pt x="1470420" y="437194"/>
                  <a:pt x="1449195" y="443722"/>
                </a:cubicBezTo>
                <a:cubicBezTo>
                  <a:pt x="1427970" y="450250"/>
                  <a:pt x="1410540" y="453514"/>
                  <a:pt x="1396903" y="453514"/>
                </a:cubicBezTo>
                <a:cubicBezTo>
                  <a:pt x="1383267" y="453514"/>
                  <a:pt x="1372816" y="452995"/>
                  <a:pt x="1365551" y="451956"/>
                </a:cubicBezTo>
                <a:cubicBezTo>
                  <a:pt x="1358288" y="450918"/>
                  <a:pt x="1349052" y="447489"/>
                  <a:pt x="1337848" y="441669"/>
                </a:cubicBezTo>
                <a:cubicBezTo>
                  <a:pt x="1326643" y="435850"/>
                  <a:pt x="1317515" y="427596"/>
                  <a:pt x="1310463" y="416909"/>
                </a:cubicBezTo>
                <a:cubicBezTo>
                  <a:pt x="1303412" y="406222"/>
                  <a:pt x="1297336" y="390685"/>
                  <a:pt x="1292238" y="370299"/>
                </a:cubicBezTo>
                <a:cubicBezTo>
                  <a:pt x="1287139" y="349912"/>
                  <a:pt x="1284589" y="325583"/>
                  <a:pt x="1284589" y="297313"/>
                </a:cubicBezTo>
                <a:cubicBezTo>
                  <a:pt x="1284589" y="241967"/>
                  <a:pt x="1294307" y="200604"/>
                  <a:pt x="1313746" y="173226"/>
                </a:cubicBezTo>
                <a:cubicBezTo>
                  <a:pt x="1333182" y="145848"/>
                  <a:pt x="1367558" y="132159"/>
                  <a:pt x="1416872" y="132159"/>
                </a:cubicBezTo>
                <a:cubicBezTo>
                  <a:pt x="1439878" y="132159"/>
                  <a:pt x="1464157" y="134347"/>
                  <a:pt x="1489710" y="138722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9" t="4654" r="11403" b="427"/>
          <a:stretch/>
        </p:blipFill>
        <p:spPr>
          <a:xfrm>
            <a:off x="6914890" y="1879221"/>
            <a:ext cx="1236223" cy="1496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" t="5015" r="4066" b="6371"/>
          <a:stretch/>
        </p:blipFill>
        <p:spPr>
          <a:xfrm>
            <a:off x="9765678" y="1899380"/>
            <a:ext cx="1245881" cy="1496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" t="1590" r="1087" b="2223"/>
          <a:stretch/>
        </p:blipFill>
        <p:spPr>
          <a:xfrm>
            <a:off x="4022539" y="1890889"/>
            <a:ext cx="1270001" cy="1516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 descr="will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" t="903" r="14441" b="2256"/>
          <a:stretch/>
        </p:blipFill>
        <p:spPr>
          <a:xfrm>
            <a:off x="1068292" y="1893711"/>
            <a:ext cx="1255889" cy="1514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dist="38100" dir="5400000" algn="tl" rotWithShape="0">
              <a:srgbClr val="017CCA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 To Outline"/>
          <p:cNvSpPr/>
          <p:nvPr/>
        </p:nvSpPr>
        <p:spPr>
          <a:xfrm>
            <a:off x="1023940" y="3567064"/>
            <a:ext cx="1734343" cy="2329432"/>
          </a:xfrm>
          <a:custGeom>
            <a:avLst/>
            <a:gdLst/>
            <a:ahLst/>
            <a:cxnLst/>
            <a:rect l="l" t="t" r="r" b="b"/>
            <a:pathLst>
              <a:path w="1734343" h="2329432">
                <a:moveTo>
                  <a:pt x="175726" y="2240841"/>
                </a:moveTo>
                <a:lnTo>
                  <a:pt x="144684" y="2244215"/>
                </a:lnTo>
                <a:cubicBezTo>
                  <a:pt x="138400" y="2244877"/>
                  <a:pt x="133996" y="2246628"/>
                  <a:pt x="131471" y="2249470"/>
                </a:cubicBezTo>
                <a:cubicBezTo>
                  <a:pt x="128946" y="2252312"/>
                  <a:pt x="127683" y="2256732"/>
                  <a:pt x="127683" y="2262730"/>
                </a:cubicBezTo>
                <a:cubicBezTo>
                  <a:pt x="127683" y="2268727"/>
                  <a:pt x="128978" y="2273285"/>
                  <a:pt x="131567" y="2276402"/>
                </a:cubicBezTo>
                <a:cubicBezTo>
                  <a:pt x="134156" y="2279519"/>
                  <a:pt x="137882" y="2281077"/>
                  <a:pt x="142744" y="2281077"/>
                </a:cubicBezTo>
                <a:cubicBezTo>
                  <a:pt x="147606" y="2281077"/>
                  <a:pt x="152862" y="2280472"/>
                  <a:pt x="158514" y="2279260"/>
                </a:cubicBezTo>
                <a:cubicBezTo>
                  <a:pt x="164166" y="2278049"/>
                  <a:pt x="168642" y="2276855"/>
                  <a:pt x="171943" y="2275676"/>
                </a:cubicBezTo>
                <a:lnTo>
                  <a:pt x="175726" y="2274325"/>
                </a:lnTo>
                <a:close/>
                <a:moveTo>
                  <a:pt x="1185642" y="2203914"/>
                </a:moveTo>
                <a:cubicBezTo>
                  <a:pt x="1167318" y="2203914"/>
                  <a:pt x="1158156" y="2215136"/>
                  <a:pt x="1158156" y="2237581"/>
                </a:cubicBezTo>
                <a:lnTo>
                  <a:pt x="1210995" y="2237581"/>
                </a:lnTo>
                <a:cubicBezTo>
                  <a:pt x="1210995" y="2225705"/>
                  <a:pt x="1208986" y="2217124"/>
                  <a:pt x="1204968" y="2211840"/>
                </a:cubicBezTo>
                <a:cubicBezTo>
                  <a:pt x="1200950" y="2206556"/>
                  <a:pt x="1194508" y="2203914"/>
                  <a:pt x="1185642" y="2203914"/>
                </a:cubicBezTo>
                <a:close/>
                <a:moveTo>
                  <a:pt x="599528" y="2203914"/>
                </a:moveTo>
                <a:cubicBezTo>
                  <a:pt x="594978" y="2203914"/>
                  <a:pt x="590198" y="2204497"/>
                  <a:pt x="585188" y="2205662"/>
                </a:cubicBezTo>
                <a:cubicBezTo>
                  <a:pt x="580178" y="2206827"/>
                  <a:pt x="576377" y="2207973"/>
                  <a:pt x="573785" y="2209100"/>
                </a:cubicBezTo>
                <a:lnTo>
                  <a:pt x="570804" y="2210395"/>
                </a:lnTo>
                <a:lnTo>
                  <a:pt x="570804" y="2280167"/>
                </a:lnTo>
                <a:cubicBezTo>
                  <a:pt x="578682" y="2280774"/>
                  <a:pt x="585480" y="2281077"/>
                  <a:pt x="591197" y="2281077"/>
                </a:cubicBezTo>
                <a:cubicBezTo>
                  <a:pt x="596913" y="2281077"/>
                  <a:pt x="601887" y="2280363"/>
                  <a:pt x="606117" y="2278935"/>
                </a:cubicBezTo>
                <a:cubicBezTo>
                  <a:pt x="610347" y="2277507"/>
                  <a:pt x="613563" y="2275033"/>
                  <a:pt x="615764" y="2271513"/>
                </a:cubicBezTo>
                <a:cubicBezTo>
                  <a:pt x="617965" y="2267992"/>
                  <a:pt x="619443" y="2263934"/>
                  <a:pt x="620199" y="2259338"/>
                </a:cubicBezTo>
                <a:cubicBezTo>
                  <a:pt x="620955" y="2254742"/>
                  <a:pt x="621333" y="2248624"/>
                  <a:pt x="621333" y="2240986"/>
                </a:cubicBezTo>
                <a:cubicBezTo>
                  <a:pt x="621333" y="2227356"/>
                  <a:pt x="619851" y="2217770"/>
                  <a:pt x="616886" y="2212228"/>
                </a:cubicBezTo>
                <a:cubicBezTo>
                  <a:pt x="613922" y="2206685"/>
                  <a:pt x="608136" y="2203914"/>
                  <a:pt x="599528" y="2203914"/>
                </a:cubicBezTo>
                <a:close/>
                <a:moveTo>
                  <a:pt x="442692" y="2203914"/>
                </a:moveTo>
                <a:cubicBezTo>
                  <a:pt x="424368" y="2203914"/>
                  <a:pt x="415206" y="2215136"/>
                  <a:pt x="415206" y="2237581"/>
                </a:cubicBezTo>
                <a:lnTo>
                  <a:pt x="468045" y="2237581"/>
                </a:lnTo>
                <a:cubicBezTo>
                  <a:pt x="468045" y="2225705"/>
                  <a:pt x="466036" y="2217124"/>
                  <a:pt x="462018" y="2211840"/>
                </a:cubicBezTo>
                <a:cubicBezTo>
                  <a:pt x="458000" y="2206556"/>
                  <a:pt x="451558" y="2203914"/>
                  <a:pt x="442692" y="2203914"/>
                </a:cubicBezTo>
                <a:close/>
                <a:moveTo>
                  <a:pt x="349039" y="2203914"/>
                </a:moveTo>
                <a:cubicBezTo>
                  <a:pt x="337734" y="2203914"/>
                  <a:pt x="330061" y="2207069"/>
                  <a:pt x="326019" y="2213380"/>
                </a:cubicBezTo>
                <a:cubicBezTo>
                  <a:pt x="321977" y="2219691"/>
                  <a:pt x="319956" y="2229839"/>
                  <a:pt x="319956" y="2243825"/>
                </a:cubicBezTo>
                <a:cubicBezTo>
                  <a:pt x="319956" y="2260433"/>
                  <a:pt x="322481" y="2271042"/>
                  <a:pt x="327532" y="2275651"/>
                </a:cubicBezTo>
                <a:cubicBezTo>
                  <a:pt x="330003" y="2277898"/>
                  <a:pt x="332267" y="2279364"/>
                  <a:pt x="334323" y="2280050"/>
                </a:cubicBezTo>
                <a:cubicBezTo>
                  <a:pt x="336378" y="2280735"/>
                  <a:pt x="339209" y="2281077"/>
                  <a:pt x="342816" y="2281077"/>
                </a:cubicBezTo>
                <a:cubicBezTo>
                  <a:pt x="346422" y="2281077"/>
                  <a:pt x="350718" y="2280333"/>
                  <a:pt x="355703" y="2278843"/>
                </a:cubicBezTo>
                <a:cubicBezTo>
                  <a:pt x="360688" y="2277354"/>
                  <a:pt x="364567" y="2275858"/>
                  <a:pt x="367338" y="2274356"/>
                </a:cubicBezTo>
                <a:lnTo>
                  <a:pt x="370663" y="2272554"/>
                </a:lnTo>
                <a:lnTo>
                  <a:pt x="370663" y="2205809"/>
                </a:lnTo>
                <a:cubicBezTo>
                  <a:pt x="362453" y="2204546"/>
                  <a:pt x="355245" y="2203914"/>
                  <a:pt x="349039" y="2203914"/>
                </a:cubicBezTo>
                <a:close/>
                <a:moveTo>
                  <a:pt x="1467025" y="2196392"/>
                </a:moveTo>
                <a:lnTo>
                  <a:pt x="1476769" y="2196392"/>
                </a:lnTo>
                <a:lnTo>
                  <a:pt x="1502869" y="2279480"/>
                </a:lnTo>
                <a:lnTo>
                  <a:pt x="1507391" y="2279480"/>
                </a:lnTo>
                <a:lnTo>
                  <a:pt x="1533666" y="2196392"/>
                </a:lnTo>
                <a:lnTo>
                  <a:pt x="1543436" y="2196392"/>
                </a:lnTo>
                <a:lnTo>
                  <a:pt x="1502304" y="2329432"/>
                </a:lnTo>
                <a:lnTo>
                  <a:pt x="1492590" y="2329432"/>
                </a:lnTo>
                <a:lnTo>
                  <a:pt x="1505375" y="2288599"/>
                </a:lnTo>
                <a:lnTo>
                  <a:pt x="1494997" y="2288599"/>
                </a:lnTo>
                <a:close/>
                <a:moveTo>
                  <a:pt x="1380298" y="2196392"/>
                </a:moveTo>
                <a:lnTo>
                  <a:pt x="1390130" y="2196392"/>
                </a:lnTo>
                <a:lnTo>
                  <a:pt x="1390130" y="2288599"/>
                </a:lnTo>
                <a:lnTo>
                  <a:pt x="1380298" y="2288599"/>
                </a:lnTo>
                <a:close/>
                <a:moveTo>
                  <a:pt x="1057450" y="2196392"/>
                </a:moveTo>
                <a:lnTo>
                  <a:pt x="1067910" y="2196392"/>
                </a:lnTo>
                <a:lnTo>
                  <a:pt x="1092944" y="2279480"/>
                </a:lnTo>
                <a:lnTo>
                  <a:pt x="1097991" y="2279480"/>
                </a:lnTo>
                <a:lnTo>
                  <a:pt x="1123735" y="2196392"/>
                </a:lnTo>
                <a:lnTo>
                  <a:pt x="1133505" y="2196392"/>
                </a:lnTo>
                <a:lnTo>
                  <a:pt x="1105510" y="2288599"/>
                </a:lnTo>
                <a:lnTo>
                  <a:pt x="1085422" y="2288599"/>
                </a:lnTo>
                <a:close/>
                <a:moveTo>
                  <a:pt x="1027873" y="2196392"/>
                </a:moveTo>
                <a:lnTo>
                  <a:pt x="1037705" y="2196392"/>
                </a:lnTo>
                <a:lnTo>
                  <a:pt x="1037705" y="2288599"/>
                </a:lnTo>
                <a:lnTo>
                  <a:pt x="1027873" y="2288599"/>
                </a:lnTo>
                <a:close/>
                <a:moveTo>
                  <a:pt x="656398" y="2196392"/>
                </a:moveTo>
                <a:lnTo>
                  <a:pt x="666230" y="2196392"/>
                </a:lnTo>
                <a:lnTo>
                  <a:pt x="666230" y="2288599"/>
                </a:lnTo>
                <a:lnTo>
                  <a:pt x="656398" y="2288599"/>
                </a:lnTo>
                <a:close/>
                <a:moveTo>
                  <a:pt x="1320704" y="2194795"/>
                </a:moveTo>
                <a:cubicBezTo>
                  <a:pt x="1330352" y="2194795"/>
                  <a:pt x="1339433" y="2195455"/>
                  <a:pt x="1347946" y="2196774"/>
                </a:cubicBezTo>
                <a:lnTo>
                  <a:pt x="1354116" y="2197733"/>
                </a:lnTo>
                <a:lnTo>
                  <a:pt x="1353610" y="2206756"/>
                </a:lnTo>
                <a:cubicBezTo>
                  <a:pt x="1340239" y="2204861"/>
                  <a:pt x="1329625" y="2203914"/>
                  <a:pt x="1321770" y="2203914"/>
                </a:cubicBezTo>
                <a:cubicBezTo>
                  <a:pt x="1307117" y="2203914"/>
                  <a:pt x="1299790" y="2209228"/>
                  <a:pt x="1299790" y="2219857"/>
                </a:cubicBezTo>
                <a:cubicBezTo>
                  <a:pt x="1299790" y="2224905"/>
                  <a:pt x="1301266" y="2228457"/>
                  <a:pt x="1304217" y="2230513"/>
                </a:cubicBezTo>
                <a:cubicBezTo>
                  <a:pt x="1307168" y="2232569"/>
                  <a:pt x="1314323" y="2234484"/>
                  <a:pt x="1325682" y="2236259"/>
                </a:cubicBezTo>
                <a:cubicBezTo>
                  <a:pt x="1337041" y="2238034"/>
                  <a:pt x="1345152" y="2240522"/>
                  <a:pt x="1350016" y="2243722"/>
                </a:cubicBezTo>
                <a:cubicBezTo>
                  <a:pt x="1354880" y="2246922"/>
                  <a:pt x="1357312" y="2253278"/>
                  <a:pt x="1357312" y="2262790"/>
                </a:cubicBezTo>
                <a:cubicBezTo>
                  <a:pt x="1357312" y="2272303"/>
                  <a:pt x="1354265" y="2279249"/>
                  <a:pt x="1348172" y="2283628"/>
                </a:cubicBezTo>
                <a:cubicBezTo>
                  <a:pt x="1342080" y="2288007"/>
                  <a:pt x="1333279" y="2290197"/>
                  <a:pt x="1321770" y="2290197"/>
                </a:cubicBezTo>
                <a:cubicBezTo>
                  <a:pt x="1315564" y="2290197"/>
                  <a:pt x="1307430" y="2289487"/>
                  <a:pt x="1297369" y="2288068"/>
                </a:cubicBezTo>
                <a:lnTo>
                  <a:pt x="1290668" y="2287115"/>
                </a:lnTo>
                <a:lnTo>
                  <a:pt x="1291584" y="2277879"/>
                </a:lnTo>
                <a:cubicBezTo>
                  <a:pt x="1305495" y="2280011"/>
                  <a:pt x="1316130" y="2281077"/>
                  <a:pt x="1323491" y="2281077"/>
                </a:cubicBezTo>
                <a:cubicBezTo>
                  <a:pt x="1330851" y="2281077"/>
                  <a:pt x="1336630" y="2279732"/>
                  <a:pt x="1340827" y="2277042"/>
                </a:cubicBezTo>
                <a:cubicBezTo>
                  <a:pt x="1345025" y="2274352"/>
                  <a:pt x="1347123" y="2269765"/>
                  <a:pt x="1347123" y="2263280"/>
                </a:cubicBezTo>
                <a:cubicBezTo>
                  <a:pt x="1347123" y="2256795"/>
                  <a:pt x="1345513" y="2252549"/>
                  <a:pt x="1342291" y="2250542"/>
                </a:cubicBezTo>
                <a:cubicBezTo>
                  <a:pt x="1339069" y="2248535"/>
                  <a:pt x="1331859" y="2246673"/>
                  <a:pt x="1320662" y="2244954"/>
                </a:cubicBezTo>
                <a:cubicBezTo>
                  <a:pt x="1309464" y="2243236"/>
                  <a:pt x="1301488" y="2240803"/>
                  <a:pt x="1296733" y="2237656"/>
                </a:cubicBezTo>
                <a:cubicBezTo>
                  <a:pt x="1291979" y="2234509"/>
                  <a:pt x="1289602" y="2229244"/>
                  <a:pt x="1289602" y="2221862"/>
                </a:cubicBezTo>
                <a:cubicBezTo>
                  <a:pt x="1289602" y="2214480"/>
                  <a:pt x="1291318" y="2208785"/>
                  <a:pt x="1294751" y="2204779"/>
                </a:cubicBezTo>
                <a:cubicBezTo>
                  <a:pt x="1298184" y="2200773"/>
                  <a:pt x="1302173" y="2198108"/>
                  <a:pt x="1306719" y="2196783"/>
                </a:cubicBezTo>
                <a:cubicBezTo>
                  <a:pt x="1311265" y="2195457"/>
                  <a:pt x="1315927" y="2194795"/>
                  <a:pt x="1320704" y="2194795"/>
                </a:cubicBezTo>
                <a:close/>
                <a:moveTo>
                  <a:pt x="1185642" y="2194795"/>
                </a:moveTo>
                <a:cubicBezTo>
                  <a:pt x="1197469" y="2194795"/>
                  <a:pt x="1206350" y="2198354"/>
                  <a:pt x="1212283" y="2205474"/>
                </a:cubicBezTo>
                <a:cubicBezTo>
                  <a:pt x="1218217" y="2212593"/>
                  <a:pt x="1221184" y="2223779"/>
                  <a:pt x="1221184" y="2239032"/>
                </a:cubicBezTo>
                <a:lnTo>
                  <a:pt x="1221184" y="2246701"/>
                </a:lnTo>
                <a:lnTo>
                  <a:pt x="1158156" y="2246701"/>
                </a:lnTo>
                <a:cubicBezTo>
                  <a:pt x="1158156" y="2258021"/>
                  <a:pt x="1160034" y="2266580"/>
                  <a:pt x="1163791" y="2272379"/>
                </a:cubicBezTo>
                <a:cubicBezTo>
                  <a:pt x="1167547" y="2278178"/>
                  <a:pt x="1173952" y="2281077"/>
                  <a:pt x="1183005" y="2281077"/>
                </a:cubicBezTo>
                <a:cubicBezTo>
                  <a:pt x="1192058" y="2281077"/>
                  <a:pt x="1201076" y="2280674"/>
                  <a:pt x="1210057" y="2279867"/>
                </a:cubicBezTo>
                <a:lnTo>
                  <a:pt x="1217324" y="2279299"/>
                </a:lnTo>
                <a:lnTo>
                  <a:pt x="1217810" y="2288458"/>
                </a:lnTo>
                <a:cubicBezTo>
                  <a:pt x="1203441" y="2289617"/>
                  <a:pt x="1191881" y="2290197"/>
                  <a:pt x="1183128" y="2290197"/>
                </a:cubicBezTo>
                <a:cubicBezTo>
                  <a:pt x="1169932" y="2290072"/>
                  <a:pt x="1160773" y="2286044"/>
                  <a:pt x="1155651" y="2278112"/>
                </a:cubicBezTo>
                <a:cubicBezTo>
                  <a:pt x="1150529" y="2270181"/>
                  <a:pt x="1147968" y="2258278"/>
                  <a:pt x="1147968" y="2242405"/>
                </a:cubicBezTo>
                <a:cubicBezTo>
                  <a:pt x="1147968" y="2210665"/>
                  <a:pt x="1160526" y="2194795"/>
                  <a:pt x="1185642" y="2194795"/>
                </a:cubicBezTo>
                <a:close/>
                <a:moveTo>
                  <a:pt x="973225" y="2194795"/>
                </a:moveTo>
                <a:cubicBezTo>
                  <a:pt x="984749" y="2194795"/>
                  <a:pt x="992533" y="2197985"/>
                  <a:pt x="996576" y="2204365"/>
                </a:cubicBezTo>
                <a:cubicBezTo>
                  <a:pt x="1000619" y="2210745"/>
                  <a:pt x="1002640" y="2222834"/>
                  <a:pt x="1002640" y="2240629"/>
                </a:cubicBezTo>
                <a:lnTo>
                  <a:pt x="1002640" y="2288599"/>
                </a:lnTo>
                <a:lnTo>
                  <a:pt x="992808" y="2288599"/>
                </a:lnTo>
                <a:lnTo>
                  <a:pt x="992808" y="2240986"/>
                </a:lnTo>
                <a:cubicBezTo>
                  <a:pt x="992808" y="2225706"/>
                  <a:pt x="991506" y="2215708"/>
                  <a:pt x="988903" y="2210991"/>
                </a:cubicBezTo>
                <a:cubicBezTo>
                  <a:pt x="986300" y="2206273"/>
                  <a:pt x="980571" y="2203914"/>
                  <a:pt x="971716" y="2203914"/>
                </a:cubicBezTo>
                <a:cubicBezTo>
                  <a:pt x="967169" y="2203914"/>
                  <a:pt x="962388" y="2204635"/>
                  <a:pt x="957374" y="2206076"/>
                </a:cubicBezTo>
                <a:cubicBezTo>
                  <a:pt x="952359" y="2207517"/>
                  <a:pt x="948486" y="2208920"/>
                  <a:pt x="945755" y="2210285"/>
                </a:cubicBezTo>
                <a:lnTo>
                  <a:pt x="942455" y="2212072"/>
                </a:lnTo>
                <a:lnTo>
                  <a:pt x="942455" y="2288599"/>
                </a:lnTo>
                <a:lnTo>
                  <a:pt x="932623" y="2288599"/>
                </a:lnTo>
                <a:lnTo>
                  <a:pt x="932623" y="2196392"/>
                </a:lnTo>
                <a:lnTo>
                  <a:pt x="942455" y="2196392"/>
                </a:lnTo>
                <a:lnTo>
                  <a:pt x="942455" y="2203312"/>
                </a:lnTo>
                <a:cubicBezTo>
                  <a:pt x="951443" y="2197634"/>
                  <a:pt x="961700" y="2194795"/>
                  <a:pt x="973225" y="2194795"/>
                </a:cubicBezTo>
                <a:close/>
                <a:moveTo>
                  <a:pt x="442692" y="2194795"/>
                </a:moveTo>
                <a:cubicBezTo>
                  <a:pt x="454519" y="2194795"/>
                  <a:pt x="463400" y="2198354"/>
                  <a:pt x="469333" y="2205474"/>
                </a:cubicBezTo>
                <a:cubicBezTo>
                  <a:pt x="475267" y="2212593"/>
                  <a:pt x="478234" y="2223779"/>
                  <a:pt x="478234" y="2239032"/>
                </a:cubicBezTo>
                <a:lnTo>
                  <a:pt x="478234" y="2246701"/>
                </a:lnTo>
                <a:lnTo>
                  <a:pt x="415206" y="2246701"/>
                </a:lnTo>
                <a:cubicBezTo>
                  <a:pt x="415206" y="2258021"/>
                  <a:pt x="417084" y="2266580"/>
                  <a:pt x="420840" y="2272379"/>
                </a:cubicBezTo>
                <a:cubicBezTo>
                  <a:pt x="424597" y="2278178"/>
                  <a:pt x="431001" y="2281077"/>
                  <a:pt x="440055" y="2281077"/>
                </a:cubicBezTo>
                <a:cubicBezTo>
                  <a:pt x="449108" y="2281077"/>
                  <a:pt x="458126" y="2280674"/>
                  <a:pt x="467106" y="2279867"/>
                </a:cubicBezTo>
                <a:lnTo>
                  <a:pt x="474374" y="2279299"/>
                </a:lnTo>
                <a:lnTo>
                  <a:pt x="474860" y="2288458"/>
                </a:lnTo>
                <a:cubicBezTo>
                  <a:pt x="460491" y="2289617"/>
                  <a:pt x="448931" y="2290197"/>
                  <a:pt x="440178" y="2290197"/>
                </a:cubicBezTo>
                <a:cubicBezTo>
                  <a:pt x="426982" y="2290072"/>
                  <a:pt x="417823" y="2286044"/>
                  <a:pt x="412701" y="2278112"/>
                </a:cubicBezTo>
                <a:cubicBezTo>
                  <a:pt x="407579" y="2270181"/>
                  <a:pt x="405018" y="2258278"/>
                  <a:pt x="405018" y="2242405"/>
                </a:cubicBezTo>
                <a:cubicBezTo>
                  <a:pt x="405018" y="2210665"/>
                  <a:pt x="417576" y="2194795"/>
                  <a:pt x="442692" y="2194795"/>
                </a:cubicBezTo>
                <a:close/>
                <a:moveTo>
                  <a:pt x="258850" y="2194795"/>
                </a:moveTo>
                <a:cubicBezTo>
                  <a:pt x="270375" y="2194795"/>
                  <a:pt x="278158" y="2197985"/>
                  <a:pt x="282201" y="2204365"/>
                </a:cubicBezTo>
                <a:cubicBezTo>
                  <a:pt x="286244" y="2210745"/>
                  <a:pt x="288265" y="2222834"/>
                  <a:pt x="288265" y="2240629"/>
                </a:cubicBezTo>
                <a:lnTo>
                  <a:pt x="288265" y="2288599"/>
                </a:lnTo>
                <a:lnTo>
                  <a:pt x="278433" y="2288599"/>
                </a:lnTo>
                <a:lnTo>
                  <a:pt x="278433" y="2240986"/>
                </a:lnTo>
                <a:cubicBezTo>
                  <a:pt x="278433" y="2225706"/>
                  <a:pt x="277131" y="2215708"/>
                  <a:pt x="274528" y="2210991"/>
                </a:cubicBezTo>
                <a:cubicBezTo>
                  <a:pt x="271925" y="2206273"/>
                  <a:pt x="266196" y="2203914"/>
                  <a:pt x="257341" y="2203914"/>
                </a:cubicBezTo>
                <a:cubicBezTo>
                  <a:pt x="252794" y="2203914"/>
                  <a:pt x="248013" y="2204635"/>
                  <a:pt x="242999" y="2206076"/>
                </a:cubicBezTo>
                <a:cubicBezTo>
                  <a:pt x="237984" y="2207517"/>
                  <a:pt x="234111" y="2208920"/>
                  <a:pt x="231380" y="2210285"/>
                </a:cubicBezTo>
                <a:lnTo>
                  <a:pt x="228080" y="2212072"/>
                </a:lnTo>
                <a:lnTo>
                  <a:pt x="228080" y="2288599"/>
                </a:lnTo>
                <a:lnTo>
                  <a:pt x="218248" y="2288599"/>
                </a:lnTo>
                <a:lnTo>
                  <a:pt x="218248" y="2196392"/>
                </a:lnTo>
                <a:lnTo>
                  <a:pt x="228080" y="2196392"/>
                </a:lnTo>
                <a:lnTo>
                  <a:pt x="228080" y="2203312"/>
                </a:lnTo>
                <a:cubicBezTo>
                  <a:pt x="237068" y="2197634"/>
                  <a:pt x="247325" y="2194795"/>
                  <a:pt x="258850" y="2194795"/>
                </a:cubicBezTo>
                <a:close/>
                <a:moveTo>
                  <a:pt x="157830" y="2194795"/>
                </a:moveTo>
                <a:cubicBezTo>
                  <a:pt x="176316" y="2194795"/>
                  <a:pt x="185558" y="2204569"/>
                  <a:pt x="185558" y="2224118"/>
                </a:cubicBezTo>
                <a:lnTo>
                  <a:pt x="185558" y="2275326"/>
                </a:lnTo>
                <a:cubicBezTo>
                  <a:pt x="185917" y="2278551"/>
                  <a:pt x="190355" y="2280526"/>
                  <a:pt x="198874" y="2281250"/>
                </a:cubicBezTo>
                <a:lnTo>
                  <a:pt x="198382" y="2290019"/>
                </a:lnTo>
                <a:cubicBezTo>
                  <a:pt x="187978" y="2290019"/>
                  <a:pt x="181102" y="2287533"/>
                  <a:pt x="177754" y="2282562"/>
                </a:cubicBezTo>
                <a:cubicBezTo>
                  <a:pt x="166356" y="2287652"/>
                  <a:pt x="154625" y="2290197"/>
                  <a:pt x="142560" y="2290197"/>
                </a:cubicBezTo>
                <a:cubicBezTo>
                  <a:pt x="134688" y="2290197"/>
                  <a:pt x="128542" y="2287827"/>
                  <a:pt x="124123" y="2283086"/>
                </a:cubicBezTo>
                <a:cubicBezTo>
                  <a:pt x="119704" y="2278346"/>
                  <a:pt x="117495" y="2271701"/>
                  <a:pt x="117495" y="2263152"/>
                </a:cubicBezTo>
                <a:cubicBezTo>
                  <a:pt x="117495" y="2254603"/>
                  <a:pt x="119589" y="2248043"/>
                  <a:pt x="123778" y="2243471"/>
                </a:cubicBezTo>
                <a:cubicBezTo>
                  <a:pt x="127967" y="2238900"/>
                  <a:pt x="134576" y="2236176"/>
                  <a:pt x="143606" y="2235299"/>
                </a:cubicBezTo>
                <a:lnTo>
                  <a:pt x="175726" y="2231917"/>
                </a:lnTo>
                <a:lnTo>
                  <a:pt x="175726" y="2224118"/>
                </a:lnTo>
                <a:cubicBezTo>
                  <a:pt x="175726" y="2217055"/>
                  <a:pt x="174264" y="2211981"/>
                  <a:pt x="171339" y="2208897"/>
                </a:cubicBezTo>
                <a:cubicBezTo>
                  <a:pt x="168414" y="2205812"/>
                  <a:pt x="163911" y="2204270"/>
                  <a:pt x="157830" y="2204270"/>
                </a:cubicBezTo>
                <a:cubicBezTo>
                  <a:pt x="151234" y="2204270"/>
                  <a:pt x="141959" y="2205040"/>
                  <a:pt x="130005" y="2206578"/>
                </a:cubicBezTo>
                <a:lnTo>
                  <a:pt x="122639" y="2207288"/>
                </a:lnTo>
                <a:lnTo>
                  <a:pt x="121932" y="2198279"/>
                </a:lnTo>
                <a:cubicBezTo>
                  <a:pt x="136289" y="2195956"/>
                  <a:pt x="148255" y="2194795"/>
                  <a:pt x="157830" y="2194795"/>
                </a:cubicBezTo>
                <a:close/>
                <a:moveTo>
                  <a:pt x="1282409" y="2194436"/>
                </a:moveTo>
                <a:lnTo>
                  <a:pt x="1282409" y="2204118"/>
                </a:lnTo>
                <a:cubicBezTo>
                  <a:pt x="1276318" y="2205362"/>
                  <a:pt x="1270427" y="2207191"/>
                  <a:pt x="1264736" y="2209606"/>
                </a:cubicBezTo>
                <a:cubicBezTo>
                  <a:pt x="1259045" y="2212021"/>
                  <a:pt x="1254825" y="2214094"/>
                  <a:pt x="1252076" y="2215825"/>
                </a:cubicBezTo>
                <a:lnTo>
                  <a:pt x="1247255" y="2218751"/>
                </a:lnTo>
                <a:lnTo>
                  <a:pt x="1247255" y="2288599"/>
                </a:lnTo>
                <a:lnTo>
                  <a:pt x="1237423" y="2288599"/>
                </a:lnTo>
                <a:lnTo>
                  <a:pt x="1237423" y="2196392"/>
                </a:lnTo>
                <a:lnTo>
                  <a:pt x="1247255" y="2196392"/>
                </a:lnTo>
                <a:lnTo>
                  <a:pt x="1247255" y="2210059"/>
                </a:lnTo>
                <a:cubicBezTo>
                  <a:pt x="1248963" y="2207499"/>
                  <a:pt x="1253385" y="2204570"/>
                  <a:pt x="1260521" y="2201273"/>
                </a:cubicBezTo>
                <a:cubicBezTo>
                  <a:pt x="1267657" y="2197976"/>
                  <a:pt x="1274953" y="2195697"/>
                  <a:pt x="1282409" y="2194436"/>
                </a:cubicBezTo>
                <a:close/>
                <a:moveTo>
                  <a:pt x="548984" y="2194436"/>
                </a:moveTo>
                <a:lnTo>
                  <a:pt x="548984" y="2204118"/>
                </a:lnTo>
                <a:cubicBezTo>
                  <a:pt x="542893" y="2205362"/>
                  <a:pt x="537002" y="2207191"/>
                  <a:pt x="531311" y="2209606"/>
                </a:cubicBezTo>
                <a:cubicBezTo>
                  <a:pt x="525620" y="2212021"/>
                  <a:pt x="521400" y="2214094"/>
                  <a:pt x="518651" y="2215825"/>
                </a:cubicBezTo>
                <a:lnTo>
                  <a:pt x="513830" y="2218751"/>
                </a:lnTo>
                <a:lnTo>
                  <a:pt x="513830" y="2288599"/>
                </a:lnTo>
                <a:lnTo>
                  <a:pt x="503998" y="2288599"/>
                </a:lnTo>
                <a:lnTo>
                  <a:pt x="503998" y="2196392"/>
                </a:lnTo>
                <a:lnTo>
                  <a:pt x="513830" y="2196392"/>
                </a:lnTo>
                <a:lnTo>
                  <a:pt x="513830" y="2210059"/>
                </a:lnTo>
                <a:cubicBezTo>
                  <a:pt x="515538" y="2207499"/>
                  <a:pt x="519960" y="2204570"/>
                  <a:pt x="527096" y="2201273"/>
                </a:cubicBezTo>
                <a:cubicBezTo>
                  <a:pt x="534232" y="2197976"/>
                  <a:pt x="541528" y="2195697"/>
                  <a:pt x="548984" y="2194436"/>
                </a:cubicBezTo>
                <a:close/>
                <a:moveTo>
                  <a:pt x="1423547" y="2167453"/>
                </a:moveTo>
                <a:lnTo>
                  <a:pt x="1433379" y="2167453"/>
                </a:lnTo>
                <a:lnTo>
                  <a:pt x="1433379" y="2196392"/>
                </a:lnTo>
                <a:lnTo>
                  <a:pt x="1465692" y="2196392"/>
                </a:lnTo>
                <a:lnTo>
                  <a:pt x="1465692" y="2205512"/>
                </a:lnTo>
                <a:lnTo>
                  <a:pt x="1433379" y="2205512"/>
                </a:lnTo>
                <a:lnTo>
                  <a:pt x="1433379" y="2250215"/>
                </a:lnTo>
                <a:cubicBezTo>
                  <a:pt x="1433379" y="2263645"/>
                  <a:pt x="1434248" y="2272176"/>
                  <a:pt x="1435985" y="2275808"/>
                </a:cubicBezTo>
                <a:cubicBezTo>
                  <a:pt x="1437722" y="2279440"/>
                  <a:pt x="1441742" y="2281256"/>
                  <a:pt x="1448044" y="2281256"/>
                </a:cubicBezTo>
                <a:lnTo>
                  <a:pt x="1466930" y="2279652"/>
                </a:lnTo>
                <a:lnTo>
                  <a:pt x="1467643" y="2288743"/>
                </a:lnTo>
                <a:cubicBezTo>
                  <a:pt x="1458751" y="2289831"/>
                  <a:pt x="1452170" y="2290375"/>
                  <a:pt x="1447902" y="2290375"/>
                </a:cubicBezTo>
                <a:cubicBezTo>
                  <a:pt x="1438901" y="2290375"/>
                  <a:pt x="1432591" y="2288017"/>
                  <a:pt x="1428974" y="2283301"/>
                </a:cubicBezTo>
                <a:cubicBezTo>
                  <a:pt x="1425356" y="2278586"/>
                  <a:pt x="1423547" y="2269806"/>
                  <a:pt x="1423547" y="2256962"/>
                </a:cubicBezTo>
                <a:lnTo>
                  <a:pt x="1423547" y="2205512"/>
                </a:lnTo>
                <a:lnTo>
                  <a:pt x="1409521" y="2205512"/>
                </a:lnTo>
                <a:lnTo>
                  <a:pt x="1409521" y="2196392"/>
                </a:lnTo>
                <a:lnTo>
                  <a:pt x="1423547" y="2196392"/>
                </a:lnTo>
                <a:close/>
                <a:moveTo>
                  <a:pt x="728222" y="2167453"/>
                </a:moveTo>
                <a:lnTo>
                  <a:pt x="738054" y="2167453"/>
                </a:lnTo>
                <a:lnTo>
                  <a:pt x="738054" y="2196392"/>
                </a:lnTo>
                <a:lnTo>
                  <a:pt x="770367" y="2196392"/>
                </a:lnTo>
                <a:lnTo>
                  <a:pt x="770367" y="2205512"/>
                </a:lnTo>
                <a:lnTo>
                  <a:pt x="738054" y="2205512"/>
                </a:lnTo>
                <a:lnTo>
                  <a:pt x="738054" y="2250215"/>
                </a:lnTo>
                <a:cubicBezTo>
                  <a:pt x="738054" y="2263645"/>
                  <a:pt x="738923" y="2272176"/>
                  <a:pt x="740660" y="2275808"/>
                </a:cubicBezTo>
                <a:cubicBezTo>
                  <a:pt x="742397" y="2279440"/>
                  <a:pt x="746417" y="2281256"/>
                  <a:pt x="752719" y="2281256"/>
                </a:cubicBezTo>
                <a:lnTo>
                  <a:pt x="771605" y="2279652"/>
                </a:lnTo>
                <a:lnTo>
                  <a:pt x="772318" y="2288743"/>
                </a:lnTo>
                <a:cubicBezTo>
                  <a:pt x="763425" y="2289831"/>
                  <a:pt x="756845" y="2290375"/>
                  <a:pt x="752577" y="2290375"/>
                </a:cubicBezTo>
                <a:cubicBezTo>
                  <a:pt x="743576" y="2290375"/>
                  <a:pt x="737266" y="2288017"/>
                  <a:pt x="733648" y="2283301"/>
                </a:cubicBezTo>
                <a:cubicBezTo>
                  <a:pt x="730031" y="2278586"/>
                  <a:pt x="728222" y="2269806"/>
                  <a:pt x="728222" y="2256962"/>
                </a:cubicBezTo>
                <a:lnTo>
                  <a:pt x="728222" y="2205512"/>
                </a:lnTo>
                <a:lnTo>
                  <a:pt x="714196" y="2205512"/>
                </a:lnTo>
                <a:lnTo>
                  <a:pt x="714196" y="2196392"/>
                </a:lnTo>
                <a:lnTo>
                  <a:pt x="728222" y="2196392"/>
                </a:lnTo>
                <a:close/>
                <a:moveTo>
                  <a:pt x="1380298" y="2160885"/>
                </a:moveTo>
                <a:lnTo>
                  <a:pt x="1390130" y="2160885"/>
                </a:lnTo>
                <a:lnTo>
                  <a:pt x="1390130" y="2174087"/>
                </a:lnTo>
                <a:lnTo>
                  <a:pt x="1380298" y="2174087"/>
                </a:lnTo>
                <a:close/>
                <a:moveTo>
                  <a:pt x="1027873" y="2160885"/>
                </a:moveTo>
                <a:lnTo>
                  <a:pt x="1037705" y="2160885"/>
                </a:lnTo>
                <a:lnTo>
                  <a:pt x="1037705" y="2174087"/>
                </a:lnTo>
                <a:lnTo>
                  <a:pt x="1027873" y="2174087"/>
                </a:lnTo>
                <a:close/>
                <a:moveTo>
                  <a:pt x="810395" y="2160885"/>
                </a:moveTo>
                <a:lnTo>
                  <a:pt x="820406" y="2160885"/>
                </a:lnTo>
                <a:lnTo>
                  <a:pt x="820406" y="2251991"/>
                </a:lnTo>
                <a:cubicBezTo>
                  <a:pt x="820406" y="2262301"/>
                  <a:pt x="823114" y="2269667"/>
                  <a:pt x="828531" y="2274089"/>
                </a:cubicBezTo>
                <a:cubicBezTo>
                  <a:pt x="833948" y="2278510"/>
                  <a:pt x="842085" y="2280721"/>
                  <a:pt x="852943" y="2280721"/>
                </a:cubicBezTo>
                <a:cubicBezTo>
                  <a:pt x="863800" y="2280721"/>
                  <a:pt x="872029" y="2278531"/>
                  <a:pt x="877628" y="2274152"/>
                </a:cubicBezTo>
                <a:cubicBezTo>
                  <a:pt x="883226" y="2269773"/>
                  <a:pt x="886026" y="2262386"/>
                  <a:pt x="886026" y="2251991"/>
                </a:cubicBezTo>
                <a:lnTo>
                  <a:pt x="886026" y="2160885"/>
                </a:lnTo>
                <a:lnTo>
                  <a:pt x="896036" y="2160885"/>
                </a:lnTo>
                <a:lnTo>
                  <a:pt x="896036" y="2251991"/>
                </a:lnTo>
                <a:cubicBezTo>
                  <a:pt x="896036" y="2265470"/>
                  <a:pt x="892320" y="2275207"/>
                  <a:pt x="884889" y="2281203"/>
                </a:cubicBezTo>
                <a:cubicBezTo>
                  <a:pt x="877458" y="2287199"/>
                  <a:pt x="866805" y="2290197"/>
                  <a:pt x="852930" y="2290197"/>
                </a:cubicBezTo>
                <a:cubicBezTo>
                  <a:pt x="839055" y="2290197"/>
                  <a:pt x="828497" y="2287201"/>
                  <a:pt x="821257" y="2281209"/>
                </a:cubicBezTo>
                <a:cubicBezTo>
                  <a:pt x="814016" y="2275217"/>
                  <a:pt x="810395" y="2265478"/>
                  <a:pt x="810395" y="2251991"/>
                </a:cubicBezTo>
                <a:close/>
                <a:moveTo>
                  <a:pt x="656398" y="2160885"/>
                </a:moveTo>
                <a:lnTo>
                  <a:pt x="666230" y="2160885"/>
                </a:lnTo>
                <a:lnTo>
                  <a:pt x="666230" y="2174087"/>
                </a:lnTo>
                <a:lnTo>
                  <a:pt x="656398" y="2174087"/>
                </a:lnTo>
                <a:close/>
                <a:moveTo>
                  <a:pt x="0" y="2160885"/>
                </a:moveTo>
                <a:lnTo>
                  <a:pt x="9591" y="2160885"/>
                </a:lnTo>
                <a:lnTo>
                  <a:pt x="42613" y="2279123"/>
                </a:lnTo>
                <a:lnTo>
                  <a:pt x="51165" y="2279123"/>
                </a:lnTo>
                <a:lnTo>
                  <a:pt x="84187" y="2160885"/>
                </a:lnTo>
                <a:lnTo>
                  <a:pt x="93807" y="2160885"/>
                </a:lnTo>
                <a:lnTo>
                  <a:pt x="58559" y="2288599"/>
                </a:lnTo>
                <a:lnTo>
                  <a:pt x="35216" y="2288599"/>
                </a:lnTo>
                <a:close/>
                <a:moveTo>
                  <a:pt x="686039" y="2155560"/>
                </a:moveTo>
                <a:lnTo>
                  <a:pt x="695871" y="2155560"/>
                </a:lnTo>
                <a:lnTo>
                  <a:pt x="695871" y="2288599"/>
                </a:lnTo>
                <a:lnTo>
                  <a:pt x="686039" y="2288599"/>
                </a:lnTo>
                <a:close/>
                <a:moveTo>
                  <a:pt x="560970" y="2155560"/>
                </a:moveTo>
                <a:lnTo>
                  <a:pt x="570804" y="2155560"/>
                </a:lnTo>
                <a:lnTo>
                  <a:pt x="570804" y="2201714"/>
                </a:lnTo>
                <a:cubicBezTo>
                  <a:pt x="579141" y="2197101"/>
                  <a:pt x="589085" y="2194795"/>
                  <a:pt x="600637" y="2194795"/>
                </a:cubicBezTo>
                <a:cubicBezTo>
                  <a:pt x="612189" y="2194795"/>
                  <a:pt x="620225" y="2198435"/>
                  <a:pt x="624743" y="2205715"/>
                </a:cubicBezTo>
                <a:cubicBezTo>
                  <a:pt x="629262" y="2212996"/>
                  <a:pt x="631521" y="2225148"/>
                  <a:pt x="631521" y="2242172"/>
                </a:cubicBezTo>
                <a:cubicBezTo>
                  <a:pt x="631521" y="2259196"/>
                  <a:pt x="628585" y="2271456"/>
                  <a:pt x="622713" y="2278952"/>
                </a:cubicBezTo>
                <a:cubicBezTo>
                  <a:pt x="616841" y="2286449"/>
                  <a:pt x="605681" y="2290197"/>
                  <a:pt x="589233" y="2290197"/>
                </a:cubicBezTo>
                <a:cubicBezTo>
                  <a:pt x="580797" y="2290197"/>
                  <a:pt x="573164" y="2289777"/>
                  <a:pt x="566334" y="2288939"/>
                </a:cubicBezTo>
                <a:lnTo>
                  <a:pt x="560970" y="2288449"/>
                </a:lnTo>
                <a:close/>
                <a:moveTo>
                  <a:pt x="370663" y="2155560"/>
                </a:moveTo>
                <a:lnTo>
                  <a:pt x="380498" y="2155560"/>
                </a:lnTo>
                <a:lnTo>
                  <a:pt x="380498" y="2288599"/>
                </a:lnTo>
                <a:lnTo>
                  <a:pt x="370663" y="2288599"/>
                </a:lnTo>
                <a:lnTo>
                  <a:pt x="370663" y="2281142"/>
                </a:lnTo>
                <a:cubicBezTo>
                  <a:pt x="368946" y="2283303"/>
                  <a:pt x="364936" y="2285352"/>
                  <a:pt x="358635" y="2287290"/>
                </a:cubicBezTo>
                <a:cubicBezTo>
                  <a:pt x="352334" y="2289228"/>
                  <a:pt x="347159" y="2290197"/>
                  <a:pt x="343111" y="2290197"/>
                </a:cubicBezTo>
                <a:cubicBezTo>
                  <a:pt x="339063" y="2290197"/>
                  <a:pt x="335960" y="2290043"/>
                  <a:pt x="333804" y="2289734"/>
                </a:cubicBezTo>
                <a:cubicBezTo>
                  <a:pt x="331647" y="2289426"/>
                  <a:pt x="328906" y="2288408"/>
                  <a:pt x="325579" y="2286681"/>
                </a:cubicBezTo>
                <a:cubicBezTo>
                  <a:pt x="322253" y="2284953"/>
                  <a:pt x="319543" y="2282503"/>
                  <a:pt x="317449" y="2279330"/>
                </a:cubicBezTo>
                <a:cubicBezTo>
                  <a:pt x="315356" y="2276157"/>
                  <a:pt x="313552" y="2271545"/>
                  <a:pt x="312039" y="2265492"/>
                </a:cubicBezTo>
                <a:cubicBezTo>
                  <a:pt x="310525" y="2259440"/>
                  <a:pt x="309768" y="2252218"/>
                  <a:pt x="309768" y="2243825"/>
                </a:cubicBezTo>
                <a:cubicBezTo>
                  <a:pt x="309768" y="2227394"/>
                  <a:pt x="312653" y="2215114"/>
                  <a:pt x="318424" y="2206986"/>
                </a:cubicBezTo>
                <a:cubicBezTo>
                  <a:pt x="324194" y="2198859"/>
                  <a:pt x="334399" y="2194795"/>
                  <a:pt x="349039" y="2194795"/>
                </a:cubicBezTo>
                <a:cubicBezTo>
                  <a:pt x="355869" y="2194795"/>
                  <a:pt x="363077" y="2195444"/>
                  <a:pt x="370663" y="2196743"/>
                </a:cubicBezTo>
                <a:close/>
                <a:moveTo>
                  <a:pt x="1642576" y="2002716"/>
                </a:moveTo>
                <a:lnTo>
                  <a:pt x="1611534" y="2006090"/>
                </a:lnTo>
                <a:cubicBezTo>
                  <a:pt x="1605250" y="2006752"/>
                  <a:pt x="1600846" y="2008503"/>
                  <a:pt x="1598321" y="2011345"/>
                </a:cubicBezTo>
                <a:cubicBezTo>
                  <a:pt x="1595796" y="2014187"/>
                  <a:pt x="1594533" y="2018607"/>
                  <a:pt x="1594533" y="2024605"/>
                </a:cubicBezTo>
                <a:cubicBezTo>
                  <a:pt x="1594533" y="2030602"/>
                  <a:pt x="1595828" y="2035160"/>
                  <a:pt x="1598417" y="2038277"/>
                </a:cubicBezTo>
                <a:cubicBezTo>
                  <a:pt x="1601006" y="2041394"/>
                  <a:pt x="1604732" y="2042952"/>
                  <a:pt x="1609594" y="2042952"/>
                </a:cubicBezTo>
                <a:cubicBezTo>
                  <a:pt x="1614456" y="2042952"/>
                  <a:pt x="1619712" y="2042347"/>
                  <a:pt x="1625364" y="2041135"/>
                </a:cubicBezTo>
                <a:cubicBezTo>
                  <a:pt x="1631016" y="2039924"/>
                  <a:pt x="1635492" y="2038730"/>
                  <a:pt x="1638793" y="2037551"/>
                </a:cubicBezTo>
                <a:lnTo>
                  <a:pt x="1642576" y="2036200"/>
                </a:lnTo>
                <a:close/>
                <a:moveTo>
                  <a:pt x="1471127" y="2002716"/>
                </a:moveTo>
                <a:lnTo>
                  <a:pt x="1440084" y="2006090"/>
                </a:lnTo>
                <a:cubicBezTo>
                  <a:pt x="1433801" y="2006752"/>
                  <a:pt x="1429396" y="2008503"/>
                  <a:pt x="1426871" y="2011345"/>
                </a:cubicBezTo>
                <a:cubicBezTo>
                  <a:pt x="1424346" y="2014187"/>
                  <a:pt x="1423083" y="2018607"/>
                  <a:pt x="1423083" y="2024605"/>
                </a:cubicBezTo>
                <a:cubicBezTo>
                  <a:pt x="1423083" y="2030602"/>
                  <a:pt x="1424378" y="2035160"/>
                  <a:pt x="1426967" y="2038277"/>
                </a:cubicBezTo>
                <a:cubicBezTo>
                  <a:pt x="1429556" y="2041394"/>
                  <a:pt x="1433282" y="2042952"/>
                  <a:pt x="1438144" y="2042952"/>
                </a:cubicBezTo>
                <a:cubicBezTo>
                  <a:pt x="1443006" y="2042952"/>
                  <a:pt x="1448262" y="2042347"/>
                  <a:pt x="1453914" y="2041135"/>
                </a:cubicBezTo>
                <a:cubicBezTo>
                  <a:pt x="1459566" y="2039924"/>
                  <a:pt x="1464042" y="2038730"/>
                  <a:pt x="1467343" y="2037551"/>
                </a:cubicBezTo>
                <a:lnTo>
                  <a:pt x="1471127" y="2036200"/>
                </a:lnTo>
                <a:close/>
                <a:moveTo>
                  <a:pt x="909151" y="2002716"/>
                </a:moveTo>
                <a:lnTo>
                  <a:pt x="878108" y="2006090"/>
                </a:lnTo>
                <a:cubicBezTo>
                  <a:pt x="871825" y="2006752"/>
                  <a:pt x="867421" y="2008503"/>
                  <a:pt x="864896" y="2011345"/>
                </a:cubicBezTo>
                <a:cubicBezTo>
                  <a:pt x="862371" y="2014187"/>
                  <a:pt x="861108" y="2018607"/>
                  <a:pt x="861108" y="2024605"/>
                </a:cubicBezTo>
                <a:cubicBezTo>
                  <a:pt x="861108" y="2030602"/>
                  <a:pt x="862403" y="2035160"/>
                  <a:pt x="864992" y="2038277"/>
                </a:cubicBezTo>
                <a:cubicBezTo>
                  <a:pt x="867581" y="2041394"/>
                  <a:pt x="871307" y="2042952"/>
                  <a:pt x="876169" y="2042952"/>
                </a:cubicBezTo>
                <a:cubicBezTo>
                  <a:pt x="881031" y="2042952"/>
                  <a:pt x="886287" y="2042347"/>
                  <a:pt x="891939" y="2041135"/>
                </a:cubicBezTo>
                <a:cubicBezTo>
                  <a:pt x="897591" y="2039924"/>
                  <a:pt x="902067" y="2038730"/>
                  <a:pt x="905368" y="2037551"/>
                </a:cubicBezTo>
                <a:lnTo>
                  <a:pt x="909151" y="2036200"/>
                </a:lnTo>
                <a:close/>
                <a:moveTo>
                  <a:pt x="1319509" y="1965789"/>
                </a:moveTo>
                <a:cubicBezTo>
                  <a:pt x="1308741" y="1965789"/>
                  <a:pt x="1301442" y="1968307"/>
                  <a:pt x="1297610" y="1973342"/>
                </a:cubicBezTo>
                <a:cubicBezTo>
                  <a:pt x="1293778" y="1978377"/>
                  <a:pt x="1291863" y="1988158"/>
                  <a:pt x="1291863" y="2002683"/>
                </a:cubicBezTo>
                <a:cubicBezTo>
                  <a:pt x="1291863" y="2011100"/>
                  <a:pt x="1292149" y="2017571"/>
                  <a:pt x="1292722" y="2022095"/>
                </a:cubicBezTo>
                <a:cubicBezTo>
                  <a:pt x="1293295" y="2026619"/>
                  <a:pt x="1294539" y="2030604"/>
                  <a:pt x="1296452" y="2034048"/>
                </a:cubicBezTo>
                <a:cubicBezTo>
                  <a:pt x="1298365" y="2037492"/>
                  <a:pt x="1301082" y="2039837"/>
                  <a:pt x="1304602" y="2041083"/>
                </a:cubicBezTo>
                <a:cubicBezTo>
                  <a:pt x="1308123" y="2042329"/>
                  <a:pt x="1313092" y="2042952"/>
                  <a:pt x="1319508" y="2042952"/>
                </a:cubicBezTo>
                <a:cubicBezTo>
                  <a:pt x="1325924" y="2042952"/>
                  <a:pt x="1330893" y="2042329"/>
                  <a:pt x="1334414" y="2041083"/>
                </a:cubicBezTo>
                <a:cubicBezTo>
                  <a:pt x="1337936" y="2039837"/>
                  <a:pt x="1340653" y="2037492"/>
                  <a:pt x="1342567" y="2034046"/>
                </a:cubicBezTo>
                <a:cubicBezTo>
                  <a:pt x="1344480" y="2030601"/>
                  <a:pt x="1345728" y="2026580"/>
                  <a:pt x="1346311" y="2021983"/>
                </a:cubicBezTo>
                <a:cubicBezTo>
                  <a:pt x="1346893" y="2017386"/>
                  <a:pt x="1347184" y="2010953"/>
                  <a:pt x="1347184" y="2002683"/>
                </a:cubicBezTo>
                <a:cubicBezTo>
                  <a:pt x="1347184" y="1988182"/>
                  <a:pt x="1345264" y="1978408"/>
                  <a:pt x="1341423" y="1973360"/>
                </a:cubicBezTo>
                <a:cubicBezTo>
                  <a:pt x="1337582" y="1968313"/>
                  <a:pt x="1330277" y="1965789"/>
                  <a:pt x="1319509" y="1965789"/>
                </a:cubicBezTo>
                <a:close/>
                <a:moveTo>
                  <a:pt x="738484" y="1965789"/>
                </a:moveTo>
                <a:cubicBezTo>
                  <a:pt x="727716" y="1965789"/>
                  <a:pt x="720416" y="1968307"/>
                  <a:pt x="716585" y="1973342"/>
                </a:cubicBezTo>
                <a:cubicBezTo>
                  <a:pt x="712753" y="1978377"/>
                  <a:pt x="710837" y="1988158"/>
                  <a:pt x="710837" y="2002683"/>
                </a:cubicBezTo>
                <a:cubicBezTo>
                  <a:pt x="710837" y="2011100"/>
                  <a:pt x="711124" y="2017571"/>
                  <a:pt x="711697" y="2022095"/>
                </a:cubicBezTo>
                <a:cubicBezTo>
                  <a:pt x="712270" y="2026619"/>
                  <a:pt x="713513" y="2030604"/>
                  <a:pt x="715427" y="2034048"/>
                </a:cubicBezTo>
                <a:cubicBezTo>
                  <a:pt x="717340" y="2037492"/>
                  <a:pt x="720057" y="2039837"/>
                  <a:pt x="723576" y="2041083"/>
                </a:cubicBezTo>
                <a:cubicBezTo>
                  <a:pt x="727098" y="2042329"/>
                  <a:pt x="732067" y="2042952"/>
                  <a:pt x="738483" y="2042952"/>
                </a:cubicBezTo>
                <a:cubicBezTo>
                  <a:pt x="744899" y="2042952"/>
                  <a:pt x="749868" y="2042329"/>
                  <a:pt x="753389" y="2041083"/>
                </a:cubicBezTo>
                <a:cubicBezTo>
                  <a:pt x="756911" y="2039837"/>
                  <a:pt x="759628" y="2037492"/>
                  <a:pt x="761542" y="2034046"/>
                </a:cubicBezTo>
                <a:cubicBezTo>
                  <a:pt x="763455" y="2030601"/>
                  <a:pt x="764703" y="2026580"/>
                  <a:pt x="765286" y="2021983"/>
                </a:cubicBezTo>
                <a:cubicBezTo>
                  <a:pt x="765868" y="2017386"/>
                  <a:pt x="766159" y="2010953"/>
                  <a:pt x="766159" y="2002683"/>
                </a:cubicBezTo>
                <a:cubicBezTo>
                  <a:pt x="766159" y="1988182"/>
                  <a:pt x="764239" y="1978408"/>
                  <a:pt x="760398" y="1973360"/>
                </a:cubicBezTo>
                <a:cubicBezTo>
                  <a:pt x="756557" y="1968313"/>
                  <a:pt x="749252" y="1965789"/>
                  <a:pt x="738484" y="1965789"/>
                </a:cubicBezTo>
                <a:close/>
                <a:moveTo>
                  <a:pt x="509884" y="1965789"/>
                </a:moveTo>
                <a:cubicBezTo>
                  <a:pt x="499116" y="1965789"/>
                  <a:pt x="491816" y="1968307"/>
                  <a:pt x="487985" y="1973342"/>
                </a:cubicBezTo>
                <a:cubicBezTo>
                  <a:pt x="484153" y="1978377"/>
                  <a:pt x="482237" y="1988158"/>
                  <a:pt x="482237" y="2002683"/>
                </a:cubicBezTo>
                <a:cubicBezTo>
                  <a:pt x="482237" y="2011100"/>
                  <a:pt x="482524" y="2017571"/>
                  <a:pt x="483097" y="2022095"/>
                </a:cubicBezTo>
                <a:cubicBezTo>
                  <a:pt x="483670" y="2026619"/>
                  <a:pt x="484914" y="2030604"/>
                  <a:pt x="486827" y="2034048"/>
                </a:cubicBezTo>
                <a:cubicBezTo>
                  <a:pt x="488740" y="2037492"/>
                  <a:pt x="491457" y="2039837"/>
                  <a:pt x="494976" y="2041083"/>
                </a:cubicBezTo>
                <a:cubicBezTo>
                  <a:pt x="498498" y="2042329"/>
                  <a:pt x="503467" y="2042952"/>
                  <a:pt x="509883" y="2042952"/>
                </a:cubicBezTo>
                <a:cubicBezTo>
                  <a:pt x="516299" y="2042952"/>
                  <a:pt x="521268" y="2042329"/>
                  <a:pt x="524789" y="2041083"/>
                </a:cubicBezTo>
                <a:cubicBezTo>
                  <a:pt x="528311" y="2039837"/>
                  <a:pt x="531028" y="2037492"/>
                  <a:pt x="532942" y="2034046"/>
                </a:cubicBezTo>
                <a:cubicBezTo>
                  <a:pt x="534855" y="2030601"/>
                  <a:pt x="536103" y="2026580"/>
                  <a:pt x="536686" y="2021983"/>
                </a:cubicBezTo>
                <a:cubicBezTo>
                  <a:pt x="537268" y="2017386"/>
                  <a:pt x="537559" y="2010953"/>
                  <a:pt x="537559" y="2002683"/>
                </a:cubicBezTo>
                <a:cubicBezTo>
                  <a:pt x="537559" y="1988182"/>
                  <a:pt x="535639" y="1978408"/>
                  <a:pt x="531798" y="1973360"/>
                </a:cubicBezTo>
                <a:cubicBezTo>
                  <a:pt x="527957" y="1968313"/>
                  <a:pt x="520652" y="1965789"/>
                  <a:pt x="509884" y="1965789"/>
                </a:cubicBezTo>
                <a:close/>
                <a:moveTo>
                  <a:pt x="415714" y="1965789"/>
                </a:moveTo>
                <a:cubicBezTo>
                  <a:pt x="404409" y="1965789"/>
                  <a:pt x="396736" y="1968944"/>
                  <a:pt x="392694" y="1975255"/>
                </a:cubicBezTo>
                <a:cubicBezTo>
                  <a:pt x="388652" y="1981566"/>
                  <a:pt x="386631" y="1991714"/>
                  <a:pt x="386631" y="2005700"/>
                </a:cubicBezTo>
                <a:cubicBezTo>
                  <a:pt x="386631" y="2022308"/>
                  <a:pt x="389156" y="2032917"/>
                  <a:pt x="394207" y="2037526"/>
                </a:cubicBezTo>
                <a:cubicBezTo>
                  <a:pt x="396678" y="2039773"/>
                  <a:pt x="398942" y="2041239"/>
                  <a:pt x="400998" y="2041925"/>
                </a:cubicBezTo>
                <a:cubicBezTo>
                  <a:pt x="403053" y="2042610"/>
                  <a:pt x="405884" y="2042952"/>
                  <a:pt x="409491" y="2042952"/>
                </a:cubicBezTo>
                <a:cubicBezTo>
                  <a:pt x="413097" y="2042952"/>
                  <a:pt x="417393" y="2042208"/>
                  <a:pt x="422378" y="2040718"/>
                </a:cubicBezTo>
                <a:cubicBezTo>
                  <a:pt x="427363" y="2039229"/>
                  <a:pt x="431242" y="2037733"/>
                  <a:pt x="434013" y="2036231"/>
                </a:cubicBezTo>
                <a:lnTo>
                  <a:pt x="437338" y="2034429"/>
                </a:lnTo>
                <a:lnTo>
                  <a:pt x="437338" y="1967684"/>
                </a:lnTo>
                <a:cubicBezTo>
                  <a:pt x="429128" y="1966421"/>
                  <a:pt x="421920" y="1965789"/>
                  <a:pt x="415714" y="1965789"/>
                </a:cubicBezTo>
                <a:close/>
                <a:moveTo>
                  <a:pt x="157459" y="1965789"/>
                </a:moveTo>
                <a:cubicBezTo>
                  <a:pt x="146691" y="1965789"/>
                  <a:pt x="139391" y="1968307"/>
                  <a:pt x="135560" y="1973342"/>
                </a:cubicBezTo>
                <a:cubicBezTo>
                  <a:pt x="131728" y="1978377"/>
                  <a:pt x="129812" y="1988158"/>
                  <a:pt x="129812" y="2002683"/>
                </a:cubicBezTo>
                <a:cubicBezTo>
                  <a:pt x="129812" y="2011100"/>
                  <a:pt x="130099" y="2017571"/>
                  <a:pt x="130672" y="2022095"/>
                </a:cubicBezTo>
                <a:cubicBezTo>
                  <a:pt x="131245" y="2026619"/>
                  <a:pt x="132488" y="2030604"/>
                  <a:pt x="134402" y="2034048"/>
                </a:cubicBezTo>
                <a:cubicBezTo>
                  <a:pt x="136315" y="2037492"/>
                  <a:pt x="139032" y="2039837"/>
                  <a:pt x="142551" y="2041083"/>
                </a:cubicBezTo>
                <a:cubicBezTo>
                  <a:pt x="146073" y="2042329"/>
                  <a:pt x="151042" y="2042952"/>
                  <a:pt x="157458" y="2042952"/>
                </a:cubicBezTo>
                <a:cubicBezTo>
                  <a:pt x="163874" y="2042952"/>
                  <a:pt x="168843" y="2042329"/>
                  <a:pt x="172364" y="2041083"/>
                </a:cubicBezTo>
                <a:cubicBezTo>
                  <a:pt x="175886" y="2039837"/>
                  <a:pt x="178603" y="2037492"/>
                  <a:pt x="180517" y="2034046"/>
                </a:cubicBezTo>
                <a:cubicBezTo>
                  <a:pt x="182430" y="2030601"/>
                  <a:pt x="183678" y="2026580"/>
                  <a:pt x="184261" y="2021983"/>
                </a:cubicBezTo>
                <a:cubicBezTo>
                  <a:pt x="184843" y="2017386"/>
                  <a:pt x="185134" y="2010953"/>
                  <a:pt x="185134" y="2002683"/>
                </a:cubicBezTo>
                <a:cubicBezTo>
                  <a:pt x="185134" y="1988182"/>
                  <a:pt x="183214" y="1978408"/>
                  <a:pt x="179373" y="1973360"/>
                </a:cubicBezTo>
                <a:cubicBezTo>
                  <a:pt x="175532" y="1968313"/>
                  <a:pt x="168227" y="1965789"/>
                  <a:pt x="157459" y="1965789"/>
                </a:cubicBezTo>
                <a:close/>
                <a:moveTo>
                  <a:pt x="1624680" y="1956670"/>
                </a:moveTo>
                <a:cubicBezTo>
                  <a:pt x="1643166" y="1956670"/>
                  <a:pt x="1652409" y="1966444"/>
                  <a:pt x="1652409" y="1985993"/>
                </a:cubicBezTo>
                <a:lnTo>
                  <a:pt x="1652409" y="2037201"/>
                </a:lnTo>
                <a:cubicBezTo>
                  <a:pt x="1652767" y="2040426"/>
                  <a:pt x="1657206" y="2042401"/>
                  <a:pt x="1665724" y="2043125"/>
                </a:cubicBezTo>
                <a:lnTo>
                  <a:pt x="1665232" y="2051894"/>
                </a:lnTo>
                <a:cubicBezTo>
                  <a:pt x="1654828" y="2051894"/>
                  <a:pt x="1647952" y="2049408"/>
                  <a:pt x="1644604" y="2044437"/>
                </a:cubicBezTo>
                <a:cubicBezTo>
                  <a:pt x="1633207" y="2049527"/>
                  <a:pt x="1621475" y="2052072"/>
                  <a:pt x="1609410" y="2052072"/>
                </a:cubicBezTo>
                <a:cubicBezTo>
                  <a:pt x="1601538" y="2052072"/>
                  <a:pt x="1595392" y="2049702"/>
                  <a:pt x="1590973" y="2044961"/>
                </a:cubicBezTo>
                <a:cubicBezTo>
                  <a:pt x="1586554" y="2040221"/>
                  <a:pt x="1584345" y="2033576"/>
                  <a:pt x="1584345" y="2025027"/>
                </a:cubicBezTo>
                <a:cubicBezTo>
                  <a:pt x="1584345" y="2016478"/>
                  <a:pt x="1586439" y="2009918"/>
                  <a:pt x="1590628" y="2005346"/>
                </a:cubicBezTo>
                <a:cubicBezTo>
                  <a:pt x="1594817" y="2000775"/>
                  <a:pt x="1601426" y="1998051"/>
                  <a:pt x="1610456" y="1997174"/>
                </a:cubicBezTo>
                <a:lnTo>
                  <a:pt x="1642576" y="1993792"/>
                </a:lnTo>
                <a:lnTo>
                  <a:pt x="1642576" y="1985993"/>
                </a:lnTo>
                <a:cubicBezTo>
                  <a:pt x="1642576" y="1978930"/>
                  <a:pt x="1641114" y="1973856"/>
                  <a:pt x="1638189" y="1970772"/>
                </a:cubicBezTo>
                <a:cubicBezTo>
                  <a:pt x="1635265" y="1967688"/>
                  <a:pt x="1630761" y="1966145"/>
                  <a:pt x="1624680" y="1966145"/>
                </a:cubicBezTo>
                <a:cubicBezTo>
                  <a:pt x="1618084" y="1966145"/>
                  <a:pt x="1608809" y="1966915"/>
                  <a:pt x="1596855" y="1968453"/>
                </a:cubicBezTo>
                <a:lnTo>
                  <a:pt x="1589489" y="1969163"/>
                </a:lnTo>
                <a:lnTo>
                  <a:pt x="1588782" y="1960154"/>
                </a:lnTo>
                <a:cubicBezTo>
                  <a:pt x="1603139" y="1957831"/>
                  <a:pt x="1615105" y="1956670"/>
                  <a:pt x="1624680" y="1956670"/>
                </a:cubicBezTo>
                <a:close/>
                <a:moveTo>
                  <a:pt x="1453230" y="1956670"/>
                </a:moveTo>
                <a:cubicBezTo>
                  <a:pt x="1471716" y="1956670"/>
                  <a:pt x="1480959" y="1966444"/>
                  <a:pt x="1480959" y="1985993"/>
                </a:cubicBezTo>
                <a:lnTo>
                  <a:pt x="1480959" y="2037201"/>
                </a:lnTo>
                <a:cubicBezTo>
                  <a:pt x="1481317" y="2040426"/>
                  <a:pt x="1485755" y="2042401"/>
                  <a:pt x="1494274" y="2043125"/>
                </a:cubicBezTo>
                <a:lnTo>
                  <a:pt x="1493782" y="2051894"/>
                </a:lnTo>
                <a:cubicBezTo>
                  <a:pt x="1483378" y="2051894"/>
                  <a:pt x="1476502" y="2049408"/>
                  <a:pt x="1473154" y="2044437"/>
                </a:cubicBezTo>
                <a:cubicBezTo>
                  <a:pt x="1461756" y="2049527"/>
                  <a:pt x="1450025" y="2052072"/>
                  <a:pt x="1437960" y="2052072"/>
                </a:cubicBezTo>
                <a:cubicBezTo>
                  <a:pt x="1430088" y="2052072"/>
                  <a:pt x="1423942" y="2049702"/>
                  <a:pt x="1419523" y="2044961"/>
                </a:cubicBezTo>
                <a:cubicBezTo>
                  <a:pt x="1415104" y="2040221"/>
                  <a:pt x="1412895" y="2033576"/>
                  <a:pt x="1412895" y="2025027"/>
                </a:cubicBezTo>
                <a:cubicBezTo>
                  <a:pt x="1412895" y="2016478"/>
                  <a:pt x="1414989" y="2009918"/>
                  <a:pt x="1419178" y="2005346"/>
                </a:cubicBezTo>
                <a:cubicBezTo>
                  <a:pt x="1423367" y="2000775"/>
                  <a:pt x="1429976" y="1998051"/>
                  <a:pt x="1439006" y="1997174"/>
                </a:cubicBezTo>
                <a:lnTo>
                  <a:pt x="1471127" y="1993792"/>
                </a:lnTo>
                <a:lnTo>
                  <a:pt x="1471127" y="1985993"/>
                </a:lnTo>
                <a:cubicBezTo>
                  <a:pt x="1471127" y="1978930"/>
                  <a:pt x="1469664" y="1973856"/>
                  <a:pt x="1466739" y="1970772"/>
                </a:cubicBezTo>
                <a:cubicBezTo>
                  <a:pt x="1463815" y="1967688"/>
                  <a:pt x="1459311" y="1966145"/>
                  <a:pt x="1453230" y="1966145"/>
                </a:cubicBezTo>
                <a:cubicBezTo>
                  <a:pt x="1446634" y="1966145"/>
                  <a:pt x="1437359" y="1966915"/>
                  <a:pt x="1425405" y="1968453"/>
                </a:cubicBezTo>
                <a:lnTo>
                  <a:pt x="1418039" y="1969163"/>
                </a:lnTo>
                <a:lnTo>
                  <a:pt x="1417332" y="1960154"/>
                </a:lnTo>
                <a:cubicBezTo>
                  <a:pt x="1431689" y="1957831"/>
                  <a:pt x="1443655" y="1956670"/>
                  <a:pt x="1453230" y="1956670"/>
                </a:cubicBezTo>
                <a:close/>
                <a:moveTo>
                  <a:pt x="1319509" y="1956670"/>
                </a:moveTo>
                <a:cubicBezTo>
                  <a:pt x="1333246" y="1956670"/>
                  <a:pt x="1342991" y="1960171"/>
                  <a:pt x="1348744" y="1967175"/>
                </a:cubicBezTo>
                <a:cubicBezTo>
                  <a:pt x="1354497" y="1974178"/>
                  <a:pt x="1357373" y="1986498"/>
                  <a:pt x="1357373" y="2004133"/>
                </a:cubicBezTo>
                <a:cubicBezTo>
                  <a:pt x="1357373" y="2021769"/>
                  <a:pt x="1354797" y="2034168"/>
                  <a:pt x="1349646" y="2041329"/>
                </a:cubicBezTo>
                <a:cubicBezTo>
                  <a:pt x="1344495" y="2048491"/>
                  <a:pt x="1334449" y="2052072"/>
                  <a:pt x="1319509" y="2052072"/>
                </a:cubicBezTo>
                <a:cubicBezTo>
                  <a:pt x="1304570" y="2052072"/>
                  <a:pt x="1294529" y="2048498"/>
                  <a:pt x="1289387" y="2041349"/>
                </a:cubicBezTo>
                <a:cubicBezTo>
                  <a:pt x="1284245" y="2034201"/>
                  <a:pt x="1281674" y="2021796"/>
                  <a:pt x="1281674" y="2004136"/>
                </a:cubicBezTo>
                <a:cubicBezTo>
                  <a:pt x="1281674" y="1986476"/>
                  <a:pt x="1284545" y="1974150"/>
                  <a:pt x="1290287" y="1967158"/>
                </a:cubicBezTo>
                <a:cubicBezTo>
                  <a:pt x="1296032" y="1960166"/>
                  <a:pt x="1305772" y="1956670"/>
                  <a:pt x="1319509" y="1956670"/>
                </a:cubicBezTo>
                <a:close/>
                <a:moveTo>
                  <a:pt x="1148266" y="1956670"/>
                </a:moveTo>
                <a:lnTo>
                  <a:pt x="1171544" y="1958615"/>
                </a:lnTo>
                <a:lnTo>
                  <a:pt x="1171040" y="1967565"/>
                </a:lnTo>
                <a:cubicBezTo>
                  <a:pt x="1160314" y="1966381"/>
                  <a:pt x="1152777" y="1965789"/>
                  <a:pt x="1148430" y="1965789"/>
                </a:cubicBezTo>
                <a:cubicBezTo>
                  <a:pt x="1137769" y="1965789"/>
                  <a:pt x="1130435" y="1968425"/>
                  <a:pt x="1126426" y="1973697"/>
                </a:cubicBezTo>
                <a:cubicBezTo>
                  <a:pt x="1122417" y="1978969"/>
                  <a:pt x="1120413" y="1988990"/>
                  <a:pt x="1120413" y="2003760"/>
                </a:cubicBezTo>
                <a:cubicBezTo>
                  <a:pt x="1120413" y="2018530"/>
                  <a:pt x="1122232" y="2028755"/>
                  <a:pt x="1125872" y="2034434"/>
                </a:cubicBezTo>
                <a:cubicBezTo>
                  <a:pt x="1129511" y="2040113"/>
                  <a:pt x="1137096" y="2042952"/>
                  <a:pt x="1148628" y="2042952"/>
                </a:cubicBezTo>
                <a:lnTo>
                  <a:pt x="1171411" y="2041174"/>
                </a:lnTo>
                <a:lnTo>
                  <a:pt x="1171897" y="2050290"/>
                </a:lnTo>
                <a:cubicBezTo>
                  <a:pt x="1160856" y="2051478"/>
                  <a:pt x="1153033" y="2052072"/>
                  <a:pt x="1148430" y="2052072"/>
                </a:cubicBezTo>
                <a:cubicBezTo>
                  <a:pt x="1133364" y="2052072"/>
                  <a:pt x="1123230" y="2048468"/>
                  <a:pt x="1118027" y="2041260"/>
                </a:cubicBezTo>
                <a:cubicBezTo>
                  <a:pt x="1112825" y="2034052"/>
                  <a:pt x="1110224" y="2021583"/>
                  <a:pt x="1110224" y="2003852"/>
                </a:cubicBezTo>
                <a:cubicBezTo>
                  <a:pt x="1110224" y="1986121"/>
                  <a:pt x="1113094" y="1973825"/>
                  <a:pt x="1118833" y="1966963"/>
                </a:cubicBezTo>
                <a:cubicBezTo>
                  <a:pt x="1124573" y="1960101"/>
                  <a:pt x="1134383" y="1956670"/>
                  <a:pt x="1148266" y="1956670"/>
                </a:cubicBezTo>
                <a:close/>
                <a:moveTo>
                  <a:pt x="891255" y="1956670"/>
                </a:moveTo>
                <a:cubicBezTo>
                  <a:pt x="909740" y="1956670"/>
                  <a:pt x="918983" y="1966444"/>
                  <a:pt x="918983" y="1985993"/>
                </a:cubicBezTo>
                <a:lnTo>
                  <a:pt x="918983" y="2037201"/>
                </a:lnTo>
                <a:cubicBezTo>
                  <a:pt x="919342" y="2040426"/>
                  <a:pt x="923780" y="2042401"/>
                  <a:pt x="932299" y="2043125"/>
                </a:cubicBezTo>
                <a:lnTo>
                  <a:pt x="931807" y="2051894"/>
                </a:lnTo>
                <a:cubicBezTo>
                  <a:pt x="921403" y="2051894"/>
                  <a:pt x="914527" y="2049408"/>
                  <a:pt x="911179" y="2044437"/>
                </a:cubicBezTo>
                <a:cubicBezTo>
                  <a:pt x="899781" y="2049527"/>
                  <a:pt x="888050" y="2052072"/>
                  <a:pt x="875985" y="2052072"/>
                </a:cubicBezTo>
                <a:cubicBezTo>
                  <a:pt x="868113" y="2052072"/>
                  <a:pt x="861967" y="2049702"/>
                  <a:pt x="857548" y="2044961"/>
                </a:cubicBezTo>
                <a:cubicBezTo>
                  <a:pt x="853129" y="2040221"/>
                  <a:pt x="850920" y="2033576"/>
                  <a:pt x="850920" y="2025027"/>
                </a:cubicBezTo>
                <a:cubicBezTo>
                  <a:pt x="850920" y="2016478"/>
                  <a:pt x="853014" y="2009918"/>
                  <a:pt x="857203" y="2005346"/>
                </a:cubicBezTo>
                <a:cubicBezTo>
                  <a:pt x="861392" y="2000775"/>
                  <a:pt x="868001" y="1998051"/>
                  <a:pt x="877031" y="1997174"/>
                </a:cubicBezTo>
                <a:lnTo>
                  <a:pt x="909151" y="1993792"/>
                </a:lnTo>
                <a:lnTo>
                  <a:pt x="909151" y="1985993"/>
                </a:lnTo>
                <a:cubicBezTo>
                  <a:pt x="909151" y="1978930"/>
                  <a:pt x="907689" y="1973856"/>
                  <a:pt x="904764" y="1970772"/>
                </a:cubicBezTo>
                <a:cubicBezTo>
                  <a:pt x="901839" y="1967688"/>
                  <a:pt x="897336" y="1966145"/>
                  <a:pt x="891255" y="1966145"/>
                </a:cubicBezTo>
                <a:cubicBezTo>
                  <a:pt x="884659" y="1966145"/>
                  <a:pt x="875384" y="1966915"/>
                  <a:pt x="863430" y="1968453"/>
                </a:cubicBezTo>
                <a:lnTo>
                  <a:pt x="856064" y="1969163"/>
                </a:lnTo>
                <a:lnTo>
                  <a:pt x="855357" y="1960154"/>
                </a:lnTo>
                <a:cubicBezTo>
                  <a:pt x="869714" y="1957831"/>
                  <a:pt x="881680" y="1956670"/>
                  <a:pt x="891255" y="1956670"/>
                </a:cubicBezTo>
                <a:close/>
                <a:moveTo>
                  <a:pt x="738484" y="1956670"/>
                </a:moveTo>
                <a:cubicBezTo>
                  <a:pt x="752221" y="1956670"/>
                  <a:pt x="761966" y="1960171"/>
                  <a:pt x="767719" y="1967175"/>
                </a:cubicBezTo>
                <a:cubicBezTo>
                  <a:pt x="773471" y="1974178"/>
                  <a:pt x="776348" y="1986498"/>
                  <a:pt x="776348" y="2004133"/>
                </a:cubicBezTo>
                <a:cubicBezTo>
                  <a:pt x="776348" y="2021769"/>
                  <a:pt x="773772" y="2034168"/>
                  <a:pt x="768621" y="2041329"/>
                </a:cubicBezTo>
                <a:cubicBezTo>
                  <a:pt x="763470" y="2048491"/>
                  <a:pt x="753424" y="2052072"/>
                  <a:pt x="738484" y="2052072"/>
                </a:cubicBezTo>
                <a:cubicBezTo>
                  <a:pt x="723544" y="2052072"/>
                  <a:pt x="713504" y="2048498"/>
                  <a:pt x="708362" y="2041349"/>
                </a:cubicBezTo>
                <a:cubicBezTo>
                  <a:pt x="703220" y="2034201"/>
                  <a:pt x="700649" y="2021796"/>
                  <a:pt x="700649" y="2004136"/>
                </a:cubicBezTo>
                <a:cubicBezTo>
                  <a:pt x="700649" y="1986476"/>
                  <a:pt x="703520" y="1974150"/>
                  <a:pt x="709262" y="1967158"/>
                </a:cubicBezTo>
                <a:cubicBezTo>
                  <a:pt x="715006" y="1960166"/>
                  <a:pt x="724747" y="1956670"/>
                  <a:pt x="738484" y="1956670"/>
                </a:cubicBezTo>
                <a:close/>
                <a:moveTo>
                  <a:pt x="595816" y="1956670"/>
                </a:moveTo>
                <a:lnTo>
                  <a:pt x="619094" y="1958615"/>
                </a:lnTo>
                <a:lnTo>
                  <a:pt x="618590" y="1967565"/>
                </a:lnTo>
                <a:cubicBezTo>
                  <a:pt x="607864" y="1966381"/>
                  <a:pt x="600327" y="1965789"/>
                  <a:pt x="595980" y="1965789"/>
                </a:cubicBezTo>
                <a:cubicBezTo>
                  <a:pt x="585319" y="1965789"/>
                  <a:pt x="577985" y="1968425"/>
                  <a:pt x="573976" y="1973697"/>
                </a:cubicBezTo>
                <a:cubicBezTo>
                  <a:pt x="569967" y="1978969"/>
                  <a:pt x="567963" y="1988990"/>
                  <a:pt x="567963" y="2003760"/>
                </a:cubicBezTo>
                <a:cubicBezTo>
                  <a:pt x="567963" y="2018530"/>
                  <a:pt x="569782" y="2028755"/>
                  <a:pt x="573421" y="2034434"/>
                </a:cubicBezTo>
                <a:cubicBezTo>
                  <a:pt x="577061" y="2040113"/>
                  <a:pt x="584646" y="2042952"/>
                  <a:pt x="596178" y="2042952"/>
                </a:cubicBezTo>
                <a:lnTo>
                  <a:pt x="618961" y="2041174"/>
                </a:lnTo>
                <a:lnTo>
                  <a:pt x="619447" y="2050290"/>
                </a:lnTo>
                <a:cubicBezTo>
                  <a:pt x="608406" y="2051478"/>
                  <a:pt x="600583" y="2052072"/>
                  <a:pt x="595980" y="2052072"/>
                </a:cubicBezTo>
                <a:cubicBezTo>
                  <a:pt x="580914" y="2052072"/>
                  <a:pt x="570779" y="2048468"/>
                  <a:pt x="565577" y="2041260"/>
                </a:cubicBezTo>
                <a:cubicBezTo>
                  <a:pt x="560375" y="2034052"/>
                  <a:pt x="557774" y="2021583"/>
                  <a:pt x="557774" y="2003852"/>
                </a:cubicBezTo>
                <a:cubicBezTo>
                  <a:pt x="557774" y="1986121"/>
                  <a:pt x="560644" y="1973825"/>
                  <a:pt x="566383" y="1966963"/>
                </a:cubicBezTo>
                <a:cubicBezTo>
                  <a:pt x="572123" y="1960101"/>
                  <a:pt x="581933" y="1956670"/>
                  <a:pt x="595816" y="1956670"/>
                </a:cubicBezTo>
                <a:close/>
                <a:moveTo>
                  <a:pt x="509884" y="1956670"/>
                </a:moveTo>
                <a:cubicBezTo>
                  <a:pt x="523621" y="1956670"/>
                  <a:pt x="533366" y="1960171"/>
                  <a:pt x="539119" y="1967175"/>
                </a:cubicBezTo>
                <a:cubicBezTo>
                  <a:pt x="544871" y="1974178"/>
                  <a:pt x="547748" y="1986498"/>
                  <a:pt x="547748" y="2004133"/>
                </a:cubicBezTo>
                <a:cubicBezTo>
                  <a:pt x="547748" y="2021769"/>
                  <a:pt x="545172" y="2034168"/>
                  <a:pt x="540021" y="2041329"/>
                </a:cubicBezTo>
                <a:cubicBezTo>
                  <a:pt x="534870" y="2048491"/>
                  <a:pt x="524824" y="2052072"/>
                  <a:pt x="509884" y="2052072"/>
                </a:cubicBezTo>
                <a:cubicBezTo>
                  <a:pt x="494944" y="2052072"/>
                  <a:pt x="484904" y="2048498"/>
                  <a:pt x="479762" y="2041349"/>
                </a:cubicBezTo>
                <a:cubicBezTo>
                  <a:pt x="474620" y="2034201"/>
                  <a:pt x="472049" y="2021796"/>
                  <a:pt x="472049" y="2004136"/>
                </a:cubicBezTo>
                <a:cubicBezTo>
                  <a:pt x="472049" y="1986476"/>
                  <a:pt x="474920" y="1974150"/>
                  <a:pt x="480662" y="1967158"/>
                </a:cubicBezTo>
                <a:cubicBezTo>
                  <a:pt x="486407" y="1960166"/>
                  <a:pt x="496147" y="1956670"/>
                  <a:pt x="509884" y="1956670"/>
                </a:cubicBezTo>
                <a:close/>
                <a:moveTo>
                  <a:pt x="253904" y="1956670"/>
                </a:moveTo>
                <a:cubicBezTo>
                  <a:pt x="263552" y="1956670"/>
                  <a:pt x="272633" y="1957330"/>
                  <a:pt x="281146" y="1958649"/>
                </a:cubicBezTo>
                <a:lnTo>
                  <a:pt x="287316" y="1959608"/>
                </a:lnTo>
                <a:lnTo>
                  <a:pt x="286810" y="1968631"/>
                </a:lnTo>
                <a:cubicBezTo>
                  <a:pt x="273439" y="1966736"/>
                  <a:pt x="262825" y="1965789"/>
                  <a:pt x="254970" y="1965789"/>
                </a:cubicBezTo>
                <a:cubicBezTo>
                  <a:pt x="240316" y="1965789"/>
                  <a:pt x="232990" y="1971103"/>
                  <a:pt x="232990" y="1981732"/>
                </a:cubicBezTo>
                <a:cubicBezTo>
                  <a:pt x="232990" y="1986780"/>
                  <a:pt x="234465" y="1990333"/>
                  <a:pt x="237417" y="1992388"/>
                </a:cubicBezTo>
                <a:cubicBezTo>
                  <a:pt x="240368" y="1994444"/>
                  <a:pt x="247523" y="1996359"/>
                  <a:pt x="258882" y="1998134"/>
                </a:cubicBezTo>
                <a:cubicBezTo>
                  <a:pt x="270241" y="1999909"/>
                  <a:pt x="278352" y="2002397"/>
                  <a:pt x="283216" y="2005597"/>
                </a:cubicBezTo>
                <a:cubicBezTo>
                  <a:pt x="288080" y="2008797"/>
                  <a:pt x="290512" y="2015153"/>
                  <a:pt x="290512" y="2024665"/>
                </a:cubicBezTo>
                <a:cubicBezTo>
                  <a:pt x="290512" y="2034178"/>
                  <a:pt x="287465" y="2041124"/>
                  <a:pt x="281372" y="2045503"/>
                </a:cubicBezTo>
                <a:cubicBezTo>
                  <a:pt x="275280" y="2049882"/>
                  <a:pt x="266479" y="2052072"/>
                  <a:pt x="254970" y="2052072"/>
                </a:cubicBezTo>
                <a:cubicBezTo>
                  <a:pt x="248764" y="2052072"/>
                  <a:pt x="240630" y="2051362"/>
                  <a:pt x="230569" y="2049943"/>
                </a:cubicBezTo>
                <a:lnTo>
                  <a:pt x="223868" y="2048990"/>
                </a:lnTo>
                <a:lnTo>
                  <a:pt x="224784" y="2039754"/>
                </a:lnTo>
                <a:cubicBezTo>
                  <a:pt x="238694" y="2041886"/>
                  <a:pt x="249330" y="2042952"/>
                  <a:pt x="256691" y="2042952"/>
                </a:cubicBezTo>
                <a:cubicBezTo>
                  <a:pt x="264051" y="2042952"/>
                  <a:pt x="269830" y="2041607"/>
                  <a:pt x="274027" y="2038917"/>
                </a:cubicBezTo>
                <a:cubicBezTo>
                  <a:pt x="278225" y="2036227"/>
                  <a:pt x="280323" y="2031640"/>
                  <a:pt x="280323" y="2025155"/>
                </a:cubicBezTo>
                <a:cubicBezTo>
                  <a:pt x="280323" y="2018670"/>
                  <a:pt x="278712" y="2014424"/>
                  <a:pt x="275491" y="2012417"/>
                </a:cubicBezTo>
                <a:cubicBezTo>
                  <a:pt x="272269" y="2010410"/>
                  <a:pt x="265059" y="2008548"/>
                  <a:pt x="253861" y="2006829"/>
                </a:cubicBezTo>
                <a:cubicBezTo>
                  <a:pt x="242664" y="2005111"/>
                  <a:pt x="234687" y="2002678"/>
                  <a:pt x="229933" y="1999531"/>
                </a:cubicBezTo>
                <a:cubicBezTo>
                  <a:pt x="225179" y="1996384"/>
                  <a:pt x="222801" y="1991119"/>
                  <a:pt x="222801" y="1983737"/>
                </a:cubicBezTo>
                <a:cubicBezTo>
                  <a:pt x="222801" y="1976355"/>
                  <a:pt x="224518" y="1970660"/>
                  <a:pt x="227951" y="1966654"/>
                </a:cubicBezTo>
                <a:cubicBezTo>
                  <a:pt x="231384" y="1962648"/>
                  <a:pt x="235373" y="1959983"/>
                  <a:pt x="239919" y="1958658"/>
                </a:cubicBezTo>
                <a:cubicBezTo>
                  <a:pt x="244465" y="1957332"/>
                  <a:pt x="249127" y="1956670"/>
                  <a:pt x="253904" y="1956670"/>
                </a:cubicBezTo>
                <a:close/>
                <a:moveTo>
                  <a:pt x="157459" y="1956670"/>
                </a:moveTo>
                <a:cubicBezTo>
                  <a:pt x="171196" y="1956670"/>
                  <a:pt x="180941" y="1960171"/>
                  <a:pt x="186694" y="1967175"/>
                </a:cubicBezTo>
                <a:cubicBezTo>
                  <a:pt x="192446" y="1974178"/>
                  <a:pt x="195323" y="1986498"/>
                  <a:pt x="195323" y="2004133"/>
                </a:cubicBezTo>
                <a:cubicBezTo>
                  <a:pt x="195323" y="2021769"/>
                  <a:pt x="192747" y="2034168"/>
                  <a:pt x="187596" y="2041329"/>
                </a:cubicBezTo>
                <a:cubicBezTo>
                  <a:pt x="182445" y="2048491"/>
                  <a:pt x="172399" y="2052072"/>
                  <a:pt x="157459" y="2052072"/>
                </a:cubicBezTo>
                <a:cubicBezTo>
                  <a:pt x="142519" y="2052072"/>
                  <a:pt x="132479" y="2048498"/>
                  <a:pt x="127337" y="2041349"/>
                </a:cubicBezTo>
                <a:cubicBezTo>
                  <a:pt x="122195" y="2034201"/>
                  <a:pt x="119624" y="2021796"/>
                  <a:pt x="119624" y="2004136"/>
                </a:cubicBezTo>
                <a:cubicBezTo>
                  <a:pt x="119624" y="1986476"/>
                  <a:pt x="122495" y="1974150"/>
                  <a:pt x="128237" y="1967158"/>
                </a:cubicBezTo>
                <a:cubicBezTo>
                  <a:pt x="133982" y="1960166"/>
                  <a:pt x="143722" y="1956670"/>
                  <a:pt x="157459" y="1956670"/>
                </a:cubicBezTo>
                <a:close/>
                <a:moveTo>
                  <a:pt x="1549109" y="1956311"/>
                </a:moveTo>
                <a:lnTo>
                  <a:pt x="1549109" y="1965993"/>
                </a:lnTo>
                <a:cubicBezTo>
                  <a:pt x="1543018" y="1967237"/>
                  <a:pt x="1537127" y="1969067"/>
                  <a:pt x="1531436" y="1971481"/>
                </a:cubicBezTo>
                <a:cubicBezTo>
                  <a:pt x="1525745" y="1973896"/>
                  <a:pt x="1521525" y="1975969"/>
                  <a:pt x="1518776" y="1977700"/>
                </a:cubicBezTo>
                <a:lnTo>
                  <a:pt x="1513955" y="1980626"/>
                </a:lnTo>
                <a:lnTo>
                  <a:pt x="1513955" y="2050474"/>
                </a:lnTo>
                <a:lnTo>
                  <a:pt x="1504123" y="2050474"/>
                </a:lnTo>
                <a:lnTo>
                  <a:pt x="1504123" y="1958267"/>
                </a:lnTo>
                <a:lnTo>
                  <a:pt x="1513955" y="1958267"/>
                </a:lnTo>
                <a:lnTo>
                  <a:pt x="1513955" y="1971934"/>
                </a:lnTo>
                <a:cubicBezTo>
                  <a:pt x="1515663" y="1969374"/>
                  <a:pt x="1520085" y="1966445"/>
                  <a:pt x="1527221" y="1963148"/>
                </a:cubicBezTo>
                <a:cubicBezTo>
                  <a:pt x="1534357" y="1959851"/>
                  <a:pt x="1541653" y="1957572"/>
                  <a:pt x="1549109" y="1956311"/>
                </a:cubicBezTo>
                <a:close/>
                <a:moveTo>
                  <a:pt x="844259" y="1956311"/>
                </a:moveTo>
                <a:lnTo>
                  <a:pt x="844259" y="1965993"/>
                </a:lnTo>
                <a:cubicBezTo>
                  <a:pt x="838168" y="1967237"/>
                  <a:pt x="832277" y="1969067"/>
                  <a:pt x="826586" y="1971481"/>
                </a:cubicBezTo>
                <a:cubicBezTo>
                  <a:pt x="820894" y="1973896"/>
                  <a:pt x="816675" y="1975969"/>
                  <a:pt x="813926" y="1977700"/>
                </a:cubicBezTo>
                <a:lnTo>
                  <a:pt x="809105" y="1980626"/>
                </a:lnTo>
                <a:lnTo>
                  <a:pt x="809105" y="2050474"/>
                </a:lnTo>
                <a:lnTo>
                  <a:pt x="799273" y="2050474"/>
                </a:lnTo>
                <a:lnTo>
                  <a:pt x="799273" y="1958267"/>
                </a:lnTo>
                <a:lnTo>
                  <a:pt x="809105" y="1958267"/>
                </a:lnTo>
                <a:lnTo>
                  <a:pt x="809105" y="1971934"/>
                </a:lnTo>
                <a:cubicBezTo>
                  <a:pt x="810813" y="1969374"/>
                  <a:pt x="815235" y="1966445"/>
                  <a:pt x="822371" y="1963148"/>
                </a:cubicBezTo>
                <a:cubicBezTo>
                  <a:pt x="829507" y="1959851"/>
                  <a:pt x="836803" y="1957572"/>
                  <a:pt x="844259" y="1956311"/>
                </a:cubicBezTo>
                <a:close/>
                <a:moveTo>
                  <a:pt x="21015" y="1932235"/>
                </a:moveTo>
                <a:lnTo>
                  <a:pt x="21015" y="1995373"/>
                </a:lnTo>
                <a:lnTo>
                  <a:pt x="58087" y="1995373"/>
                </a:lnTo>
                <a:cubicBezTo>
                  <a:pt x="76884" y="1995373"/>
                  <a:pt x="86282" y="1984435"/>
                  <a:pt x="86282" y="1962560"/>
                </a:cubicBezTo>
                <a:cubicBezTo>
                  <a:pt x="86282" y="1952146"/>
                  <a:pt x="84079" y="1944489"/>
                  <a:pt x="79674" y="1939587"/>
                </a:cubicBezTo>
                <a:cubicBezTo>
                  <a:pt x="75268" y="1934686"/>
                  <a:pt x="68073" y="1932235"/>
                  <a:pt x="58087" y="1932235"/>
                </a:cubicBezTo>
                <a:close/>
                <a:moveTo>
                  <a:pt x="1690247" y="1929328"/>
                </a:moveTo>
                <a:lnTo>
                  <a:pt x="1700079" y="1929328"/>
                </a:lnTo>
                <a:lnTo>
                  <a:pt x="1700079" y="1958267"/>
                </a:lnTo>
                <a:lnTo>
                  <a:pt x="1732392" y="1958267"/>
                </a:lnTo>
                <a:lnTo>
                  <a:pt x="1732392" y="1967387"/>
                </a:lnTo>
                <a:lnTo>
                  <a:pt x="1700079" y="1967387"/>
                </a:lnTo>
                <a:lnTo>
                  <a:pt x="1700079" y="2012090"/>
                </a:lnTo>
                <a:cubicBezTo>
                  <a:pt x="1700079" y="2025520"/>
                  <a:pt x="1700948" y="2034051"/>
                  <a:pt x="1702685" y="2037683"/>
                </a:cubicBezTo>
                <a:cubicBezTo>
                  <a:pt x="1704422" y="2041315"/>
                  <a:pt x="1708442" y="2043131"/>
                  <a:pt x="1714744" y="2043131"/>
                </a:cubicBezTo>
                <a:lnTo>
                  <a:pt x="1733630" y="2041527"/>
                </a:lnTo>
                <a:lnTo>
                  <a:pt x="1734343" y="2050618"/>
                </a:lnTo>
                <a:cubicBezTo>
                  <a:pt x="1725450" y="2051706"/>
                  <a:pt x="1718870" y="2052250"/>
                  <a:pt x="1714602" y="2052250"/>
                </a:cubicBezTo>
                <a:cubicBezTo>
                  <a:pt x="1705601" y="2052250"/>
                  <a:pt x="1699291" y="2049892"/>
                  <a:pt x="1695674" y="2045176"/>
                </a:cubicBezTo>
                <a:cubicBezTo>
                  <a:pt x="1692056" y="2040461"/>
                  <a:pt x="1690247" y="2031681"/>
                  <a:pt x="1690247" y="2018837"/>
                </a:cubicBezTo>
                <a:lnTo>
                  <a:pt x="1690247" y="1967387"/>
                </a:lnTo>
                <a:lnTo>
                  <a:pt x="1676222" y="1967387"/>
                </a:lnTo>
                <a:lnTo>
                  <a:pt x="1676222" y="1958267"/>
                </a:lnTo>
                <a:lnTo>
                  <a:pt x="1690247" y="1958267"/>
                </a:lnTo>
                <a:close/>
                <a:moveTo>
                  <a:pt x="642497" y="1929328"/>
                </a:moveTo>
                <a:lnTo>
                  <a:pt x="652329" y="1929328"/>
                </a:lnTo>
                <a:lnTo>
                  <a:pt x="652329" y="1958267"/>
                </a:lnTo>
                <a:lnTo>
                  <a:pt x="684642" y="1958267"/>
                </a:lnTo>
                <a:lnTo>
                  <a:pt x="684642" y="1967387"/>
                </a:lnTo>
                <a:lnTo>
                  <a:pt x="652329" y="1967387"/>
                </a:lnTo>
                <a:lnTo>
                  <a:pt x="652329" y="2012090"/>
                </a:lnTo>
                <a:cubicBezTo>
                  <a:pt x="652329" y="2025520"/>
                  <a:pt x="653198" y="2034051"/>
                  <a:pt x="654935" y="2037683"/>
                </a:cubicBezTo>
                <a:cubicBezTo>
                  <a:pt x="656672" y="2041315"/>
                  <a:pt x="660692" y="2043131"/>
                  <a:pt x="666994" y="2043131"/>
                </a:cubicBezTo>
                <a:lnTo>
                  <a:pt x="685880" y="2041527"/>
                </a:lnTo>
                <a:lnTo>
                  <a:pt x="686593" y="2050618"/>
                </a:lnTo>
                <a:cubicBezTo>
                  <a:pt x="677700" y="2051706"/>
                  <a:pt x="671120" y="2052250"/>
                  <a:pt x="666852" y="2052250"/>
                </a:cubicBezTo>
                <a:cubicBezTo>
                  <a:pt x="657851" y="2052250"/>
                  <a:pt x="651541" y="2049892"/>
                  <a:pt x="647923" y="2045176"/>
                </a:cubicBezTo>
                <a:cubicBezTo>
                  <a:pt x="644306" y="2040461"/>
                  <a:pt x="642497" y="2031681"/>
                  <a:pt x="642497" y="2018837"/>
                </a:cubicBezTo>
                <a:lnTo>
                  <a:pt x="642497" y="1967387"/>
                </a:lnTo>
                <a:lnTo>
                  <a:pt x="628471" y="1967387"/>
                </a:lnTo>
                <a:lnTo>
                  <a:pt x="628471" y="1958267"/>
                </a:lnTo>
                <a:lnTo>
                  <a:pt x="642497" y="1958267"/>
                </a:lnTo>
                <a:close/>
                <a:moveTo>
                  <a:pt x="328172" y="1929328"/>
                </a:moveTo>
                <a:lnTo>
                  <a:pt x="338004" y="1929328"/>
                </a:lnTo>
                <a:lnTo>
                  <a:pt x="338004" y="1958267"/>
                </a:lnTo>
                <a:lnTo>
                  <a:pt x="370317" y="1958267"/>
                </a:lnTo>
                <a:lnTo>
                  <a:pt x="370317" y="1967387"/>
                </a:lnTo>
                <a:lnTo>
                  <a:pt x="338004" y="1967387"/>
                </a:lnTo>
                <a:lnTo>
                  <a:pt x="338004" y="2012090"/>
                </a:lnTo>
                <a:cubicBezTo>
                  <a:pt x="338004" y="2025520"/>
                  <a:pt x="338873" y="2034051"/>
                  <a:pt x="340610" y="2037683"/>
                </a:cubicBezTo>
                <a:cubicBezTo>
                  <a:pt x="342347" y="2041315"/>
                  <a:pt x="346367" y="2043131"/>
                  <a:pt x="352669" y="2043131"/>
                </a:cubicBezTo>
                <a:lnTo>
                  <a:pt x="371555" y="2041527"/>
                </a:lnTo>
                <a:lnTo>
                  <a:pt x="372268" y="2050618"/>
                </a:lnTo>
                <a:cubicBezTo>
                  <a:pt x="363375" y="2051706"/>
                  <a:pt x="356795" y="2052250"/>
                  <a:pt x="352527" y="2052250"/>
                </a:cubicBezTo>
                <a:cubicBezTo>
                  <a:pt x="343526" y="2052250"/>
                  <a:pt x="337216" y="2049892"/>
                  <a:pt x="333598" y="2045176"/>
                </a:cubicBezTo>
                <a:cubicBezTo>
                  <a:pt x="329981" y="2040461"/>
                  <a:pt x="328172" y="2031681"/>
                  <a:pt x="328172" y="2018837"/>
                </a:cubicBezTo>
                <a:lnTo>
                  <a:pt x="328172" y="1967387"/>
                </a:lnTo>
                <a:lnTo>
                  <a:pt x="314146" y="1967387"/>
                </a:lnTo>
                <a:lnTo>
                  <a:pt x="314146" y="1958267"/>
                </a:lnTo>
                <a:lnTo>
                  <a:pt x="328172" y="1958267"/>
                </a:lnTo>
                <a:close/>
                <a:moveTo>
                  <a:pt x="11005" y="1922760"/>
                </a:moveTo>
                <a:lnTo>
                  <a:pt x="58087" y="1922760"/>
                </a:lnTo>
                <a:cubicBezTo>
                  <a:pt x="71402" y="1922760"/>
                  <a:pt x="81157" y="1926046"/>
                  <a:pt x="87352" y="1932618"/>
                </a:cubicBezTo>
                <a:cubicBezTo>
                  <a:pt x="93548" y="1939191"/>
                  <a:pt x="96646" y="1949172"/>
                  <a:pt x="96646" y="1962560"/>
                </a:cubicBezTo>
                <a:cubicBezTo>
                  <a:pt x="96646" y="1990752"/>
                  <a:pt x="83793" y="2004849"/>
                  <a:pt x="58087" y="2004849"/>
                </a:cubicBezTo>
                <a:lnTo>
                  <a:pt x="21015" y="2004849"/>
                </a:lnTo>
                <a:lnTo>
                  <a:pt x="21015" y="2050474"/>
                </a:lnTo>
                <a:lnTo>
                  <a:pt x="11005" y="2050474"/>
                </a:lnTo>
                <a:close/>
                <a:moveTo>
                  <a:pt x="1044896" y="1920808"/>
                </a:moveTo>
                <a:cubicBezTo>
                  <a:pt x="1053057" y="1920808"/>
                  <a:pt x="1062946" y="1921527"/>
                  <a:pt x="1074565" y="1922963"/>
                </a:cubicBezTo>
                <a:lnTo>
                  <a:pt x="1082036" y="1923888"/>
                </a:lnTo>
                <a:lnTo>
                  <a:pt x="1081091" y="1933301"/>
                </a:lnTo>
                <a:cubicBezTo>
                  <a:pt x="1063674" y="1931288"/>
                  <a:pt x="1051609" y="1930281"/>
                  <a:pt x="1044896" y="1930281"/>
                </a:cubicBezTo>
                <a:cubicBezTo>
                  <a:pt x="1025036" y="1930281"/>
                  <a:pt x="1015106" y="1937963"/>
                  <a:pt x="1015106" y="1953327"/>
                </a:cubicBezTo>
                <a:cubicBezTo>
                  <a:pt x="1015106" y="1960465"/>
                  <a:pt x="1016348" y="1965759"/>
                  <a:pt x="1018833" y="1969211"/>
                </a:cubicBezTo>
                <a:cubicBezTo>
                  <a:pt x="1019898" y="1970414"/>
                  <a:pt x="1021145" y="1971592"/>
                  <a:pt x="1022574" y="1972747"/>
                </a:cubicBezTo>
                <a:cubicBezTo>
                  <a:pt x="1024003" y="1973902"/>
                  <a:pt x="1025938" y="1974814"/>
                  <a:pt x="1028379" y="1975485"/>
                </a:cubicBezTo>
                <a:cubicBezTo>
                  <a:pt x="1033335" y="1977046"/>
                  <a:pt x="1040036" y="1978518"/>
                  <a:pt x="1048482" y="1979900"/>
                </a:cubicBezTo>
                <a:cubicBezTo>
                  <a:pt x="1060692" y="1981762"/>
                  <a:pt x="1069781" y="1984924"/>
                  <a:pt x="1075748" y="1989384"/>
                </a:cubicBezTo>
                <a:cubicBezTo>
                  <a:pt x="1081716" y="1993844"/>
                  <a:pt x="1084699" y="2001591"/>
                  <a:pt x="1084699" y="2012625"/>
                </a:cubicBezTo>
                <a:cubicBezTo>
                  <a:pt x="1084699" y="2026537"/>
                  <a:pt x="1081412" y="2036531"/>
                  <a:pt x="1074838" y="2042605"/>
                </a:cubicBezTo>
                <a:cubicBezTo>
                  <a:pt x="1068263" y="2048678"/>
                  <a:pt x="1058401" y="2051716"/>
                  <a:pt x="1045252" y="2051716"/>
                </a:cubicBezTo>
                <a:cubicBezTo>
                  <a:pt x="1037308" y="2051716"/>
                  <a:pt x="1026767" y="2051006"/>
                  <a:pt x="1013630" y="2049586"/>
                </a:cubicBezTo>
                <a:lnTo>
                  <a:pt x="1005449" y="2048678"/>
                </a:lnTo>
                <a:lnTo>
                  <a:pt x="1006348" y="2039044"/>
                </a:lnTo>
                <a:cubicBezTo>
                  <a:pt x="1023762" y="2041176"/>
                  <a:pt x="1037203" y="2042243"/>
                  <a:pt x="1046672" y="2042243"/>
                </a:cubicBezTo>
                <a:cubicBezTo>
                  <a:pt x="1065112" y="2042243"/>
                  <a:pt x="1074333" y="2032547"/>
                  <a:pt x="1074333" y="2013157"/>
                </a:cubicBezTo>
                <a:cubicBezTo>
                  <a:pt x="1074333" y="2005135"/>
                  <a:pt x="1072269" y="1999604"/>
                  <a:pt x="1068143" y="1996563"/>
                </a:cubicBezTo>
                <a:cubicBezTo>
                  <a:pt x="1064016" y="1993523"/>
                  <a:pt x="1057308" y="1991301"/>
                  <a:pt x="1048018" y="1989898"/>
                </a:cubicBezTo>
                <a:cubicBezTo>
                  <a:pt x="1038728" y="1988496"/>
                  <a:pt x="1032021" y="1987210"/>
                  <a:pt x="1027899" y="1986041"/>
                </a:cubicBezTo>
                <a:cubicBezTo>
                  <a:pt x="1023776" y="1984873"/>
                  <a:pt x="1019740" y="1983035"/>
                  <a:pt x="1015792" y="1980527"/>
                </a:cubicBezTo>
                <a:cubicBezTo>
                  <a:pt x="1011843" y="1978020"/>
                  <a:pt x="1009014" y="1974582"/>
                  <a:pt x="1007304" y="1970213"/>
                </a:cubicBezTo>
                <a:cubicBezTo>
                  <a:pt x="1005594" y="1965844"/>
                  <a:pt x="1004739" y="1960335"/>
                  <a:pt x="1004739" y="1953684"/>
                </a:cubicBezTo>
                <a:cubicBezTo>
                  <a:pt x="1004739" y="1931767"/>
                  <a:pt x="1018125" y="1920808"/>
                  <a:pt x="1044896" y="1920808"/>
                </a:cubicBezTo>
                <a:close/>
                <a:moveTo>
                  <a:pt x="1381364" y="1917435"/>
                </a:moveTo>
                <a:lnTo>
                  <a:pt x="1391196" y="1917435"/>
                </a:lnTo>
                <a:lnTo>
                  <a:pt x="1391196" y="2050474"/>
                </a:lnTo>
                <a:lnTo>
                  <a:pt x="1381364" y="2050474"/>
                </a:lnTo>
                <a:close/>
                <a:moveTo>
                  <a:pt x="1189798" y="1917435"/>
                </a:moveTo>
                <a:lnTo>
                  <a:pt x="1199630" y="1917435"/>
                </a:lnTo>
                <a:lnTo>
                  <a:pt x="1199630" y="1963414"/>
                </a:lnTo>
                <a:cubicBezTo>
                  <a:pt x="1208579" y="1958918"/>
                  <a:pt x="1218796" y="1956670"/>
                  <a:pt x="1230281" y="1956670"/>
                </a:cubicBezTo>
                <a:cubicBezTo>
                  <a:pt x="1241766" y="1956670"/>
                  <a:pt x="1249530" y="1959860"/>
                  <a:pt x="1253573" y="1966240"/>
                </a:cubicBezTo>
                <a:cubicBezTo>
                  <a:pt x="1257616" y="1972621"/>
                  <a:pt x="1259637" y="1984709"/>
                  <a:pt x="1259637" y="2002504"/>
                </a:cubicBezTo>
                <a:lnTo>
                  <a:pt x="1259637" y="2050474"/>
                </a:lnTo>
                <a:lnTo>
                  <a:pt x="1249805" y="2050474"/>
                </a:lnTo>
                <a:lnTo>
                  <a:pt x="1249805" y="2002861"/>
                </a:lnTo>
                <a:cubicBezTo>
                  <a:pt x="1249805" y="1987582"/>
                  <a:pt x="1248503" y="1977583"/>
                  <a:pt x="1245900" y="1972866"/>
                </a:cubicBezTo>
                <a:cubicBezTo>
                  <a:pt x="1243297" y="1968148"/>
                  <a:pt x="1237568" y="1965789"/>
                  <a:pt x="1228713" y="1965789"/>
                </a:cubicBezTo>
                <a:cubicBezTo>
                  <a:pt x="1224160" y="1965789"/>
                  <a:pt x="1219348" y="1966373"/>
                  <a:pt x="1214275" y="1967540"/>
                </a:cubicBezTo>
                <a:cubicBezTo>
                  <a:pt x="1209202" y="1968707"/>
                  <a:pt x="1205059" y="1969899"/>
                  <a:pt x="1201847" y="1971117"/>
                </a:cubicBezTo>
                <a:lnTo>
                  <a:pt x="1199630" y="1972307"/>
                </a:lnTo>
                <a:lnTo>
                  <a:pt x="1199630" y="2050474"/>
                </a:lnTo>
                <a:lnTo>
                  <a:pt x="1189798" y="2050474"/>
                </a:lnTo>
                <a:close/>
                <a:moveTo>
                  <a:pt x="943214" y="1917435"/>
                </a:moveTo>
                <a:lnTo>
                  <a:pt x="953046" y="1917435"/>
                </a:lnTo>
                <a:lnTo>
                  <a:pt x="953046" y="2050474"/>
                </a:lnTo>
                <a:lnTo>
                  <a:pt x="943214" y="2050474"/>
                </a:lnTo>
                <a:close/>
                <a:moveTo>
                  <a:pt x="437338" y="1917435"/>
                </a:moveTo>
                <a:lnTo>
                  <a:pt x="447173" y="1917435"/>
                </a:lnTo>
                <a:lnTo>
                  <a:pt x="447173" y="2050474"/>
                </a:lnTo>
                <a:lnTo>
                  <a:pt x="437338" y="2050474"/>
                </a:lnTo>
                <a:lnTo>
                  <a:pt x="437338" y="2043017"/>
                </a:lnTo>
                <a:cubicBezTo>
                  <a:pt x="435621" y="2045178"/>
                  <a:pt x="431612" y="2047227"/>
                  <a:pt x="425310" y="2049165"/>
                </a:cubicBezTo>
                <a:cubicBezTo>
                  <a:pt x="419009" y="2051103"/>
                  <a:pt x="413834" y="2052072"/>
                  <a:pt x="409786" y="2052072"/>
                </a:cubicBezTo>
                <a:cubicBezTo>
                  <a:pt x="405738" y="2052072"/>
                  <a:pt x="402635" y="2051918"/>
                  <a:pt x="400479" y="2051609"/>
                </a:cubicBezTo>
                <a:cubicBezTo>
                  <a:pt x="398322" y="2051301"/>
                  <a:pt x="395581" y="2050283"/>
                  <a:pt x="392254" y="2048556"/>
                </a:cubicBezTo>
                <a:cubicBezTo>
                  <a:pt x="388928" y="2046828"/>
                  <a:pt x="386218" y="2044378"/>
                  <a:pt x="384124" y="2041205"/>
                </a:cubicBezTo>
                <a:cubicBezTo>
                  <a:pt x="382031" y="2038032"/>
                  <a:pt x="380227" y="2033420"/>
                  <a:pt x="378714" y="2027367"/>
                </a:cubicBezTo>
                <a:cubicBezTo>
                  <a:pt x="377200" y="2021315"/>
                  <a:pt x="376443" y="2014093"/>
                  <a:pt x="376443" y="2005700"/>
                </a:cubicBezTo>
                <a:cubicBezTo>
                  <a:pt x="376443" y="1989269"/>
                  <a:pt x="379328" y="1976989"/>
                  <a:pt x="385099" y="1968861"/>
                </a:cubicBezTo>
                <a:cubicBezTo>
                  <a:pt x="390869" y="1960734"/>
                  <a:pt x="401074" y="1956670"/>
                  <a:pt x="415714" y="1956670"/>
                </a:cubicBezTo>
                <a:cubicBezTo>
                  <a:pt x="422544" y="1956670"/>
                  <a:pt x="429752" y="1957319"/>
                  <a:pt x="437338" y="1958618"/>
                </a:cubicBezTo>
                <a:close/>
                <a:moveTo>
                  <a:pt x="827130" y="1664147"/>
                </a:moveTo>
                <a:cubicBezTo>
                  <a:pt x="822294" y="1667489"/>
                  <a:pt x="819077" y="1670306"/>
                  <a:pt x="817479" y="1672597"/>
                </a:cubicBezTo>
                <a:cubicBezTo>
                  <a:pt x="815880" y="1674889"/>
                  <a:pt x="815081" y="1677920"/>
                  <a:pt x="815081" y="1681690"/>
                </a:cubicBezTo>
                <a:cubicBezTo>
                  <a:pt x="815081" y="1690005"/>
                  <a:pt x="816757" y="1695600"/>
                  <a:pt x="820110" y="1698474"/>
                </a:cubicBezTo>
                <a:cubicBezTo>
                  <a:pt x="823463" y="1701348"/>
                  <a:pt x="830634" y="1702785"/>
                  <a:pt x="841625" y="1702785"/>
                </a:cubicBezTo>
                <a:cubicBezTo>
                  <a:pt x="852615" y="1702785"/>
                  <a:pt x="860337" y="1701238"/>
                  <a:pt x="864790" y="1698145"/>
                </a:cubicBezTo>
                <a:cubicBezTo>
                  <a:pt x="869242" y="1695051"/>
                  <a:pt x="871469" y="1689749"/>
                  <a:pt x="871469" y="1682237"/>
                </a:cubicBezTo>
                <a:cubicBezTo>
                  <a:pt x="871469" y="1674726"/>
                  <a:pt x="869896" y="1669922"/>
                  <a:pt x="866751" y="1667826"/>
                </a:cubicBezTo>
                <a:cubicBezTo>
                  <a:pt x="863605" y="1665729"/>
                  <a:pt x="857358" y="1664681"/>
                  <a:pt x="848010" y="1664681"/>
                </a:cubicBezTo>
                <a:close/>
                <a:moveTo>
                  <a:pt x="236580" y="1664147"/>
                </a:moveTo>
                <a:cubicBezTo>
                  <a:pt x="231744" y="1667489"/>
                  <a:pt x="228527" y="1670306"/>
                  <a:pt x="226929" y="1672597"/>
                </a:cubicBezTo>
                <a:cubicBezTo>
                  <a:pt x="225330" y="1674889"/>
                  <a:pt x="224531" y="1677920"/>
                  <a:pt x="224531" y="1681690"/>
                </a:cubicBezTo>
                <a:cubicBezTo>
                  <a:pt x="224531" y="1690005"/>
                  <a:pt x="226207" y="1695600"/>
                  <a:pt x="229560" y="1698474"/>
                </a:cubicBezTo>
                <a:cubicBezTo>
                  <a:pt x="232913" y="1701348"/>
                  <a:pt x="240084" y="1702785"/>
                  <a:pt x="251075" y="1702785"/>
                </a:cubicBezTo>
                <a:cubicBezTo>
                  <a:pt x="262065" y="1702785"/>
                  <a:pt x="269787" y="1701238"/>
                  <a:pt x="274240" y="1698145"/>
                </a:cubicBezTo>
                <a:cubicBezTo>
                  <a:pt x="278692" y="1695051"/>
                  <a:pt x="280919" y="1689749"/>
                  <a:pt x="280919" y="1682237"/>
                </a:cubicBezTo>
                <a:cubicBezTo>
                  <a:pt x="280919" y="1674726"/>
                  <a:pt x="279346" y="1669922"/>
                  <a:pt x="276201" y="1667826"/>
                </a:cubicBezTo>
                <a:cubicBezTo>
                  <a:pt x="273055" y="1665729"/>
                  <a:pt x="266808" y="1664681"/>
                  <a:pt x="257460" y="1664681"/>
                </a:cubicBezTo>
                <a:close/>
                <a:moveTo>
                  <a:pt x="566517" y="1584789"/>
                </a:moveTo>
                <a:cubicBezTo>
                  <a:pt x="548193" y="1584789"/>
                  <a:pt x="539031" y="1596012"/>
                  <a:pt x="539031" y="1618456"/>
                </a:cubicBezTo>
                <a:lnTo>
                  <a:pt x="591870" y="1618456"/>
                </a:lnTo>
                <a:cubicBezTo>
                  <a:pt x="591870" y="1606580"/>
                  <a:pt x="589861" y="1597999"/>
                  <a:pt x="585843" y="1592715"/>
                </a:cubicBezTo>
                <a:cubicBezTo>
                  <a:pt x="581825" y="1587431"/>
                  <a:pt x="575383" y="1584789"/>
                  <a:pt x="566517" y="1584789"/>
                </a:cubicBezTo>
                <a:close/>
                <a:moveTo>
                  <a:pt x="480792" y="1584789"/>
                </a:moveTo>
                <a:cubicBezTo>
                  <a:pt x="462468" y="1584789"/>
                  <a:pt x="453306" y="1596012"/>
                  <a:pt x="453306" y="1618456"/>
                </a:cubicBezTo>
                <a:lnTo>
                  <a:pt x="506145" y="1618456"/>
                </a:lnTo>
                <a:cubicBezTo>
                  <a:pt x="506145" y="1606580"/>
                  <a:pt x="504136" y="1597999"/>
                  <a:pt x="500118" y="1592715"/>
                </a:cubicBezTo>
                <a:cubicBezTo>
                  <a:pt x="496100" y="1587431"/>
                  <a:pt x="489658" y="1584789"/>
                  <a:pt x="480792" y="1584789"/>
                </a:cubicBezTo>
                <a:close/>
                <a:moveTo>
                  <a:pt x="838903" y="1584611"/>
                </a:moveTo>
                <a:cubicBezTo>
                  <a:pt x="830466" y="1584611"/>
                  <a:pt x="824593" y="1586238"/>
                  <a:pt x="821285" y="1589493"/>
                </a:cubicBezTo>
                <a:cubicBezTo>
                  <a:pt x="817976" y="1592748"/>
                  <a:pt x="816322" y="1598528"/>
                  <a:pt x="816322" y="1606834"/>
                </a:cubicBezTo>
                <a:cubicBezTo>
                  <a:pt x="816322" y="1615138"/>
                  <a:pt x="817976" y="1620838"/>
                  <a:pt x="821285" y="1623934"/>
                </a:cubicBezTo>
                <a:cubicBezTo>
                  <a:pt x="824593" y="1627029"/>
                  <a:pt x="830471" y="1628577"/>
                  <a:pt x="838919" y="1628577"/>
                </a:cubicBezTo>
                <a:cubicBezTo>
                  <a:pt x="847366" y="1628577"/>
                  <a:pt x="853276" y="1627052"/>
                  <a:pt x="856647" y="1624001"/>
                </a:cubicBezTo>
                <a:cubicBezTo>
                  <a:pt x="860019" y="1620951"/>
                  <a:pt x="861705" y="1615233"/>
                  <a:pt x="861705" y="1606848"/>
                </a:cubicBezTo>
                <a:cubicBezTo>
                  <a:pt x="861705" y="1598463"/>
                  <a:pt x="860014" y="1592661"/>
                  <a:pt x="856632" y="1589441"/>
                </a:cubicBezTo>
                <a:cubicBezTo>
                  <a:pt x="853250" y="1586221"/>
                  <a:pt x="847340" y="1584611"/>
                  <a:pt x="838903" y="1584611"/>
                </a:cubicBezTo>
                <a:close/>
                <a:moveTo>
                  <a:pt x="248353" y="1584611"/>
                </a:moveTo>
                <a:cubicBezTo>
                  <a:pt x="239916" y="1584611"/>
                  <a:pt x="234043" y="1586238"/>
                  <a:pt x="230735" y="1589493"/>
                </a:cubicBezTo>
                <a:cubicBezTo>
                  <a:pt x="227426" y="1592748"/>
                  <a:pt x="225772" y="1598528"/>
                  <a:pt x="225772" y="1606834"/>
                </a:cubicBezTo>
                <a:cubicBezTo>
                  <a:pt x="225772" y="1615138"/>
                  <a:pt x="227426" y="1620838"/>
                  <a:pt x="230735" y="1623934"/>
                </a:cubicBezTo>
                <a:cubicBezTo>
                  <a:pt x="234043" y="1627029"/>
                  <a:pt x="239921" y="1628577"/>
                  <a:pt x="248369" y="1628577"/>
                </a:cubicBezTo>
                <a:cubicBezTo>
                  <a:pt x="256816" y="1628577"/>
                  <a:pt x="262726" y="1627052"/>
                  <a:pt x="266097" y="1624001"/>
                </a:cubicBezTo>
                <a:cubicBezTo>
                  <a:pt x="269469" y="1620951"/>
                  <a:pt x="271155" y="1615233"/>
                  <a:pt x="271155" y="1606848"/>
                </a:cubicBezTo>
                <a:cubicBezTo>
                  <a:pt x="271155" y="1598463"/>
                  <a:pt x="269464" y="1592661"/>
                  <a:pt x="266082" y="1589441"/>
                </a:cubicBezTo>
                <a:cubicBezTo>
                  <a:pt x="262700" y="1586221"/>
                  <a:pt x="256790" y="1584611"/>
                  <a:pt x="248353" y="1584611"/>
                </a:cubicBezTo>
                <a:close/>
                <a:moveTo>
                  <a:pt x="684973" y="1577267"/>
                </a:moveTo>
                <a:lnTo>
                  <a:pt x="694805" y="1577267"/>
                </a:lnTo>
                <a:lnTo>
                  <a:pt x="694805" y="1669474"/>
                </a:lnTo>
                <a:lnTo>
                  <a:pt x="684973" y="1669474"/>
                </a:lnTo>
                <a:close/>
                <a:moveTo>
                  <a:pt x="313498" y="1577267"/>
                </a:moveTo>
                <a:lnTo>
                  <a:pt x="323330" y="1577267"/>
                </a:lnTo>
                <a:lnTo>
                  <a:pt x="323330" y="1669474"/>
                </a:lnTo>
                <a:lnTo>
                  <a:pt x="313498" y="1669474"/>
                </a:lnTo>
                <a:close/>
                <a:moveTo>
                  <a:pt x="754150" y="1575670"/>
                </a:moveTo>
                <a:cubicBezTo>
                  <a:pt x="765675" y="1575670"/>
                  <a:pt x="773458" y="1578860"/>
                  <a:pt x="777501" y="1585240"/>
                </a:cubicBezTo>
                <a:cubicBezTo>
                  <a:pt x="781544" y="1591621"/>
                  <a:pt x="783565" y="1603709"/>
                  <a:pt x="783565" y="1621504"/>
                </a:cubicBezTo>
                <a:lnTo>
                  <a:pt x="783565" y="1669474"/>
                </a:lnTo>
                <a:lnTo>
                  <a:pt x="773733" y="1669474"/>
                </a:lnTo>
                <a:lnTo>
                  <a:pt x="773733" y="1621861"/>
                </a:lnTo>
                <a:cubicBezTo>
                  <a:pt x="773733" y="1606582"/>
                  <a:pt x="772431" y="1596583"/>
                  <a:pt x="769828" y="1591866"/>
                </a:cubicBezTo>
                <a:cubicBezTo>
                  <a:pt x="767225" y="1587148"/>
                  <a:pt x="761496" y="1584789"/>
                  <a:pt x="752641" y="1584789"/>
                </a:cubicBezTo>
                <a:cubicBezTo>
                  <a:pt x="748094" y="1584789"/>
                  <a:pt x="743313" y="1585510"/>
                  <a:pt x="738299" y="1586951"/>
                </a:cubicBezTo>
                <a:cubicBezTo>
                  <a:pt x="733284" y="1588392"/>
                  <a:pt x="729411" y="1589795"/>
                  <a:pt x="726680" y="1591160"/>
                </a:cubicBezTo>
                <a:lnTo>
                  <a:pt x="723380" y="1592947"/>
                </a:lnTo>
                <a:lnTo>
                  <a:pt x="723380" y="1669474"/>
                </a:lnTo>
                <a:lnTo>
                  <a:pt x="713548" y="1669474"/>
                </a:lnTo>
                <a:lnTo>
                  <a:pt x="713548" y="1577267"/>
                </a:lnTo>
                <a:lnTo>
                  <a:pt x="723380" y="1577267"/>
                </a:lnTo>
                <a:lnTo>
                  <a:pt x="723380" y="1584187"/>
                </a:lnTo>
                <a:cubicBezTo>
                  <a:pt x="732368" y="1578509"/>
                  <a:pt x="742625" y="1575670"/>
                  <a:pt x="754150" y="1575670"/>
                </a:cubicBezTo>
                <a:close/>
                <a:moveTo>
                  <a:pt x="566517" y="1575670"/>
                </a:moveTo>
                <a:cubicBezTo>
                  <a:pt x="578344" y="1575670"/>
                  <a:pt x="587225" y="1579229"/>
                  <a:pt x="593158" y="1586349"/>
                </a:cubicBezTo>
                <a:cubicBezTo>
                  <a:pt x="599092" y="1593468"/>
                  <a:pt x="602059" y="1604654"/>
                  <a:pt x="602059" y="1619907"/>
                </a:cubicBezTo>
                <a:lnTo>
                  <a:pt x="602059" y="1627576"/>
                </a:lnTo>
                <a:lnTo>
                  <a:pt x="539031" y="1627576"/>
                </a:lnTo>
                <a:cubicBezTo>
                  <a:pt x="539031" y="1638896"/>
                  <a:pt x="540909" y="1647456"/>
                  <a:pt x="544665" y="1653254"/>
                </a:cubicBezTo>
                <a:cubicBezTo>
                  <a:pt x="548422" y="1659053"/>
                  <a:pt x="554826" y="1661952"/>
                  <a:pt x="563880" y="1661952"/>
                </a:cubicBezTo>
                <a:cubicBezTo>
                  <a:pt x="572933" y="1661952"/>
                  <a:pt x="581951" y="1661549"/>
                  <a:pt x="590931" y="1660742"/>
                </a:cubicBezTo>
                <a:lnTo>
                  <a:pt x="598199" y="1660174"/>
                </a:lnTo>
                <a:lnTo>
                  <a:pt x="598685" y="1669333"/>
                </a:lnTo>
                <a:cubicBezTo>
                  <a:pt x="584316" y="1670492"/>
                  <a:pt x="572756" y="1671072"/>
                  <a:pt x="564003" y="1671072"/>
                </a:cubicBezTo>
                <a:cubicBezTo>
                  <a:pt x="550807" y="1670947"/>
                  <a:pt x="541648" y="1666919"/>
                  <a:pt x="536526" y="1658988"/>
                </a:cubicBezTo>
                <a:cubicBezTo>
                  <a:pt x="531404" y="1651056"/>
                  <a:pt x="528843" y="1639153"/>
                  <a:pt x="528843" y="1623280"/>
                </a:cubicBezTo>
                <a:cubicBezTo>
                  <a:pt x="528843" y="1591540"/>
                  <a:pt x="541401" y="1575670"/>
                  <a:pt x="566517" y="1575670"/>
                </a:cubicBezTo>
                <a:close/>
                <a:moveTo>
                  <a:pt x="480792" y="1575670"/>
                </a:moveTo>
                <a:cubicBezTo>
                  <a:pt x="492619" y="1575670"/>
                  <a:pt x="501500" y="1579229"/>
                  <a:pt x="507433" y="1586349"/>
                </a:cubicBezTo>
                <a:cubicBezTo>
                  <a:pt x="513367" y="1593468"/>
                  <a:pt x="516334" y="1604654"/>
                  <a:pt x="516334" y="1619907"/>
                </a:cubicBezTo>
                <a:lnTo>
                  <a:pt x="516334" y="1627576"/>
                </a:lnTo>
                <a:lnTo>
                  <a:pt x="453306" y="1627576"/>
                </a:lnTo>
                <a:cubicBezTo>
                  <a:pt x="453306" y="1638896"/>
                  <a:pt x="455184" y="1647456"/>
                  <a:pt x="458940" y="1653254"/>
                </a:cubicBezTo>
                <a:cubicBezTo>
                  <a:pt x="462697" y="1659053"/>
                  <a:pt x="469101" y="1661952"/>
                  <a:pt x="478155" y="1661952"/>
                </a:cubicBezTo>
                <a:cubicBezTo>
                  <a:pt x="487208" y="1661952"/>
                  <a:pt x="496226" y="1661549"/>
                  <a:pt x="505206" y="1660742"/>
                </a:cubicBezTo>
                <a:lnTo>
                  <a:pt x="512474" y="1660174"/>
                </a:lnTo>
                <a:lnTo>
                  <a:pt x="512960" y="1669333"/>
                </a:lnTo>
                <a:cubicBezTo>
                  <a:pt x="498591" y="1670492"/>
                  <a:pt x="487031" y="1671072"/>
                  <a:pt x="478278" y="1671072"/>
                </a:cubicBezTo>
                <a:cubicBezTo>
                  <a:pt x="465082" y="1670947"/>
                  <a:pt x="455923" y="1666919"/>
                  <a:pt x="450801" y="1658988"/>
                </a:cubicBezTo>
                <a:cubicBezTo>
                  <a:pt x="445679" y="1651056"/>
                  <a:pt x="443118" y="1639153"/>
                  <a:pt x="443118" y="1623280"/>
                </a:cubicBezTo>
                <a:cubicBezTo>
                  <a:pt x="443118" y="1591540"/>
                  <a:pt x="455676" y="1575670"/>
                  <a:pt x="480792" y="1575670"/>
                </a:cubicBezTo>
                <a:close/>
                <a:moveTo>
                  <a:pt x="392200" y="1575670"/>
                </a:moveTo>
                <a:cubicBezTo>
                  <a:pt x="403725" y="1575670"/>
                  <a:pt x="411508" y="1578860"/>
                  <a:pt x="415551" y="1585240"/>
                </a:cubicBezTo>
                <a:cubicBezTo>
                  <a:pt x="419594" y="1591621"/>
                  <a:pt x="421615" y="1603709"/>
                  <a:pt x="421615" y="1621504"/>
                </a:cubicBezTo>
                <a:lnTo>
                  <a:pt x="421615" y="1669474"/>
                </a:lnTo>
                <a:lnTo>
                  <a:pt x="411783" y="1669474"/>
                </a:lnTo>
                <a:lnTo>
                  <a:pt x="411783" y="1621861"/>
                </a:lnTo>
                <a:cubicBezTo>
                  <a:pt x="411783" y="1606582"/>
                  <a:pt x="410481" y="1596583"/>
                  <a:pt x="407878" y="1591866"/>
                </a:cubicBezTo>
                <a:cubicBezTo>
                  <a:pt x="405275" y="1587148"/>
                  <a:pt x="399546" y="1584789"/>
                  <a:pt x="390691" y="1584789"/>
                </a:cubicBezTo>
                <a:cubicBezTo>
                  <a:pt x="386144" y="1584789"/>
                  <a:pt x="381363" y="1585510"/>
                  <a:pt x="376349" y="1586951"/>
                </a:cubicBezTo>
                <a:cubicBezTo>
                  <a:pt x="371334" y="1588392"/>
                  <a:pt x="367461" y="1589795"/>
                  <a:pt x="364730" y="1591160"/>
                </a:cubicBezTo>
                <a:lnTo>
                  <a:pt x="361430" y="1592947"/>
                </a:lnTo>
                <a:lnTo>
                  <a:pt x="361430" y="1669474"/>
                </a:lnTo>
                <a:lnTo>
                  <a:pt x="351598" y="1669474"/>
                </a:lnTo>
                <a:lnTo>
                  <a:pt x="351598" y="1577267"/>
                </a:lnTo>
                <a:lnTo>
                  <a:pt x="361430" y="1577267"/>
                </a:lnTo>
                <a:lnTo>
                  <a:pt x="361430" y="1584187"/>
                </a:lnTo>
                <a:cubicBezTo>
                  <a:pt x="370418" y="1578509"/>
                  <a:pt x="380675" y="1575670"/>
                  <a:pt x="392200" y="1575670"/>
                </a:cubicBezTo>
                <a:close/>
                <a:moveTo>
                  <a:pt x="154075" y="1575670"/>
                </a:moveTo>
                <a:cubicBezTo>
                  <a:pt x="165600" y="1575670"/>
                  <a:pt x="173383" y="1578860"/>
                  <a:pt x="177426" y="1585240"/>
                </a:cubicBezTo>
                <a:cubicBezTo>
                  <a:pt x="181469" y="1591621"/>
                  <a:pt x="183490" y="1603709"/>
                  <a:pt x="183490" y="1621504"/>
                </a:cubicBezTo>
                <a:lnTo>
                  <a:pt x="183490" y="1669474"/>
                </a:lnTo>
                <a:lnTo>
                  <a:pt x="173658" y="1669474"/>
                </a:lnTo>
                <a:lnTo>
                  <a:pt x="173658" y="1621861"/>
                </a:lnTo>
                <a:cubicBezTo>
                  <a:pt x="173658" y="1606582"/>
                  <a:pt x="172356" y="1596583"/>
                  <a:pt x="169753" y="1591866"/>
                </a:cubicBezTo>
                <a:cubicBezTo>
                  <a:pt x="167150" y="1587148"/>
                  <a:pt x="161421" y="1584789"/>
                  <a:pt x="152566" y="1584789"/>
                </a:cubicBezTo>
                <a:cubicBezTo>
                  <a:pt x="148019" y="1584789"/>
                  <a:pt x="143238" y="1585510"/>
                  <a:pt x="138224" y="1586951"/>
                </a:cubicBezTo>
                <a:cubicBezTo>
                  <a:pt x="133209" y="1588392"/>
                  <a:pt x="129336" y="1589795"/>
                  <a:pt x="126605" y="1591160"/>
                </a:cubicBezTo>
                <a:lnTo>
                  <a:pt x="123305" y="1592947"/>
                </a:lnTo>
                <a:lnTo>
                  <a:pt x="123305" y="1669474"/>
                </a:lnTo>
                <a:lnTo>
                  <a:pt x="113473" y="1669474"/>
                </a:lnTo>
                <a:lnTo>
                  <a:pt x="113473" y="1577267"/>
                </a:lnTo>
                <a:lnTo>
                  <a:pt x="123305" y="1577267"/>
                </a:lnTo>
                <a:lnTo>
                  <a:pt x="123305" y="1584187"/>
                </a:lnTo>
                <a:cubicBezTo>
                  <a:pt x="132293" y="1578509"/>
                  <a:pt x="142550" y="1575670"/>
                  <a:pt x="154075" y="1575670"/>
                </a:cubicBezTo>
                <a:close/>
                <a:moveTo>
                  <a:pt x="838480" y="1575492"/>
                </a:moveTo>
                <a:cubicBezTo>
                  <a:pt x="844782" y="1575492"/>
                  <a:pt x="850478" y="1576128"/>
                  <a:pt x="855568" y="1577400"/>
                </a:cubicBezTo>
                <a:lnTo>
                  <a:pt x="857520" y="1577819"/>
                </a:lnTo>
                <a:lnTo>
                  <a:pt x="883965" y="1577086"/>
                </a:lnTo>
                <a:lnTo>
                  <a:pt x="883965" y="1586918"/>
                </a:lnTo>
                <a:lnTo>
                  <a:pt x="864790" y="1586918"/>
                </a:lnTo>
                <a:cubicBezTo>
                  <a:pt x="869525" y="1589676"/>
                  <a:pt x="871893" y="1596476"/>
                  <a:pt x="871893" y="1607318"/>
                </a:cubicBezTo>
                <a:cubicBezTo>
                  <a:pt x="871893" y="1618159"/>
                  <a:pt x="869127" y="1625933"/>
                  <a:pt x="863595" y="1630638"/>
                </a:cubicBezTo>
                <a:cubicBezTo>
                  <a:pt x="858063" y="1635343"/>
                  <a:pt x="849455" y="1637696"/>
                  <a:pt x="837771" y="1637696"/>
                </a:cubicBezTo>
                <a:cubicBezTo>
                  <a:pt x="834012" y="1637696"/>
                  <a:pt x="831189" y="1637459"/>
                  <a:pt x="829302" y="1636986"/>
                </a:cubicBezTo>
                <a:cubicBezTo>
                  <a:pt x="827041" y="1642745"/>
                  <a:pt x="825911" y="1646432"/>
                  <a:pt x="825911" y="1648046"/>
                </a:cubicBezTo>
                <a:cubicBezTo>
                  <a:pt x="825911" y="1649659"/>
                  <a:pt x="826009" y="1650855"/>
                  <a:pt x="826204" y="1651633"/>
                </a:cubicBezTo>
                <a:cubicBezTo>
                  <a:pt x="826399" y="1652410"/>
                  <a:pt x="826729" y="1653071"/>
                  <a:pt x="827195" y="1653616"/>
                </a:cubicBezTo>
                <a:cubicBezTo>
                  <a:pt x="827660" y="1654161"/>
                  <a:pt x="828763" y="1654536"/>
                  <a:pt x="830503" y="1654742"/>
                </a:cubicBezTo>
                <a:cubicBezTo>
                  <a:pt x="833891" y="1655288"/>
                  <a:pt x="840751" y="1655562"/>
                  <a:pt x="851085" y="1655562"/>
                </a:cubicBezTo>
                <a:cubicBezTo>
                  <a:pt x="861418" y="1655562"/>
                  <a:pt x="869097" y="1657333"/>
                  <a:pt x="874121" y="1660875"/>
                </a:cubicBezTo>
                <a:cubicBezTo>
                  <a:pt x="879145" y="1664417"/>
                  <a:pt x="881657" y="1671500"/>
                  <a:pt x="881657" y="1682123"/>
                </a:cubicBezTo>
                <a:cubicBezTo>
                  <a:pt x="881657" y="1692744"/>
                  <a:pt x="878463" y="1700362"/>
                  <a:pt x="872074" y="1704979"/>
                </a:cubicBezTo>
                <a:cubicBezTo>
                  <a:pt x="865685" y="1709596"/>
                  <a:pt x="855379" y="1711904"/>
                  <a:pt x="841155" y="1711904"/>
                </a:cubicBezTo>
                <a:cubicBezTo>
                  <a:pt x="826932" y="1711904"/>
                  <a:pt x="817361" y="1709765"/>
                  <a:pt x="812444" y="1705487"/>
                </a:cubicBezTo>
                <a:cubicBezTo>
                  <a:pt x="807527" y="1701208"/>
                  <a:pt x="805068" y="1693336"/>
                  <a:pt x="805068" y="1681868"/>
                </a:cubicBezTo>
                <a:cubicBezTo>
                  <a:pt x="805068" y="1674678"/>
                  <a:pt x="807505" y="1668902"/>
                  <a:pt x="812380" y="1664540"/>
                </a:cubicBezTo>
                <a:cubicBezTo>
                  <a:pt x="814047" y="1662992"/>
                  <a:pt x="816640" y="1661252"/>
                  <a:pt x="820159" y="1659320"/>
                </a:cubicBezTo>
                <a:cubicBezTo>
                  <a:pt x="817556" y="1658213"/>
                  <a:pt x="816254" y="1654307"/>
                  <a:pt x="816254" y="1647602"/>
                </a:cubicBezTo>
                <a:cubicBezTo>
                  <a:pt x="816254" y="1645722"/>
                  <a:pt x="817653" y="1641863"/>
                  <a:pt x="820451" y="1636025"/>
                </a:cubicBezTo>
                <a:lnTo>
                  <a:pt x="821579" y="1634871"/>
                </a:lnTo>
                <a:cubicBezTo>
                  <a:pt x="811401" y="1631693"/>
                  <a:pt x="806312" y="1622325"/>
                  <a:pt x="806312" y="1606769"/>
                </a:cubicBezTo>
                <a:cubicBezTo>
                  <a:pt x="806312" y="1585917"/>
                  <a:pt x="817035" y="1575492"/>
                  <a:pt x="838480" y="1575492"/>
                </a:cubicBezTo>
                <a:close/>
                <a:moveTo>
                  <a:pt x="247930" y="1575492"/>
                </a:moveTo>
                <a:cubicBezTo>
                  <a:pt x="254232" y="1575492"/>
                  <a:pt x="259928" y="1576128"/>
                  <a:pt x="265018" y="1577400"/>
                </a:cubicBezTo>
                <a:lnTo>
                  <a:pt x="266970" y="1577819"/>
                </a:lnTo>
                <a:lnTo>
                  <a:pt x="293415" y="1577086"/>
                </a:lnTo>
                <a:lnTo>
                  <a:pt x="293415" y="1586918"/>
                </a:lnTo>
                <a:lnTo>
                  <a:pt x="274240" y="1586918"/>
                </a:lnTo>
                <a:cubicBezTo>
                  <a:pt x="278975" y="1589676"/>
                  <a:pt x="281343" y="1596476"/>
                  <a:pt x="281343" y="1607318"/>
                </a:cubicBezTo>
                <a:cubicBezTo>
                  <a:pt x="281343" y="1618159"/>
                  <a:pt x="278577" y="1625933"/>
                  <a:pt x="273045" y="1630638"/>
                </a:cubicBezTo>
                <a:cubicBezTo>
                  <a:pt x="267513" y="1635343"/>
                  <a:pt x="258905" y="1637696"/>
                  <a:pt x="247221" y="1637696"/>
                </a:cubicBezTo>
                <a:cubicBezTo>
                  <a:pt x="243462" y="1637696"/>
                  <a:pt x="240639" y="1637459"/>
                  <a:pt x="238752" y="1636986"/>
                </a:cubicBezTo>
                <a:cubicBezTo>
                  <a:pt x="236491" y="1642745"/>
                  <a:pt x="235361" y="1646432"/>
                  <a:pt x="235361" y="1648046"/>
                </a:cubicBezTo>
                <a:cubicBezTo>
                  <a:pt x="235361" y="1649659"/>
                  <a:pt x="235459" y="1650855"/>
                  <a:pt x="235654" y="1651633"/>
                </a:cubicBezTo>
                <a:cubicBezTo>
                  <a:pt x="235849" y="1652410"/>
                  <a:pt x="236179" y="1653071"/>
                  <a:pt x="236645" y="1653616"/>
                </a:cubicBezTo>
                <a:cubicBezTo>
                  <a:pt x="237111" y="1654161"/>
                  <a:pt x="238213" y="1654536"/>
                  <a:pt x="239953" y="1654742"/>
                </a:cubicBezTo>
                <a:cubicBezTo>
                  <a:pt x="243341" y="1655288"/>
                  <a:pt x="250202" y="1655562"/>
                  <a:pt x="260535" y="1655562"/>
                </a:cubicBezTo>
                <a:cubicBezTo>
                  <a:pt x="270868" y="1655562"/>
                  <a:pt x="278547" y="1657333"/>
                  <a:pt x="283571" y="1660875"/>
                </a:cubicBezTo>
                <a:cubicBezTo>
                  <a:pt x="288595" y="1664417"/>
                  <a:pt x="291107" y="1671500"/>
                  <a:pt x="291107" y="1682123"/>
                </a:cubicBezTo>
                <a:cubicBezTo>
                  <a:pt x="291107" y="1692744"/>
                  <a:pt x="287913" y="1700362"/>
                  <a:pt x="281524" y="1704979"/>
                </a:cubicBezTo>
                <a:cubicBezTo>
                  <a:pt x="275135" y="1709596"/>
                  <a:pt x="264829" y="1711904"/>
                  <a:pt x="250605" y="1711904"/>
                </a:cubicBezTo>
                <a:cubicBezTo>
                  <a:pt x="236382" y="1711904"/>
                  <a:pt x="226811" y="1709765"/>
                  <a:pt x="221894" y="1705487"/>
                </a:cubicBezTo>
                <a:cubicBezTo>
                  <a:pt x="216977" y="1701208"/>
                  <a:pt x="214518" y="1693336"/>
                  <a:pt x="214518" y="1681868"/>
                </a:cubicBezTo>
                <a:cubicBezTo>
                  <a:pt x="214518" y="1674678"/>
                  <a:pt x="216955" y="1668902"/>
                  <a:pt x="221830" y="1664540"/>
                </a:cubicBezTo>
                <a:cubicBezTo>
                  <a:pt x="223497" y="1662992"/>
                  <a:pt x="226090" y="1661252"/>
                  <a:pt x="229609" y="1659320"/>
                </a:cubicBezTo>
                <a:cubicBezTo>
                  <a:pt x="227006" y="1658213"/>
                  <a:pt x="225704" y="1654307"/>
                  <a:pt x="225704" y="1647602"/>
                </a:cubicBezTo>
                <a:cubicBezTo>
                  <a:pt x="225704" y="1645722"/>
                  <a:pt x="227103" y="1641863"/>
                  <a:pt x="229901" y="1636025"/>
                </a:cubicBezTo>
                <a:lnTo>
                  <a:pt x="231029" y="1634871"/>
                </a:lnTo>
                <a:cubicBezTo>
                  <a:pt x="220851" y="1631693"/>
                  <a:pt x="215762" y="1622325"/>
                  <a:pt x="215762" y="1606769"/>
                </a:cubicBezTo>
                <a:cubicBezTo>
                  <a:pt x="215762" y="1585917"/>
                  <a:pt x="226485" y="1575492"/>
                  <a:pt x="247930" y="1575492"/>
                </a:cubicBezTo>
                <a:close/>
                <a:moveTo>
                  <a:pt x="672809" y="1575311"/>
                </a:moveTo>
                <a:lnTo>
                  <a:pt x="672809" y="1584993"/>
                </a:lnTo>
                <a:cubicBezTo>
                  <a:pt x="666718" y="1586237"/>
                  <a:pt x="660827" y="1588067"/>
                  <a:pt x="655136" y="1590481"/>
                </a:cubicBezTo>
                <a:cubicBezTo>
                  <a:pt x="649444" y="1592896"/>
                  <a:pt x="645225" y="1594969"/>
                  <a:pt x="642476" y="1596700"/>
                </a:cubicBezTo>
                <a:lnTo>
                  <a:pt x="637655" y="1599626"/>
                </a:lnTo>
                <a:lnTo>
                  <a:pt x="637655" y="1669474"/>
                </a:lnTo>
                <a:lnTo>
                  <a:pt x="627823" y="1669474"/>
                </a:lnTo>
                <a:lnTo>
                  <a:pt x="627823" y="1577267"/>
                </a:lnTo>
                <a:lnTo>
                  <a:pt x="637655" y="1577267"/>
                </a:lnTo>
                <a:lnTo>
                  <a:pt x="637655" y="1590934"/>
                </a:lnTo>
                <a:cubicBezTo>
                  <a:pt x="639363" y="1588374"/>
                  <a:pt x="643785" y="1585445"/>
                  <a:pt x="650921" y="1582148"/>
                </a:cubicBezTo>
                <a:cubicBezTo>
                  <a:pt x="658057" y="1578851"/>
                  <a:pt x="665353" y="1576572"/>
                  <a:pt x="672809" y="1575311"/>
                </a:cubicBezTo>
                <a:close/>
                <a:moveTo>
                  <a:pt x="684973" y="1541760"/>
                </a:moveTo>
                <a:lnTo>
                  <a:pt x="694805" y="1541760"/>
                </a:lnTo>
                <a:lnTo>
                  <a:pt x="694805" y="1554962"/>
                </a:lnTo>
                <a:lnTo>
                  <a:pt x="684973" y="1554962"/>
                </a:lnTo>
                <a:close/>
                <a:moveTo>
                  <a:pt x="313498" y="1541760"/>
                </a:moveTo>
                <a:lnTo>
                  <a:pt x="323330" y="1541760"/>
                </a:lnTo>
                <a:lnTo>
                  <a:pt x="323330" y="1554962"/>
                </a:lnTo>
                <a:lnTo>
                  <a:pt x="313498" y="1554962"/>
                </a:lnTo>
                <a:close/>
                <a:moveTo>
                  <a:pt x="11005" y="1541760"/>
                </a:moveTo>
                <a:lnTo>
                  <a:pt x="87238" y="1541760"/>
                </a:lnTo>
                <a:lnTo>
                  <a:pt x="87238" y="1551235"/>
                </a:lnTo>
                <a:lnTo>
                  <a:pt x="21015" y="1551235"/>
                </a:lnTo>
                <a:lnTo>
                  <a:pt x="21015" y="1599459"/>
                </a:lnTo>
                <a:lnTo>
                  <a:pt x="76586" y="1599459"/>
                </a:lnTo>
                <a:lnTo>
                  <a:pt x="76586" y="1608935"/>
                </a:lnTo>
                <a:lnTo>
                  <a:pt x="21015" y="1608935"/>
                </a:lnTo>
                <a:lnTo>
                  <a:pt x="21015" y="1659998"/>
                </a:lnTo>
                <a:lnTo>
                  <a:pt x="87238" y="1659998"/>
                </a:lnTo>
                <a:lnTo>
                  <a:pt x="87238" y="1669474"/>
                </a:lnTo>
                <a:lnTo>
                  <a:pt x="11005" y="1669474"/>
                </a:lnTo>
                <a:close/>
                <a:moveTo>
                  <a:pt x="1147277" y="1383592"/>
                </a:moveTo>
                <a:lnTo>
                  <a:pt x="1116234" y="1386965"/>
                </a:lnTo>
                <a:cubicBezTo>
                  <a:pt x="1109950" y="1387627"/>
                  <a:pt x="1105546" y="1389379"/>
                  <a:pt x="1103021" y="1392220"/>
                </a:cubicBezTo>
                <a:cubicBezTo>
                  <a:pt x="1100496" y="1395062"/>
                  <a:pt x="1099233" y="1399482"/>
                  <a:pt x="1099233" y="1405480"/>
                </a:cubicBezTo>
                <a:cubicBezTo>
                  <a:pt x="1099233" y="1411477"/>
                  <a:pt x="1100528" y="1416035"/>
                  <a:pt x="1103117" y="1419152"/>
                </a:cubicBezTo>
                <a:cubicBezTo>
                  <a:pt x="1105706" y="1422269"/>
                  <a:pt x="1109432" y="1423827"/>
                  <a:pt x="1114294" y="1423827"/>
                </a:cubicBezTo>
                <a:cubicBezTo>
                  <a:pt x="1119156" y="1423827"/>
                  <a:pt x="1124412" y="1423222"/>
                  <a:pt x="1130064" y="1422011"/>
                </a:cubicBezTo>
                <a:cubicBezTo>
                  <a:pt x="1135716" y="1420799"/>
                  <a:pt x="1140192" y="1419605"/>
                  <a:pt x="1143493" y="1418426"/>
                </a:cubicBezTo>
                <a:lnTo>
                  <a:pt x="1147277" y="1417075"/>
                </a:lnTo>
                <a:close/>
                <a:moveTo>
                  <a:pt x="728442" y="1346664"/>
                </a:moveTo>
                <a:cubicBezTo>
                  <a:pt x="710118" y="1346664"/>
                  <a:pt x="700956" y="1357887"/>
                  <a:pt x="700956" y="1380331"/>
                </a:cubicBezTo>
                <a:lnTo>
                  <a:pt x="753795" y="1380331"/>
                </a:lnTo>
                <a:cubicBezTo>
                  <a:pt x="753795" y="1368455"/>
                  <a:pt x="751786" y="1359874"/>
                  <a:pt x="747768" y="1354590"/>
                </a:cubicBezTo>
                <a:cubicBezTo>
                  <a:pt x="743750" y="1349306"/>
                  <a:pt x="737308" y="1346664"/>
                  <a:pt x="728442" y="1346664"/>
                </a:cubicBezTo>
                <a:close/>
                <a:moveTo>
                  <a:pt x="980248" y="1339142"/>
                </a:moveTo>
                <a:lnTo>
                  <a:pt x="990080" y="1339142"/>
                </a:lnTo>
                <a:lnTo>
                  <a:pt x="990080" y="1431349"/>
                </a:lnTo>
                <a:lnTo>
                  <a:pt x="980248" y="1431349"/>
                </a:lnTo>
                <a:close/>
                <a:moveTo>
                  <a:pt x="380173" y="1339142"/>
                </a:moveTo>
                <a:lnTo>
                  <a:pt x="390005" y="1339142"/>
                </a:lnTo>
                <a:lnTo>
                  <a:pt x="390005" y="1431349"/>
                </a:lnTo>
                <a:lnTo>
                  <a:pt x="380173" y="1431349"/>
                </a:lnTo>
                <a:close/>
                <a:moveTo>
                  <a:pt x="1129380" y="1337545"/>
                </a:moveTo>
                <a:cubicBezTo>
                  <a:pt x="1147866" y="1337545"/>
                  <a:pt x="1157109" y="1347319"/>
                  <a:pt x="1157109" y="1366868"/>
                </a:cubicBezTo>
                <a:lnTo>
                  <a:pt x="1157109" y="1418076"/>
                </a:lnTo>
                <a:cubicBezTo>
                  <a:pt x="1157467" y="1421301"/>
                  <a:pt x="1161905" y="1423276"/>
                  <a:pt x="1170424" y="1424000"/>
                </a:cubicBezTo>
                <a:lnTo>
                  <a:pt x="1169932" y="1432769"/>
                </a:lnTo>
                <a:cubicBezTo>
                  <a:pt x="1159528" y="1432769"/>
                  <a:pt x="1152652" y="1430283"/>
                  <a:pt x="1149304" y="1425312"/>
                </a:cubicBezTo>
                <a:cubicBezTo>
                  <a:pt x="1137906" y="1430402"/>
                  <a:pt x="1126175" y="1432947"/>
                  <a:pt x="1114110" y="1432947"/>
                </a:cubicBezTo>
                <a:cubicBezTo>
                  <a:pt x="1106238" y="1432947"/>
                  <a:pt x="1100092" y="1430577"/>
                  <a:pt x="1095673" y="1425836"/>
                </a:cubicBezTo>
                <a:cubicBezTo>
                  <a:pt x="1091254" y="1421096"/>
                  <a:pt x="1089045" y="1414452"/>
                  <a:pt x="1089045" y="1405902"/>
                </a:cubicBezTo>
                <a:cubicBezTo>
                  <a:pt x="1089045" y="1397353"/>
                  <a:pt x="1091139" y="1390793"/>
                  <a:pt x="1095328" y="1386221"/>
                </a:cubicBezTo>
                <a:cubicBezTo>
                  <a:pt x="1099517" y="1381650"/>
                  <a:pt x="1106126" y="1378926"/>
                  <a:pt x="1115156" y="1378049"/>
                </a:cubicBezTo>
                <a:lnTo>
                  <a:pt x="1147277" y="1374667"/>
                </a:lnTo>
                <a:lnTo>
                  <a:pt x="1147277" y="1366868"/>
                </a:lnTo>
                <a:cubicBezTo>
                  <a:pt x="1147277" y="1359805"/>
                  <a:pt x="1145814" y="1354731"/>
                  <a:pt x="1142889" y="1351647"/>
                </a:cubicBezTo>
                <a:cubicBezTo>
                  <a:pt x="1139964" y="1348563"/>
                  <a:pt x="1135461" y="1347020"/>
                  <a:pt x="1129380" y="1347020"/>
                </a:cubicBezTo>
                <a:cubicBezTo>
                  <a:pt x="1122784" y="1347020"/>
                  <a:pt x="1113509" y="1347790"/>
                  <a:pt x="1101555" y="1349328"/>
                </a:cubicBezTo>
                <a:lnTo>
                  <a:pt x="1094189" y="1350038"/>
                </a:lnTo>
                <a:lnTo>
                  <a:pt x="1093482" y="1341029"/>
                </a:lnTo>
                <a:cubicBezTo>
                  <a:pt x="1107839" y="1338706"/>
                  <a:pt x="1119805" y="1337545"/>
                  <a:pt x="1129380" y="1337545"/>
                </a:cubicBezTo>
                <a:close/>
                <a:moveTo>
                  <a:pt x="1053016" y="1337545"/>
                </a:moveTo>
                <a:lnTo>
                  <a:pt x="1076294" y="1339490"/>
                </a:lnTo>
                <a:lnTo>
                  <a:pt x="1075790" y="1348440"/>
                </a:lnTo>
                <a:cubicBezTo>
                  <a:pt x="1065064" y="1347256"/>
                  <a:pt x="1057527" y="1346664"/>
                  <a:pt x="1053180" y="1346664"/>
                </a:cubicBezTo>
                <a:cubicBezTo>
                  <a:pt x="1042519" y="1346664"/>
                  <a:pt x="1035184" y="1349300"/>
                  <a:pt x="1031176" y="1354572"/>
                </a:cubicBezTo>
                <a:cubicBezTo>
                  <a:pt x="1027167" y="1359844"/>
                  <a:pt x="1025162" y="1369865"/>
                  <a:pt x="1025162" y="1384635"/>
                </a:cubicBezTo>
                <a:cubicBezTo>
                  <a:pt x="1025162" y="1399405"/>
                  <a:pt x="1026982" y="1409630"/>
                  <a:pt x="1030621" y="1415309"/>
                </a:cubicBezTo>
                <a:cubicBezTo>
                  <a:pt x="1034261" y="1420988"/>
                  <a:pt x="1041846" y="1423827"/>
                  <a:pt x="1053378" y="1423827"/>
                </a:cubicBezTo>
                <a:lnTo>
                  <a:pt x="1076161" y="1422049"/>
                </a:lnTo>
                <a:lnTo>
                  <a:pt x="1076647" y="1431165"/>
                </a:lnTo>
                <a:cubicBezTo>
                  <a:pt x="1065606" y="1432353"/>
                  <a:pt x="1057783" y="1432947"/>
                  <a:pt x="1053180" y="1432947"/>
                </a:cubicBezTo>
                <a:cubicBezTo>
                  <a:pt x="1038113" y="1432947"/>
                  <a:pt x="1027979" y="1429343"/>
                  <a:pt x="1022777" y="1422135"/>
                </a:cubicBezTo>
                <a:cubicBezTo>
                  <a:pt x="1017575" y="1414927"/>
                  <a:pt x="1014974" y="1402458"/>
                  <a:pt x="1014974" y="1384727"/>
                </a:cubicBezTo>
                <a:cubicBezTo>
                  <a:pt x="1014974" y="1366996"/>
                  <a:pt x="1017844" y="1354700"/>
                  <a:pt x="1023583" y="1347838"/>
                </a:cubicBezTo>
                <a:cubicBezTo>
                  <a:pt x="1029323" y="1340976"/>
                  <a:pt x="1039133" y="1337545"/>
                  <a:pt x="1053016" y="1337545"/>
                </a:cubicBezTo>
                <a:close/>
                <a:moveTo>
                  <a:pt x="814891" y="1337545"/>
                </a:moveTo>
                <a:lnTo>
                  <a:pt x="838169" y="1339490"/>
                </a:lnTo>
                <a:lnTo>
                  <a:pt x="837665" y="1348440"/>
                </a:lnTo>
                <a:cubicBezTo>
                  <a:pt x="826939" y="1347256"/>
                  <a:pt x="819402" y="1346664"/>
                  <a:pt x="815055" y="1346664"/>
                </a:cubicBezTo>
                <a:cubicBezTo>
                  <a:pt x="804394" y="1346664"/>
                  <a:pt x="797059" y="1349300"/>
                  <a:pt x="793051" y="1354572"/>
                </a:cubicBezTo>
                <a:cubicBezTo>
                  <a:pt x="789042" y="1359844"/>
                  <a:pt x="787037" y="1369865"/>
                  <a:pt x="787037" y="1384635"/>
                </a:cubicBezTo>
                <a:cubicBezTo>
                  <a:pt x="787037" y="1399405"/>
                  <a:pt x="788857" y="1409630"/>
                  <a:pt x="792496" y="1415309"/>
                </a:cubicBezTo>
                <a:cubicBezTo>
                  <a:pt x="796136" y="1420988"/>
                  <a:pt x="803721" y="1423827"/>
                  <a:pt x="815253" y="1423827"/>
                </a:cubicBezTo>
                <a:lnTo>
                  <a:pt x="838036" y="1422049"/>
                </a:lnTo>
                <a:lnTo>
                  <a:pt x="838522" y="1431165"/>
                </a:lnTo>
                <a:cubicBezTo>
                  <a:pt x="827481" y="1432353"/>
                  <a:pt x="819658" y="1432947"/>
                  <a:pt x="815055" y="1432947"/>
                </a:cubicBezTo>
                <a:cubicBezTo>
                  <a:pt x="799988" y="1432947"/>
                  <a:pt x="789854" y="1429343"/>
                  <a:pt x="784652" y="1422135"/>
                </a:cubicBezTo>
                <a:cubicBezTo>
                  <a:pt x="779450" y="1414927"/>
                  <a:pt x="776849" y="1402458"/>
                  <a:pt x="776849" y="1384727"/>
                </a:cubicBezTo>
                <a:cubicBezTo>
                  <a:pt x="776849" y="1366996"/>
                  <a:pt x="779719" y="1354700"/>
                  <a:pt x="785458" y="1347838"/>
                </a:cubicBezTo>
                <a:cubicBezTo>
                  <a:pt x="791198" y="1340976"/>
                  <a:pt x="801008" y="1337545"/>
                  <a:pt x="814891" y="1337545"/>
                </a:cubicBezTo>
                <a:close/>
                <a:moveTo>
                  <a:pt x="728442" y="1337545"/>
                </a:moveTo>
                <a:cubicBezTo>
                  <a:pt x="740269" y="1337545"/>
                  <a:pt x="749150" y="1341104"/>
                  <a:pt x="755083" y="1348224"/>
                </a:cubicBezTo>
                <a:cubicBezTo>
                  <a:pt x="761017" y="1355343"/>
                  <a:pt x="763984" y="1366529"/>
                  <a:pt x="763984" y="1381782"/>
                </a:cubicBezTo>
                <a:lnTo>
                  <a:pt x="763984" y="1389451"/>
                </a:lnTo>
                <a:lnTo>
                  <a:pt x="700956" y="1389451"/>
                </a:lnTo>
                <a:cubicBezTo>
                  <a:pt x="700956" y="1400771"/>
                  <a:pt x="702834" y="1409331"/>
                  <a:pt x="706590" y="1415129"/>
                </a:cubicBezTo>
                <a:cubicBezTo>
                  <a:pt x="710347" y="1420928"/>
                  <a:pt x="716751" y="1423827"/>
                  <a:pt x="725805" y="1423827"/>
                </a:cubicBezTo>
                <a:cubicBezTo>
                  <a:pt x="734858" y="1423827"/>
                  <a:pt x="743876" y="1423424"/>
                  <a:pt x="752856" y="1422617"/>
                </a:cubicBezTo>
                <a:lnTo>
                  <a:pt x="760124" y="1422049"/>
                </a:lnTo>
                <a:lnTo>
                  <a:pt x="760610" y="1431208"/>
                </a:lnTo>
                <a:cubicBezTo>
                  <a:pt x="746241" y="1432367"/>
                  <a:pt x="734681" y="1432947"/>
                  <a:pt x="725928" y="1432947"/>
                </a:cubicBezTo>
                <a:cubicBezTo>
                  <a:pt x="712732" y="1432822"/>
                  <a:pt x="703573" y="1428794"/>
                  <a:pt x="698451" y="1420863"/>
                </a:cubicBezTo>
                <a:cubicBezTo>
                  <a:pt x="693329" y="1412931"/>
                  <a:pt x="690768" y="1401028"/>
                  <a:pt x="690768" y="1385155"/>
                </a:cubicBezTo>
                <a:cubicBezTo>
                  <a:pt x="690768" y="1353415"/>
                  <a:pt x="703326" y="1337545"/>
                  <a:pt x="728442" y="1337545"/>
                </a:cubicBezTo>
                <a:close/>
                <a:moveTo>
                  <a:pt x="468400" y="1337545"/>
                </a:moveTo>
                <a:cubicBezTo>
                  <a:pt x="479925" y="1337545"/>
                  <a:pt x="487708" y="1340735"/>
                  <a:pt x="491751" y="1347115"/>
                </a:cubicBezTo>
                <a:cubicBezTo>
                  <a:pt x="495794" y="1353496"/>
                  <a:pt x="497815" y="1365584"/>
                  <a:pt x="497815" y="1383379"/>
                </a:cubicBezTo>
                <a:lnTo>
                  <a:pt x="497815" y="1431349"/>
                </a:lnTo>
                <a:lnTo>
                  <a:pt x="487983" y="1431349"/>
                </a:lnTo>
                <a:lnTo>
                  <a:pt x="487983" y="1383736"/>
                </a:lnTo>
                <a:cubicBezTo>
                  <a:pt x="487983" y="1368457"/>
                  <a:pt x="486681" y="1358458"/>
                  <a:pt x="484078" y="1353741"/>
                </a:cubicBezTo>
                <a:cubicBezTo>
                  <a:pt x="481475" y="1349023"/>
                  <a:pt x="475746" y="1346664"/>
                  <a:pt x="466891" y="1346664"/>
                </a:cubicBezTo>
                <a:cubicBezTo>
                  <a:pt x="462344" y="1346664"/>
                  <a:pt x="457563" y="1347385"/>
                  <a:pt x="452549" y="1348826"/>
                </a:cubicBezTo>
                <a:cubicBezTo>
                  <a:pt x="447534" y="1350267"/>
                  <a:pt x="443661" y="1351670"/>
                  <a:pt x="440930" y="1353035"/>
                </a:cubicBezTo>
                <a:lnTo>
                  <a:pt x="437630" y="1354822"/>
                </a:lnTo>
                <a:lnTo>
                  <a:pt x="437630" y="1431349"/>
                </a:lnTo>
                <a:lnTo>
                  <a:pt x="427798" y="1431349"/>
                </a:lnTo>
                <a:lnTo>
                  <a:pt x="427798" y="1339142"/>
                </a:lnTo>
                <a:lnTo>
                  <a:pt x="437630" y="1339142"/>
                </a:lnTo>
                <a:lnTo>
                  <a:pt x="437630" y="1346062"/>
                </a:lnTo>
                <a:cubicBezTo>
                  <a:pt x="446618" y="1340384"/>
                  <a:pt x="456875" y="1337545"/>
                  <a:pt x="468400" y="1337545"/>
                </a:cubicBezTo>
                <a:close/>
                <a:moveTo>
                  <a:pt x="968084" y="1337186"/>
                </a:moveTo>
                <a:lnTo>
                  <a:pt x="968084" y="1346868"/>
                </a:lnTo>
                <a:cubicBezTo>
                  <a:pt x="961993" y="1348112"/>
                  <a:pt x="956102" y="1349942"/>
                  <a:pt x="950411" y="1352356"/>
                </a:cubicBezTo>
                <a:cubicBezTo>
                  <a:pt x="944719" y="1354771"/>
                  <a:pt x="940499" y="1356844"/>
                  <a:pt x="937751" y="1358575"/>
                </a:cubicBezTo>
                <a:lnTo>
                  <a:pt x="932930" y="1361501"/>
                </a:lnTo>
                <a:lnTo>
                  <a:pt x="932930" y="1431349"/>
                </a:lnTo>
                <a:lnTo>
                  <a:pt x="923098" y="1431349"/>
                </a:lnTo>
                <a:lnTo>
                  <a:pt x="923098" y="1339142"/>
                </a:lnTo>
                <a:lnTo>
                  <a:pt x="932930" y="1339142"/>
                </a:lnTo>
                <a:lnTo>
                  <a:pt x="932930" y="1352809"/>
                </a:lnTo>
                <a:cubicBezTo>
                  <a:pt x="934638" y="1350249"/>
                  <a:pt x="939060" y="1347320"/>
                  <a:pt x="946196" y="1344023"/>
                </a:cubicBezTo>
                <a:cubicBezTo>
                  <a:pt x="953332" y="1340726"/>
                  <a:pt x="960628" y="1338447"/>
                  <a:pt x="968084" y="1337186"/>
                </a:cubicBezTo>
                <a:close/>
                <a:moveTo>
                  <a:pt x="240090" y="1313110"/>
                </a:moveTo>
                <a:lnTo>
                  <a:pt x="240090" y="1421873"/>
                </a:lnTo>
                <a:lnTo>
                  <a:pt x="278050" y="1421873"/>
                </a:lnTo>
                <a:cubicBezTo>
                  <a:pt x="284024" y="1421873"/>
                  <a:pt x="289200" y="1420267"/>
                  <a:pt x="293577" y="1417054"/>
                </a:cubicBezTo>
                <a:cubicBezTo>
                  <a:pt x="297954" y="1413840"/>
                  <a:pt x="301377" y="1409450"/>
                  <a:pt x="303844" y="1403883"/>
                </a:cubicBezTo>
                <a:cubicBezTo>
                  <a:pt x="306312" y="1398315"/>
                  <a:pt x="308128" y="1392360"/>
                  <a:pt x="309292" y="1386019"/>
                </a:cubicBezTo>
                <a:cubicBezTo>
                  <a:pt x="310456" y="1379679"/>
                  <a:pt x="311038" y="1372384"/>
                  <a:pt x="311038" y="1364135"/>
                </a:cubicBezTo>
                <a:cubicBezTo>
                  <a:pt x="311038" y="1355887"/>
                  <a:pt x="310085" y="1347978"/>
                  <a:pt x="308178" y="1340409"/>
                </a:cubicBezTo>
                <a:cubicBezTo>
                  <a:pt x="306271" y="1332840"/>
                  <a:pt x="302744" y="1326398"/>
                  <a:pt x="297596" y="1321083"/>
                </a:cubicBezTo>
                <a:cubicBezTo>
                  <a:pt x="292449" y="1315768"/>
                  <a:pt x="285934" y="1313110"/>
                  <a:pt x="278050" y="1313110"/>
                </a:cubicBezTo>
                <a:close/>
                <a:moveTo>
                  <a:pt x="21015" y="1313110"/>
                </a:moveTo>
                <a:lnTo>
                  <a:pt x="21015" y="1376248"/>
                </a:lnTo>
                <a:lnTo>
                  <a:pt x="58087" y="1376248"/>
                </a:lnTo>
                <a:cubicBezTo>
                  <a:pt x="76884" y="1376248"/>
                  <a:pt x="86282" y="1365310"/>
                  <a:pt x="86282" y="1343435"/>
                </a:cubicBezTo>
                <a:cubicBezTo>
                  <a:pt x="86282" y="1333021"/>
                  <a:pt x="84079" y="1325364"/>
                  <a:pt x="79674" y="1320462"/>
                </a:cubicBezTo>
                <a:cubicBezTo>
                  <a:pt x="75268" y="1315561"/>
                  <a:pt x="68073" y="1313110"/>
                  <a:pt x="58087" y="1313110"/>
                </a:cubicBezTo>
                <a:close/>
                <a:moveTo>
                  <a:pt x="861572" y="1310203"/>
                </a:moveTo>
                <a:lnTo>
                  <a:pt x="871404" y="1310203"/>
                </a:lnTo>
                <a:lnTo>
                  <a:pt x="871404" y="1339142"/>
                </a:lnTo>
                <a:lnTo>
                  <a:pt x="903717" y="1339142"/>
                </a:lnTo>
                <a:lnTo>
                  <a:pt x="903717" y="1348262"/>
                </a:lnTo>
                <a:lnTo>
                  <a:pt x="871404" y="1348262"/>
                </a:lnTo>
                <a:lnTo>
                  <a:pt x="871404" y="1392966"/>
                </a:lnTo>
                <a:cubicBezTo>
                  <a:pt x="871404" y="1406395"/>
                  <a:pt x="872273" y="1414926"/>
                  <a:pt x="874010" y="1418558"/>
                </a:cubicBezTo>
                <a:cubicBezTo>
                  <a:pt x="875747" y="1422190"/>
                  <a:pt x="879767" y="1424006"/>
                  <a:pt x="886069" y="1424006"/>
                </a:cubicBezTo>
                <a:lnTo>
                  <a:pt x="904955" y="1422402"/>
                </a:lnTo>
                <a:lnTo>
                  <a:pt x="905668" y="1431493"/>
                </a:lnTo>
                <a:cubicBezTo>
                  <a:pt x="896775" y="1432581"/>
                  <a:pt x="890195" y="1433125"/>
                  <a:pt x="885927" y="1433125"/>
                </a:cubicBezTo>
                <a:cubicBezTo>
                  <a:pt x="876926" y="1433125"/>
                  <a:pt x="870616" y="1430767"/>
                  <a:pt x="866998" y="1426051"/>
                </a:cubicBezTo>
                <a:cubicBezTo>
                  <a:pt x="863381" y="1421336"/>
                  <a:pt x="861572" y="1412556"/>
                  <a:pt x="861572" y="1399712"/>
                </a:cubicBezTo>
                <a:lnTo>
                  <a:pt x="861572" y="1348262"/>
                </a:lnTo>
                <a:lnTo>
                  <a:pt x="847546" y="1348262"/>
                </a:lnTo>
                <a:lnTo>
                  <a:pt x="847546" y="1339142"/>
                </a:lnTo>
                <a:lnTo>
                  <a:pt x="861572" y="1339142"/>
                </a:lnTo>
                <a:close/>
                <a:moveTo>
                  <a:pt x="980248" y="1303635"/>
                </a:moveTo>
                <a:lnTo>
                  <a:pt x="990080" y="1303635"/>
                </a:lnTo>
                <a:lnTo>
                  <a:pt x="990080" y="1316837"/>
                </a:lnTo>
                <a:lnTo>
                  <a:pt x="980248" y="1316837"/>
                </a:lnTo>
                <a:close/>
                <a:moveTo>
                  <a:pt x="553930" y="1303635"/>
                </a:moveTo>
                <a:lnTo>
                  <a:pt x="630163" y="1303635"/>
                </a:lnTo>
                <a:lnTo>
                  <a:pt x="630163" y="1313110"/>
                </a:lnTo>
                <a:lnTo>
                  <a:pt x="563940" y="1313110"/>
                </a:lnTo>
                <a:lnTo>
                  <a:pt x="563940" y="1361334"/>
                </a:lnTo>
                <a:lnTo>
                  <a:pt x="619511" y="1361334"/>
                </a:lnTo>
                <a:lnTo>
                  <a:pt x="619511" y="1370810"/>
                </a:lnTo>
                <a:lnTo>
                  <a:pt x="563940" y="1370810"/>
                </a:lnTo>
                <a:lnTo>
                  <a:pt x="563940" y="1421873"/>
                </a:lnTo>
                <a:lnTo>
                  <a:pt x="630163" y="1421873"/>
                </a:lnTo>
                <a:lnTo>
                  <a:pt x="630163" y="1431349"/>
                </a:lnTo>
                <a:lnTo>
                  <a:pt x="553930" y="1431349"/>
                </a:lnTo>
                <a:close/>
                <a:moveTo>
                  <a:pt x="380173" y="1303635"/>
                </a:moveTo>
                <a:lnTo>
                  <a:pt x="390005" y="1303635"/>
                </a:lnTo>
                <a:lnTo>
                  <a:pt x="390005" y="1316837"/>
                </a:lnTo>
                <a:lnTo>
                  <a:pt x="380173" y="1316837"/>
                </a:lnTo>
                <a:close/>
                <a:moveTo>
                  <a:pt x="230080" y="1303635"/>
                </a:moveTo>
                <a:lnTo>
                  <a:pt x="278050" y="1303635"/>
                </a:lnTo>
                <a:cubicBezTo>
                  <a:pt x="285966" y="1303635"/>
                  <a:pt x="292825" y="1305382"/>
                  <a:pt x="298627" y="1308876"/>
                </a:cubicBezTo>
                <a:cubicBezTo>
                  <a:pt x="304430" y="1312370"/>
                  <a:pt x="308949" y="1317138"/>
                  <a:pt x="312185" y="1323181"/>
                </a:cubicBezTo>
                <a:cubicBezTo>
                  <a:pt x="315421" y="1329224"/>
                  <a:pt x="317766" y="1335792"/>
                  <a:pt x="319220" y="1342885"/>
                </a:cubicBezTo>
                <a:cubicBezTo>
                  <a:pt x="320675" y="1349978"/>
                  <a:pt x="321402" y="1357687"/>
                  <a:pt x="321402" y="1366011"/>
                </a:cubicBezTo>
                <a:cubicBezTo>
                  <a:pt x="321402" y="1374336"/>
                  <a:pt x="320643" y="1382203"/>
                  <a:pt x="319125" y="1389610"/>
                </a:cubicBezTo>
                <a:cubicBezTo>
                  <a:pt x="317608" y="1397018"/>
                  <a:pt x="315262" y="1403927"/>
                  <a:pt x="312087" y="1410336"/>
                </a:cubicBezTo>
                <a:cubicBezTo>
                  <a:pt x="308913" y="1416746"/>
                  <a:pt x="304398" y="1421850"/>
                  <a:pt x="298542" y="1425650"/>
                </a:cubicBezTo>
                <a:cubicBezTo>
                  <a:pt x="292687" y="1429449"/>
                  <a:pt x="285856" y="1431349"/>
                  <a:pt x="278050" y="1431349"/>
                </a:cubicBezTo>
                <a:lnTo>
                  <a:pt x="230080" y="1431349"/>
                </a:lnTo>
                <a:close/>
                <a:moveTo>
                  <a:pt x="11005" y="1303635"/>
                </a:moveTo>
                <a:lnTo>
                  <a:pt x="58087" y="1303635"/>
                </a:lnTo>
                <a:cubicBezTo>
                  <a:pt x="71402" y="1303635"/>
                  <a:pt x="81157" y="1306921"/>
                  <a:pt x="87352" y="1313493"/>
                </a:cubicBezTo>
                <a:cubicBezTo>
                  <a:pt x="93548" y="1320066"/>
                  <a:pt x="96646" y="1330047"/>
                  <a:pt x="96646" y="1343435"/>
                </a:cubicBezTo>
                <a:cubicBezTo>
                  <a:pt x="96646" y="1371627"/>
                  <a:pt x="83793" y="1385724"/>
                  <a:pt x="58087" y="1385724"/>
                </a:cubicBezTo>
                <a:lnTo>
                  <a:pt x="21015" y="1385724"/>
                </a:lnTo>
                <a:lnTo>
                  <a:pt x="21015" y="1431349"/>
                </a:lnTo>
                <a:lnTo>
                  <a:pt x="11005" y="1431349"/>
                </a:lnTo>
                <a:close/>
                <a:moveTo>
                  <a:pt x="1181339" y="1298310"/>
                </a:moveTo>
                <a:lnTo>
                  <a:pt x="1191171" y="1298310"/>
                </a:lnTo>
                <a:lnTo>
                  <a:pt x="1191171" y="1431349"/>
                </a:lnTo>
                <a:lnTo>
                  <a:pt x="1181339" y="1431349"/>
                </a:lnTo>
                <a:close/>
                <a:moveTo>
                  <a:pt x="657464" y="1298310"/>
                </a:moveTo>
                <a:lnTo>
                  <a:pt x="667296" y="1298310"/>
                </a:lnTo>
                <a:lnTo>
                  <a:pt x="667296" y="1431349"/>
                </a:lnTo>
                <a:lnTo>
                  <a:pt x="657464" y="1431349"/>
                </a:lnTo>
                <a:close/>
                <a:moveTo>
                  <a:pt x="122998" y="1298310"/>
                </a:moveTo>
                <a:lnTo>
                  <a:pt x="132830" y="1298310"/>
                </a:lnTo>
                <a:lnTo>
                  <a:pt x="132830" y="1344289"/>
                </a:lnTo>
                <a:cubicBezTo>
                  <a:pt x="141779" y="1339793"/>
                  <a:pt x="151996" y="1337545"/>
                  <a:pt x="163481" y="1337545"/>
                </a:cubicBezTo>
                <a:cubicBezTo>
                  <a:pt x="174966" y="1337545"/>
                  <a:pt x="182730" y="1340735"/>
                  <a:pt x="186773" y="1347115"/>
                </a:cubicBezTo>
                <a:cubicBezTo>
                  <a:pt x="190816" y="1353496"/>
                  <a:pt x="192837" y="1365584"/>
                  <a:pt x="192837" y="1383379"/>
                </a:cubicBezTo>
                <a:lnTo>
                  <a:pt x="192837" y="1431349"/>
                </a:lnTo>
                <a:lnTo>
                  <a:pt x="183005" y="1431349"/>
                </a:lnTo>
                <a:lnTo>
                  <a:pt x="183005" y="1383736"/>
                </a:lnTo>
                <a:cubicBezTo>
                  <a:pt x="183005" y="1368457"/>
                  <a:pt x="181703" y="1358458"/>
                  <a:pt x="179100" y="1353741"/>
                </a:cubicBezTo>
                <a:cubicBezTo>
                  <a:pt x="176497" y="1349023"/>
                  <a:pt x="170768" y="1346664"/>
                  <a:pt x="161913" y="1346664"/>
                </a:cubicBezTo>
                <a:cubicBezTo>
                  <a:pt x="157360" y="1346664"/>
                  <a:pt x="152547" y="1347248"/>
                  <a:pt x="147475" y="1348415"/>
                </a:cubicBezTo>
                <a:cubicBezTo>
                  <a:pt x="142402" y="1349582"/>
                  <a:pt x="138259" y="1350774"/>
                  <a:pt x="135047" y="1351992"/>
                </a:cubicBezTo>
                <a:lnTo>
                  <a:pt x="132830" y="1353182"/>
                </a:lnTo>
                <a:lnTo>
                  <a:pt x="132830" y="1431349"/>
                </a:lnTo>
                <a:lnTo>
                  <a:pt x="122998" y="1431349"/>
                </a:lnTo>
                <a:close/>
                <a:moveTo>
                  <a:pt x="1227180" y="1035497"/>
                </a:moveTo>
                <a:cubicBezTo>
                  <a:pt x="1222345" y="1038839"/>
                  <a:pt x="1219128" y="1041656"/>
                  <a:pt x="1217529" y="1043947"/>
                </a:cubicBezTo>
                <a:cubicBezTo>
                  <a:pt x="1215930" y="1046239"/>
                  <a:pt x="1215131" y="1049270"/>
                  <a:pt x="1215131" y="1053040"/>
                </a:cubicBezTo>
                <a:cubicBezTo>
                  <a:pt x="1215131" y="1061355"/>
                  <a:pt x="1216807" y="1066950"/>
                  <a:pt x="1220160" y="1069824"/>
                </a:cubicBezTo>
                <a:cubicBezTo>
                  <a:pt x="1223513" y="1072698"/>
                  <a:pt x="1230684" y="1074135"/>
                  <a:pt x="1241675" y="1074135"/>
                </a:cubicBezTo>
                <a:cubicBezTo>
                  <a:pt x="1252665" y="1074135"/>
                  <a:pt x="1260387" y="1072588"/>
                  <a:pt x="1264840" y="1069495"/>
                </a:cubicBezTo>
                <a:cubicBezTo>
                  <a:pt x="1269293" y="1066401"/>
                  <a:pt x="1271519" y="1061099"/>
                  <a:pt x="1271519" y="1053587"/>
                </a:cubicBezTo>
                <a:cubicBezTo>
                  <a:pt x="1271519" y="1046076"/>
                  <a:pt x="1269946" y="1041272"/>
                  <a:pt x="1266801" y="1039176"/>
                </a:cubicBezTo>
                <a:cubicBezTo>
                  <a:pt x="1263655" y="1037079"/>
                  <a:pt x="1257409" y="1036031"/>
                  <a:pt x="1248060" y="1036031"/>
                </a:cubicBezTo>
                <a:close/>
                <a:moveTo>
                  <a:pt x="1148059" y="956139"/>
                </a:moveTo>
                <a:cubicBezTo>
                  <a:pt x="1137291" y="956139"/>
                  <a:pt x="1129992" y="958657"/>
                  <a:pt x="1126160" y="963692"/>
                </a:cubicBezTo>
                <a:cubicBezTo>
                  <a:pt x="1122328" y="968727"/>
                  <a:pt x="1120413" y="978508"/>
                  <a:pt x="1120413" y="993033"/>
                </a:cubicBezTo>
                <a:cubicBezTo>
                  <a:pt x="1120413" y="1001450"/>
                  <a:pt x="1120699" y="1007921"/>
                  <a:pt x="1121272" y="1012445"/>
                </a:cubicBezTo>
                <a:cubicBezTo>
                  <a:pt x="1121845" y="1016969"/>
                  <a:pt x="1123089" y="1020954"/>
                  <a:pt x="1125002" y="1024398"/>
                </a:cubicBezTo>
                <a:cubicBezTo>
                  <a:pt x="1126915" y="1027842"/>
                  <a:pt x="1129632" y="1030187"/>
                  <a:pt x="1133152" y="1031433"/>
                </a:cubicBezTo>
                <a:cubicBezTo>
                  <a:pt x="1136673" y="1032679"/>
                  <a:pt x="1141642" y="1033302"/>
                  <a:pt x="1148058" y="1033302"/>
                </a:cubicBezTo>
                <a:cubicBezTo>
                  <a:pt x="1154474" y="1033302"/>
                  <a:pt x="1159443" y="1032679"/>
                  <a:pt x="1162964" y="1031433"/>
                </a:cubicBezTo>
                <a:cubicBezTo>
                  <a:pt x="1166486" y="1030187"/>
                  <a:pt x="1169203" y="1027842"/>
                  <a:pt x="1171117" y="1024396"/>
                </a:cubicBezTo>
                <a:cubicBezTo>
                  <a:pt x="1173030" y="1020951"/>
                  <a:pt x="1174278" y="1016930"/>
                  <a:pt x="1174861" y="1012333"/>
                </a:cubicBezTo>
                <a:cubicBezTo>
                  <a:pt x="1175443" y="1007736"/>
                  <a:pt x="1175734" y="1001303"/>
                  <a:pt x="1175734" y="993033"/>
                </a:cubicBezTo>
                <a:cubicBezTo>
                  <a:pt x="1175734" y="978532"/>
                  <a:pt x="1173814" y="968758"/>
                  <a:pt x="1169973" y="963710"/>
                </a:cubicBezTo>
                <a:cubicBezTo>
                  <a:pt x="1166132" y="958663"/>
                  <a:pt x="1158827" y="956139"/>
                  <a:pt x="1148059" y="956139"/>
                </a:cubicBezTo>
                <a:close/>
                <a:moveTo>
                  <a:pt x="1014709" y="956139"/>
                </a:moveTo>
                <a:cubicBezTo>
                  <a:pt x="1003941" y="956139"/>
                  <a:pt x="996641" y="958657"/>
                  <a:pt x="992810" y="963692"/>
                </a:cubicBezTo>
                <a:cubicBezTo>
                  <a:pt x="988978" y="968727"/>
                  <a:pt x="987062" y="978508"/>
                  <a:pt x="987062" y="993033"/>
                </a:cubicBezTo>
                <a:cubicBezTo>
                  <a:pt x="987062" y="1001450"/>
                  <a:pt x="987349" y="1007921"/>
                  <a:pt x="987922" y="1012445"/>
                </a:cubicBezTo>
                <a:cubicBezTo>
                  <a:pt x="988495" y="1016969"/>
                  <a:pt x="989738" y="1020954"/>
                  <a:pt x="991652" y="1024398"/>
                </a:cubicBezTo>
                <a:cubicBezTo>
                  <a:pt x="993565" y="1027842"/>
                  <a:pt x="996282" y="1030187"/>
                  <a:pt x="999801" y="1031433"/>
                </a:cubicBezTo>
                <a:cubicBezTo>
                  <a:pt x="1003323" y="1032679"/>
                  <a:pt x="1008292" y="1033302"/>
                  <a:pt x="1014708" y="1033302"/>
                </a:cubicBezTo>
                <a:cubicBezTo>
                  <a:pt x="1021124" y="1033302"/>
                  <a:pt x="1026093" y="1032679"/>
                  <a:pt x="1029614" y="1031433"/>
                </a:cubicBezTo>
                <a:cubicBezTo>
                  <a:pt x="1033136" y="1030187"/>
                  <a:pt x="1035853" y="1027842"/>
                  <a:pt x="1037767" y="1024396"/>
                </a:cubicBezTo>
                <a:cubicBezTo>
                  <a:pt x="1039680" y="1020951"/>
                  <a:pt x="1040928" y="1016930"/>
                  <a:pt x="1041510" y="1012333"/>
                </a:cubicBezTo>
                <a:cubicBezTo>
                  <a:pt x="1042093" y="1007736"/>
                  <a:pt x="1042384" y="1001303"/>
                  <a:pt x="1042384" y="993033"/>
                </a:cubicBezTo>
                <a:cubicBezTo>
                  <a:pt x="1042384" y="978532"/>
                  <a:pt x="1040464" y="968758"/>
                  <a:pt x="1036623" y="963710"/>
                </a:cubicBezTo>
                <a:cubicBezTo>
                  <a:pt x="1032782" y="958663"/>
                  <a:pt x="1025477" y="956139"/>
                  <a:pt x="1014709" y="956139"/>
                </a:cubicBezTo>
                <a:close/>
                <a:moveTo>
                  <a:pt x="661767" y="956139"/>
                </a:moveTo>
                <a:cubicBezTo>
                  <a:pt x="643443" y="956139"/>
                  <a:pt x="634281" y="967362"/>
                  <a:pt x="634281" y="989806"/>
                </a:cubicBezTo>
                <a:lnTo>
                  <a:pt x="687120" y="989806"/>
                </a:lnTo>
                <a:cubicBezTo>
                  <a:pt x="687120" y="977930"/>
                  <a:pt x="685111" y="969349"/>
                  <a:pt x="681093" y="964065"/>
                </a:cubicBezTo>
                <a:cubicBezTo>
                  <a:pt x="677075" y="958781"/>
                  <a:pt x="670633" y="956139"/>
                  <a:pt x="661767" y="956139"/>
                </a:cubicBezTo>
                <a:close/>
                <a:moveTo>
                  <a:pt x="1238953" y="955961"/>
                </a:moveTo>
                <a:cubicBezTo>
                  <a:pt x="1230516" y="955961"/>
                  <a:pt x="1224644" y="957588"/>
                  <a:pt x="1221335" y="960843"/>
                </a:cubicBezTo>
                <a:cubicBezTo>
                  <a:pt x="1218027" y="964098"/>
                  <a:pt x="1216372" y="969878"/>
                  <a:pt x="1216372" y="978184"/>
                </a:cubicBezTo>
                <a:cubicBezTo>
                  <a:pt x="1216372" y="986488"/>
                  <a:pt x="1218027" y="992188"/>
                  <a:pt x="1221335" y="995284"/>
                </a:cubicBezTo>
                <a:cubicBezTo>
                  <a:pt x="1224644" y="998379"/>
                  <a:pt x="1230522" y="999927"/>
                  <a:pt x="1238969" y="999927"/>
                </a:cubicBezTo>
                <a:cubicBezTo>
                  <a:pt x="1247416" y="999927"/>
                  <a:pt x="1253326" y="998402"/>
                  <a:pt x="1256697" y="995351"/>
                </a:cubicBezTo>
                <a:cubicBezTo>
                  <a:pt x="1260069" y="992301"/>
                  <a:pt x="1261755" y="986584"/>
                  <a:pt x="1261755" y="978198"/>
                </a:cubicBezTo>
                <a:cubicBezTo>
                  <a:pt x="1261755" y="969813"/>
                  <a:pt x="1260064" y="964011"/>
                  <a:pt x="1256682" y="960791"/>
                </a:cubicBezTo>
                <a:cubicBezTo>
                  <a:pt x="1253300" y="957571"/>
                  <a:pt x="1247390" y="955961"/>
                  <a:pt x="1238953" y="955961"/>
                </a:cubicBezTo>
                <a:close/>
                <a:moveTo>
                  <a:pt x="1286050" y="948617"/>
                </a:moveTo>
                <a:lnTo>
                  <a:pt x="1295794" y="948617"/>
                </a:lnTo>
                <a:lnTo>
                  <a:pt x="1321894" y="1031705"/>
                </a:lnTo>
                <a:lnTo>
                  <a:pt x="1326416" y="1031705"/>
                </a:lnTo>
                <a:lnTo>
                  <a:pt x="1352691" y="948617"/>
                </a:lnTo>
                <a:lnTo>
                  <a:pt x="1362461" y="948617"/>
                </a:lnTo>
                <a:lnTo>
                  <a:pt x="1321329" y="1081657"/>
                </a:lnTo>
                <a:lnTo>
                  <a:pt x="1311616" y="1081657"/>
                </a:lnTo>
                <a:lnTo>
                  <a:pt x="1324400" y="1040824"/>
                </a:lnTo>
                <a:lnTo>
                  <a:pt x="1314022" y="1040824"/>
                </a:lnTo>
                <a:close/>
                <a:moveTo>
                  <a:pt x="122998" y="948617"/>
                </a:moveTo>
                <a:lnTo>
                  <a:pt x="132830" y="948617"/>
                </a:lnTo>
                <a:lnTo>
                  <a:pt x="132830" y="1040824"/>
                </a:lnTo>
                <a:lnTo>
                  <a:pt x="122998" y="1040824"/>
                </a:lnTo>
                <a:close/>
                <a:moveTo>
                  <a:pt x="1148059" y="947020"/>
                </a:moveTo>
                <a:cubicBezTo>
                  <a:pt x="1161796" y="947020"/>
                  <a:pt x="1171541" y="950521"/>
                  <a:pt x="1177294" y="957525"/>
                </a:cubicBezTo>
                <a:cubicBezTo>
                  <a:pt x="1183047" y="964528"/>
                  <a:pt x="1185923" y="976848"/>
                  <a:pt x="1185923" y="994483"/>
                </a:cubicBezTo>
                <a:cubicBezTo>
                  <a:pt x="1185923" y="1012119"/>
                  <a:pt x="1183347" y="1024518"/>
                  <a:pt x="1178196" y="1031679"/>
                </a:cubicBezTo>
                <a:cubicBezTo>
                  <a:pt x="1173045" y="1038841"/>
                  <a:pt x="1162999" y="1042422"/>
                  <a:pt x="1148059" y="1042422"/>
                </a:cubicBezTo>
                <a:cubicBezTo>
                  <a:pt x="1133119" y="1042422"/>
                  <a:pt x="1123079" y="1038848"/>
                  <a:pt x="1117937" y="1031699"/>
                </a:cubicBezTo>
                <a:cubicBezTo>
                  <a:pt x="1112795" y="1024551"/>
                  <a:pt x="1110224" y="1012146"/>
                  <a:pt x="1110224" y="994486"/>
                </a:cubicBezTo>
                <a:cubicBezTo>
                  <a:pt x="1110224" y="976826"/>
                  <a:pt x="1113095" y="964500"/>
                  <a:pt x="1118838" y="957508"/>
                </a:cubicBezTo>
                <a:cubicBezTo>
                  <a:pt x="1124582" y="950516"/>
                  <a:pt x="1134322" y="947020"/>
                  <a:pt x="1148059" y="947020"/>
                </a:cubicBezTo>
                <a:close/>
                <a:moveTo>
                  <a:pt x="1014709" y="947020"/>
                </a:moveTo>
                <a:cubicBezTo>
                  <a:pt x="1028446" y="947020"/>
                  <a:pt x="1038191" y="950521"/>
                  <a:pt x="1043944" y="957525"/>
                </a:cubicBezTo>
                <a:cubicBezTo>
                  <a:pt x="1049696" y="964528"/>
                  <a:pt x="1052573" y="976848"/>
                  <a:pt x="1052573" y="994483"/>
                </a:cubicBezTo>
                <a:cubicBezTo>
                  <a:pt x="1052573" y="1012119"/>
                  <a:pt x="1049997" y="1024518"/>
                  <a:pt x="1044846" y="1031679"/>
                </a:cubicBezTo>
                <a:cubicBezTo>
                  <a:pt x="1039695" y="1038841"/>
                  <a:pt x="1029649" y="1042422"/>
                  <a:pt x="1014709" y="1042422"/>
                </a:cubicBezTo>
                <a:cubicBezTo>
                  <a:pt x="999769" y="1042422"/>
                  <a:pt x="989729" y="1038848"/>
                  <a:pt x="984587" y="1031699"/>
                </a:cubicBezTo>
                <a:cubicBezTo>
                  <a:pt x="979445" y="1024551"/>
                  <a:pt x="976874" y="1012146"/>
                  <a:pt x="976874" y="994486"/>
                </a:cubicBezTo>
                <a:cubicBezTo>
                  <a:pt x="976874" y="976826"/>
                  <a:pt x="979745" y="964500"/>
                  <a:pt x="985487" y="957508"/>
                </a:cubicBezTo>
                <a:cubicBezTo>
                  <a:pt x="991231" y="950516"/>
                  <a:pt x="1000972" y="947020"/>
                  <a:pt x="1014709" y="947020"/>
                </a:cubicBezTo>
                <a:close/>
                <a:moveTo>
                  <a:pt x="925600" y="947020"/>
                </a:moveTo>
                <a:cubicBezTo>
                  <a:pt x="937125" y="947020"/>
                  <a:pt x="944908" y="950210"/>
                  <a:pt x="948951" y="956590"/>
                </a:cubicBezTo>
                <a:cubicBezTo>
                  <a:pt x="952994" y="962971"/>
                  <a:pt x="955015" y="975059"/>
                  <a:pt x="955015" y="992854"/>
                </a:cubicBezTo>
                <a:lnTo>
                  <a:pt x="955015" y="1040824"/>
                </a:lnTo>
                <a:lnTo>
                  <a:pt x="945183" y="1040824"/>
                </a:lnTo>
                <a:lnTo>
                  <a:pt x="945183" y="993211"/>
                </a:lnTo>
                <a:cubicBezTo>
                  <a:pt x="945183" y="977932"/>
                  <a:pt x="943881" y="967933"/>
                  <a:pt x="941278" y="963216"/>
                </a:cubicBezTo>
                <a:cubicBezTo>
                  <a:pt x="938675" y="958498"/>
                  <a:pt x="932946" y="956139"/>
                  <a:pt x="924091" y="956139"/>
                </a:cubicBezTo>
                <a:cubicBezTo>
                  <a:pt x="919544" y="956139"/>
                  <a:pt x="914763" y="956860"/>
                  <a:pt x="909749" y="958301"/>
                </a:cubicBezTo>
                <a:cubicBezTo>
                  <a:pt x="904734" y="959742"/>
                  <a:pt x="900861" y="961145"/>
                  <a:pt x="898130" y="962510"/>
                </a:cubicBezTo>
                <a:lnTo>
                  <a:pt x="894830" y="964297"/>
                </a:lnTo>
                <a:lnTo>
                  <a:pt x="894830" y="1040824"/>
                </a:lnTo>
                <a:lnTo>
                  <a:pt x="884998" y="1040824"/>
                </a:lnTo>
                <a:lnTo>
                  <a:pt x="884998" y="948617"/>
                </a:lnTo>
                <a:lnTo>
                  <a:pt x="894830" y="948617"/>
                </a:lnTo>
                <a:lnTo>
                  <a:pt x="894830" y="955537"/>
                </a:lnTo>
                <a:cubicBezTo>
                  <a:pt x="903818" y="949859"/>
                  <a:pt x="914075" y="947020"/>
                  <a:pt x="925600" y="947020"/>
                </a:cubicBezTo>
                <a:close/>
                <a:moveTo>
                  <a:pt x="757741" y="947020"/>
                </a:moveTo>
                <a:lnTo>
                  <a:pt x="781019" y="948965"/>
                </a:lnTo>
                <a:lnTo>
                  <a:pt x="780515" y="957915"/>
                </a:lnTo>
                <a:cubicBezTo>
                  <a:pt x="769789" y="956731"/>
                  <a:pt x="762252" y="956139"/>
                  <a:pt x="757905" y="956139"/>
                </a:cubicBezTo>
                <a:cubicBezTo>
                  <a:pt x="747244" y="956139"/>
                  <a:pt x="739909" y="958775"/>
                  <a:pt x="735901" y="964047"/>
                </a:cubicBezTo>
                <a:cubicBezTo>
                  <a:pt x="731892" y="969319"/>
                  <a:pt x="729887" y="979340"/>
                  <a:pt x="729887" y="994110"/>
                </a:cubicBezTo>
                <a:cubicBezTo>
                  <a:pt x="729887" y="1008880"/>
                  <a:pt x="731707" y="1019105"/>
                  <a:pt x="735346" y="1024784"/>
                </a:cubicBezTo>
                <a:cubicBezTo>
                  <a:pt x="738986" y="1030463"/>
                  <a:pt x="746571" y="1033302"/>
                  <a:pt x="758103" y="1033302"/>
                </a:cubicBezTo>
                <a:lnTo>
                  <a:pt x="780886" y="1031524"/>
                </a:lnTo>
                <a:lnTo>
                  <a:pt x="781372" y="1040640"/>
                </a:lnTo>
                <a:cubicBezTo>
                  <a:pt x="770331" y="1041828"/>
                  <a:pt x="762508" y="1042422"/>
                  <a:pt x="757905" y="1042422"/>
                </a:cubicBezTo>
                <a:cubicBezTo>
                  <a:pt x="742839" y="1042422"/>
                  <a:pt x="732704" y="1038818"/>
                  <a:pt x="727502" y="1031610"/>
                </a:cubicBezTo>
                <a:cubicBezTo>
                  <a:pt x="722300" y="1024402"/>
                  <a:pt x="719699" y="1011933"/>
                  <a:pt x="719699" y="994202"/>
                </a:cubicBezTo>
                <a:cubicBezTo>
                  <a:pt x="719699" y="976471"/>
                  <a:pt x="722569" y="964175"/>
                  <a:pt x="728308" y="957313"/>
                </a:cubicBezTo>
                <a:cubicBezTo>
                  <a:pt x="734048" y="950451"/>
                  <a:pt x="743858" y="947020"/>
                  <a:pt x="757741" y="947020"/>
                </a:cubicBezTo>
                <a:close/>
                <a:moveTo>
                  <a:pt x="661767" y="947020"/>
                </a:moveTo>
                <a:cubicBezTo>
                  <a:pt x="673594" y="947020"/>
                  <a:pt x="682475" y="950579"/>
                  <a:pt x="688408" y="957699"/>
                </a:cubicBezTo>
                <a:cubicBezTo>
                  <a:pt x="694342" y="964818"/>
                  <a:pt x="697309" y="976004"/>
                  <a:pt x="697309" y="991257"/>
                </a:cubicBezTo>
                <a:lnTo>
                  <a:pt x="697309" y="998926"/>
                </a:lnTo>
                <a:lnTo>
                  <a:pt x="634281" y="998926"/>
                </a:lnTo>
                <a:cubicBezTo>
                  <a:pt x="634281" y="1010246"/>
                  <a:pt x="636159" y="1018806"/>
                  <a:pt x="639915" y="1024604"/>
                </a:cubicBezTo>
                <a:cubicBezTo>
                  <a:pt x="643672" y="1030403"/>
                  <a:pt x="650076" y="1033302"/>
                  <a:pt x="659130" y="1033302"/>
                </a:cubicBezTo>
                <a:cubicBezTo>
                  <a:pt x="668183" y="1033302"/>
                  <a:pt x="677201" y="1032899"/>
                  <a:pt x="686181" y="1032092"/>
                </a:cubicBezTo>
                <a:lnTo>
                  <a:pt x="693449" y="1031524"/>
                </a:lnTo>
                <a:lnTo>
                  <a:pt x="693935" y="1040683"/>
                </a:lnTo>
                <a:cubicBezTo>
                  <a:pt x="679566" y="1041842"/>
                  <a:pt x="668006" y="1042422"/>
                  <a:pt x="659253" y="1042422"/>
                </a:cubicBezTo>
                <a:cubicBezTo>
                  <a:pt x="646057" y="1042297"/>
                  <a:pt x="636898" y="1038269"/>
                  <a:pt x="631776" y="1030338"/>
                </a:cubicBezTo>
                <a:cubicBezTo>
                  <a:pt x="626654" y="1022406"/>
                  <a:pt x="624093" y="1010503"/>
                  <a:pt x="624093" y="994630"/>
                </a:cubicBezTo>
                <a:cubicBezTo>
                  <a:pt x="624093" y="962890"/>
                  <a:pt x="636651" y="947020"/>
                  <a:pt x="661767" y="947020"/>
                </a:cubicBezTo>
                <a:close/>
                <a:moveTo>
                  <a:pt x="211225" y="947020"/>
                </a:moveTo>
                <a:cubicBezTo>
                  <a:pt x="222750" y="947020"/>
                  <a:pt x="230533" y="950210"/>
                  <a:pt x="234576" y="956590"/>
                </a:cubicBezTo>
                <a:cubicBezTo>
                  <a:pt x="238619" y="962971"/>
                  <a:pt x="240640" y="975059"/>
                  <a:pt x="240640" y="992854"/>
                </a:cubicBezTo>
                <a:lnTo>
                  <a:pt x="240640" y="1040824"/>
                </a:lnTo>
                <a:lnTo>
                  <a:pt x="230808" y="1040824"/>
                </a:lnTo>
                <a:lnTo>
                  <a:pt x="230808" y="993211"/>
                </a:lnTo>
                <a:cubicBezTo>
                  <a:pt x="230808" y="977932"/>
                  <a:pt x="229506" y="967933"/>
                  <a:pt x="226903" y="963216"/>
                </a:cubicBezTo>
                <a:cubicBezTo>
                  <a:pt x="224300" y="958498"/>
                  <a:pt x="218571" y="956139"/>
                  <a:pt x="209716" y="956139"/>
                </a:cubicBezTo>
                <a:cubicBezTo>
                  <a:pt x="205169" y="956139"/>
                  <a:pt x="200388" y="956860"/>
                  <a:pt x="195374" y="958301"/>
                </a:cubicBezTo>
                <a:cubicBezTo>
                  <a:pt x="190359" y="959742"/>
                  <a:pt x="186486" y="961145"/>
                  <a:pt x="183755" y="962510"/>
                </a:cubicBezTo>
                <a:lnTo>
                  <a:pt x="180455" y="964297"/>
                </a:lnTo>
                <a:lnTo>
                  <a:pt x="180455" y="1040824"/>
                </a:lnTo>
                <a:lnTo>
                  <a:pt x="170623" y="1040824"/>
                </a:lnTo>
                <a:lnTo>
                  <a:pt x="170623" y="948617"/>
                </a:lnTo>
                <a:lnTo>
                  <a:pt x="180455" y="948617"/>
                </a:lnTo>
                <a:lnTo>
                  <a:pt x="180455" y="955537"/>
                </a:lnTo>
                <a:cubicBezTo>
                  <a:pt x="189443" y="949859"/>
                  <a:pt x="199700" y="947020"/>
                  <a:pt x="211225" y="947020"/>
                </a:cubicBezTo>
                <a:close/>
                <a:moveTo>
                  <a:pt x="1238531" y="946842"/>
                </a:moveTo>
                <a:cubicBezTo>
                  <a:pt x="1244833" y="946842"/>
                  <a:pt x="1250529" y="947478"/>
                  <a:pt x="1255619" y="948750"/>
                </a:cubicBezTo>
                <a:lnTo>
                  <a:pt x="1257570" y="949169"/>
                </a:lnTo>
                <a:lnTo>
                  <a:pt x="1284015" y="948436"/>
                </a:lnTo>
                <a:lnTo>
                  <a:pt x="1284015" y="958268"/>
                </a:lnTo>
                <a:lnTo>
                  <a:pt x="1264840" y="958268"/>
                </a:lnTo>
                <a:cubicBezTo>
                  <a:pt x="1269575" y="961026"/>
                  <a:pt x="1271943" y="967826"/>
                  <a:pt x="1271943" y="978668"/>
                </a:cubicBezTo>
                <a:cubicBezTo>
                  <a:pt x="1271943" y="989509"/>
                  <a:pt x="1269177" y="997283"/>
                  <a:pt x="1263645" y="1001988"/>
                </a:cubicBezTo>
                <a:cubicBezTo>
                  <a:pt x="1258113" y="1006693"/>
                  <a:pt x="1249505" y="1009046"/>
                  <a:pt x="1237821" y="1009046"/>
                </a:cubicBezTo>
                <a:cubicBezTo>
                  <a:pt x="1234062" y="1009046"/>
                  <a:pt x="1231239" y="1008810"/>
                  <a:pt x="1229352" y="1008336"/>
                </a:cubicBezTo>
                <a:cubicBezTo>
                  <a:pt x="1227091" y="1014095"/>
                  <a:pt x="1225961" y="1017782"/>
                  <a:pt x="1225961" y="1019396"/>
                </a:cubicBezTo>
                <a:cubicBezTo>
                  <a:pt x="1225961" y="1021009"/>
                  <a:pt x="1226059" y="1022205"/>
                  <a:pt x="1226254" y="1022983"/>
                </a:cubicBezTo>
                <a:cubicBezTo>
                  <a:pt x="1226449" y="1023760"/>
                  <a:pt x="1226779" y="1024421"/>
                  <a:pt x="1227245" y="1024966"/>
                </a:cubicBezTo>
                <a:cubicBezTo>
                  <a:pt x="1227711" y="1025511"/>
                  <a:pt x="1228813" y="1025886"/>
                  <a:pt x="1230553" y="1026092"/>
                </a:cubicBezTo>
                <a:cubicBezTo>
                  <a:pt x="1233941" y="1026638"/>
                  <a:pt x="1240802" y="1026912"/>
                  <a:pt x="1251135" y="1026912"/>
                </a:cubicBezTo>
                <a:cubicBezTo>
                  <a:pt x="1261469" y="1026912"/>
                  <a:pt x="1269147" y="1028683"/>
                  <a:pt x="1274171" y="1032225"/>
                </a:cubicBezTo>
                <a:cubicBezTo>
                  <a:pt x="1279195" y="1035767"/>
                  <a:pt x="1281707" y="1042850"/>
                  <a:pt x="1281707" y="1053473"/>
                </a:cubicBezTo>
                <a:cubicBezTo>
                  <a:pt x="1281707" y="1064094"/>
                  <a:pt x="1278513" y="1071712"/>
                  <a:pt x="1272124" y="1076329"/>
                </a:cubicBezTo>
                <a:cubicBezTo>
                  <a:pt x="1265735" y="1080946"/>
                  <a:pt x="1255429" y="1083254"/>
                  <a:pt x="1241206" y="1083254"/>
                </a:cubicBezTo>
                <a:cubicBezTo>
                  <a:pt x="1226982" y="1083254"/>
                  <a:pt x="1217412" y="1081115"/>
                  <a:pt x="1212494" y="1076837"/>
                </a:cubicBezTo>
                <a:cubicBezTo>
                  <a:pt x="1207577" y="1072558"/>
                  <a:pt x="1205118" y="1064686"/>
                  <a:pt x="1205118" y="1053218"/>
                </a:cubicBezTo>
                <a:cubicBezTo>
                  <a:pt x="1205118" y="1046028"/>
                  <a:pt x="1207555" y="1040252"/>
                  <a:pt x="1212430" y="1035890"/>
                </a:cubicBezTo>
                <a:cubicBezTo>
                  <a:pt x="1214097" y="1034342"/>
                  <a:pt x="1216690" y="1032602"/>
                  <a:pt x="1220210" y="1030670"/>
                </a:cubicBezTo>
                <a:cubicBezTo>
                  <a:pt x="1217606" y="1029563"/>
                  <a:pt x="1216305" y="1025657"/>
                  <a:pt x="1216305" y="1018952"/>
                </a:cubicBezTo>
                <a:cubicBezTo>
                  <a:pt x="1216305" y="1017072"/>
                  <a:pt x="1217703" y="1013213"/>
                  <a:pt x="1220501" y="1007375"/>
                </a:cubicBezTo>
                <a:lnTo>
                  <a:pt x="1221629" y="1006221"/>
                </a:lnTo>
                <a:cubicBezTo>
                  <a:pt x="1211451" y="1003043"/>
                  <a:pt x="1206362" y="993675"/>
                  <a:pt x="1206362" y="978119"/>
                </a:cubicBezTo>
                <a:cubicBezTo>
                  <a:pt x="1206362" y="957267"/>
                  <a:pt x="1217085" y="946842"/>
                  <a:pt x="1238531" y="946842"/>
                </a:cubicBezTo>
                <a:close/>
                <a:moveTo>
                  <a:pt x="482309" y="946661"/>
                </a:moveTo>
                <a:lnTo>
                  <a:pt x="482309" y="956343"/>
                </a:lnTo>
                <a:cubicBezTo>
                  <a:pt x="476218" y="957587"/>
                  <a:pt x="470327" y="959417"/>
                  <a:pt x="464636" y="961831"/>
                </a:cubicBezTo>
                <a:cubicBezTo>
                  <a:pt x="458944" y="964246"/>
                  <a:pt x="454725" y="966319"/>
                  <a:pt x="451976" y="968050"/>
                </a:cubicBezTo>
                <a:lnTo>
                  <a:pt x="447155" y="970976"/>
                </a:lnTo>
                <a:lnTo>
                  <a:pt x="447155" y="1040824"/>
                </a:lnTo>
                <a:lnTo>
                  <a:pt x="437323" y="1040824"/>
                </a:lnTo>
                <a:lnTo>
                  <a:pt x="437323" y="948617"/>
                </a:lnTo>
                <a:lnTo>
                  <a:pt x="447155" y="948617"/>
                </a:lnTo>
                <a:lnTo>
                  <a:pt x="447155" y="962284"/>
                </a:lnTo>
                <a:cubicBezTo>
                  <a:pt x="448863" y="959724"/>
                  <a:pt x="453285" y="956795"/>
                  <a:pt x="460421" y="953498"/>
                </a:cubicBezTo>
                <a:cubicBezTo>
                  <a:pt x="467557" y="950201"/>
                  <a:pt x="474853" y="947922"/>
                  <a:pt x="482309" y="946661"/>
                </a:cubicBezTo>
                <a:close/>
                <a:moveTo>
                  <a:pt x="287715" y="922585"/>
                </a:moveTo>
                <a:lnTo>
                  <a:pt x="287715" y="985723"/>
                </a:lnTo>
                <a:lnTo>
                  <a:pt x="324787" y="985723"/>
                </a:lnTo>
                <a:cubicBezTo>
                  <a:pt x="343584" y="985723"/>
                  <a:pt x="352982" y="974785"/>
                  <a:pt x="352982" y="952910"/>
                </a:cubicBezTo>
                <a:cubicBezTo>
                  <a:pt x="352982" y="942496"/>
                  <a:pt x="350779" y="934839"/>
                  <a:pt x="346374" y="929937"/>
                </a:cubicBezTo>
                <a:cubicBezTo>
                  <a:pt x="341968" y="925036"/>
                  <a:pt x="334773" y="922585"/>
                  <a:pt x="324787" y="922585"/>
                </a:cubicBezTo>
                <a:close/>
                <a:moveTo>
                  <a:pt x="21015" y="922585"/>
                </a:moveTo>
                <a:lnTo>
                  <a:pt x="21015" y="985723"/>
                </a:lnTo>
                <a:lnTo>
                  <a:pt x="58087" y="985723"/>
                </a:lnTo>
                <a:cubicBezTo>
                  <a:pt x="76884" y="985723"/>
                  <a:pt x="86282" y="974785"/>
                  <a:pt x="86282" y="952910"/>
                </a:cubicBezTo>
                <a:cubicBezTo>
                  <a:pt x="86282" y="942496"/>
                  <a:pt x="84079" y="934839"/>
                  <a:pt x="79674" y="929937"/>
                </a:cubicBezTo>
                <a:cubicBezTo>
                  <a:pt x="75268" y="925036"/>
                  <a:pt x="68073" y="922585"/>
                  <a:pt x="58087" y="922585"/>
                </a:cubicBezTo>
                <a:close/>
                <a:moveTo>
                  <a:pt x="385322" y="919678"/>
                </a:moveTo>
                <a:lnTo>
                  <a:pt x="395154" y="919678"/>
                </a:lnTo>
                <a:lnTo>
                  <a:pt x="395154" y="948617"/>
                </a:lnTo>
                <a:lnTo>
                  <a:pt x="427467" y="948617"/>
                </a:lnTo>
                <a:lnTo>
                  <a:pt x="427467" y="957737"/>
                </a:lnTo>
                <a:lnTo>
                  <a:pt x="395154" y="957737"/>
                </a:lnTo>
                <a:lnTo>
                  <a:pt x="395154" y="1002441"/>
                </a:lnTo>
                <a:cubicBezTo>
                  <a:pt x="395154" y="1015870"/>
                  <a:pt x="396023" y="1024401"/>
                  <a:pt x="397760" y="1028033"/>
                </a:cubicBezTo>
                <a:cubicBezTo>
                  <a:pt x="399497" y="1031665"/>
                  <a:pt x="403517" y="1033481"/>
                  <a:pt x="409819" y="1033481"/>
                </a:cubicBezTo>
                <a:lnTo>
                  <a:pt x="428705" y="1031877"/>
                </a:lnTo>
                <a:lnTo>
                  <a:pt x="429418" y="1040968"/>
                </a:lnTo>
                <a:cubicBezTo>
                  <a:pt x="420525" y="1042056"/>
                  <a:pt x="413945" y="1042600"/>
                  <a:pt x="409677" y="1042600"/>
                </a:cubicBezTo>
                <a:cubicBezTo>
                  <a:pt x="400676" y="1042600"/>
                  <a:pt x="394366" y="1040242"/>
                  <a:pt x="390748" y="1035526"/>
                </a:cubicBezTo>
                <a:cubicBezTo>
                  <a:pt x="387131" y="1030811"/>
                  <a:pt x="385322" y="1022031"/>
                  <a:pt x="385322" y="1009187"/>
                </a:cubicBezTo>
                <a:lnTo>
                  <a:pt x="385322" y="957737"/>
                </a:lnTo>
                <a:lnTo>
                  <a:pt x="371296" y="957737"/>
                </a:lnTo>
                <a:lnTo>
                  <a:pt x="371296" y="948617"/>
                </a:lnTo>
                <a:lnTo>
                  <a:pt x="385322" y="948617"/>
                </a:lnTo>
                <a:close/>
                <a:moveTo>
                  <a:pt x="511329" y="913110"/>
                </a:moveTo>
                <a:lnTo>
                  <a:pt x="603717" y="913110"/>
                </a:lnTo>
                <a:lnTo>
                  <a:pt x="603717" y="922585"/>
                </a:lnTo>
                <a:lnTo>
                  <a:pt x="562707" y="922585"/>
                </a:lnTo>
                <a:lnTo>
                  <a:pt x="562707" y="1040824"/>
                </a:lnTo>
                <a:lnTo>
                  <a:pt x="552696" y="1040824"/>
                </a:lnTo>
                <a:lnTo>
                  <a:pt x="552696" y="922585"/>
                </a:lnTo>
                <a:lnTo>
                  <a:pt x="511329" y="922585"/>
                </a:lnTo>
                <a:close/>
                <a:moveTo>
                  <a:pt x="277705" y="913110"/>
                </a:moveTo>
                <a:lnTo>
                  <a:pt x="324787" y="913110"/>
                </a:lnTo>
                <a:cubicBezTo>
                  <a:pt x="338102" y="913110"/>
                  <a:pt x="347857" y="916396"/>
                  <a:pt x="354052" y="922969"/>
                </a:cubicBezTo>
                <a:cubicBezTo>
                  <a:pt x="360248" y="929541"/>
                  <a:pt x="363346" y="939522"/>
                  <a:pt x="363346" y="952910"/>
                </a:cubicBezTo>
                <a:cubicBezTo>
                  <a:pt x="363346" y="981102"/>
                  <a:pt x="350493" y="995199"/>
                  <a:pt x="324787" y="995199"/>
                </a:cubicBezTo>
                <a:lnTo>
                  <a:pt x="287715" y="995199"/>
                </a:lnTo>
                <a:lnTo>
                  <a:pt x="287715" y="1040824"/>
                </a:lnTo>
                <a:lnTo>
                  <a:pt x="277705" y="1040824"/>
                </a:lnTo>
                <a:close/>
                <a:moveTo>
                  <a:pt x="122998" y="913110"/>
                </a:moveTo>
                <a:lnTo>
                  <a:pt x="132830" y="913110"/>
                </a:lnTo>
                <a:lnTo>
                  <a:pt x="132830" y="926312"/>
                </a:lnTo>
                <a:lnTo>
                  <a:pt x="122998" y="926312"/>
                </a:lnTo>
                <a:close/>
                <a:moveTo>
                  <a:pt x="11005" y="913110"/>
                </a:moveTo>
                <a:lnTo>
                  <a:pt x="58087" y="913110"/>
                </a:lnTo>
                <a:cubicBezTo>
                  <a:pt x="71402" y="913110"/>
                  <a:pt x="81157" y="916396"/>
                  <a:pt x="87352" y="922969"/>
                </a:cubicBezTo>
                <a:cubicBezTo>
                  <a:pt x="93548" y="929541"/>
                  <a:pt x="96646" y="939522"/>
                  <a:pt x="96646" y="952910"/>
                </a:cubicBezTo>
                <a:cubicBezTo>
                  <a:pt x="96646" y="981102"/>
                  <a:pt x="83793" y="995199"/>
                  <a:pt x="58087" y="995199"/>
                </a:cubicBezTo>
                <a:lnTo>
                  <a:pt x="21015" y="995199"/>
                </a:lnTo>
                <a:lnTo>
                  <a:pt x="21015" y="1040824"/>
                </a:lnTo>
                <a:lnTo>
                  <a:pt x="11005" y="1040824"/>
                </a:lnTo>
                <a:close/>
                <a:moveTo>
                  <a:pt x="1076564" y="907785"/>
                </a:moveTo>
                <a:lnTo>
                  <a:pt x="1086396" y="907785"/>
                </a:lnTo>
                <a:lnTo>
                  <a:pt x="1086396" y="1040824"/>
                </a:lnTo>
                <a:lnTo>
                  <a:pt x="1076564" y="1040824"/>
                </a:lnTo>
                <a:close/>
                <a:moveTo>
                  <a:pt x="799273" y="907785"/>
                </a:moveTo>
                <a:lnTo>
                  <a:pt x="809105" y="907785"/>
                </a:lnTo>
                <a:lnTo>
                  <a:pt x="809105" y="953764"/>
                </a:lnTo>
                <a:cubicBezTo>
                  <a:pt x="818054" y="949268"/>
                  <a:pt x="828271" y="947020"/>
                  <a:pt x="839756" y="947020"/>
                </a:cubicBezTo>
                <a:cubicBezTo>
                  <a:pt x="851241" y="947020"/>
                  <a:pt x="859005" y="950210"/>
                  <a:pt x="863048" y="956590"/>
                </a:cubicBezTo>
                <a:cubicBezTo>
                  <a:pt x="867091" y="962971"/>
                  <a:pt x="869112" y="975059"/>
                  <a:pt x="869112" y="992854"/>
                </a:cubicBezTo>
                <a:lnTo>
                  <a:pt x="869112" y="1040824"/>
                </a:lnTo>
                <a:lnTo>
                  <a:pt x="859280" y="1040824"/>
                </a:lnTo>
                <a:lnTo>
                  <a:pt x="859280" y="993211"/>
                </a:lnTo>
                <a:cubicBezTo>
                  <a:pt x="859280" y="977932"/>
                  <a:pt x="857978" y="967933"/>
                  <a:pt x="855375" y="963216"/>
                </a:cubicBezTo>
                <a:cubicBezTo>
                  <a:pt x="852772" y="958498"/>
                  <a:pt x="847043" y="956139"/>
                  <a:pt x="838188" y="956139"/>
                </a:cubicBezTo>
                <a:cubicBezTo>
                  <a:pt x="833635" y="956139"/>
                  <a:pt x="828822" y="956723"/>
                  <a:pt x="823749" y="957890"/>
                </a:cubicBezTo>
                <a:cubicBezTo>
                  <a:pt x="818677" y="959056"/>
                  <a:pt x="814534" y="960249"/>
                  <a:pt x="811322" y="961467"/>
                </a:cubicBezTo>
                <a:lnTo>
                  <a:pt x="809105" y="962657"/>
                </a:lnTo>
                <a:lnTo>
                  <a:pt x="809105" y="1040824"/>
                </a:lnTo>
                <a:lnTo>
                  <a:pt x="799273" y="1040824"/>
                </a:lnTo>
                <a:close/>
                <a:moveTo>
                  <a:pt x="442426" y="764467"/>
                </a:moveTo>
                <a:lnTo>
                  <a:pt x="411384" y="767840"/>
                </a:lnTo>
                <a:cubicBezTo>
                  <a:pt x="405100" y="768502"/>
                  <a:pt x="400696" y="770254"/>
                  <a:pt x="398171" y="773095"/>
                </a:cubicBezTo>
                <a:cubicBezTo>
                  <a:pt x="395646" y="775937"/>
                  <a:pt x="394383" y="780357"/>
                  <a:pt x="394383" y="786355"/>
                </a:cubicBezTo>
                <a:cubicBezTo>
                  <a:pt x="394383" y="792352"/>
                  <a:pt x="395678" y="796910"/>
                  <a:pt x="398267" y="800027"/>
                </a:cubicBezTo>
                <a:cubicBezTo>
                  <a:pt x="400856" y="803144"/>
                  <a:pt x="404582" y="804702"/>
                  <a:pt x="409444" y="804702"/>
                </a:cubicBezTo>
                <a:cubicBezTo>
                  <a:pt x="414305" y="804702"/>
                  <a:pt x="419562" y="804097"/>
                  <a:pt x="425214" y="802886"/>
                </a:cubicBezTo>
                <a:cubicBezTo>
                  <a:pt x="430866" y="801674"/>
                  <a:pt x="435342" y="800480"/>
                  <a:pt x="438643" y="799301"/>
                </a:cubicBezTo>
                <a:lnTo>
                  <a:pt x="442426" y="797950"/>
                </a:lnTo>
                <a:close/>
                <a:moveTo>
                  <a:pt x="1329034" y="727539"/>
                </a:moveTo>
                <a:cubicBezTo>
                  <a:pt x="1318266" y="727539"/>
                  <a:pt x="1310967" y="730057"/>
                  <a:pt x="1307135" y="735092"/>
                </a:cubicBezTo>
                <a:cubicBezTo>
                  <a:pt x="1303303" y="740127"/>
                  <a:pt x="1301388" y="749908"/>
                  <a:pt x="1301388" y="764433"/>
                </a:cubicBezTo>
                <a:cubicBezTo>
                  <a:pt x="1301388" y="772850"/>
                  <a:pt x="1301674" y="779321"/>
                  <a:pt x="1302247" y="783845"/>
                </a:cubicBezTo>
                <a:cubicBezTo>
                  <a:pt x="1302820" y="788369"/>
                  <a:pt x="1304064" y="792354"/>
                  <a:pt x="1305977" y="795798"/>
                </a:cubicBezTo>
                <a:cubicBezTo>
                  <a:pt x="1307890" y="799242"/>
                  <a:pt x="1310607" y="801587"/>
                  <a:pt x="1314127" y="802833"/>
                </a:cubicBezTo>
                <a:cubicBezTo>
                  <a:pt x="1317648" y="804079"/>
                  <a:pt x="1322617" y="804702"/>
                  <a:pt x="1329033" y="804702"/>
                </a:cubicBezTo>
                <a:cubicBezTo>
                  <a:pt x="1335449" y="804702"/>
                  <a:pt x="1340418" y="804079"/>
                  <a:pt x="1343939" y="802833"/>
                </a:cubicBezTo>
                <a:cubicBezTo>
                  <a:pt x="1347461" y="801587"/>
                  <a:pt x="1350178" y="799242"/>
                  <a:pt x="1352092" y="795796"/>
                </a:cubicBezTo>
                <a:cubicBezTo>
                  <a:pt x="1354005" y="792351"/>
                  <a:pt x="1355253" y="788330"/>
                  <a:pt x="1355836" y="783733"/>
                </a:cubicBezTo>
                <a:cubicBezTo>
                  <a:pt x="1356418" y="779136"/>
                  <a:pt x="1356709" y="772703"/>
                  <a:pt x="1356709" y="764433"/>
                </a:cubicBezTo>
                <a:cubicBezTo>
                  <a:pt x="1356709" y="749932"/>
                  <a:pt x="1354789" y="740158"/>
                  <a:pt x="1350948" y="735110"/>
                </a:cubicBezTo>
                <a:cubicBezTo>
                  <a:pt x="1347107" y="730063"/>
                  <a:pt x="1339802" y="727539"/>
                  <a:pt x="1329034" y="727539"/>
                </a:cubicBezTo>
                <a:close/>
                <a:moveTo>
                  <a:pt x="1148059" y="727539"/>
                </a:moveTo>
                <a:cubicBezTo>
                  <a:pt x="1137291" y="727539"/>
                  <a:pt x="1129991" y="730057"/>
                  <a:pt x="1126160" y="735092"/>
                </a:cubicBezTo>
                <a:cubicBezTo>
                  <a:pt x="1122328" y="740127"/>
                  <a:pt x="1120413" y="749908"/>
                  <a:pt x="1120413" y="764433"/>
                </a:cubicBezTo>
                <a:cubicBezTo>
                  <a:pt x="1120413" y="772850"/>
                  <a:pt x="1120699" y="779321"/>
                  <a:pt x="1121272" y="783845"/>
                </a:cubicBezTo>
                <a:cubicBezTo>
                  <a:pt x="1121845" y="788369"/>
                  <a:pt x="1123089" y="792354"/>
                  <a:pt x="1125002" y="795798"/>
                </a:cubicBezTo>
                <a:cubicBezTo>
                  <a:pt x="1126915" y="799242"/>
                  <a:pt x="1129632" y="801587"/>
                  <a:pt x="1133151" y="802833"/>
                </a:cubicBezTo>
                <a:cubicBezTo>
                  <a:pt x="1136673" y="804079"/>
                  <a:pt x="1141642" y="804702"/>
                  <a:pt x="1148058" y="804702"/>
                </a:cubicBezTo>
                <a:cubicBezTo>
                  <a:pt x="1154474" y="804702"/>
                  <a:pt x="1159443" y="804079"/>
                  <a:pt x="1162964" y="802833"/>
                </a:cubicBezTo>
                <a:cubicBezTo>
                  <a:pt x="1166486" y="801587"/>
                  <a:pt x="1169203" y="799242"/>
                  <a:pt x="1171117" y="795796"/>
                </a:cubicBezTo>
                <a:cubicBezTo>
                  <a:pt x="1173030" y="792351"/>
                  <a:pt x="1174278" y="788330"/>
                  <a:pt x="1174861" y="783733"/>
                </a:cubicBezTo>
                <a:cubicBezTo>
                  <a:pt x="1175443" y="779136"/>
                  <a:pt x="1175734" y="772703"/>
                  <a:pt x="1175734" y="764433"/>
                </a:cubicBezTo>
                <a:cubicBezTo>
                  <a:pt x="1175734" y="749932"/>
                  <a:pt x="1173814" y="740158"/>
                  <a:pt x="1169973" y="735110"/>
                </a:cubicBezTo>
                <a:cubicBezTo>
                  <a:pt x="1166132" y="730063"/>
                  <a:pt x="1158827" y="727539"/>
                  <a:pt x="1148059" y="727539"/>
                </a:cubicBezTo>
                <a:close/>
                <a:moveTo>
                  <a:pt x="909417" y="727539"/>
                </a:moveTo>
                <a:cubicBezTo>
                  <a:pt x="891093" y="727539"/>
                  <a:pt x="881931" y="738762"/>
                  <a:pt x="881931" y="761206"/>
                </a:cubicBezTo>
                <a:lnTo>
                  <a:pt x="934770" y="761206"/>
                </a:lnTo>
                <a:cubicBezTo>
                  <a:pt x="934770" y="749330"/>
                  <a:pt x="932761" y="740749"/>
                  <a:pt x="928743" y="735465"/>
                </a:cubicBezTo>
                <a:cubicBezTo>
                  <a:pt x="924725" y="730181"/>
                  <a:pt x="918283" y="727539"/>
                  <a:pt x="909417" y="727539"/>
                </a:cubicBezTo>
                <a:close/>
                <a:moveTo>
                  <a:pt x="781225" y="720017"/>
                </a:moveTo>
                <a:lnTo>
                  <a:pt x="791685" y="720017"/>
                </a:lnTo>
                <a:lnTo>
                  <a:pt x="816719" y="803105"/>
                </a:lnTo>
                <a:lnTo>
                  <a:pt x="821766" y="803105"/>
                </a:lnTo>
                <a:lnTo>
                  <a:pt x="847510" y="720017"/>
                </a:lnTo>
                <a:lnTo>
                  <a:pt x="857280" y="720017"/>
                </a:lnTo>
                <a:lnTo>
                  <a:pt x="829285" y="812224"/>
                </a:lnTo>
                <a:lnTo>
                  <a:pt x="809197" y="812224"/>
                </a:lnTo>
                <a:close/>
                <a:moveTo>
                  <a:pt x="524050" y="720017"/>
                </a:moveTo>
                <a:lnTo>
                  <a:pt x="533794" y="720017"/>
                </a:lnTo>
                <a:lnTo>
                  <a:pt x="559894" y="803105"/>
                </a:lnTo>
                <a:lnTo>
                  <a:pt x="564416" y="803105"/>
                </a:lnTo>
                <a:lnTo>
                  <a:pt x="590691" y="720017"/>
                </a:lnTo>
                <a:lnTo>
                  <a:pt x="600461" y="720017"/>
                </a:lnTo>
                <a:lnTo>
                  <a:pt x="559329" y="853057"/>
                </a:lnTo>
                <a:lnTo>
                  <a:pt x="549615" y="853057"/>
                </a:lnTo>
                <a:lnTo>
                  <a:pt x="562400" y="812224"/>
                </a:lnTo>
                <a:lnTo>
                  <a:pt x="552022" y="812224"/>
                </a:lnTo>
                <a:close/>
                <a:moveTo>
                  <a:pt x="189673" y="720017"/>
                </a:moveTo>
                <a:lnTo>
                  <a:pt x="199505" y="720017"/>
                </a:lnTo>
                <a:lnTo>
                  <a:pt x="199505" y="812224"/>
                </a:lnTo>
                <a:lnTo>
                  <a:pt x="189673" y="812224"/>
                </a:lnTo>
                <a:close/>
                <a:moveTo>
                  <a:pt x="1329034" y="718420"/>
                </a:moveTo>
                <a:cubicBezTo>
                  <a:pt x="1342771" y="718420"/>
                  <a:pt x="1352516" y="721921"/>
                  <a:pt x="1358269" y="728925"/>
                </a:cubicBezTo>
                <a:cubicBezTo>
                  <a:pt x="1364022" y="735928"/>
                  <a:pt x="1366898" y="748248"/>
                  <a:pt x="1366898" y="765883"/>
                </a:cubicBezTo>
                <a:cubicBezTo>
                  <a:pt x="1366898" y="783519"/>
                  <a:pt x="1364322" y="795918"/>
                  <a:pt x="1359171" y="803079"/>
                </a:cubicBezTo>
                <a:cubicBezTo>
                  <a:pt x="1354020" y="810241"/>
                  <a:pt x="1343974" y="813822"/>
                  <a:pt x="1329034" y="813822"/>
                </a:cubicBezTo>
                <a:cubicBezTo>
                  <a:pt x="1314094" y="813822"/>
                  <a:pt x="1304054" y="810248"/>
                  <a:pt x="1298912" y="803099"/>
                </a:cubicBezTo>
                <a:cubicBezTo>
                  <a:pt x="1293770" y="795951"/>
                  <a:pt x="1291199" y="783546"/>
                  <a:pt x="1291199" y="765886"/>
                </a:cubicBezTo>
                <a:cubicBezTo>
                  <a:pt x="1291199" y="748226"/>
                  <a:pt x="1294070" y="735900"/>
                  <a:pt x="1299812" y="728908"/>
                </a:cubicBezTo>
                <a:cubicBezTo>
                  <a:pt x="1305557" y="721916"/>
                  <a:pt x="1315297" y="718420"/>
                  <a:pt x="1329034" y="718420"/>
                </a:cubicBezTo>
                <a:close/>
                <a:moveTo>
                  <a:pt x="1148059" y="718420"/>
                </a:moveTo>
                <a:cubicBezTo>
                  <a:pt x="1161796" y="718420"/>
                  <a:pt x="1171541" y="721921"/>
                  <a:pt x="1177294" y="728925"/>
                </a:cubicBezTo>
                <a:cubicBezTo>
                  <a:pt x="1183047" y="735928"/>
                  <a:pt x="1185923" y="748248"/>
                  <a:pt x="1185923" y="765883"/>
                </a:cubicBezTo>
                <a:cubicBezTo>
                  <a:pt x="1185923" y="783519"/>
                  <a:pt x="1183347" y="795918"/>
                  <a:pt x="1178196" y="803079"/>
                </a:cubicBezTo>
                <a:cubicBezTo>
                  <a:pt x="1173045" y="810241"/>
                  <a:pt x="1162999" y="813822"/>
                  <a:pt x="1148059" y="813822"/>
                </a:cubicBezTo>
                <a:cubicBezTo>
                  <a:pt x="1133119" y="813822"/>
                  <a:pt x="1123079" y="810248"/>
                  <a:pt x="1117937" y="803099"/>
                </a:cubicBezTo>
                <a:cubicBezTo>
                  <a:pt x="1112795" y="795951"/>
                  <a:pt x="1110224" y="783546"/>
                  <a:pt x="1110224" y="765886"/>
                </a:cubicBezTo>
                <a:cubicBezTo>
                  <a:pt x="1110224" y="748226"/>
                  <a:pt x="1113095" y="735900"/>
                  <a:pt x="1118837" y="728908"/>
                </a:cubicBezTo>
                <a:cubicBezTo>
                  <a:pt x="1124582" y="721916"/>
                  <a:pt x="1134322" y="718420"/>
                  <a:pt x="1148059" y="718420"/>
                </a:cubicBezTo>
                <a:close/>
                <a:moveTo>
                  <a:pt x="1001800" y="718420"/>
                </a:moveTo>
                <a:cubicBezTo>
                  <a:pt x="1013325" y="718420"/>
                  <a:pt x="1021108" y="721610"/>
                  <a:pt x="1025151" y="727990"/>
                </a:cubicBezTo>
                <a:cubicBezTo>
                  <a:pt x="1029194" y="734371"/>
                  <a:pt x="1031215" y="746459"/>
                  <a:pt x="1031215" y="764255"/>
                </a:cubicBezTo>
                <a:lnTo>
                  <a:pt x="1031215" y="812224"/>
                </a:lnTo>
                <a:lnTo>
                  <a:pt x="1021383" y="812224"/>
                </a:lnTo>
                <a:lnTo>
                  <a:pt x="1021383" y="764611"/>
                </a:lnTo>
                <a:cubicBezTo>
                  <a:pt x="1021383" y="749332"/>
                  <a:pt x="1020081" y="739333"/>
                  <a:pt x="1017478" y="734616"/>
                </a:cubicBezTo>
                <a:cubicBezTo>
                  <a:pt x="1014875" y="729898"/>
                  <a:pt x="1009146" y="727539"/>
                  <a:pt x="1000291" y="727539"/>
                </a:cubicBezTo>
                <a:cubicBezTo>
                  <a:pt x="995744" y="727539"/>
                  <a:pt x="990963" y="728260"/>
                  <a:pt x="985949" y="729701"/>
                </a:cubicBezTo>
                <a:cubicBezTo>
                  <a:pt x="980934" y="731142"/>
                  <a:pt x="977061" y="732545"/>
                  <a:pt x="974330" y="733910"/>
                </a:cubicBezTo>
                <a:lnTo>
                  <a:pt x="971030" y="735697"/>
                </a:lnTo>
                <a:lnTo>
                  <a:pt x="971030" y="812224"/>
                </a:lnTo>
                <a:lnTo>
                  <a:pt x="961198" y="812224"/>
                </a:lnTo>
                <a:lnTo>
                  <a:pt x="961198" y="720017"/>
                </a:lnTo>
                <a:lnTo>
                  <a:pt x="971030" y="720017"/>
                </a:lnTo>
                <a:lnTo>
                  <a:pt x="971030" y="726937"/>
                </a:lnTo>
                <a:cubicBezTo>
                  <a:pt x="980018" y="721259"/>
                  <a:pt x="990275" y="718420"/>
                  <a:pt x="1001800" y="718420"/>
                </a:cubicBezTo>
                <a:close/>
                <a:moveTo>
                  <a:pt x="909417" y="718420"/>
                </a:moveTo>
                <a:cubicBezTo>
                  <a:pt x="921244" y="718420"/>
                  <a:pt x="930125" y="721979"/>
                  <a:pt x="936058" y="729099"/>
                </a:cubicBezTo>
                <a:cubicBezTo>
                  <a:pt x="941992" y="736218"/>
                  <a:pt x="944959" y="747404"/>
                  <a:pt x="944959" y="762657"/>
                </a:cubicBezTo>
                <a:lnTo>
                  <a:pt x="944959" y="770326"/>
                </a:lnTo>
                <a:lnTo>
                  <a:pt x="881931" y="770326"/>
                </a:lnTo>
                <a:cubicBezTo>
                  <a:pt x="881931" y="781646"/>
                  <a:pt x="883809" y="790206"/>
                  <a:pt x="887565" y="796004"/>
                </a:cubicBezTo>
                <a:cubicBezTo>
                  <a:pt x="891322" y="801803"/>
                  <a:pt x="897726" y="804702"/>
                  <a:pt x="906780" y="804702"/>
                </a:cubicBezTo>
                <a:cubicBezTo>
                  <a:pt x="915833" y="804702"/>
                  <a:pt x="924851" y="804299"/>
                  <a:pt x="933831" y="803492"/>
                </a:cubicBezTo>
                <a:lnTo>
                  <a:pt x="941099" y="802924"/>
                </a:lnTo>
                <a:lnTo>
                  <a:pt x="941585" y="812083"/>
                </a:lnTo>
                <a:cubicBezTo>
                  <a:pt x="927216" y="813242"/>
                  <a:pt x="915656" y="813822"/>
                  <a:pt x="906903" y="813822"/>
                </a:cubicBezTo>
                <a:cubicBezTo>
                  <a:pt x="893707" y="813697"/>
                  <a:pt x="884548" y="809669"/>
                  <a:pt x="879426" y="801738"/>
                </a:cubicBezTo>
                <a:cubicBezTo>
                  <a:pt x="874304" y="793806"/>
                  <a:pt x="871743" y="781903"/>
                  <a:pt x="871743" y="766030"/>
                </a:cubicBezTo>
                <a:cubicBezTo>
                  <a:pt x="871743" y="734290"/>
                  <a:pt x="884301" y="718420"/>
                  <a:pt x="909417" y="718420"/>
                </a:cubicBezTo>
                <a:close/>
                <a:moveTo>
                  <a:pt x="735100" y="718420"/>
                </a:moveTo>
                <a:cubicBezTo>
                  <a:pt x="746625" y="718420"/>
                  <a:pt x="754408" y="721610"/>
                  <a:pt x="758451" y="727990"/>
                </a:cubicBezTo>
                <a:cubicBezTo>
                  <a:pt x="762494" y="734371"/>
                  <a:pt x="764515" y="746459"/>
                  <a:pt x="764515" y="764255"/>
                </a:cubicBezTo>
                <a:lnTo>
                  <a:pt x="764515" y="812224"/>
                </a:lnTo>
                <a:lnTo>
                  <a:pt x="754683" y="812224"/>
                </a:lnTo>
                <a:lnTo>
                  <a:pt x="754683" y="764611"/>
                </a:lnTo>
                <a:cubicBezTo>
                  <a:pt x="754683" y="749332"/>
                  <a:pt x="753381" y="739333"/>
                  <a:pt x="750778" y="734616"/>
                </a:cubicBezTo>
                <a:cubicBezTo>
                  <a:pt x="748175" y="729898"/>
                  <a:pt x="742446" y="727539"/>
                  <a:pt x="733591" y="727539"/>
                </a:cubicBezTo>
                <a:cubicBezTo>
                  <a:pt x="729044" y="727539"/>
                  <a:pt x="724263" y="728260"/>
                  <a:pt x="719249" y="729701"/>
                </a:cubicBezTo>
                <a:cubicBezTo>
                  <a:pt x="714234" y="731142"/>
                  <a:pt x="710361" y="732545"/>
                  <a:pt x="707630" y="733910"/>
                </a:cubicBezTo>
                <a:lnTo>
                  <a:pt x="704330" y="735697"/>
                </a:lnTo>
                <a:lnTo>
                  <a:pt x="704330" y="812224"/>
                </a:lnTo>
                <a:lnTo>
                  <a:pt x="694498" y="812224"/>
                </a:lnTo>
                <a:lnTo>
                  <a:pt x="694498" y="720017"/>
                </a:lnTo>
                <a:lnTo>
                  <a:pt x="704330" y="720017"/>
                </a:lnTo>
                <a:lnTo>
                  <a:pt x="704330" y="726937"/>
                </a:lnTo>
                <a:cubicBezTo>
                  <a:pt x="713318" y="721259"/>
                  <a:pt x="723575" y="718420"/>
                  <a:pt x="735100" y="718420"/>
                </a:cubicBezTo>
                <a:close/>
                <a:moveTo>
                  <a:pt x="424530" y="718420"/>
                </a:moveTo>
                <a:cubicBezTo>
                  <a:pt x="443015" y="718420"/>
                  <a:pt x="452258" y="728194"/>
                  <a:pt x="452258" y="747743"/>
                </a:cubicBezTo>
                <a:lnTo>
                  <a:pt x="452258" y="798951"/>
                </a:lnTo>
                <a:cubicBezTo>
                  <a:pt x="452617" y="802176"/>
                  <a:pt x="457055" y="804151"/>
                  <a:pt x="465574" y="804875"/>
                </a:cubicBezTo>
                <a:lnTo>
                  <a:pt x="465082" y="813644"/>
                </a:lnTo>
                <a:cubicBezTo>
                  <a:pt x="454678" y="813644"/>
                  <a:pt x="447802" y="811158"/>
                  <a:pt x="444454" y="806187"/>
                </a:cubicBezTo>
                <a:cubicBezTo>
                  <a:pt x="433056" y="811277"/>
                  <a:pt x="421325" y="813822"/>
                  <a:pt x="409260" y="813822"/>
                </a:cubicBezTo>
                <a:cubicBezTo>
                  <a:pt x="401387" y="813822"/>
                  <a:pt x="395242" y="811452"/>
                  <a:pt x="390823" y="806712"/>
                </a:cubicBezTo>
                <a:cubicBezTo>
                  <a:pt x="386404" y="801971"/>
                  <a:pt x="384195" y="795327"/>
                  <a:pt x="384195" y="786777"/>
                </a:cubicBezTo>
                <a:cubicBezTo>
                  <a:pt x="384195" y="778228"/>
                  <a:pt x="386289" y="771668"/>
                  <a:pt x="390478" y="767096"/>
                </a:cubicBezTo>
                <a:cubicBezTo>
                  <a:pt x="394667" y="762525"/>
                  <a:pt x="401276" y="759801"/>
                  <a:pt x="410306" y="758924"/>
                </a:cubicBezTo>
                <a:lnTo>
                  <a:pt x="442426" y="755542"/>
                </a:lnTo>
                <a:lnTo>
                  <a:pt x="442426" y="747743"/>
                </a:lnTo>
                <a:cubicBezTo>
                  <a:pt x="442426" y="740680"/>
                  <a:pt x="440964" y="735606"/>
                  <a:pt x="438039" y="732522"/>
                </a:cubicBezTo>
                <a:cubicBezTo>
                  <a:pt x="435114" y="729438"/>
                  <a:pt x="430611" y="727896"/>
                  <a:pt x="424530" y="727896"/>
                </a:cubicBezTo>
                <a:cubicBezTo>
                  <a:pt x="417933" y="727896"/>
                  <a:pt x="408659" y="728665"/>
                  <a:pt x="396705" y="730203"/>
                </a:cubicBezTo>
                <a:lnTo>
                  <a:pt x="389339" y="730913"/>
                </a:lnTo>
                <a:lnTo>
                  <a:pt x="388632" y="721904"/>
                </a:lnTo>
                <a:cubicBezTo>
                  <a:pt x="402989" y="719581"/>
                  <a:pt x="414955" y="718420"/>
                  <a:pt x="424530" y="718420"/>
                </a:cubicBezTo>
                <a:close/>
                <a:moveTo>
                  <a:pt x="275857" y="718420"/>
                </a:moveTo>
                <a:cubicBezTo>
                  <a:pt x="287443" y="718420"/>
                  <a:pt x="295106" y="721555"/>
                  <a:pt x="298846" y="727825"/>
                </a:cubicBezTo>
                <a:cubicBezTo>
                  <a:pt x="302160" y="725561"/>
                  <a:pt x="306974" y="723427"/>
                  <a:pt x="313289" y="721424"/>
                </a:cubicBezTo>
                <a:cubicBezTo>
                  <a:pt x="319603" y="719421"/>
                  <a:pt x="325471" y="718420"/>
                  <a:pt x="330893" y="718420"/>
                </a:cubicBezTo>
                <a:cubicBezTo>
                  <a:pt x="343425" y="718420"/>
                  <a:pt x="351713" y="721610"/>
                  <a:pt x="355756" y="727990"/>
                </a:cubicBezTo>
                <a:cubicBezTo>
                  <a:pt x="359798" y="734371"/>
                  <a:pt x="361820" y="746459"/>
                  <a:pt x="361820" y="764255"/>
                </a:cubicBezTo>
                <a:lnTo>
                  <a:pt x="361820" y="812224"/>
                </a:lnTo>
                <a:lnTo>
                  <a:pt x="351985" y="812224"/>
                </a:lnTo>
                <a:lnTo>
                  <a:pt x="351985" y="764611"/>
                </a:lnTo>
                <a:cubicBezTo>
                  <a:pt x="351985" y="749332"/>
                  <a:pt x="350684" y="739333"/>
                  <a:pt x="348081" y="734616"/>
                </a:cubicBezTo>
                <a:cubicBezTo>
                  <a:pt x="345479" y="729898"/>
                  <a:pt x="339749" y="727539"/>
                  <a:pt x="330893" y="727539"/>
                </a:cubicBezTo>
                <a:cubicBezTo>
                  <a:pt x="325995" y="727539"/>
                  <a:pt x="321068" y="728260"/>
                  <a:pt x="316111" y="729701"/>
                </a:cubicBezTo>
                <a:cubicBezTo>
                  <a:pt x="311154" y="731142"/>
                  <a:pt x="307347" y="732611"/>
                  <a:pt x="304691" y="734108"/>
                </a:cubicBezTo>
                <a:lnTo>
                  <a:pt x="302166" y="735293"/>
                </a:lnTo>
                <a:cubicBezTo>
                  <a:pt x="304298" y="740347"/>
                  <a:pt x="305364" y="750001"/>
                  <a:pt x="305364" y="764255"/>
                </a:cubicBezTo>
                <a:lnTo>
                  <a:pt x="305364" y="812224"/>
                </a:lnTo>
                <a:lnTo>
                  <a:pt x="295529" y="812224"/>
                </a:lnTo>
                <a:lnTo>
                  <a:pt x="295529" y="764611"/>
                </a:lnTo>
                <a:cubicBezTo>
                  <a:pt x="295529" y="749332"/>
                  <a:pt x="294228" y="739333"/>
                  <a:pt x="291624" y="734616"/>
                </a:cubicBezTo>
                <a:cubicBezTo>
                  <a:pt x="289021" y="729898"/>
                  <a:pt x="283292" y="727539"/>
                  <a:pt x="274437" y="727539"/>
                </a:cubicBezTo>
                <a:cubicBezTo>
                  <a:pt x="269918" y="727539"/>
                  <a:pt x="265289" y="728262"/>
                  <a:pt x="260550" y="729707"/>
                </a:cubicBezTo>
                <a:cubicBezTo>
                  <a:pt x="255811" y="731152"/>
                  <a:pt x="252308" y="732522"/>
                  <a:pt x="250042" y="733817"/>
                </a:cubicBezTo>
                <a:lnTo>
                  <a:pt x="247130" y="735618"/>
                </a:lnTo>
                <a:lnTo>
                  <a:pt x="247130" y="812224"/>
                </a:lnTo>
                <a:lnTo>
                  <a:pt x="237298" y="812224"/>
                </a:lnTo>
                <a:lnTo>
                  <a:pt x="237298" y="720017"/>
                </a:lnTo>
                <a:lnTo>
                  <a:pt x="247130" y="720017"/>
                </a:lnTo>
                <a:lnTo>
                  <a:pt x="247130" y="726937"/>
                </a:lnTo>
                <a:cubicBezTo>
                  <a:pt x="246385" y="726618"/>
                  <a:pt x="246925" y="725942"/>
                  <a:pt x="248750" y="724908"/>
                </a:cubicBezTo>
                <a:cubicBezTo>
                  <a:pt x="250575" y="723874"/>
                  <a:pt x="254139" y="722534"/>
                  <a:pt x="259443" y="720888"/>
                </a:cubicBezTo>
                <a:cubicBezTo>
                  <a:pt x="264747" y="719243"/>
                  <a:pt x="270218" y="718420"/>
                  <a:pt x="275857" y="718420"/>
                </a:cubicBezTo>
                <a:close/>
                <a:moveTo>
                  <a:pt x="1253834" y="718061"/>
                </a:moveTo>
                <a:lnTo>
                  <a:pt x="1253834" y="727743"/>
                </a:lnTo>
                <a:cubicBezTo>
                  <a:pt x="1247743" y="728987"/>
                  <a:pt x="1241852" y="730817"/>
                  <a:pt x="1236161" y="733231"/>
                </a:cubicBezTo>
                <a:cubicBezTo>
                  <a:pt x="1230469" y="735646"/>
                  <a:pt x="1226250" y="737719"/>
                  <a:pt x="1223501" y="739450"/>
                </a:cubicBezTo>
                <a:lnTo>
                  <a:pt x="1218680" y="742376"/>
                </a:lnTo>
                <a:lnTo>
                  <a:pt x="1218680" y="812224"/>
                </a:lnTo>
                <a:lnTo>
                  <a:pt x="1208848" y="812224"/>
                </a:lnTo>
                <a:lnTo>
                  <a:pt x="1208848" y="720017"/>
                </a:lnTo>
                <a:lnTo>
                  <a:pt x="1218680" y="720017"/>
                </a:lnTo>
                <a:lnTo>
                  <a:pt x="1218680" y="733684"/>
                </a:lnTo>
                <a:cubicBezTo>
                  <a:pt x="1220388" y="731124"/>
                  <a:pt x="1224810" y="728195"/>
                  <a:pt x="1231946" y="724898"/>
                </a:cubicBezTo>
                <a:cubicBezTo>
                  <a:pt x="1239082" y="721601"/>
                  <a:pt x="1246378" y="719322"/>
                  <a:pt x="1253834" y="718061"/>
                </a:cubicBezTo>
                <a:close/>
                <a:moveTo>
                  <a:pt x="520409" y="718061"/>
                </a:moveTo>
                <a:lnTo>
                  <a:pt x="520409" y="727743"/>
                </a:lnTo>
                <a:cubicBezTo>
                  <a:pt x="514318" y="728987"/>
                  <a:pt x="508427" y="730817"/>
                  <a:pt x="502736" y="733231"/>
                </a:cubicBezTo>
                <a:cubicBezTo>
                  <a:pt x="497044" y="735646"/>
                  <a:pt x="492824" y="737719"/>
                  <a:pt x="490076" y="739450"/>
                </a:cubicBezTo>
                <a:lnTo>
                  <a:pt x="485255" y="742376"/>
                </a:lnTo>
                <a:lnTo>
                  <a:pt x="485255" y="812224"/>
                </a:lnTo>
                <a:lnTo>
                  <a:pt x="475423" y="812224"/>
                </a:lnTo>
                <a:lnTo>
                  <a:pt x="475423" y="720017"/>
                </a:lnTo>
                <a:lnTo>
                  <a:pt x="485255" y="720017"/>
                </a:lnTo>
                <a:lnTo>
                  <a:pt x="485255" y="733684"/>
                </a:lnTo>
                <a:cubicBezTo>
                  <a:pt x="486963" y="731124"/>
                  <a:pt x="491385" y="728195"/>
                  <a:pt x="498521" y="724898"/>
                </a:cubicBezTo>
                <a:cubicBezTo>
                  <a:pt x="505657" y="721601"/>
                  <a:pt x="512953" y="719322"/>
                  <a:pt x="520409" y="718061"/>
                </a:cubicBezTo>
                <a:close/>
                <a:moveTo>
                  <a:pt x="167984" y="718061"/>
                </a:moveTo>
                <a:lnTo>
                  <a:pt x="167984" y="727743"/>
                </a:lnTo>
                <a:cubicBezTo>
                  <a:pt x="161893" y="728987"/>
                  <a:pt x="156002" y="730817"/>
                  <a:pt x="150311" y="733231"/>
                </a:cubicBezTo>
                <a:cubicBezTo>
                  <a:pt x="144619" y="735646"/>
                  <a:pt x="140400" y="737719"/>
                  <a:pt x="137651" y="739450"/>
                </a:cubicBezTo>
                <a:lnTo>
                  <a:pt x="132830" y="742376"/>
                </a:lnTo>
                <a:lnTo>
                  <a:pt x="132830" y="812224"/>
                </a:lnTo>
                <a:lnTo>
                  <a:pt x="122998" y="812224"/>
                </a:lnTo>
                <a:lnTo>
                  <a:pt x="122998" y="720017"/>
                </a:lnTo>
                <a:lnTo>
                  <a:pt x="132830" y="720017"/>
                </a:lnTo>
                <a:lnTo>
                  <a:pt x="132830" y="733684"/>
                </a:lnTo>
                <a:cubicBezTo>
                  <a:pt x="134538" y="731124"/>
                  <a:pt x="138960" y="728195"/>
                  <a:pt x="146096" y="724898"/>
                </a:cubicBezTo>
                <a:cubicBezTo>
                  <a:pt x="153232" y="721601"/>
                  <a:pt x="160528" y="719322"/>
                  <a:pt x="167984" y="718061"/>
                </a:cubicBezTo>
                <a:close/>
                <a:moveTo>
                  <a:pt x="21015" y="693985"/>
                </a:moveTo>
                <a:lnTo>
                  <a:pt x="21015" y="757123"/>
                </a:lnTo>
                <a:lnTo>
                  <a:pt x="58087" y="757123"/>
                </a:lnTo>
                <a:cubicBezTo>
                  <a:pt x="76884" y="757123"/>
                  <a:pt x="86282" y="746185"/>
                  <a:pt x="86282" y="724310"/>
                </a:cubicBezTo>
                <a:cubicBezTo>
                  <a:pt x="86282" y="713896"/>
                  <a:pt x="84079" y="706239"/>
                  <a:pt x="79674" y="701337"/>
                </a:cubicBezTo>
                <a:cubicBezTo>
                  <a:pt x="75268" y="696436"/>
                  <a:pt x="68073" y="693985"/>
                  <a:pt x="58087" y="693985"/>
                </a:cubicBezTo>
                <a:close/>
                <a:moveTo>
                  <a:pt x="1061597" y="691078"/>
                </a:moveTo>
                <a:lnTo>
                  <a:pt x="1071429" y="691078"/>
                </a:lnTo>
                <a:lnTo>
                  <a:pt x="1071429" y="720017"/>
                </a:lnTo>
                <a:lnTo>
                  <a:pt x="1103742" y="720017"/>
                </a:lnTo>
                <a:lnTo>
                  <a:pt x="1103742" y="729137"/>
                </a:lnTo>
                <a:lnTo>
                  <a:pt x="1071429" y="729137"/>
                </a:lnTo>
                <a:lnTo>
                  <a:pt x="1071429" y="773841"/>
                </a:lnTo>
                <a:cubicBezTo>
                  <a:pt x="1071429" y="787270"/>
                  <a:pt x="1072298" y="795801"/>
                  <a:pt x="1074035" y="799433"/>
                </a:cubicBezTo>
                <a:cubicBezTo>
                  <a:pt x="1075772" y="803065"/>
                  <a:pt x="1079792" y="804881"/>
                  <a:pt x="1086094" y="804881"/>
                </a:cubicBezTo>
                <a:lnTo>
                  <a:pt x="1104980" y="803277"/>
                </a:lnTo>
                <a:lnTo>
                  <a:pt x="1105693" y="812368"/>
                </a:lnTo>
                <a:cubicBezTo>
                  <a:pt x="1096800" y="813456"/>
                  <a:pt x="1090220" y="814000"/>
                  <a:pt x="1085952" y="814000"/>
                </a:cubicBezTo>
                <a:cubicBezTo>
                  <a:pt x="1076951" y="814000"/>
                  <a:pt x="1070641" y="811642"/>
                  <a:pt x="1067023" y="806926"/>
                </a:cubicBezTo>
                <a:cubicBezTo>
                  <a:pt x="1063406" y="802211"/>
                  <a:pt x="1061597" y="793431"/>
                  <a:pt x="1061597" y="780588"/>
                </a:cubicBezTo>
                <a:lnTo>
                  <a:pt x="1061597" y="729137"/>
                </a:lnTo>
                <a:lnTo>
                  <a:pt x="1047571" y="729137"/>
                </a:lnTo>
                <a:lnTo>
                  <a:pt x="1047571" y="720017"/>
                </a:lnTo>
                <a:lnTo>
                  <a:pt x="1061597" y="720017"/>
                </a:lnTo>
                <a:close/>
                <a:moveTo>
                  <a:pt x="649180" y="684510"/>
                </a:moveTo>
                <a:lnTo>
                  <a:pt x="659190" y="684510"/>
                </a:lnTo>
                <a:lnTo>
                  <a:pt x="659190" y="812224"/>
                </a:lnTo>
                <a:lnTo>
                  <a:pt x="649180" y="812224"/>
                </a:lnTo>
                <a:close/>
                <a:moveTo>
                  <a:pt x="189673" y="684510"/>
                </a:moveTo>
                <a:lnTo>
                  <a:pt x="199505" y="684510"/>
                </a:lnTo>
                <a:lnTo>
                  <a:pt x="199505" y="697712"/>
                </a:lnTo>
                <a:lnTo>
                  <a:pt x="189673" y="697712"/>
                </a:lnTo>
                <a:close/>
                <a:moveTo>
                  <a:pt x="11005" y="684510"/>
                </a:moveTo>
                <a:lnTo>
                  <a:pt x="58087" y="684510"/>
                </a:lnTo>
                <a:cubicBezTo>
                  <a:pt x="71402" y="684510"/>
                  <a:pt x="81157" y="687796"/>
                  <a:pt x="87352" y="694369"/>
                </a:cubicBezTo>
                <a:cubicBezTo>
                  <a:pt x="93548" y="700941"/>
                  <a:pt x="96646" y="710922"/>
                  <a:pt x="96646" y="724310"/>
                </a:cubicBezTo>
                <a:cubicBezTo>
                  <a:pt x="96646" y="752502"/>
                  <a:pt x="83793" y="766599"/>
                  <a:pt x="58087" y="766599"/>
                </a:cubicBezTo>
                <a:lnTo>
                  <a:pt x="21015" y="766599"/>
                </a:lnTo>
                <a:lnTo>
                  <a:pt x="21015" y="812224"/>
                </a:lnTo>
                <a:lnTo>
                  <a:pt x="11005" y="812224"/>
                </a:lnTo>
                <a:close/>
                <a:moveTo>
                  <a:pt x="1426350" y="677587"/>
                </a:moveTo>
                <a:lnTo>
                  <a:pt x="1445222" y="678201"/>
                </a:lnTo>
                <a:lnTo>
                  <a:pt x="1445222" y="687060"/>
                </a:lnTo>
                <a:cubicBezTo>
                  <a:pt x="1436379" y="686825"/>
                  <a:pt x="1430330" y="686707"/>
                  <a:pt x="1427077" y="686707"/>
                </a:cubicBezTo>
                <a:cubicBezTo>
                  <a:pt x="1421455" y="686707"/>
                  <a:pt x="1417629" y="688242"/>
                  <a:pt x="1415599" y="691313"/>
                </a:cubicBezTo>
                <a:cubicBezTo>
                  <a:pt x="1413568" y="694384"/>
                  <a:pt x="1412553" y="700944"/>
                  <a:pt x="1412553" y="710994"/>
                </a:cubicBezTo>
                <a:lnTo>
                  <a:pt x="1412553" y="720017"/>
                </a:lnTo>
                <a:lnTo>
                  <a:pt x="1441314" y="720017"/>
                </a:lnTo>
                <a:lnTo>
                  <a:pt x="1441314" y="729137"/>
                </a:lnTo>
                <a:lnTo>
                  <a:pt x="1412553" y="729137"/>
                </a:lnTo>
                <a:lnTo>
                  <a:pt x="1412553" y="812224"/>
                </a:lnTo>
                <a:lnTo>
                  <a:pt x="1402721" y="812224"/>
                </a:lnTo>
                <a:lnTo>
                  <a:pt x="1402721" y="729137"/>
                </a:lnTo>
                <a:lnTo>
                  <a:pt x="1390471" y="729137"/>
                </a:lnTo>
                <a:lnTo>
                  <a:pt x="1390471" y="720017"/>
                </a:lnTo>
                <a:lnTo>
                  <a:pt x="1402721" y="720017"/>
                </a:lnTo>
                <a:lnTo>
                  <a:pt x="1402721" y="710816"/>
                </a:lnTo>
                <a:cubicBezTo>
                  <a:pt x="1402721" y="698063"/>
                  <a:pt x="1404524" y="689337"/>
                  <a:pt x="1408131" y="684637"/>
                </a:cubicBezTo>
                <a:cubicBezTo>
                  <a:pt x="1411737" y="679937"/>
                  <a:pt x="1417810" y="677587"/>
                  <a:pt x="1426350" y="677587"/>
                </a:cubicBezTo>
                <a:close/>
                <a:moveTo>
                  <a:pt x="600141" y="318575"/>
                </a:moveTo>
                <a:cubicBezTo>
                  <a:pt x="579889" y="318575"/>
                  <a:pt x="569762" y="330979"/>
                  <a:pt x="569762" y="355786"/>
                </a:cubicBezTo>
                <a:lnTo>
                  <a:pt x="628163" y="355786"/>
                </a:lnTo>
                <a:cubicBezTo>
                  <a:pt x="628163" y="342659"/>
                  <a:pt x="625943" y="333176"/>
                  <a:pt x="621502" y="327335"/>
                </a:cubicBezTo>
                <a:cubicBezTo>
                  <a:pt x="617061" y="321495"/>
                  <a:pt x="609940" y="318575"/>
                  <a:pt x="600141" y="318575"/>
                </a:cubicBezTo>
                <a:close/>
                <a:moveTo>
                  <a:pt x="497132" y="318575"/>
                </a:moveTo>
                <a:cubicBezTo>
                  <a:pt x="484637" y="318575"/>
                  <a:pt x="476155" y="322062"/>
                  <a:pt x="471688" y="329037"/>
                </a:cubicBezTo>
                <a:cubicBezTo>
                  <a:pt x="467221" y="336012"/>
                  <a:pt x="464987" y="347229"/>
                  <a:pt x="464987" y="362687"/>
                </a:cubicBezTo>
                <a:cubicBezTo>
                  <a:pt x="464987" y="381043"/>
                  <a:pt x="467778" y="392769"/>
                  <a:pt x="473360" y="397863"/>
                </a:cubicBezTo>
                <a:cubicBezTo>
                  <a:pt x="476092" y="400347"/>
                  <a:pt x="478594" y="401967"/>
                  <a:pt x="480866" y="402725"/>
                </a:cubicBezTo>
                <a:cubicBezTo>
                  <a:pt x="483138" y="403482"/>
                  <a:pt x="486267" y="403861"/>
                  <a:pt x="490253" y="403861"/>
                </a:cubicBezTo>
                <a:cubicBezTo>
                  <a:pt x="494239" y="403861"/>
                  <a:pt x="498987" y="403038"/>
                  <a:pt x="504497" y="401392"/>
                </a:cubicBezTo>
                <a:cubicBezTo>
                  <a:pt x="510007" y="399745"/>
                  <a:pt x="514294" y="398092"/>
                  <a:pt x="517356" y="396432"/>
                </a:cubicBezTo>
                <a:lnTo>
                  <a:pt x="521032" y="394441"/>
                </a:lnTo>
                <a:lnTo>
                  <a:pt x="521032" y="320669"/>
                </a:lnTo>
                <a:cubicBezTo>
                  <a:pt x="511958" y="319273"/>
                  <a:pt x="503991" y="318575"/>
                  <a:pt x="497132" y="318575"/>
                </a:cubicBezTo>
                <a:close/>
                <a:moveTo>
                  <a:pt x="247716" y="318575"/>
                </a:moveTo>
                <a:cubicBezTo>
                  <a:pt x="227464" y="318575"/>
                  <a:pt x="217337" y="330979"/>
                  <a:pt x="217337" y="355786"/>
                </a:cubicBezTo>
                <a:lnTo>
                  <a:pt x="275738" y="355786"/>
                </a:lnTo>
                <a:cubicBezTo>
                  <a:pt x="275738" y="342659"/>
                  <a:pt x="273518" y="333176"/>
                  <a:pt x="269077" y="327335"/>
                </a:cubicBezTo>
                <a:cubicBezTo>
                  <a:pt x="264636" y="321495"/>
                  <a:pt x="257515" y="318575"/>
                  <a:pt x="247716" y="318575"/>
                </a:cubicBezTo>
                <a:close/>
                <a:moveTo>
                  <a:pt x="419749" y="310261"/>
                </a:moveTo>
                <a:lnTo>
                  <a:pt x="430616" y="310261"/>
                </a:lnTo>
                <a:lnTo>
                  <a:pt x="430616" y="412174"/>
                </a:lnTo>
                <a:lnTo>
                  <a:pt x="419749" y="412174"/>
                </a:lnTo>
                <a:close/>
                <a:moveTo>
                  <a:pt x="712275" y="308496"/>
                </a:moveTo>
                <a:cubicBezTo>
                  <a:pt x="725013" y="308496"/>
                  <a:pt x="733616" y="312022"/>
                  <a:pt x="738084" y="319073"/>
                </a:cubicBezTo>
                <a:cubicBezTo>
                  <a:pt x="742553" y="326125"/>
                  <a:pt x="744787" y="339486"/>
                  <a:pt x="744787" y="359155"/>
                </a:cubicBezTo>
                <a:lnTo>
                  <a:pt x="744787" y="412174"/>
                </a:lnTo>
                <a:lnTo>
                  <a:pt x="733920" y="412174"/>
                </a:lnTo>
                <a:lnTo>
                  <a:pt x="733920" y="359549"/>
                </a:lnTo>
                <a:cubicBezTo>
                  <a:pt x="733920" y="342661"/>
                  <a:pt x="732481" y="331610"/>
                  <a:pt x="729604" y="326396"/>
                </a:cubicBezTo>
                <a:cubicBezTo>
                  <a:pt x="726726" y="321182"/>
                  <a:pt x="720394" y="318575"/>
                  <a:pt x="710608" y="318575"/>
                </a:cubicBezTo>
                <a:cubicBezTo>
                  <a:pt x="705582" y="318575"/>
                  <a:pt x="700298" y="319371"/>
                  <a:pt x="694756" y="320964"/>
                </a:cubicBezTo>
                <a:cubicBezTo>
                  <a:pt x="689213" y="322557"/>
                  <a:pt x="684932" y="324108"/>
                  <a:pt x="681913" y="325616"/>
                </a:cubicBezTo>
                <a:lnTo>
                  <a:pt x="678266" y="327592"/>
                </a:lnTo>
                <a:lnTo>
                  <a:pt x="678266" y="412174"/>
                </a:lnTo>
                <a:lnTo>
                  <a:pt x="667399" y="412174"/>
                </a:lnTo>
                <a:lnTo>
                  <a:pt x="667399" y="310261"/>
                </a:lnTo>
                <a:lnTo>
                  <a:pt x="678266" y="310261"/>
                </a:lnTo>
                <a:lnTo>
                  <a:pt x="678266" y="317909"/>
                </a:lnTo>
                <a:cubicBezTo>
                  <a:pt x="688201" y="311633"/>
                  <a:pt x="699537" y="308496"/>
                  <a:pt x="712275" y="308496"/>
                </a:cubicBezTo>
                <a:close/>
                <a:moveTo>
                  <a:pt x="600141" y="308496"/>
                </a:moveTo>
                <a:cubicBezTo>
                  <a:pt x="613214" y="308496"/>
                  <a:pt x="623029" y="312430"/>
                  <a:pt x="629587" y="320299"/>
                </a:cubicBezTo>
                <a:cubicBezTo>
                  <a:pt x="636145" y="328167"/>
                  <a:pt x="639424" y="340531"/>
                  <a:pt x="639424" y="357389"/>
                </a:cubicBezTo>
                <a:lnTo>
                  <a:pt x="639424" y="365865"/>
                </a:lnTo>
                <a:lnTo>
                  <a:pt x="569762" y="365865"/>
                </a:lnTo>
                <a:cubicBezTo>
                  <a:pt x="569762" y="378377"/>
                  <a:pt x="571838" y="387838"/>
                  <a:pt x="575990" y="394247"/>
                </a:cubicBezTo>
                <a:cubicBezTo>
                  <a:pt x="580141" y="400656"/>
                  <a:pt x="587220" y="403861"/>
                  <a:pt x="597227" y="403861"/>
                </a:cubicBezTo>
                <a:cubicBezTo>
                  <a:pt x="607233" y="403861"/>
                  <a:pt x="617200" y="403415"/>
                  <a:pt x="627126" y="402523"/>
                </a:cubicBezTo>
                <a:lnTo>
                  <a:pt x="635158" y="401895"/>
                </a:lnTo>
                <a:lnTo>
                  <a:pt x="635696" y="412018"/>
                </a:lnTo>
                <a:cubicBezTo>
                  <a:pt x="619815" y="413299"/>
                  <a:pt x="607037" y="413940"/>
                  <a:pt x="597363" y="413940"/>
                </a:cubicBezTo>
                <a:cubicBezTo>
                  <a:pt x="582778" y="413802"/>
                  <a:pt x="572654" y="409350"/>
                  <a:pt x="566993" y="400584"/>
                </a:cubicBezTo>
                <a:cubicBezTo>
                  <a:pt x="561332" y="391817"/>
                  <a:pt x="558502" y="378662"/>
                  <a:pt x="558502" y="361118"/>
                </a:cubicBezTo>
                <a:cubicBezTo>
                  <a:pt x="558502" y="326036"/>
                  <a:pt x="572382" y="308496"/>
                  <a:pt x="600141" y="308496"/>
                </a:cubicBezTo>
                <a:close/>
                <a:moveTo>
                  <a:pt x="353381" y="308496"/>
                </a:moveTo>
                <a:cubicBezTo>
                  <a:pt x="364045" y="308496"/>
                  <a:pt x="374081" y="309225"/>
                  <a:pt x="383491" y="310683"/>
                </a:cubicBezTo>
                <a:lnTo>
                  <a:pt x="390310" y="311743"/>
                </a:lnTo>
                <a:lnTo>
                  <a:pt x="389751" y="321716"/>
                </a:lnTo>
                <a:cubicBezTo>
                  <a:pt x="374972" y="319622"/>
                  <a:pt x="363241" y="318575"/>
                  <a:pt x="354559" y="318575"/>
                </a:cubicBezTo>
                <a:cubicBezTo>
                  <a:pt x="338363" y="318575"/>
                  <a:pt x="330265" y="324449"/>
                  <a:pt x="330265" y="336196"/>
                </a:cubicBezTo>
                <a:cubicBezTo>
                  <a:pt x="330265" y="341776"/>
                  <a:pt x="331896" y="345702"/>
                  <a:pt x="335158" y="347974"/>
                </a:cubicBezTo>
                <a:cubicBezTo>
                  <a:pt x="338420" y="350246"/>
                  <a:pt x="346328" y="352363"/>
                  <a:pt x="358883" y="354325"/>
                </a:cubicBezTo>
                <a:cubicBezTo>
                  <a:pt x="371438" y="356286"/>
                  <a:pt x="380403" y="359036"/>
                  <a:pt x="385779" y="362573"/>
                </a:cubicBezTo>
                <a:cubicBezTo>
                  <a:pt x="391154" y="366110"/>
                  <a:pt x="393842" y="373135"/>
                  <a:pt x="393842" y="383649"/>
                </a:cubicBezTo>
                <a:cubicBezTo>
                  <a:pt x="393842" y="394163"/>
                  <a:pt x="390475" y="401840"/>
                  <a:pt x="383741" y="406680"/>
                </a:cubicBezTo>
                <a:cubicBezTo>
                  <a:pt x="377007" y="411520"/>
                  <a:pt x="367279" y="413940"/>
                  <a:pt x="354559" y="413940"/>
                </a:cubicBezTo>
                <a:cubicBezTo>
                  <a:pt x="347700" y="413940"/>
                  <a:pt x="338710" y="413156"/>
                  <a:pt x="327590" y="411587"/>
                </a:cubicBezTo>
                <a:lnTo>
                  <a:pt x="320183" y="410533"/>
                </a:lnTo>
                <a:lnTo>
                  <a:pt x="321195" y="400326"/>
                </a:lnTo>
                <a:cubicBezTo>
                  <a:pt x="336570" y="402682"/>
                  <a:pt x="348325" y="403861"/>
                  <a:pt x="356461" y="403861"/>
                </a:cubicBezTo>
                <a:cubicBezTo>
                  <a:pt x="364596" y="403861"/>
                  <a:pt x="370983" y="402374"/>
                  <a:pt x="375623" y="399401"/>
                </a:cubicBezTo>
                <a:cubicBezTo>
                  <a:pt x="380262" y="396427"/>
                  <a:pt x="382581" y="391357"/>
                  <a:pt x="382581" y="384189"/>
                </a:cubicBezTo>
                <a:cubicBezTo>
                  <a:pt x="382581" y="377022"/>
                  <a:pt x="380801" y="372329"/>
                  <a:pt x="377240" y="370111"/>
                </a:cubicBezTo>
                <a:cubicBezTo>
                  <a:pt x="373679" y="367893"/>
                  <a:pt x="365710" y="365834"/>
                  <a:pt x="353334" y="363935"/>
                </a:cubicBezTo>
                <a:cubicBezTo>
                  <a:pt x="340957" y="362036"/>
                  <a:pt x="332142" y="359347"/>
                  <a:pt x="326887" y="355869"/>
                </a:cubicBezTo>
                <a:cubicBezTo>
                  <a:pt x="321632" y="352390"/>
                  <a:pt x="319005" y="346571"/>
                  <a:pt x="319005" y="338412"/>
                </a:cubicBezTo>
                <a:cubicBezTo>
                  <a:pt x="319005" y="330252"/>
                  <a:pt x="320902" y="323959"/>
                  <a:pt x="324696" y="319531"/>
                </a:cubicBezTo>
                <a:cubicBezTo>
                  <a:pt x="328490" y="315104"/>
                  <a:pt x="332900" y="312157"/>
                  <a:pt x="337924" y="310693"/>
                </a:cubicBezTo>
                <a:cubicBezTo>
                  <a:pt x="342949" y="309228"/>
                  <a:pt x="348101" y="308496"/>
                  <a:pt x="353381" y="308496"/>
                </a:cubicBezTo>
                <a:close/>
                <a:moveTo>
                  <a:pt x="247716" y="308496"/>
                </a:moveTo>
                <a:cubicBezTo>
                  <a:pt x="260789" y="308496"/>
                  <a:pt x="270604" y="312430"/>
                  <a:pt x="277162" y="320299"/>
                </a:cubicBezTo>
                <a:cubicBezTo>
                  <a:pt x="283720" y="328167"/>
                  <a:pt x="286999" y="340531"/>
                  <a:pt x="286999" y="357389"/>
                </a:cubicBezTo>
                <a:lnTo>
                  <a:pt x="286999" y="365865"/>
                </a:lnTo>
                <a:lnTo>
                  <a:pt x="217337" y="365865"/>
                </a:lnTo>
                <a:cubicBezTo>
                  <a:pt x="217337" y="378377"/>
                  <a:pt x="219413" y="387838"/>
                  <a:pt x="223565" y="394247"/>
                </a:cubicBezTo>
                <a:cubicBezTo>
                  <a:pt x="227716" y="400656"/>
                  <a:pt x="234795" y="403861"/>
                  <a:pt x="244802" y="403861"/>
                </a:cubicBezTo>
                <a:cubicBezTo>
                  <a:pt x="254808" y="403861"/>
                  <a:pt x="264775" y="403415"/>
                  <a:pt x="274701" y="402523"/>
                </a:cubicBezTo>
                <a:lnTo>
                  <a:pt x="282733" y="401895"/>
                </a:lnTo>
                <a:lnTo>
                  <a:pt x="283271" y="412018"/>
                </a:lnTo>
                <a:cubicBezTo>
                  <a:pt x="267390" y="413299"/>
                  <a:pt x="254612" y="413940"/>
                  <a:pt x="244938" y="413940"/>
                </a:cubicBezTo>
                <a:cubicBezTo>
                  <a:pt x="230353" y="413802"/>
                  <a:pt x="220229" y="409350"/>
                  <a:pt x="214568" y="400584"/>
                </a:cubicBezTo>
                <a:cubicBezTo>
                  <a:pt x="208907" y="391817"/>
                  <a:pt x="206077" y="378662"/>
                  <a:pt x="206077" y="361118"/>
                </a:cubicBezTo>
                <a:cubicBezTo>
                  <a:pt x="206077" y="326036"/>
                  <a:pt x="219956" y="308496"/>
                  <a:pt x="247716" y="308496"/>
                </a:cubicBezTo>
                <a:close/>
                <a:moveTo>
                  <a:pt x="183721" y="308099"/>
                </a:moveTo>
                <a:lnTo>
                  <a:pt x="183721" y="318800"/>
                </a:lnTo>
                <a:cubicBezTo>
                  <a:pt x="176989" y="320175"/>
                  <a:pt x="170478" y="322197"/>
                  <a:pt x="164187" y="324866"/>
                </a:cubicBezTo>
                <a:cubicBezTo>
                  <a:pt x="157897" y="327535"/>
                  <a:pt x="153233" y="329826"/>
                  <a:pt x="150195" y="331739"/>
                </a:cubicBezTo>
                <a:lnTo>
                  <a:pt x="144866" y="334974"/>
                </a:lnTo>
                <a:lnTo>
                  <a:pt x="144866" y="412174"/>
                </a:lnTo>
                <a:lnTo>
                  <a:pt x="133999" y="412174"/>
                </a:lnTo>
                <a:lnTo>
                  <a:pt x="133999" y="310261"/>
                </a:lnTo>
                <a:lnTo>
                  <a:pt x="144866" y="310261"/>
                </a:lnTo>
                <a:lnTo>
                  <a:pt x="144866" y="325366"/>
                </a:lnTo>
                <a:cubicBezTo>
                  <a:pt x="146754" y="322537"/>
                  <a:pt x="151641" y="319300"/>
                  <a:pt x="159529" y="315656"/>
                </a:cubicBezTo>
                <a:cubicBezTo>
                  <a:pt x="167416" y="312012"/>
                  <a:pt x="175480" y="309493"/>
                  <a:pt x="183721" y="308099"/>
                </a:cubicBezTo>
                <a:close/>
                <a:moveTo>
                  <a:pt x="23788" y="281489"/>
                </a:moveTo>
                <a:lnTo>
                  <a:pt x="23788" y="351273"/>
                </a:lnTo>
                <a:lnTo>
                  <a:pt x="64762" y="351273"/>
                </a:lnTo>
                <a:cubicBezTo>
                  <a:pt x="85538" y="351273"/>
                  <a:pt x="95925" y="339184"/>
                  <a:pt x="95925" y="315006"/>
                </a:cubicBezTo>
                <a:cubicBezTo>
                  <a:pt x="95925" y="303496"/>
                  <a:pt x="93491" y="295032"/>
                  <a:pt x="88621" y="289615"/>
                </a:cubicBezTo>
                <a:cubicBezTo>
                  <a:pt x="83752" y="284198"/>
                  <a:pt x="75799" y="281489"/>
                  <a:pt x="64762" y="281489"/>
                </a:cubicBezTo>
                <a:close/>
                <a:moveTo>
                  <a:pt x="1195490" y="279723"/>
                </a:moveTo>
                <a:cubicBezTo>
                  <a:pt x="1178094" y="279723"/>
                  <a:pt x="1166446" y="285070"/>
                  <a:pt x="1160545" y="295763"/>
                </a:cubicBezTo>
                <a:cubicBezTo>
                  <a:pt x="1157518" y="301318"/>
                  <a:pt x="1155396" y="307704"/>
                  <a:pt x="1154182" y="314923"/>
                </a:cubicBezTo>
                <a:cubicBezTo>
                  <a:pt x="1152967" y="322142"/>
                  <a:pt x="1152360" y="331238"/>
                  <a:pt x="1152360" y="342212"/>
                </a:cubicBezTo>
                <a:cubicBezTo>
                  <a:pt x="1152360" y="353187"/>
                  <a:pt x="1152937" y="362205"/>
                  <a:pt x="1154093" y="369267"/>
                </a:cubicBezTo>
                <a:cubicBezTo>
                  <a:pt x="1155248" y="376330"/>
                  <a:pt x="1157348" y="382564"/>
                  <a:pt x="1160392" y="387971"/>
                </a:cubicBezTo>
                <a:cubicBezTo>
                  <a:pt x="1163438" y="393378"/>
                  <a:pt x="1167793" y="397312"/>
                  <a:pt x="1173458" y="399774"/>
                </a:cubicBezTo>
                <a:cubicBezTo>
                  <a:pt x="1179122" y="402236"/>
                  <a:pt x="1186493" y="403467"/>
                  <a:pt x="1195570" y="403467"/>
                </a:cubicBezTo>
                <a:cubicBezTo>
                  <a:pt x="1204647" y="403467"/>
                  <a:pt x="1211992" y="402325"/>
                  <a:pt x="1217604" y="400043"/>
                </a:cubicBezTo>
                <a:cubicBezTo>
                  <a:pt x="1223216" y="397760"/>
                  <a:pt x="1227539" y="393987"/>
                  <a:pt x="1230573" y="388724"/>
                </a:cubicBezTo>
                <a:cubicBezTo>
                  <a:pt x="1233606" y="383461"/>
                  <a:pt x="1235706" y="377205"/>
                  <a:pt x="1236872" y="369955"/>
                </a:cubicBezTo>
                <a:cubicBezTo>
                  <a:pt x="1238037" y="362705"/>
                  <a:pt x="1238620" y="353415"/>
                  <a:pt x="1238620" y="342084"/>
                </a:cubicBezTo>
                <a:cubicBezTo>
                  <a:pt x="1238620" y="320506"/>
                  <a:pt x="1235590" y="304719"/>
                  <a:pt x="1229529" y="294720"/>
                </a:cubicBezTo>
                <a:cubicBezTo>
                  <a:pt x="1223467" y="284722"/>
                  <a:pt x="1212121" y="279723"/>
                  <a:pt x="1195490" y="279723"/>
                </a:cubicBezTo>
                <a:close/>
                <a:moveTo>
                  <a:pt x="777865" y="278276"/>
                </a:moveTo>
                <a:lnTo>
                  <a:pt x="788732" y="278276"/>
                </a:lnTo>
                <a:lnTo>
                  <a:pt x="788732" y="310261"/>
                </a:lnTo>
                <a:lnTo>
                  <a:pt x="824446" y="310261"/>
                </a:lnTo>
                <a:lnTo>
                  <a:pt x="824446" y="320341"/>
                </a:lnTo>
                <a:lnTo>
                  <a:pt x="788732" y="320341"/>
                </a:lnTo>
                <a:lnTo>
                  <a:pt x="788732" y="369750"/>
                </a:lnTo>
                <a:cubicBezTo>
                  <a:pt x="788732" y="384594"/>
                  <a:pt x="789692" y="394022"/>
                  <a:pt x="791612" y="398036"/>
                </a:cubicBezTo>
                <a:cubicBezTo>
                  <a:pt x="793532" y="402050"/>
                  <a:pt x="797975" y="404058"/>
                  <a:pt x="804941" y="404058"/>
                </a:cubicBezTo>
                <a:lnTo>
                  <a:pt x="825815" y="402285"/>
                </a:lnTo>
                <a:lnTo>
                  <a:pt x="826603" y="412334"/>
                </a:lnTo>
                <a:cubicBezTo>
                  <a:pt x="816774" y="413536"/>
                  <a:pt x="809502" y="414137"/>
                  <a:pt x="804784" y="414137"/>
                </a:cubicBezTo>
                <a:cubicBezTo>
                  <a:pt x="794835" y="414137"/>
                  <a:pt x="787861" y="411531"/>
                  <a:pt x="783863" y="406319"/>
                </a:cubicBezTo>
                <a:cubicBezTo>
                  <a:pt x="779865" y="401107"/>
                  <a:pt x="777865" y="391403"/>
                  <a:pt x="777865" y="377207"/>
                </a:cubicBezTo>
                <a:lnTo>
                  <a:pt x="777865" y="320341"/>
                </a:lnTo>
                <a:lnTo>
                  <a:pt x="762363" y="320341"/>
                </a:lnTo>
                <a:lnTo>
                  <a:pt x="762363" y="310261"/>
                </a:lnTo>
                <a:lnTo>
                  <a:pt x="777865" y="310261"/>
                </a:lnTo>
                <a:close/>
                <a:moveTo>
                  <a:pt x="1031899" y="271016"/>
                </a:moveTo>
                <a:lnTo>
                  <a:pt x="1116157" y="271016"/>
                </a:lnTo>
                <a:lnTo>
                  <a:pt x="1116157" y="281489"/>
                </a:lnTo>
                <a:lnTo>
                  <a:pt x="1042963" y="281489"/>
                </a:lnTo>
                <a:lnTo>
                  <a:pt x="1042963" y="334789"/>
                </a:lnTo>
                <a:lnTo>
                  <a:pt x="1104384" y="334789"/>
                </a:lnTo>
                <a:lnTo>
                  <a:pt x="1104384" y="345263"/>
                </a:lnTo>
                <a:lnTo>
                  <a:pt x="1042963" y="345263"/>
                </a:lnTo>
                <a:lnTo>
                  <a:pt x="1042963" y="401701"/>
                </a:lnTo>
                <a:lnTo>
                  <a:pt x="1116157" y="401701"/>
                </a:lnTo>
                <a:lnTo>
                  <a:pt x="1116157" y="412174"/>
                </a:lnTo>
                <a:lnTo>
                  <a:pt x="1031899" y="412174"/>
                </a:lnTo>
                <a:close/>
                <a:moveTo>
                  <a:pt x="419749" y="271016"/>
                </a:moveTo>
                <a:lnTo>
                  <a:pt x="430616" y="271016"/>
                </a:lnTo>
                <a:lnTo>
                  <a:pt x="430616" y="285608"/>
                </a:lnTo>
                <a:lnTo>
                  <a:pt x="419749" y="285608"/>
                </a:lnTo>
                <a:close/>
                <a:moveTo>
                  <a:pt x="12724" y="271016"/>
                </a:moveTo>
                <a:lnTo>
                  <a:pt x="64762" y="271016"/>
                </a:lnTo>
                <a:cubicBezTo>
                  <a:pt x="79479" y="271016"/>
                  <a:pt x="90261" y="274648"/>
                  <a:pt x="97108" y="281913"/>
                </a:cubicBezTo>
                <a:cubicBezTo>
                  <a:pt x="103956" y="289177"/>
                  <a:pt x="107380" y="300208"/>
                  <a:pt x="107380" y="315006"/>
                </a:cubicBezTo>
                <a:cubicBezTo>
                  <a:pt x="107380" y="346166"/>
                  <a:pt x="93174" y="361746"/>
                  <a:pt x="64762" y="361746"/>
                </a:cubicBezTo>
                <a:lnTo>
                  <a:pt x="23788" y="361746"/>
                </a:lnTo>
                <a:lnTo>
                  <a:pt x="23788" y="412174"/>
                </a:lnTo>
                <a:lnTo>
                  <a:pt x="12724" y="412174"/>
                </a:lnTo>
                <a:close/>
                <a:moveTo>
                  <a:pt x="894545" y="270425"/>
                </a:moveTo>
                <a:lnTo>
                  <a:pt x="904178" y="274282"/>
                </a:lnTo>
                <a:lnTo>
                  <a:pt x="848921" y="412371"/>
                </a:lnTo>
                <a:lnTo>
                  <a:pt x="839348" y="408967"/>
                </a:lnTo>
                <a:close/>
                <a:moveTo>
                  <a:pt x="1195482" y="269250"/>
                </a:moveTo>
                <a:cubicBezTo>
                  <a:pt x="1216119" y="269250"/>
                  <a:pt x="1230378" y="275263"/>
                  <a:pt x="1238258" y="287288"/>
                </a:cubicBezTo>
                <a:cubicBezTo>
                  <a:pt x="1246138" y="299314"/>
                  <a:pt x="1250078" y="317801"/>
                  <a:pt x="1250078" y="342750"/>
                </a:cubicBezTo>
                <a:cubicBezTo>
                  <a:pt x="1250078" y="367699"/>
                  <a:pt x="1246224" y="385801"/>
                  <a:pt x="1238516" y="397057"/>
                </a:cubicBezTo>
                <a:cubicBezTo>
                  <a:pt x="1230807" y="408312"/>
                  <a:pt x="1216319" y="413940"/>
                  <a:pt x="1195051" y="413940"/>
                </a:cubicBezTo>
                <a:cubicBezTo>
                  <a:pt x="1173783" y="413940"/>
                  <a:pt x="1159294" y="407676"/>
                  <a:pt x="1151584" y="395147"/>
                </a:cubicBezTo>
                <a:cubicBezTo>
                  <a:pt x="1147542" y="388682"/>
                  <a:pt x="1144751" y="381264"/>
                  <a:pt x="1143212" y="372894"/>
                </a:cubicBezTo>
                <a:cubicBezTo>
                  <a:pt x="1141672" y="364524"/>
                  <a:pt x="1140902" y="354254"/>
                  <a:pt x="1140902" y="342084"/>
                </a:cubicBezTo>
                <a:cubicBezTo>
                  <a:pt x="1140902" y="317696"/>
                  <a:pt x="1144839" y="299460"/>
                  <a:pt x="1152714" y="287376"/>
                </a:cubicBezTo>
                <a:cubicBezTo>
                  <a:pt x="1160589" y="275292"/>
                  <a:pt x="1174845" y="269250"/>
                  <a:pt x="1195482" y="269250"/>
                </a:cubicBezTo>
                <a:close/>
                <a:moveTo>
                  <a:pt x="973080" y="269250"/>
                </a:moveTo>
                <a:cubicBezTo>
                  <a:pt x="984650" y="269250"/>
                  <a:pt x="997417" y="270625"/>
                  <a:pt x="1011382" y="273376"/>
                </a:cubicBezTo>
                <a:lnTo>
                  <a:pt x="1010566" y="283646"/>
                </a:lnTo>
                <a:cubicBezTo>
                  <a:pt x="996635" y="281031"/>
                  <a:pt x="985180" y="279723"/>
                  <a:pt x="976201" y="279723"/>
                </a:cubicBezTo>
                <a:cubicBezTo>
                  <a:pt x="967222" y="279723"/>
                  <a:pt x="960297" y="280722"/>
                  <a:pt x="955426" y="282720"/>
                </a:cubicBezTo>
                <a:cubicBezTo>
                  <a:pt x="950556" y="284719"/>
                  <a:pt x="946757" y="287264"/>
                  <a:pt x="944030" y="290356"/>
                </a:cubicBezTo>
                <a:cubicBezTo>
                  <a:pt x="941302" y="293448"/>
                  <a:pt x="939148" y="297810"/>
                  <a:pt x="937566" y="303442"/>
                </a:cubicBezTo>
                <a:cubicBezTo>
                  <a:pt x="935985" y="309074"/>
                  <a:pt x="934941" y="314734"/>
                  <a:pt x="934435" y="320424"/>
                </a:cubicBezTo>
                <a:cubicBezTo>
                  <a:pt x="933928" y="326113"/>
                  <a:pt x="933675" y="333339"/>
                  <a:pt x="933675" y="342101"/>
                </a:cubicBezTo>
                <a:cubicBezTo>
                  <a:pt x="933675" y="350864"/>
                  <a:pt x="933929" y="358093"/>
                  <a:pt x="934436" y="363790"/>
                </a:cubicBezTo>
                <a:cubicBezTo>
                  <a:pt x="934944" y="369487"/>
                  <a:pt x="936023" y="375066"/>
                  <a:pt x="937674" y="380530"/>
                </a:cubicBezTo>
                <a:cubicBezTo>
                  <a:pt x="939325" y="385993"/>
                  <a:pt x="941721" y="391308"/>
                  <a:pt x="944861" y="396475"/>
                </a:cubicBezTo>
                <a:cubicBezTo>
                  <a:pt x="950793" y="401136"/>
                  <a:pt x="960199" y="403467"/>
                  <a:pt x="973080" y="403467"/>
                </a:cubicBezTo>
                <a:cubicBezTo>
                  <a:pt x="983208" y="403467"/>
                  <a:pt x="995709" y="402093"/>
                  <a:pt x="1010582" y="399344"/>
                </a:cubicBezTo>
                <a:lnTo>
                  <a:pt x="1011382" y="409633"/>
                </a:lnTo>
                <a:cubicBezTo>
                  <a:pt x="997111" y="412504"/>
                  <a:pt x="984594" y="413940"/>
                  <a:pt x="973830" y="413940"/>
                </a:cubicBezTo>
                <a:cubicBezTo>
                  <a:pt x="963066" y="413940"/>
                  <a:pt x="954282" y="412324"/>
                  <a:pt x="947477" y="409092"/>
                </a:cubicBezTo>
                <a:cubicBezTo>
                  <a:pt x="940672" y="405861"/>
                  <a:pt x="935424" y="400896"/>
                  <a:pt x="931733" y="394198"/>
                </a:cubicBezTo>
                <a:cubicBezTo>
                  <a:pt x="928042" y="387501"/>
                  <a:pt x="925534" y="380109"/>
                  <a:pt x="924208" y="372022"/>
                </a:cubicBezTo>
                <a:cubicBezTo>
                  <a:pt x="922883" y="363936"/>
                  <a:pt x="922221" y="354574"/>
                  <a:pt x="922221" y="343937"/>
                </a:cubicBezTo>
                <a:cubicBezTo>
                  <a:pt x="922221" y="333301"/>
                  <a:pt x="922582" y="324627"/>
                  <a:pt x="923305" y="317915"/>
                </a:cubicBezTo>
                <a:cubicBezTo>
                  <a:pt x="924028" y="311204"/>
                  <a:pt x="925434" y="304615"/>
                  <a:pt x="927523" y="298149"/>
                </a:cubicBezTo>
                <a:cubicBezTo>
                  <a:pt x="929612" y="291683"/>
                  <a:pt x="932534" y="286432"/>
                  <a:pt x="936291" y="282399"/>
                </a:cubicBezTo>
                <a:cubicBezTo>
                  <a:pt x="944509" y="273633"/>
                  <a:pt x="956772" y="269250"/>
                  <a:pt x="973080" y="269250"/>
                </a:cubicBezTo>
                <a:close/>
                <a:moveTo>
                  <a:pt x="521032" y="265131"/>
                </a:moveTo>
                <a:lnTo>
                  <a:pt x="531902" y="265131"/>
                </a:lnTo>
                <a:lnTo>
                  <a:pt x="531902" y="412174"/>
                </a:lnTo>
                <a:lnTo>
                  <a:pt x="521032" y="412174"/>
                </a:lnTo>
                <a:lnTo>
                  <a:pt x="521032" y="403932"/>
                </a:lnTo>
                <a:cubicBezTo>
                  <a:pt x="519134" y="406320"/>
                  <a:pt x="514702" y="408585"/>
                  <a:pt x="507738" y="410727"/>
                </a:cubicBezTo>
                <a:cubicBezTo>
                  <a:pt x="500774" y="412869"/>
                  <a:pt x="495054" y="413940"/>
                  <a:pt x="490580" y="413940"/>
                </a:cubicBezTo>
                <a:cubicBezTo>
                  <a:pt x="486105" y="413940"/>
                  <a:pt x="482676" y="413770"/>
                  <a:pt x="480292" y="413429"/>
                </a:cubicBezTo>
                <a:cubicBezTo>
                  <a:pt x="477909" y="413088"/>
                  <a:pt x="474879" y="411963"/>
                  <a:pt x="471202" y="410054"/>
                </a:cubicBezTo>
                <a:cubicBezTo>
                  <a:pt x="467526" y="408144"/>
                  <a:pt x="464531" y="405436"/>
                  <a:pt x="462217" y="401929"/>
                </a:cubicBezTo>
                <a:cubicBezTo>
                  <a:pt x="459903" y="398422"/>
                  <a:pt x="457909" y="393324"/>
                  <a:pt x="456236" y="386635"/>
                </a:cubicBezTo>
                <a:cubicBezTo>
                  <a:pt x="454563" y="379946"/>
                  <a:pt x="453727" y="371963"/>
                  <a:pt x="453727" y="362687"/>
                </a:cubicBezTo>
                <a:cubicBezTo>
                  <a:pt x="453727" y="344526"/>
                  <a:pt x="456916" y="330954"/>
                  <a:pt x="463293" y="321971"/>
                </a:cubicBezTo>
                <a:cubicBezTo>
                  <a:pt x="469671" y="312987"/>
                  <a:pt x="480951" y="308496"/>
                  <a:pt x="497132" y="308496"/>
                </a:cubicBezTo>
                <a:cubicBezTo>
                  <a:pt x="504681" y="308496"/>
                  <a:pt x="512648" y="309213"/>
                  <a:pt x="521032" y="310649"/>
                </a:cubicBezTo>
                <a:close/>
                <a:moveTo>
                  <a:pt x="755708" y="142139"/>
                </a:moveTo>
                <a:cubicBezTo>
                  <a:pt x="751439" y="145156"/>
                  <a:pt x="748545" y="147805"/>
                  <a:pt x="747026" y="150084"/>
                </a:cubicBezTo>
                <a:cubicBezTo>
                  <a:pt x="745507" y="152364"/>
                  <a:pt x="744747" y="155327"/>
                  <a:pt x="744747" y="158976"/>
                </a:cubicBezTo>
                <a:cubicBezTo>
                  <a:pt x="744747" y="166302"/>
                  <a:pt x="746488" y="171300"/>
                  <a:pt x="749970" y="173970"/>
                </a:cubicBezTo>
                <a:cubicBezTo>
                  <a:pt x="753451" y="176640"/>
                  <a:pt x="760596" y="177975"/>
                  <a:pt x="771402" y="177975"/>
                </a:cubicBezTo>
                <a:cubicBezTo>
                  <a:pt x="782209" y="177975"/>
                  <a:pt x="789808" y="176521"/>
                  <a:pt x="794200" y="173612"/>
                </a:cubicBezTo>
                <a:cubicBezTo>
                  <a:pt x="798592" y="170703"/>
                  <a:pt x="800789" y="165831"/>
                  <a:pt x="800789" y="158995"/>
                </a:cubicBezTo>
                <a:cubicBezTo>
                  <a:pt x="800789" y="152158"/>
                  <a:pt x="799248" y="147771"/>
                  <a:pt x="796168" y="145832"/>
                </a:cubicBezTo>
                <a:cubicBezTo>
                  <a:pt x="793087" y="143893"/>
                  <a:pt x="786761" y="142924"/>
                  <a:pt x="777189" y="142924"/>
                </a:cubicBezTo>
                <a:close/>
                <a:moveTo>
                  <a:pt x="1077157" y="55800"/>
                </a:moveTo>
                <a:cubicBezTo>
                  <a:pt x="1066716" y="55800"/>
                  <a:pt x="1059602" y="58385"/>
                  <a:pt x="1055815" y="63553"/>
                </a:cubicBezTo>
                <a:cubicBezTo>
                  <a:pt x="1052028" y="68721"/>
                  <a:pt x="1050135" y="78882"/>
                  <a:pt x="1050135" y="94036"/>
                </a:cubicBezTo>
                <a:cubicBezTo>
                  <a:pt x="1050135" y="109190"/>
                  <a:pt x="1051793" y="119512"/>
                  <a:pt x="1055110" y="125001"/>
                </a:cubicBezTo>
                <a:cubicBezTo>
                  <a:pt x="1058427" y="130490"/>
                  <a:pt x="1065745" y="133235"/>
                  <a:pt x="1077063" y="133235"/>
                </a:cubicBezTo>
                <a:cubicBezTo>
                  <a:pt x="1088381" y="133235"/>
                  <a:pt x="1095736" y="130449"/>
                  <a:pt x="1099129" y="124876"/>
                </a:cubicBezTo>
                <a:cubicBezTo>
                  <a:pt x="1102521" y="119304"/>
                  <a:pt x="1104217" y="109021"/>
                  <a:pt x="1104217" y="94029"/>
                </a:cubicBezTo>
                <a:cubicBezTo>
                  <a:pt x="1104217" y="79036"/>
                  <a:pt x="1102317" y="68917"/>
                  <a:pt x="1098518" y="63670"/>
                </a:cubicBezTo>
                <a:cubicBezTo>
                  <a:pt x="1094718" y="58424"/>
                  <a:pt x="1087598" y="55800"/>
                  <a:pt x="1077157" y="55800"/>
                </a:cubicBezTo>
                <a:close/>
                <a:moveTo>
                  <a:pt x="667798" y="55800"/>
                </a:moveTo>
                <a:cubicBezTo>
                  <a:pt x="657411" y="55800"/>
                  <a:pt x="650242" y="58962"/>
                  <a:pt x="646290" y="65286"/>
                </a:cubicBezTo>
                <a:cubicBezTo>
                  <a:pt x="642339" y="71610"/>
                  <a:pt x="640363" y="81713"/>
                  <a:pt x="640363" y="95596"/>
                </a:cubicBezTo>
                <a:cubicBezTo>
                  <a:pt x="640363" y="111892"/>
                  <a:pt x="642716" y="122393"/>
                  <a:pt x="647423" y="127100"/>
                </a:cubicBezTo>
                <a:cubicBezTo>
                  <a:pt x="649778" y="129454"/>
                  <a:pt x="652015" y="131033"/>
                  <a:pt x="654136" y="131836"/>
                </a:cubicBezTo>
                <a:cubicBezTo>
                  <a:pt x="656258" y="132640"/>
                  <a:pt x="659151" y="133041"/>
                  <a:pt x="662816" y="133041"/>
                </a:cubicBezTo>
                <a:cubicBezTo>
                  <a:pt x="666481" y="133041"/>
                  <a:pt x="670739" y="132348"/>
                  <a:pt x="675589" y="130961"/>
                </a:cubicBezTo>
                <a:cubicBezTo>
                  <a:pt x="680440" y="129575"/>
                  <a:pt x="684328" y="128218"/>
                  <a:pt x="687253" y="126891"/>
                </a:cubicBezTo>
                <a:lnTo>
                  <a:pt x="690129" y="125384"/>
                </a:lnTo>
                <a:lnTo>
                  <a:pt x="690129" y="57901"/>
                </a:lnTo>
                <a:cubicBezTo>
                  <a:pt x="680788" y="56501"/>
                  <a:pt x="673344" y="55800"/>
                  <a:pt x="667798" y="55800"/>
                </a:cubicBezTo>
                <a:close/>
                <a:moveTo>
                  <a:pt x="876219" y="55604"/>
                </a:moveTo>
                <a:cubicBezTo>
                  <a:pt x="867508" y="55604"/>
                  <a:pt x="860913" y="58236"/>
                  <a:pt x="856434" y="63501"/>
                </a:cubicBezTo>
                <a:cubicBezTo>
                  <a:pt x="851955" y="68767"/>
                  <a:pt x="849716" y="76836"/>
                  <a:pt x="849716" y="87711"/>
                </a:cubicBezTo>
                <a:lnTo>
                  <a:pt x="901051" y="87711"/>
                </a:lnTo>
                <a:cubicBezTo>
                  <a:pt x="901051" y="76445"/>
                  <a:pt x="899090" y="68277"/>
                  <a:pt x="895169" y="63208"/>
                </a:cubicBezTo>
                <a:cubicBezTo>
                  <a:pt x="891247" y="58138"/>
                  <a:pt x="884931" y="55604"/>
                  <a:pt x="876219" y="55604"/>
                </a:cubicBezTo>
                <a:close/>
                <a:moveTo>
                  <a:pt x="561894" y="55604"/>
                </a:moveTo>
                <a:cubicBezTo>
                  <a:pt x="553183" y="55604"/>
                  <a:pt x="546588" y="58236"/>
                  <a:pt x="542109" y="63501"/>
                </a:cubicBezTo>
                <a:cubicBezTo>
                  <a:pt x="537630" y="68767"/>
                  <a:pt x="535391" y="76836"/>
                  <a:pt x="535391" y="87711"/>
                </a:cubicBezTo>
                <a:lnTo>
                  <a:pt x="586726" y="87711"/>
                </a:lnTo>
                <a:cubicBezTo>
                  <a:pt x="586726" y="76445"/>
                  <a:pt x="584765" y="68277"/>
                  <a:pt x="580844" y="63208"/>
                </a:cubicBezTo>
                <a:cubicBezTo>
                  <a:pt x="576922" y="58138"/>
                  <a:pt x="570606" y="55604"/>
                  <a:pt x="561894" y="55604"/>
                </a:cubicBezTo>
                <a:close/>
                <a:moveTo>
                  <a:pt x="768130" y="55210"/>
                </a:moveTo>
                <a:cubicBezTo>
                  <a:pt x="759984" y="55210"/>
                  <a:pt x="754279" y="56813"/>
                  <a:pt x="751015" y="60018"/>
                </a:cubicBezTo>
                <a:cubicBezTo>
                  <a:pt x="747751" y="63224"/>
                  <a:pt x="746119" y="68797"/>
                  <a:pt x="746119" y="76737"/>
                </a:cubicBezTo>
                <a:cubicBezTo>
                  <a:pt x="746119" y="84676"/>
                  <a:pt x="747752" y="90190"/>
                  <a:pt x="751018" y="93280"/>
                </a:cubicBezTo>
                <a:cubicBezTo>
                  <a:pt x="754284" y="96370"/>
                  <a:pt x="759993" y="97915"/>
                  <a:pt x="768146" y="97915"/>
                </a:cubicBezTo>
                <a:cubicBezTo>
                  <a:pt x="776298" y="97915"/>
                  <a:pt x="782010" y="96396"/>
                  <a:pt x="785284" y="93357"/>
                </a:cubicBezTo>
                <a:cubicBezTo>
                  <a:pt x="788557" y="90318"/>
                  <a:pt x="790194" y="84783"/>
                  <a:pt x="790194" y="76751"/>
                </a:cubicBezTo>
                <a:cubicBezTo>
                  <a:pt x="790194" y="68720"/>
                  <a:pt x="788553" y="63122"/>
                  <a:pt x="785271" y="59957"/>
                </a:cubicBezTo>
                <a:cubicBezTo>
                  <a:pt x="781989" y="56792"/>
                  <a:pt x="776276" y="55210"/>
                  <a:pt x="768130" y="55210"/>
                </a:cubicBezTo>
                <a:close/>
                <a:moveTo>
                  <a:pt x="190365" y="43561"/>
                </a:moveTo>
                <a:lnTo>
                  <a:pt x="205942" y="43561"/>
                </a:lnTo>
                <a:lnTo>
                  <a:pt x="205942" y="145474"/>
                </a:lnTo>
                <a:lnTo>
                  <a:pt x="190365" y="145474"/>
                </a:lnTo>
                <a:close/>
                <a:moveTo>
                  <a:pt x="1181363" y="41599"/>
                </a:moveTo>
                <a:cubicBezTo>
                  <a:pt x="1187341" y="41599"/>
                  <a:pt x="1194523" y="42276"/>
                  <a:pt x="1202910" y="43630"/>
                </a:cubicBezTo>
                <a:lnTo>
                  <a:pt x="1208873" y="44415"/>
                </a:lnTo>
                <a:lnTo>
                  <a:pt x="1208126" y="57957"/>
                </a:lnTo>
                <a:cubicBezTo>
                  <a:pt x="1196381" y="56648"/>
                  <a:pt x="1188113" y="55994"/>
                  <a:pt x="1183323" y="55994"/>
                </a:cubicBezTo>
                <a:cubicBezTo>
                  <a:pt x="1172328" y="55994"/>
                  <a:pt x="1164843" y="58614"/>
                  <a:pt x="1160870" y="63853"/>
                </a:cubicBezTo>
                <a:cubicBezTo>
                  <a:pt x="1156897" y="69092"/>
                  <a:pt x="1154910" y="79153"/>
                  <a:pt x="1154910" y="94035"/>
                </a:cubicBezTo>
                <a:cubicBezTo>
                  <a:pt x="1154910" y="108917"/>
                  <a:pt x="1156723" y="119139"/>
                  <a:pt x="1160350" y="124700"/>
                </a:cubicBezTo>
                <a:cubicBezTo>
                  <a:pt x="1163976" y="130261"/>
                  <a:pt x="1171706" y="133041"/>
                  <a:pt x="1183538" y="133041"/>
                </a:cubicBezTo>
                <a:lnTo>
                  <a:pt x="1208573" y="131072"/>
                </a:lnTo>
                <a:lnTo>
                  <a:pt x="1209067" y="144840"/>
                </a:lnTo>
                <a:cubicBezTo>
                  <a:pt x="1196263" y="146571"/>
                  <a:pt x="1186963" y="147437"/>
                  <a:pt x="1181166" y="147437"/>
                </a:cubicBezTo>
                <a:cubicBezTo>
                  <a:pt x="1164916" y="147437"/>
                  <a:pt x="1153783" y="143357"/>
                  <a:pt x="1147767" y="135198"/>
                </a:cubicBezTo>
                <a:cubicBezTo>
                  <a:pt x="1141750" y="127038"/>
                  <a:pt x="1138742" y="113327"/>
                  <a:pt x="1138742" y="94065"/>
                </a:cubicBezTo>
                <a:cubicBezTo>
                  <a:pt x="1138742" y="74802"/>
                  <a:pt x="1142016" y="61242"/>
                  <a:pt x="1148564" y="53384"/>
                </a:cubicBezTo>
                <a:cubicBezTo>
                  <a:pt x="1155112" y="45527"/>
                  <a:pt x="1166045" y="41599"/>
                  <a:pt x="1181363" y="41599"/>
                </a:cubicBezTo>
                <a:close/>
                <a:moveTo>
                  <a:pt x="1077062" y="41599"/>
                </a:moveTo>
                <a:cubicBezTo>
                  <a:pt x="1092708" y="41599"/>
                  <a:pt x="1103808" y="45667"/>
                  <a:pt x="1110360" y="53805"/>
                </a:cubicBezTo>
                <a:cubicBezTo>
                  <a:pt x="1116911" y="61942"/>
                  <a:pt x="1120187" y="75429"/>
                  <a:pt x="1120187" y="94265"/>
                </a:cubicBezTo>
                <a:cubicBezTo>
                  <a:pt x="1120187" y="113100"/>
                  <a:pt x="1117177" y="126671"/>
                  <a:pt x="1111155" y="134978"/>
                </a:cubicBezTo>
                <a:cubicBezTo>
                  <a:pt x="1105133" y="143284"/>
                  <a:pt x="1093803" y="147437"/>
                  <a:pt x="1077165" y="147437"/>
                </a:cubicBezTo>
                <a:cubicBezTo>
                  <a:pt x="1060526" y="147437"/>
                  <a:pt x="1049167" y="143292"/>
                  <a:pt x="1043087" y="135003"/>
                </a:cubicBezTo>
                <a:cubicBezTo>
                  <a:pt x="1037007" y="126713"/>
                  <a:pt x="1033967" y="113136"/>
                  <a:pt x="1033967" y="94271"/>
                </a:cubicBezTo>
                <a:cubicBezTo>
                  <a:pt x="1033967" y="75406"/>
                  <a:pt x="1037238" y="61911"/>
                  <a:pt x="1043779" y="53786"/>
                </a:cubicBezTo>
                <a:cubicBezTo>
                  <a:pt x="1050321" y="45661"/>
                  <a:pt x="1061415" y="41599"/>
                  <a:pt x="1077062" y="41599"/>
                </a:cubicBezTo>
                <a:close/>
                <a:moveTo>
                  <a:pt x="981338" y="41599"/>
                </a:moveTo>
                <a:cubicBezTo>
                  <a:pt x="987316" y="41599"/>
                  <a:pt x="994498" y="42276"/>
                  <a:pt x="1002885" y="43630"/>
                </a:cubicBezTo>
                <a:lnTo>
                  <a:pt x="1008848" y="44415"/>
                </a:lnTo>
                <a:lnTo>
                  <a:pt x="1008101" y="57957"/>
                </a:lnTo>
                <a:cubicBezTo>
                  <a:pt x="996356" y="56648"/>
                  <a:pt x="988088" y="55994"/>
                  <a:pt x="983298" y="55994"/>
                </a:cubicBezTo>
                <a:cubicBezTo>
                  <a:pt x="972303" y="55994"/>
                  <a:pt x="964818" y="58614"/>
                  <a:pt x="960845" y="63853"/>
                </a:cubicBezTo>
                <a:cubicBezTo>
                  <a:pt x="956871" y="69092"/>
                  <a:pt x="954885" y="79153"/>
                  <a:pt x="954885" y="94035"/>
                </a:cubicBezTo>
                <a:cubicBezTo>
                  <a:pt x="954885" y="108917"/>
                  <a:pt x="956698" y="119139"/>
                  <a:pt x="960325" y="124700"/>
                </a:cubicBezTo>
                <a:cubicBezTo>
                  <a:pt x="963951" y="130261"/>
                  <a:pt x="971681" y="133041"/>
                  <a:pt x="983513" y="133041"/>
                </a:cubicBezTo>
                <a:lnTo>
                  <a:pt x="1008548" y="131072"/>
                </a:lnTo>
                <a:lnTo>
                  <a:pt x="1009042" y="144840"/>
                </a:lnTo>
                <a:cubicBezTo>
                  <a:pt x="996238" y="146571"/>
                  <a:pt x="986938" y="147437"/>
                  <a:pt x="981141" y="147437"/>
                </a:cubicBezTo>
                <a:cubicBezTo>
                  <a:pt x="964891" y="147437"/>
                  <a:pt x="953758" y="143357"/>
                  <a:pt x="947742" y="135198"/>
                </a:cubicBezTo>
                <a:cubicBezTo>
                  <a:pt x="941725" y="127038"/>
                  <a:pt x="938717" y="113327"/>
                  <a:pt x="938717" y="94065"/>
                </a:cubicBezTo>
                <a:cubicBezTo>
                  <a:pt x="938717" y="74802"/>
                  <a:pt x="941991" y="61242"/>
                  <a:pt x="948539" y="53384"/>
                </a:cubicBezTo>
                <a:cubicBezTo>
                  <a:pt x="955086" y="45527"/>
                  <a:pt x="966020" y="41599"/>
                  <a:pt x="981338" y="41599"/>
                </a:cubicBezTo>
                <a:close/>
                <a:moveTo>
                  <a:pt x="876169" y="41599"/>
                </a:moveTo>
                <a:cubicBezTo>
                  <a:pt x="889746" y="41599"/>
                  <a:pt x="899917" y="45498"/>
                  <a:pt x="906681" y="53297"/>
                </a:cubicBezTo>
                <a:cubicBezTo>
                  <a:pt x="913445" y="61096"/>
                  <a:pt x="916828" y="73081"/>
                  <a:pt x="916828" y="89251"/>
                </a:cubicBezTo>
                <a:lnTo>
                  <a:pt x="916321" y="101325"/>
                </a:lnTo>
                <a:lnTo>
                  <a:pt x="849716" y="101325"/>
                </a:lnTo>
                <a:cubicBezTo>
                  <a:pt x="849716" y="111705"/>
                  <a:pt x="851621" y="119587"/>
                  <a:pt x="855432" y="124968"/>
                </a:cubicBezTo>
                <a:cubicBezTo>
                  <a:pt x="859243" y="130350"/>
                  <a:pt x="866002" y="133041"/>
                  <a:pt x="875710" y="133041"/>
                </a:cubicBezTo>
                <a:cubicBezTo>
                  <a:pt x="885417" y="133041"/>
                  <a:pt x="895063" y="132663"/>
                  <a:pt x="904648" y="131907"/>
                </a:cubicBezTo>
                <a:lnTo>
                  <a:pt x="912793" y="131072"/>
                </a:lnTo>
                <a:lnTo>
                  <a:pt x="913293" y="144465"/>
                </a:lnTo>
                <a:cubicBezTo>
                  <a:pt x="897330" y="146446"/>
                  <a:pt x="884161" y="147437"/>
                  <a:pt x="873785" y="147437"/>
                </a:cubicBezTo>
                <a:cubicBezTo>
                  <a:pt x="858952" y="147299"/>
                  <a:pt x="848571" y="142887"/>
                  <a:pt x="842642" y="134201"/>
                </a:cubicBezTo>
                <a:cubicBezTo>
                  <a:pt x="836713" y="125514"/>
                  <a:pt x="833748" y="112385"/>
                  <a:pt x="833748" y="94812"/>
                </a:cubicBezTo>
                <a:cubicBezTo>
                  <a:pt x="833748" y="59336"/>
                  <a:pt x="847889" y="41599"/>
                  <a:pt x="876169" y="41599"/>
                </a:cubicBezTo>
                <a:close/>
                <a:moveTo>
                  <a:pt x="767666" y="41599"/>
                </a:moveTo>
                <a:cubicBezTo>
                  <a:pt x="774431" y="41599"/>
                  <a:pt x="780425" y="42267"/>
                  <a:pt x="785646" y="43605"/>
                </a:cubicBezTo>
                <a:lnTo>
                  <a:pt x="788475" y="44171"/>
                </a:lnTo>
                <a:lnTo>
                  <a:pt x="818722" y="43361"/>
                </a:lnTo>
                <a:lnTo>
                  <a:pt x="818722" y="57763"/>
                </a:lnTo>
                <a:lnTo>
                  <a:pt x="799101" y="57369"/>
                </a:lnTo>
                <a:cubicBezTo>
                  <a:pt x="803810" y="60297"/>
                  <a:pt x="806164" y="67426"/>
                  <a:pt x="806164" y="78758"/>
                </a:cubicBezTo>
                <a:cubicBezTo>
                  <a:pt x="806164" y="90090"/>
                  <a:pt x="802975" y="98384"/>
                  <a:pt x="796598" y="103641"/>
                </a:cubicBezTo>
                <a:cubicBezTo>
                  <a:pt x="790220" y="108898"/>
                  <a:pt x="780380" y="111526"/>
                  <a:pt x="767078" y="111526"/>
                </a:cubicBezTo>
                <a:cubicBezTo>
                  <a:pt x="763149" y="111526"/>
                  <a:pt x="760226" y="111265"/>
                  <a:pt x="758311" y="110742"/>
                </a:cubicBezTo>
                <a:cubicBezTo>
                  <a:pt x="756201" y="116084"/>
                  <a:pt x="755145" y="119473"/>
                  <a:pt x="755145" y="120909"/>
                </a:cubicBezTo>
                <a:cubicBezTo>
                  <a:pt x="755145" y="124455"/>
                  <a:pt x="756143" y="126611"/>
                  <a:pt x="758138" y="127378"/>
                </a:cubicBezTo>
                <a:cubicBezTo>
                  <a:pt x="760133" y="128145"/>
                  <a:pt x="767528" y="128561"/>
                  <a:pt x="780324" y="128627"/>
                </a:cubicBezTo>
                <a:cubicBezTo>
                  <a:pt x="793119" y="128692"/>
                  <a:pt x="802390" y="130748"/>
                  <a:pt x="808138" y="134793"/>
                </a:cubicBezTo>
                <a:cubicBezTo>
                  <a:pt x="813886" y="138838"/>
                  <a:pt x="816759" y="146737"/>
                  <a:pt x="816759" y="158488"/>
                </a:cubicBezTo>
                <a:cubicBezTo>
                  <a:pt x="816759" y="170238"/>
                  <a:pt x="812967" y="178757"/>
                  <a:pt x="805381" y="184046"/>
                </a:cubicBezTo>
                <a:cubicBezTo>
                  <a:pt x="797796" y="189335"/>
                  <a:pt x="786257" y="191980"/>
                  <a:pt x="770763" y="191980"/>
                </a:cubicBezTo>
                <a:cubicBezTo>
                  <a:pt x="755269" y="191980"/>
                  <a:pt x="744431" y="189661"/>
                  <a:pt x="738248" y="185023"/>
                </a:cubicBezTo>
                <a:cubicBezTo>
                  <a:pt x="732065" y="180385"/>
                  <a:pt x="728973" y="171964"/>
                  <a:pt x="728973" y="159760"/>
                </a:cubicBezTo>
                <a:cubicBezTo>
                  <a:pt x="728973" y="153916"/>
                  <a:pt x="730227" y="149218"/>
                  <a:pt x="732733" y="145666"/>
                </a:cubicBezTo>
                <a:cubicBezTo>
                  <a:pt x="735240" y="142115"/>
                  <a:pt x="739284" y="138639"/>
                  <a:pt x="744866" y="135238"/>
                </a:cubicBezTo>
                <a:cubicBezTo>
                  <a:pt x="741595" y="133751"/>
                  <a:pt x="739959" y="129236"/>
                  <a:pt x="739959" y="121693"/>
                </a:cubicBezTo>
                <a:cubicBezTo>
                  <a:pt x="739959" y="119341"/>
                  <a:pt x="741721" y="114716"/>
                  <a:pt x="745244" y="107819"/>
                </a:cubicBezTo>
                <a:lnTo>
                  <a:pt x="746241" y="107432"/>
                </a:lnTo>
                <a:cubicBezTo>
                  <a:pt x="735513" y="103200"/>
                  <a:pt x="730149" y="92975"/>
                  <a:pt x="730149" y="76756"/>
                </a:cubicBezTo>
                <a:cubicBezTo>
                  <a:pt x="730149" y="53318"/>
                  <a:pt x="742654" y="41599"/>
                  <a:pt x="767666" y="41599"/>
                </a:cubicBezTo>
                <a:close/>
                <a:moveTo>
                  <a:pt x="561844" y="41599"/>
                </a:moveTo>
                <a:cubicBezTo>
                  <a:pt x="575421" y="41599"/>
                  <a:pt x="585592" y="45498"/>
                  <a:pt x="592356" y="53297"/>
                </a:cubicBezTo>
                <a:cubicBezTo>
                  <a:pt x="599120" y="61096"/>
                  <a:pt x="602503" y="73081"/>
                  <a:pt x="602503" y="89251"/>
                </a:cubicBezTo>
                <a:lnTo>
                  <a:pt x="601996" y="101325"/>
                </a:lnTo>
                <a:lnTo>
                  <a:pt x="535391" y="101325"/>
                </a:lnTo>
                <a:cubicBezTo>
                  <a:pt x="535391" y="111705"/>
                  <a:pt x="537296" y="119587"/>
                  <a:pt x="541107" y="124968"/>
                </a:cubicBezTo>
                <a:cubicBezTo>
                  <a:pt x="544918" y="130350"/>
                  <a:pt x="551677" y="133041"/>
                  <a:pt x="561385" y="133041"/>
                </a:cubicBezTo>
                <a:cubicBezTo>
                  <a:pt x="571092" y="133041"/>
                  <a:pt x="580738" y="132663"/>
                  <a:pt x="590323" y="131907"/>
                </a:cubicBezTo>
                <a:lnTo>
                  <a:pt x="598468" y="131072"/>
                </a:lnTo>
                <a:lnTo>
                  <a:pt x="598968" y="144465"/>
                </a:lnTo>
                <a:cubicBezTo>
                  <a:pt x="583005" y="146446"/>
                  <a:pt x="569836" y="147437"/>
                  <a:pt x="559460" y="147437"/>
                </a:cubicBezTo>
                <a:cubicBezTo>
                  <a:pt x="544627" y="147299"/>
                  <a:pt x="534246" y="142887"/>
                  <a:pt x="528317" y="134201"/>
                </a:cubicBezTo>
                <a:cubicBezTo>
                  <a:pt x="522388" y="125514"/>
                  <a:pt x="519423" y="112385"/>
                  <a:pt x="519423" y="94812"/>
                </a:cubicBezTo>
                <a:cubicBezTo>
                  <a:pt x="519423" y="59336"/>
                  <a:pt x="533564" y="41599"/>
                  <a:pt x="561844" y="41599"/>
                </a:cubicBezTo>
                <a:close/>
                <a:moveTo>
                  <a:pt x="383218" y="5297"/>
                </a:moveTo>
                <a:lnTo>
                  <a:pt x="399386" y="5297"/>
                </a:lnTo>
                <a:lnTo>
                  <a:pt x="399386" y="67893"/>
                </a:lnTo>
                <a:lnTo>
                  <a:pt x="469360" y="67893"/>
                </a:lnTo>
                <a:lnTo>
                  <a:pt x="469360" y="5297"/>
                </a:lnTo>
                <a:lnTo>
                  <a:pt x="485331" y="5297"/>
                </a:lnTo>
                <a:lnTo>
                  <a:pt x="485331" y="145474"/>
                </a:lnTo>
                <a:lnTo>
                  <a:pt x="469360" y="145474"/>
                </a:lnTo>
                <a:lnTo>
                  <a:pt x="469360" y="82485"/>
                </a:lnTo>
                <a:lnTo>
                  <a:pt x="399386" y="82485"/>
                </a:lnTo>
                <a:lnTo>
                  <a:pt x="399386" y="145474"/>
                </a:lnTo>
                <a:lnTo>
                  <a:pt x="383218" y="145474"/>
                </a:lnTo>
                <a:close/>
                <a:moveTo>
                  <a:pt x="1148" y="5297"/>
                </a:moveTo>
                <a:lnTo>
                  <a:pt x="17159" y="5297"/>
                </a:lnTo>
                <a:lnTo>
                  <a:pt x="41884" y="130882"/>
                </a:lnTo>
                <a:lnTo>
                  <a:pt x="45066" y="130882"/>
                </a:lnTo>
                <a:lnTo>
                  <a:pt x="73713" y="6866"/>
                </a:lnTo>
                <a:lnTo>
                  <a:pt x="91300" y="6866"/>
                </a:lnTo>
                <a:lnTo>
                  <a:pt x="119750" y="130882"/>
                </a:lnTo>
                <a:lnTo>
                  <a:pt x="122929" y="130882"/>
                </a:lnTo>
                <a:lnTo>
                  <a:pt x="147654" y="5297"/>
                </a:lnTo>
                <a:lnTo>
                  <a:pt x="163696" y="5297"/>
                </a:lnTo>
                <a:lnTo>
                  <a:pt x="135246" y="145474"/>
                </a:lnTo>
                <a:lnTo>
                  <a:pt x="107680" y="145474"/>
                </a:lnTo>
                <a:lnTo>
                  <a:pt x="82408" y="25778"/>
                </a:lnTo>
                <a:lnTo>
                  <a:pt x="57133" y="145474"/>
                </a:lnTo>
                <a:lnTo>
                  <a:pt x="29567" y="145474"/>
                </a:lnTo>
                <a:close/>
                <a:moveTo>
                  <a:pt x="190365" y="4316"/>
                </a:moveTo>
                <a:lnTo>
                  <a:pt x="205942" y="4316"/>
                </a:lnTo>
                <a:lnTo>
                  <a:pt x="205942" y="22834"/>
                </a:lnTo>
                <a:lnTo>
                  <a:pt x="190365" y="22834"/>
                </a:lnTo>
                <a:close/>
                <a:moveTo>
                  <a:pt x="1228590" y="0"/>
                </a:moveTo>
                <a:lnTo>
                  <a:pt x="1244167" y="0"/>
                </a:lnTo>
                <a:lnTo>
                  <a:pt x="1244167" y="84176"/>
                </a:lnTo>
                <a:lnTo>
                  <a:pt x="1257728" y="84038"/>
                </a:lnTo>
                <a:lnTo>
                  <a:pt x="1287985" y="43561"/>
                </a:lnTo>
                <a:lnTo>
                  <a:pt x="1304605" y="43561"/>
                </a:lnTo>
                <a:lnTo>
                  <a:pt x="1271048" y="90439"/>
                </a:lnTo>
                <a:lnTo>
                  <a:pt x="1306174" y="145474"/>
                </a:lnTo>
                <a:lnTo>
                  <a:pt x="1289332" y="145474"/>
                </a:lnTo>
                <a:lnTo>
                  <a:pt x="1257953" y="98184"/>
                </a:lnTo>
                <a:lnTo>
                  <a:pt x="1244167" y="98531"/>
                </a:lnTo>
                <a:lnTo>
                  <a:pt x="1244167" y="145474"/>
                </a:lnTo>
                <a:lnTo>
                  <a:pt x="1228590" y="145474"/>
                </a:lnTo>
                <a:close/>
                <a:moveTo>
                  <a:pt x="690129" y="0"/>
                </a:moveTo>
                <a:lnTo>
                  <a:pt x="705902" y="0"/>
                </a:lnTo>
                <a:lnTo>
                  <a:pt x="705902" y="145474"/>
                </a:lnTo>
                <a:lnTo>
                  <a:pt x="690129" y="145474"/>
                </a:lnTo>
                <a:lnTo>
                  <a:pt x="690129" y="138214"/>
                </a:lnTo>
                <a:cubicBezTo>
                  <a:pt x="681477" y="144363"/>
                  <a:pt x="671679" y="147437"/>
                  <a:pt x="660734" y="147437"/>
                </a:cubicBezTo>
                <a:cubicBezTo>
                  <a:pt x="655611" y="147437"/>
                  <a:pt x="651191" y="146852"/>
                  <a:pt x="647475" y="145684"/>
                </a:cubicBezTo>
                <a:cubicBezTo>
                  <a:pt x="643759" y="144515"/>
                  <a:pt x="639946" y="142185"/>
                  <a:pt x="636037" y="138695"/>
                </a:cubicBezTo>
                <a:cubicBezTo>
                  <a:pt x="628145" y="131632"/>
                  <a:pt x="624198" y="118142"/>
                  <a:pt x="624198" y="98224"/>
                </a:cubicBezTo>
                <a:cubicBezTo>
                  <a:pt x="624198" y="78307"/>
                  <a:pt x="627491" y="63890"/>
                  <a:pt x="634075" y="54974"/>
                </a:cubicBezTo>
                <a:cubicBezTo>
                  <a:pt x="640659" y="46057"/>
                  <a:pt x="651769" y="41599"/>
                  <a:pt x="667404" y="41599"/>
                </a:cubicBezTo>
                <a:cubicBezTo>
                  <a:pt x="673250" y="41599"/>
                  <a:pt x="680825" y="42382"/>
                  <a:pt x="690129" y="43949"/>
                </a:cubicBezTo>
                <a:close/>
                <a:moveTo>
                  <a:pt x="296318" y="0"/>
                </a:moveTo>
                <a:lnTo>
                  <a:pt x="311895" y="0"/>
                </a:lnTo>
                <a:lnTo>
                  <a:pt x="311895" y="145474"/>
                </a:lnTo>
                <a:lnTo>
                  <a:pt x="296318" y="145474"/>
                </a:lnTo>
                <a:close/>
                <a:moveTo>
                  <a:pt x="239168" y="0"/>
                </a:moveTo>
                <a:lnTo>
                  <a:pt x="254745" y="0"/>
                </a:lnTo>
                <a:lnTo>
                  <a:pt x="254745" y="145474"/>
                </a:lnTo>
                <a:lnTo>
                  <a:pt x="239168" y="145474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To Outline"/>
          <p:cNvSpPr/>
          <p:nvPr/>
        </p:nvSpPr>
        <p:spPr>
          <a:xfrm>
            <a:off x="3977767" y="3575080"/>
            <a:ext cx="1833983" cy="2569154"/>
          </a:xfrm>
          <a:custGeom>
            <a:avLst/>
            <a:gdLst/>
            <a:ahLst/>
            <a:cxnLst/>
            <a:rect l="l" t="t" r="r" b="b"/>
            <a:pathLst>
              <a:path w="1833983" h="2569154">
                <a:moveTo>
                  <a:pt x="522751" y="2521397"/>
                </a:moveTo>
                <a:cubicBezTo>
                  <a:pt x="517916" y="2524739"/>
                  <a:pt x="514699" y="2527556"/>
                  <a:pt x="513100" y="2529847"/>
                </a:cubicBezTo>
                <a:cubicBezTo>
                  <a:pt x="511501" y="2532139"/>
                  <a:pt x="510702" y="2535170"/>
                  <a:pt x="510702" y="2538940"/>
                </a:cubicBezTo>
                <a:cubicBezTo>
                  <a:pt x="510702" y="2547255"/>
                  <a:pt x="512378" y="2552850"/>
                  <a:pt x="515731" y="2555724"/>
                </a:cubicBezTo>
                <a:cubicBezTo>
                  <a:pt x="519084" y="2558598"/>
                  <a:pt x="526256" y="2560035"/>
                  <a:pt x="537246" y="2560035"/>
                </a:cubicBezTo>
                <a:cubicBezTo>
                  <a:pt x="548236" y="2560035"/>
                  <a:pt x="555958" y="2558488"/>
                  <a:pt x="560411" y="2555395"/>
                </a:cubicBezTo>
                <a:cubicBezTo>
                  <a:pt x="564864" y="2552301"/>
                  <a:pt x="567090" y="2546999"/>
                  <a:pt x="567090" y="2539487"/>
                </a:cubicBezTo>
                <a:cubicBezTo>
                  <a:pt x="567090" y="2531976"/>
                  <a:pt x="565517" y="2527172"/>
                  <a:pt x="562372" y="2525076"/>
                </a:cubicBezTo>
                <a:cubicBezTo>
                  <a:pt x="559226" y="2522979"/>
                  <a:pt x="552979" y="2521931"/>
                  <a:pt x="543631" y="2521931"/>
                </a:cubicBezTo>
                <a:close/>
                <a:moveTo>
                  <a:pt x="299973" y="2478966"/>
                </a:moveTo>
                <a:lnTo>
                  <a:pt x="268930" y="2482340"/>
                </a:lnTo>
                <a:cubicBezTo>
                  <a:pt x="262646" y="2483002"/>
                  <a:pt x="258242" y="2484754"/>
                  <a:pt x="255717" y="2487595"/>
                </a:cubicBezTo>
                <a:cubicBezTo>
                  <a:pt x="253192" y="2490437"/>
                  <a:pt x="251929" y="2494857"/>
                  <a:pt x="251929" y="2500855"/>
                </a:cubicBezTo>
                <a:cubicBezTo>
                  <a:pt x="251929" y="2506852"/>
                  <a:pt x="253224" y="2511410"/>
                  <a:pt x="255813" y="2514527"/>
                </a:cubicBezTo>
                <a:cubicBezTo>
                  <a:pt x="258403" y="2517644"/>
                  <a:pt x="262128" y="2519202"/>
                  <a:pt x="266990" y="2519202"/>
                </a:cubicBezTo>
                <a:cubicBezTo>
                  <a:pt x="271852" y="2519202"/>
                  <a:pt x="277108" y="2518597"/>
                  <a:pt x="282760" y="2517386"/>
                </a:cubicBezTo>
                <a:cubicBezTo>
                  <a:pt x="288412" y="2516174"/>
                  <a:pt x="292888" y="2514980"/>
                  <a:pt x="296189" y="2513801"/>
                </a:cubicBezTo>
                <a:lnTo>
                  <a:pt x="299973" y="2512450"/>
                </a:lnTo>
                <a:close/>
                <a:moveTo>
                  <a:pt x="662006" y="2469734"/>
                </a:moveTo>
                <a:lnTo>
                  <a:pt x="655361" y="2518846"/>
                </a:lnTo>
                <a:lnTo>
                  <a:pt x="656924" y="2518846"/>
                </a:lnTo>
                <a:cubicBezTo>
                  <a:pt x="675246" y="2518846"/>
                  <a:pt x="684407" y="2510335"/>
                  <a:pt x="684407" y="2493312"/>
                </a:cubicBezTo>
                <a:cubicBezTo>
                  <a:pt x="684407" y="2485019"/>
                  <a:pt x="682656" y="2479418"/>
                  <a:pt x="679155" y="2476508"/>
                </a:cubicBezTo>
                <a:cubicBezTo>
                  <a:pt x="675653" y="2473598"/>
                  <a:pt x="669937" y="2471340"/>
                  <a:pt x="662006" y="2469734"/>
                </a:cubicBezTo>
                <a:close/>
                <a:moveTo>
                  <a:pt x="110255" y="2442039"/>
                </a:moveTo>
                <a:cubicBezTo>
                  <a:pt x="99487" y="2442039"/>
                  <a:pt x="92188" y="2444557"/>
                  <a:pt x="88356" y="2449592"/>
                </a:cubicBezTo>
                <a:cubicBezTo>
                  <a:pt x="84524" y="2454627"/>
                  <a:pt x="82609" y="2464407"/>
                  <a:pt x="82609" y="2478932"/>
                </a:cubicBezTo>
                <a:cubicBezTo>
                  <a:pt x="82609" y="2487350"/>
                  <a:pt x="82895" y="2493820"/>
                  <a:pt x="83468" y="2498345"/>
                </a:cubicBezTo>
                <a:cubicBezTo>
                  <a:pt x="84041" y="2502869"/>
                  <a:pt x="85285" y="2506854"/>
                  <a:pt x="87198" y="2510298"/>
                </a:cubicBezTo>
                <a:cubicBezTo>
                  <a:pt x="89111" y="2513742"/>
                  <a:pt x="91828" y="2516087"/>
                  <a:pt x="95348" y="2517333"/>
                </a:cubicBezTo>
                <a:cubicBezTo>
                  <a:pt x="98869" y="2518579"/>
                  <a:pt x="103838" y="2519202"/>
                  <a:pt x="110254" y="2519202"/>
                </a:cubicBezTo>
                <a:cubicBezTo>
                  <a:pt x="116670" y="2519202"/>
                  <a:pt x="121639" y="2518579"/>
                  <a:pt x="125160" y="2517333"/>
                </a:cubicBezTo>
                <a:cubicBezTo>
                  <a:pt x="128682" y="2516087"/>
                  <a:pt x="131399" y="2513742"/>
                  <a:pt x="133313" y="2510297"/>
                </a:cubicBezTo>
                <a:cubicBezTo>
                  <a:pt x="135226" y="2506851"/>
                  <a:pt x="136474" y="2502830"/>
                  <a:pt x="137057" y="2498233"/>
                </a:cubicBezTo>
                <a:cubicBezTo>
                  <a:pt x="137639" y="2493636"/>
                  <a:pt x="137930" y="2487203"/>
                  <a:pt x="137930" y="2478932"/>
                </a:cubicBezTo>
                <a:cubicBezTo>
                  <a:pt x="137930" y="2464432"/>
                  <a:pt x="136010" y="2454658"/>
                  <a:pt x="132169" y="2449610"/>
                </a:cubicBezTo>
                <a:cubicBezTo>
                  <a:pt x="128328" y="2444563"/>
                  <a:pt x="121023" y="2442039"/>
                  <a:pt x="110255" y="2442039"/>
                </a:cubicBezTo>
                <a:close/>
                <a:moveTo>
                  <a:pt x="534524" y="2441861"/>
                </a:moveTo>
                <a:cubicBezTo>
                  <a:pt x="526087" y="2441861"/>
                  <a:pt x="520215" y="2443488"/>
                  <a:pt x="516906" y="2446743"/>
                </a:cubicBezTo>
                <a:cubicBezTo>
                  <a:pt x="513598" y="2449998"/>
                  <a:pt x="511943" y="2455778"/>
                  <a:pt x="511943" y="2464084"/>
                </a:cubicBezTo>
                <a:cubicBezTo>
                  <a:pt x="511943" y="2472388"/>
                  <a:pt x="513598" y="2478088"/>
                  <a:pt x="516906" y="2481183"/>
                </a:cubicBezTo>
                <a:cubicBezTo>
                  <a:pt x="520215" y="2484279"/>
                  <a:pt x="526092" y="2485827"/>
                  <a:pt x="534540" y="2485827"/>
                </a:cubicBezTo>
                <a:cubicBezTo>
                  <a:pt x="542987" y="2485827"/>
                  <a:pt x="548897" y="2484302"/>
                  <a:pt x="552268" y="2481251"/>
                </a:cubicBezTo>
                <a:cubicBezTo>
                  <a:pt x="555640" y="2478201"/>
                  <a:pt x="557326" y="2472483"/>
                  <a:pt x="557326" y="2464098"/>
                </a:cubicBezTo>
                <a:cubicBezTo>
                  <a:pt x="557326" y="2455713"/>
                  <a:pt x="555635" y="2449911"/>
                  <a:pt x="552253" y="2446691"/>
                </a:cubicBezTo>
                <a:cubicBezTo>
                  <a:pt x="548871" y="2443471"/>
                  <a:pt x="542961" y="2441861"/>
                  <a:pt x="534524" y="2441861"/>
                </a:cubicBezTo>
                <a:close/>
                <a:moveTo>
                  <a:pt x="380594" y="2434517"/>
                </a:moveTo>
                <a:lnTo>
                  <a:pt x="390426" y="2434517"/>
                </a:lnTo>
                <a:lnTo>
                  <a:pt x="390426" y="2526724"/>
                </a:lnTo>
                <a:lnTo>
                  <a:pt x="380594" y="2526724"/>
                </a:lnTo>
                <a:close/>
                <a:moveTo>
                  <a:pt x="449771" y="2432920"/>
                </a:moveTo>
                <a:cubicBezTo>
                  <a:pt x="461296" y="2432920"/>
                  <a:pt x="469079" y="2436110"/>
                  <a:pt x="473122" y="2442490"/>
                </a:cubicBezTo>
                <a:cubicBezTo>
                  <a:pt x="477165" y="2448870"/>
                  <a:pt x="479186" y="2460959"/>
                  <a:pt x="479186" y="2478755"/>
                </a:cubicBezTo>
                <a:lnTo>
                  <a:pt x="479186" y="2526724"/>
                </a:lnTo>
                <a:lnTo>
                  <a:pt x="469354" y="2526724"/>
                </a:lnTo>
                <a:lnTo>
                  <a:pt x="469354" y="2479111"/>
                </a:lnTo>
                <a:cubicBezTo>
                  <a:pt x="469354" y="2463832"/>
                  <a:pt x="468053" y="2453833"/>
                  <a:pt x="465449" y="2449116"/>
                </a:cubicBezTo>
                <a:cubicBezTo>
                  <a:pt x="462846" y="2444398"/>
                  <a:pt x="457117" y="2442039"/>
                  <a:pt x="448262" y="2442039"/>
                </a:cubicBezTo>
                <a:cubicBezTo>
                  <a:pt x="443715" y="2442039"/>
                  <a:pt x="438934" y="2442760"/>
                  <a:pt x="433920" y="2444201"/>
                </a:cubicBezTo>
                <a:cubicBezTo>
                  <a:pt x="428905" y="2445642"/>
                  <a:pt x="425032" y="2447045"/>
                  <a:pt x="422301" y="2448410"/>
                </a:cubicBezTo>
                <a:lnTo>
                  <a:pt x="419001" y="2450197"/>
                </a:lnTo>
                <a:lnTo>
                  <a:pt x="419001" y="2526724"/>
                </a:lnTo>
                <a:lnTo>
                  <a:pt x="409169" y="2526724"/>
                </a:lnTo>
                <a:lnTo>
                  <a:pt x="409169" y="2434517"/>
                </a:lnTo>
                <a:lnTo>
                  <a:pt x="419001" y="2434517"/>
                </a:lnTo>
                <a:lnTo>
                  <a:pt x="419001" y="2441437"/>
                </a:lnTo>
                <a:cubicBezTo>
                  <a:pt x="427989" y="2435759"/>
                  <a:pt x="438246" y="2432920"/>
                  <a:pt x="449771" y="2432920"/>
                </a:cubicBezTo>
                <a:close/>
                <a:moveTo>
                  <a:pt x="282076" y="2432920"/>
                </a:moveTo>
                <a:cubicBezTo>
                  <a:pt x="300562" y="2432920"/>
                  <a:pt x="309805" y="2442694"/>
                  <a:pt x="309805" y="2462243"/>
                </a:cubicBezTo>
                <a:lnTo>
                  <a:pt x="309805" y="2513451"/>
                </a:lnTo>
                <a:cubicBezTo>
                  <a:pt x="310163" y="2516676"/>
                  <a:pt x="314601" y="2518651"/>
                  <a:pt x="323120" y="2519375"/>
                </a:cubicBezTo>
                <a:lnTo>
                  <a:pt x="322628" y="2528144"/>
                </a:lnTo>
                <a:cubicBezTo>
                  <a:pt x="312224" y="2528144"/>
                  <a:pt x="305348" y="2525658"/>
                  <a:pt x="302000" y="2520687"/>
                </a:cubicBezTo>
                <a:cubicBezTo>
                  <a:pt x="290602" y="2525777"/>
                  <a:pt x="278871" y="2528322"/>
                  <a:pt x="266806" y="2528322"/>
                </a:cubicBezTo>
                <a:cubicBezTo>
                  <a:pt x="258934" y="2528322"/>
                  <a:pt x="252788" y="2525952"/>
                  <a:pt x="248369" y="2521212"/>
                </a:cubicBezTo>
                <a:cubicBezTo>
                  <a:pt x="243950" y="2516471"/>
                  <a:pt x="241741" y="2509826"/>
                  <a:pt x="241741" y="2501277"/>
                </a:cubicBezTo>
                <a:cubicBezTo>
                  <a:pt x="241741" y="2492728"/>
                  <a:pt x="243835" y="2486168"/>
                  <a:pt x="248024" y="2481596"/>
                </a:cubicBezTo>
                <a:cubicBezTo>
                  <a:pt x="252213" y="2477025"/>
                  <a:pt x="258822" y="2474301"/>
                  <a:pt x="267852" y="2473424"/>
                </a:cubicBezTo>
                <a:lnTo>
                  <a:pt x="299973" y="2470042"/>
                </a:lnTo>
                <a:lnTo>
                  <a:pt x="299973" y="2462243"/>
                </a:lnTo>
                <a:cubicBezTo>
                  <a:pt x="299973" y="2455180"/>
                  <a:pt x="298510" y="2450106"/>
                  <a:pt x="295585" y="2447022"/>
                </a:cubicBezTo>
                <a:cubicBezTo>
                  <a:pt x="292661" y="2443937"/>
                  <a:pt x="288157" y="2442395"/>
                  <a:pt x="282076" y="2442395"/>
                </a:cubicBezTo>
                <a:cubicBezTo>
                  <a:pt x="275480" y="2442395"/>
                  <a:pt x="266205" y="2443165"/>
                  <a:pt x="254251" y="2444703"/>
                </a:cubicBezTo>
                <a:lnTo>
                  <a:pt x="246885" y="2445413"/>
                </a:lnTo>
                <a:lnTo>
                  <a:pt x="246178" y="2436403"/>
                </a:lnTo>
                <a:cubicBezTo>
                  <a:pt x="260535" y="2434081"/>
                  <a:pt x="272501" y="2432920"/>
                  <a:pt x="282076" y="2432920"/>
                </a:cubicBezTo>
                <a:close/>
                <a:moveTo>
                  <a:pt x="110255" y="2432920"/>
                </a:moveTo>
                <a:cubicBezTo>
                  <a:pt x="123992" y="2432920"/>
                  <a:pt x="133737" y="2436421"/>
                  <a:pt x="139490" y="2443425"/>
                </a:cubicBezTo>
                <a:cubicBezTo>
                  <a:pt x="145242" y="2450428"/>
                  <a:pt x="148119" y="2462748"/>
                  <a:pt x="148119" y="2480383"/>
                </a:cubicBezTo>
                <a:cubicBezTo>
                  <a:pt x="148119" y="2498019"/>
                  <a:pt x="145543" y="2510417"/>
                  <a:pt x="140392" y="2517579"/>
                </a:cubicBezTo>
                <a:cubicBezTo>
                  <a:pt x="135241" y="2524741"/>
                  <a:pt x="125195" y="2528322"/>
                  <a:pt x="110255" y="2528322"/>
                </a:cubicBezTo>
                <a:cubicBezTo>
                  <a:pt x="95315" y="2528322"/>
                  <a:pt x="85275" y="2524748"/>
                  <a:pt x="80133" y="2517599"/>
                </a:cubicBezTo>
                <a:cubicBezTo>
                  <a:pt x="74991" y="2510451"/>
                  <a:pt x="72420" y="2498046"/>
                  <a:pt x="72420" y="2480386"/>
                </a:cubicBezTo>
                <a:cubicBezTo>
                  <a:pt x="72420" y="2462726"/>
                  <a:pt x="75291" y="2450400"/>
                  <a:pt x="81033" y="2443408"/>
                </a:cubicBezTo>
                <a:cubicBezTo>
                  <a:pt x="86778" y="2436416"/>
                  <a:pt x="96518" y="2432920"/>
                  <a:pt x="110255" y="2432920"/>
                </a:cubicBezTo>
                <a:close/>
                <a:moveTo>
                  <a:pt x="534102" y="2432742"/>
                </a:moveTo>
                <a:cubicBezTo>
                  <a:pt x="540404" y="2432742"/>
                  <a:pt x="546100" y="2433378"/>
                  <a:pt x="551189" y="2434650"/>
                </a:cubicBezTo>
                <a:lnTo>
                  <a:pt x="553141" y="2435069"/>
                </a:lnTo>
                <a:lnTo>
                  <a:pt x="579586" y="2434336"/>
                </a:lnTo>
                <a:lnTo>
                  <a:pt x="579586" y="2444168"/>
                </a:lnTo>
                <a:lnTo>
                  <a:pt x="560411" y="2444168"/>
                </a:lnTo>
                <a:cubicBezTo>
                  <a:pt x="565146" y="2446926"/>
                  <a:pt x="567514" y="2453726"/>
                  <a:pt x="567514" y="2464568"/>
                </a:cubicBezTo>
                <a:cubicBezTo>
                  <a:pt x="567514" y="2475409"/>
                  <a:pt x="564748" y="2483183"/>
                  <a:pt x="559216" y="2487888"/>
                </a:cubicBezTo>
                <a:cubicBezTo>
                  <a:pt x="553684" y="2492593"/>
                  <a:pt x="545076" y="2494946"/>
                  <a:pt x="533392" y="2494946"/>
                </a:cubicBezTo>
                <a:cubicBezTo>
                  <a:pt x="529633" y="2494946"/>
                  <a:pt x="526810" y="2494709"/>
                  <a:pt x="524923" y="2494236"/>
                </a:cubicBezTo>
                <a:cubicBezTo>
                  <a:pt x="522662" y="2499995"/>
                  <a:pt x="521532" y="2503682"/>
                  <a:pt x="521532" y="2505296"/>
                </a:cubicBezTo>
                <a:cubicBezTo>
                  <a:pt x="521532" y="2506909"/>
                  <a:pt x="521630" y="2508105"/>
                  <a:pt x="521825" y="2508883"/>
                </a:cubicBezTo>
                <a:cubicBezTo>
                  <a:pt x="522020" y="2509660"/>
                  <a:pt x="522350" y="2510322"/>
                  <a:pt x="522816" y="2510866"/>
                </a:cubicBezTo>
                <a:cubicBezTo>
                  <a:pt x="523282" y="2511411"/>
                  <a:pt x="524385" y="2511786"/>
                  <a:pt x="526125" y="2511992"/>
                </a:cubicBezTo>
                <a:cubicBezTo>
                  <a:pt x="529512" y="2512538"/>
                  <a:pt x="536373" y="2512812"/>
                  <a:pt x="546706" y="2512812"/>
                </a:cubicBezTo>
                <a:cubicBezTo>
                  <a:pt x="557040" y="2512812"/>
                  <a:pt x="564718" y="2514583"/>
                  <a:pt x="569742" y="2518125"/>
                </a:cubicBezTo>
                <a:cubicBezTo>
                  <a:pt x="574766" y="2521667"/>
                  <a:pt x="577278" y="2528750"/>
                  <a:pt x="577278" y="2539373"/>
                </a:cubicBezTo>
                <a:cubicBezTo>
                  <a:pt x="577278" y="2549994"/>
                  <a:pt x="574084" y="2557613"/>
                  <a:pt x="567695" y="2562229"/>
                </a:cubicBezTo>
                <a:cubicBezTo>
                  <a:pt x="561306" y="2566846"/>
                  <a:pt x="551000" y="2569154"/>
                  <a:pt x="536777" y="2569154"/>
                </a:cubicBezTo>
                <a:cubicBezTo>
                  <a:pt x="522553" y="2569154"/>
                  <a:pt x="512983" y="2567015"/>
                  <a:pt x="508065" y="2562737"/>
                </a:cubicBezTo>
                <a:cubicBezTo>
                  <a:pt x="503148" y="2558458"/>
                  <a:pt x="500689" y="2550586"/>
                  <a:pt x="500689" y="2539118"/>
                </a:cubicBezTo>
                <a:cubicBezTo>
                  <a:pt x="500689" y="2531928"/>
                  <a:pt x="503126" y="2526152"/>
                  <a:pt x="508002" y="2521790"/>
                </a:cubicBezTo>
                <a:cubicBezTo>
                  <a:pt x="509668" y="2520242"/>
                  <a:pt x="512261" y="2518502"/>
                  <a:pt x="515781" y="2516570"/>
                </a:cubicBezTo>
                <a:cubicBezTo>
                  <a:pt x="513177" y="2515463"/>
                  <a:pt x="511876" y="2511557"/>
                  <a:pt x="511876" y="2504852"/>
                </a:cubicBezTo>
                <a:cubicBezTo>
                  <a:pt x="511876" y="2502972"/>
                  <a:pt x="513274" y="2499113"/>
                  <a:pt x="516072" y="2493275"/>
                </a:cubicBezTo>
                <a:lnTo>
                  <a:pt x="517200" y="2492121"/>
                </a:lnTo>
                <a:cubicBezTo>
                  <a:pt x="507022" y="2488943"/>
                  <a:pt x="501933" y="2479575"/>
                  <a:pt x="501933" y="2464019"/>
                </a:cubicBezTo>
                <a:cubicBezTo>
                  <a:pt x="501933" y="2443167"/>
                  <a:pt x="512656" y="2432742"/>
                  <a:pt x="534102" y="2432742"/>
                </a:cubicBezTo>
                <a:close/>
                <a:moveTo>
                  <a:pt x="656746" y="2413634"/>
                </a:moveTo>
                <a:cubicBezTo>
                  <a:pt x="638068" y="2413634"/>
                  <a:pt x="628729" y="2420842"/>
                  <a:pt x="628729" y="2435258"/>
                </a:cubicBezTo>
                <a:cubicBezTo>
                  <a:pt x="628729" y="2443775"/>
                  <a:pt x="630629" y="2449527"/>
                  <a:pt x="634430" y="2452513"/>
                </a:cubicBezTo>
                <a:cubicBezTo>
                  <a:pt x="638230" y="2455499"/>
                  <a:pt x="644549" y="2457726"/>
                  <a:pt x="653387" y="2459192"/>
                </a:cubicBezTo>
                <a:lnTo>
                  <a:pt x="659729" y="2413640"/>
                </a:lnTo>
                <a:cubicBezTo>
                  <a:pt x="659528" y="2413636"/>
                  <a:pt x="658533" y="2413634"/>
                  <a:pt x="656746" y="2413634"/>
                </a:cubicBezTo>
                <a:close/>
                <a:moveTo>
                  <a:pt x="840899" y="2406113"/>
                </a:moveTo>
                <a:lnTo>
                  <a:pt x="910475" y="2406113"/>
                </a:lnTo>
                <a:lnTo>
                  <a:pt x="910475" y="2415942"/>
                </a:lnTo>
                <a:lnTo>
                  <a:pt x="850326" y="2415942"/>
                </a:lnTo>
                <a:lnTo>
                  <a:pt x="847272" y="2459014"/>
                </a:lnTo>
                <a:cubicBezTo>
                  <a:pt x="849550" y="2456872"/>
                  <a:pt x="853853" y="2454858"/>
                  <a:pt x="860182" y="2452971"/>
                </a:cubicBezTo>
                <a:cubicBezTo>
                  <a:pt x="866512" y="2451084"/>
                  <a:pt x="872198" y="2450141"/>
                  <a:pt x="877241" y="2450141"/>
                </a:cubicBezTo>
                <a:cubicBezTo>
                  <a:pt x="903065" y="2450141"/>
                  <a:pt x="915978" y="2462046"/>
                  <a:pt x="915978" y="2485858"/>
                </a:cubicBezTo>
                <a:cubicBezTo>
                  <a:pt x="915978" y="2499744"/>
                  <a:pt x="912400" y="2510233"/>
                  <a:pt x="905244" y="2517326"/>
                </a:cubicBezTo>
                <a:cubicBezTo>
                  <a:pt x="898088" y="2524419"/>
                  <a:pt x="888161" y="2527966"/>
                  <a:pt x="875465" y="2527966"/>
                </a:cubicBezTo>
                <a:cubicBezTo>
                  <a:pt x="864782" y="2527966"/>
                  <a:pt x="854067" y="2526891"/>
                  <a:pt x="843319" y="2524742"/>
                </a:cubicBezTo>
                <a:lnTo>
                  <a:pt x="836550" y="2523342"/>
                </a:lnTo>
                <a:lnTo>
                  <a:pt x="837698" y="2514050"/>
                </a:lnTo>
                <a:cubicBezTo>
                  <a:pt x="851838" y="2517012"/>
                  <a:pt x="863961" y="2518493"/>
                  <a:pt x="874065" y="2518493"/>
                </a:cubicBezTo>
                <a:cubicBezTo>
                  <a:pt x="884170" y="2518493"/>
                  <a:pt x="891953" y="2515705"/>
                  <a:pt x="897417" y="2510130"/>
                </a:cubicBezTo>
                <a:cubicBezTo>
                  <a:pt x="902880" y="2504554"/>
                  <a:pt x="905611" y="2496464"/>
                  <a:pt x="905611" y="2485858"/>
                </a:cubicBezTo>
                <a:cubicBezTo>
                  <a:pt x="905611" y="2468363"/>
                  <a:pt x="896095" y="2459616"/>
                  <a:pt x="877062" y="2459616"/>
                </a:cubicBezTo>
                <a:cubicBezTo>
                  <a:pt x="872566" y="2459616"/>
                  <a:pt x="867729" y="2460431"/>
                  <a:pt x="862551" y="2462059"/>
                </a:cubicBezTo>
                <a:cubicBezTo>
                  <a:pt x="857372" y="2463688"/>
                  <a:pt x="853394" y="2465281"/>
                  <a:pt x="850615" y="2466838"/>
                </a:cubicBezTo>
                <a:lnTo>
                  <a:pt x="845598" y="2469380"/>
                </a:lnTo>
                <a:lnTo>
                  <a:pt x="837437" y="2468473"/>
                </a:lnTo>
                <a:close/>
                <a:moveTo>
                  <a:pt x="779326" y="2406113"/>
                </a:moveTo>
                <a:lnTo>
                  <a:pt x="788123" y="2406113"/>
                </a:lnTo>
                <a:lnTo>
                  <a:pt x="788123" y="2526724"/>
                </a:lnTo>
                <a:lnTo>
                  <a:pt x="778113" y="2526724"/>
                </a:lnTo>
                <a:lnTo>
                  <a:pt x="778113" y="2416473"/>
                </a:lnTo>
                <a:lnTo>
                  <a:pt x="746117" y="2438844"/>
                </a:lnTo>
                <a:lnTo>
                  <a:pt x="741895" y="2431449"/>
                </a:lnTo>
                <a:close/>
                <a:moveTo>
                  <a:pt x="185718" y="2405578"/>
                </a:moveTo>
                <a:lnTo>
                  <a:pt x="195550" y="2405578"/>
                </a:lnTo>
                <a:lnTo>
                  <a:pt x="195550" y="2434517"/>
                </a:lnTo>
                <a:lnTo>
                  <a:pt x="227863" y="2434517"/>
                </a:lnTo>
                <a:lnTo>
                  <a:pt x="227863" y="2443637"/>
                </a:lnTo>
                <a:lnTo>
                  <a:pt x="195550" y="2443637"/>
                </a:lnTo>
                <a:lnTo>
                  <a:pt x="195550" y="2488341"/>
                </a:lnTo>
                <a:cubicBezTo>
                  <a:pt x="195550" y="2501770"/>
                  <a:pt x="196419" y="2510301"/>
                  <a:pt x="198156" y="2513933"/>
                </a:cubicBezTo>
                <a:cubicBezTo>
                  <a:pt x="199893" y="2517565"/>
                  <a:pt x="203913" y="2519381"/>
                  <a:pt x="210215" y="2519381"/>
                </a:cubicBezTo>
                <a:lnTo>
                  <a:pt x="229101" y="2517777"/>
                </a:lnTo>
                <a:lnTo>
                  <a:pt x="229814" y="2526868"/>
                </a:lnTo>
                <a:cubicBezTo>
                  <a:pt x="220922" y="2527956"/>
                  <a:pt x="214341" y="2528500"/>
                  <a:pt x="210073" y="2528500"/>
                </a:cubicBezTo>
                <a:cubicBezTo>
                  <a:pt x="201072" y="2528500"/>
                  <a:pt x="194762" y="2526142"/>
                  <a:pt x="191144" y="2521426"/>
                </a:cubicBezTo>
                <a:cubicBezTo>
                  <a:pt x="187527" y="2516711"/>
                  <a:pt x="185718" y="2507931"/>
                  <a:pt x="185718" y="2495088"/>
                </a:cubicBezTo>
                <a:lnTo>
                  <a:pt x="185718" y="2443637"/>
                </a:lnTo>
                <a:lnTo>
                  <a:pt x="171692" y="2443637"/>
                </a:lnTo>
                <a:lnTo>
                  <a:pt x="171692" y="2434517"/>
                </a:lnTo>
                <a:lnTo>
                  <a:pt x="185718" y="2434517"/>
                </a:lnTo>
                <a:close/>
                <a:moveTo>
                  <a:pt x="14268" y="2405578"/>
                </a:moveTo>
                <a:lnTo>
                  <a:pt x="24100" y="2405578"/>
                </a:lnTo>
                <a:lnTo>
                  <a:pt x="24100" y="2434517"/>
                </a:lnTo>
                <a:lnTo>
                  <a:pt x="56413" y="2434517"/>
                </a:lnTo>
                <a:lnTo>
                  <a:pt x="56413" y="2443637"/>
                </a:lnTo>
                <a:lnTo>
                  <a:pt x="24100" y="2443637"/>
                </a:lnTo>
                <a:lnTo>
                  <a:pt x="24100" y="2488341"/>
                </a:lnTo>
                <a:cubicBezTo>
                  <a:pt x="24100" y="2501770"/>
                  <a:pt x="24969" y="2510301"/>
                  <a:pt x="26706" y="2513933"/>
                </a:cubicBezTo>
                <a:cubicBezTo>
                  <a:pt x="28443" y="2517565"/>
                  <a:pt x="32463" y="2519381"/>
                  <a:pt x="38765" y="2519381"/>
                </a:cubicBezTo>
                <a:lnTo>
                  <a:pt x="57651" y="2517777"/>
                </a:lnTo>
                <a:lnTo>
                  <a:pt x="58364" y="2526868"/>
                </a:lnTo>
                <a:cubicBezTo>
                  <a:pt x="49471" y="2527956"/>
                  <a:pt x="42891" y="2528500"/>
                  <a:pt x="38623" y="2528500"/>
                </a:cubicBezTo>
                <a:cubicBezTo>
                  <a:pt x="29622" y="2528500"/>
                  <a:pt x="23312" y="2526142"/>
                  <a:pt x="19694" y="2521426"/>
                </a:cubicBezTo>
                <a:cubicBezTo>
                  <a:pt x="16077" y="2516711"/>
                  <a:pt x="14268" y="2507931"/>
                  <a:pt x="14268" y="2495088"/>
                </a:cubicBezTo>
                <a:lnTo>
                  <a:pt x="14268" y="2443637"/>
                </a:lnTo>
                <a:lnTo>
                  <a:pt x="242" y="2443637"/>
                </a:lnTo>
                <a:lnTo>
                  <a:pt x="242" y="2434517"/>
                </a:lnTo>
                <a:lnTo>
                  <a:pt x="14268" y="2434517"/>
                </a:lnTo>
                <a:close/>
                <a:moveTo>
                  <a:pt x="935351" y="2399009"/>
                </a:moveTo>
                <a:lnTo>
                  <a:pt x="951916" y="2399009"/>
                </a:lnTo>
                <a:lnTo>
                  <a:pt x="994315" y="2513341"/>
                </a:lnTo>
                <a:lnTo>
                  <a:pt x="1036711" y="2399009"/>
                </a:lnTo>
                <a:lnTo>
                  <a:pt x="1053304" y="2399009"/>
                </a:lnTo>
                <a:lnTo>
                  <a:pt x="1053304" y="2526724"/>
                </a:lnTo>
                <a:lnTo>
                  <a:pt x="1043294" y="2526724"/>
                </a:lnTo>
                <a:lnTo>
                  <a:pt x="1043294" y="2409931"/>
                </a:lnTo>
                <a:lnTo>
                  <a:pt x="1000171" y="2522997"/>
                </a:lnTo>
                <a:lnTo>
                  <a:pt x="988456" y="2522997"/>
                </a:lnTo>
                <a:lnTo>
                  <a:pt x="945361" y="2410005"/>
                </a:lnTo>
                <a:lnTo>
                  <a:pt x="945361" y="2526724"/>
                </a:lnTo>
                <a:lnTo>
                  <a:pt x="935351" y="2526724"/>
                </a:lnTo>
                <a:close/>
                <a:moveTo>
                  <a:pt x="380594" y="2399009"/>
                </a:moveTo>
                <a:lnTo>
                  <a:pt x="390426" y="2399009"/>
                </a:lnTo>
                <a:lnTo>
                  <a:pt x="390426" y="2412212"/>
                </a:lnTo>
                <a:lnTo>
                  <a:pt x="380594" y="2412212"/>
                </a:lnTo>
                <a:close/>
                <a:moveTo>
                  <a:pt x="343560" y="2393685"/>
                </a:moveTo>
                <a:lnTo>
                  <a:pt x="353392" y="2393685"/>
                </a:lnTo>
                <a:lnTo>
                  <a:pt x="353392" y="2526724"/>
                </a:lnTo>
                <a:lnTo>
                  <a:pt x="343560" y="2526724"/>
                </a:lnTo>
                <a:close/>
                <a:moveTo>
                  <a:pt x="663468" y="2383033"/>
                </a:moveTo>
                <a:lnTo>
                  <a:pt x="673113" y="2383033"/>
                </a:lnTo>
                <a:lnTo>
                  <a:pt x="670274" y="2405253"/>
                </a:lnTo>
                <a:lnTo>
                  <a:pt x="691754" y="2407382"/>
                </a:lnTo>
                <a:lnTo>
                  <a:pt x="690798" y="2416473"/>
                </a:lnTo>
                <a:cubicBezTo>
                  <a:pt x="681824" y="2415518"/>
                  <a:pt x="674605" y="2414808"/>
                  <a:pt x="669140" y="2414344"/>
                </a:cubicBezTo>
                <a:lnTo>
                  <a:pt x="662993" y="2460575"/>
                </a:lnTo>
                <a:cubicBezTo>
                  <a:pt x="673451" y="2462336"/>
                  <a:pt x="681274" y="2465366"/>
                  <a:pt x="686460" y="2469668"/>
                </a:cubicBezTo>
                <a:cubicBezTo>
                  <a:pt x="691646" y="2473969"/>
                  <a:pt x="694239" y="2481081"/>
                  <a:pt x="694239" y="2491004"/>
                </a:cubicBezTo>
                <a:cubicBezTo>
                  <a:pt x="694239" y="2504187"/>
                  <a:pt x="691154" y="2513643"/>
                  <a:pt x="684985" y="2519372"/>
                </a:cubicBezTo>
                <a:cubicBezTo>
                  <a:pt x="678816" y="2525101"/>
                  <a:pt x="669521" y="2527966"/>
                  <a:pt x="657100" y="2527966"/>
                </a:cubicBezTo>
                <a:cubicBezTo>
                  <a:pt x="655194" y="2527966"/>
                  <a:pt x="654295" y="2527907"/>
                  <a:pt x="654405" y="2527790"/>
                </a:cubicBezTo>
                <a:lnTo>
                  <a:pt x="651925" y="2548028"/>
                </a:lnTo>
                <a:cubicBezTo>
                  <a:pt x="645529" y="2547580"/>
                  <a:pt x="642330" y="2546495"/>
                  <a:pt x="642330" y="2544773"/>
                </a:cubicBezTo>
                <a:lnTo>
                  <a:pt x="644816" y="2527442"/>
                </a:lnTo>
                <a:lnTo>
                  <a:pt x="619429" y="2525135"/>
                </a:lnTo>
                <a:lnTo>
                  <a:pt x="620339" y="2515826"/>
                </a:lnTo>
                <a:cubicBezTo>
                  <a:pt x="630747" y="2517157"/>
                  <a:pt x="639208" y="2517986"/>
                  <a:pt x="645721" y="2518312"/>
                </a:cubicBezTo>
                <a:lnTo>
                  <a:pt x="652451" y="2468572"/>
                </a:lnTo>
                <a:cubicBezTo>
                  <a:pt x="641076" y="2466811"/>
                  <a:pt x="632640" y="2463751"/>
                  <a:pt x="627143" y="2459391"/>
                </a:cubicBezTo>
                <a:cubicBezTo>
                  <a:pt x="621646" y="2455032"/>
                  <a:pt x="618897" y="2447106"/>
                  <a:pt x="618897" y="2435614"/>
                </a:cubicBezTo>
                <a:cubicBezTo>
                  <a:pt x="618897" y="2414882"/>
                  <a:pt x="631513" y="2404515"/>
                  <a:pt x="656746" y="2404515"/>
                </a:cubicBezTo>
                <a:cubicBezTo>
                  <a:pt x="659020" y="2404515"/>
                  <a:pt x="660319" y="2404513"/>
                  <a:pt x="660643" y="2404509"/>
                </a:cubicBezTo>
                <a:close/>
                <a:moveTo>
                  <a:pt x="966723" y="2240841"/>
                </a:moveTo>
                <a:lnTo>
                  <a:pt x="935680" y="2244215"/>
                </a:lnTo>
                <a:cubicBezTo>
                  <a:pt x="929396" y="2244877"/>
                  <a:pt x="924992" y="2246628"/>
                  <a:pt x="922467" y="2249470"/>
                </a:cubicBezTo>
                <a:cubicBezTo>
                  <a:pt x="919942" y="2252312"/>
                  <a:pt x="918679" y="2256732"/>
                  <a:pt x="918679" y="2262730"/>
                </a:cubicBezTo>
                <a:cubicBezTo>
                  <a:pt x="918679" y="2268727"/>
                  <a:pt x="919974" y="2273285"/>
                  <a:pt x="922563" y="2276402"/>
                </a:cubicBezTo>
                <a:cubicBezTo>
                  <a:pt x="925152" y="2279519"/>
                  <a:pt x="928878" y="2281077"/>
                  <a:pt x="933740" y="2281077"/>
                </a:cubicBezTo>
                <a:cubicBezTo>
                  <a:pt x="938602" y="2281077"/>
                  <a:pt x="943858" y="2280472"/>
                  <a:pt x="949510" y="2279260"/>
                </a:cubicBezTo>
                <a:cubicBezTo>
                  <a:pt x="955162" y="2278049"/>
                  <a:pt x="959638" y="2276855"/>
                  <a:pt x="962939" y="2275676"/>
                </a:cubicBezTo>
                <a:lnTo>
                  <a:pt x="966723" y="2274325"/>
                </a:lnTo>
                <a:close/>
                <a:moveTo>
                  <a:pt x="1576588" y="2203914"/>
                </a:moveTo>
                <a:cubicBezTo>
                  <a:pt x="1558264" y="2203914"/>
                  <a:pt x="1549102" y="2215136"/>
                  <a:pt x="1549102" y="2237581"/>
                </a:cubicBezTo>
                <a:lnTo>
                  <a:pt x="1601942" y="2237581"/>
                </a:lnTo>
                <a:cubicBezTo>
                  <a:pt x="1601942" y="2225705"/>
                  <a:pt x="1599932" y="2217124"/>
                  <a:pt x="1595914" y="2211840"/>
                </a:cubicBezTo>
                <a:cubicBezTo>
                  <a:pt x="1591896" y="2206556"/>
                  <a:pt x="1585454" y="2203914"/>
                  <a:pt x="1576588" y="2203914"/>
                </a:cubicBezTo>
                <a:close/>
                <a:moveTo>
                  <a:pt x="1453280" y="2203914"/>
                </a:moveTo>
                <a:cubicBezTo>
                  <a:pt x="1442512" y="2203914"/>
                  <a:pt x="1435213" y="2206432"/>
                  <a:pt x="1431381" y="2211467"/>
                </a:cubicBezTo>
                <a:cubicBezTo>
                  <a:pt x="1427549" y="2216502"/>
                  <a:pt x="1425634" y="2226282"/>
                  <a:pt x="1425634" y="2240808"/>
                </a:cubicBezTo>
                <a:cubicBezTo>
                  <a:pt x="1425634" y="2249225"/>
                  <a:pt x="1425920" y="2255696"/>
                  <a:pt x="1426493" y="2260220"/>
                </a:cubicBezTo>
                <a:cubicBezTo>
                  <a:pt x="1427066" y="2264744"/>
                  <a:pt x="1428310" y="2268729"/>
                  <a:pt x="1430223" y="2272173"/>
                </a:cubicBezTo>
                <a:cubicBezTo>
                  <a:pt x="1432136" y="2275617"/>
                  <a:pt x="1434853" y="2277962"/>
                  <a:pt x="1438373" y="2279208"/>
                </a:cubicBezTo>
                <a:cubicBezTo>
                  <a:pt x="1441894" y="2280454"/>
                  <a:pt x="1446863" y="2281077"/>
                  <a:pt x="1453279" y="2281077"/>
                </a:cubicBezTo>
                <a:cubicBezTo>
                  <a:pt x="1459695" y="2281077"/>
                  <a:pt x="1464664" y="2280454"/>
                  <a:pt x="1468185" y="2279208"/>
                </a:cubicBezTo>
                <a:cubicBezTo>
                  <a:pt x="1471707" y="2277962"/>
                  <a:pt x="1474424" y="2275617"/>
                  <a:pt x="1476338" y="2272171"/>
                </a:cubicBezTo>
                <a:cubicBezTo>
                  <a:pt x="1478251" y="2268726"/>
                  <a:pt x="1479499" y="2264705"/>
                  <a:pt x="1480082" y="2260108"/>
                </a:cubicBezTo>
                <a:cubicBezTo>
                  <a:pt x="1480664" y="2255511"/>
                  <a:pt x="1480955" y="2249078"/>
                  <a:pt x="1480955" y="2240808"/>
                </a:cubicBezTo>
                <a:cubicBezTo>
                  <a:pt x="1480955" y="2226307"/>
                  <a:pt x="1479035" y="2216533"/>
                  <a:pt x="1475194" y="2211485"/>
                </a:cubicBezTo>
                <a:cubicBezTo>
                  <a:pt x="1471353" y="2206438"/>
                  <a:pt x="1464048" y="2203914"/>
                  <a:pt x="1453280" y="2203914"/>
                </a:cubicBezTo>
                <a:close/>
                <a:moveTo>
                  <a:pt x="1295631" y="2203914"/>
                </a:moveTo>
                <a:cubicBezTo>
                  <a:pt x="1291352" y="2203914"/>
                  <a:pt x="1286698" y="2204694"/>
                  <a:pt x="1281670" y="2206254"/>
                </a:cubicBezTo>
                <a:cubicBezTo>
                  <a:pt x="1276643" y="2207814"/>
                  <a:pt x="1272761" y="2209335"/>
                  <a:pt x="1270026" y="2210817"/>
                </a:cubicBezTo>
                <a:lnTo>
                  <a:pt x="1266726" y="2212607"/>
                </a:lnTo>
                <a:lnTo>
                  <a:pt x="1266726" y="2278914"/>
                </a:lnTo>
                <a:cubicBezTo>
                  <a:pt x="1274655" y="2280356"/>
                  <a:pt x="1281864" y="2281077"/>
                  <a:pt x="1288352" y="2281077"/>
                </a:cubicBezTo>
                <a:cubicBezTo>
                  <a:pt x="1299060" y="2281077"/>
                  <a:pt x="1306613" y="2278098"/>
                  <a:pt x="1311012" y="2272139"/>
                </a:cubicBezTo>
                <a:cubicBezTo>
                  <a:pt x="1315411" y="2266180"/>
                  <a:pt x="1317611" y="2256134"/>
                  <a:pt x="1317611" y="2242001"/>
                </a:cubicBezTo>
                <a:cubicBezTo>
                  <a:pt x="1317611" y="2227868"/>
                  <a:pt x="1315762" y="2217987"/>
                  <a:pt x="1312066" y="2212358"/>
                </a:cubicBezTo>
                <a:cubicBezTo>
                  <a:pt x="1308369" y="2206729"/>
                  <a:pt x="1302891" y="2203914"/>
                  <a:pt x="1295631" y="2203914"/>
                </a:cubicBezTo>
                <a:close/>
                <a:moveTo>
                  <a:pt x="852688" y="2203914"/>
                </a:moveTo>
                <a:cubicBezTo>
                  <a:pt x="834364" y="2203914"/>
                  <a:pt x="825202" y="2215136"/>
                  <a:pt x="825202" y="2237581"/>
                </a:cubicBezTo>
                <a:lnTo>
                  <a:pt x="878041" y="2237581"/>
                </a:lnTo>
                <a:cubicBezTo>
                  <a:pt x="878041" y="2225705"/>
                  <a:pt x="876032" y="2217124"/>
                  <a:pt x="872014" y="2211840"/>
                </a:cubicBezTo>
                <a:cubicBezTo>
                  <a:pt x="867996" y="2206556"/>
                  <a:pt x="861554" y="2203914"/>
                  <a:pt x="852688" y="2203914"/>
                </a:cubicBezTo>
                <a:close/>
                <a:moveTo>
                  <a:pt x="681238" y="2203914"/>
                </a:moveTo>
                <a:cubicBezTo>
                  <a:pt x="662914" y="2203914"/>
                  <a:pt x="653752" y="2215136"/>
                  <a:pt x="653752" y="2237581"/>
                </a:cubicBezTo>
                <a:lnTo>
                  <a:pt x="706591" y="2237581"/>
                </a:lnTo>
                <a:cubicBezTo>
                  <a:pt x="706591" y="2225705"/>
                  <a:pt x="704582" y="2217124"/>
                  <a:pt x="700564" y="2211840"/>
                </a:cubicBezTo>
                <a:cubicBezTo>
                  <a:pt x="696546" y="2206556"/>
                  <a:pt x="690104" y="2203914"/>
                  <a:pt x="681238" y="2203914"/>
                </a:cubicBezTo>
                <a:close/>
                <a:moveTo>
                  <a:pt x="492336" y="2203914"/>
                </a:moveTo>
                <a:cubicBezTo>
                  <a:pt x="481030" y="2203914"/>
                  <a:pt x="473357" y="2207069"/>
                  <a:pt x="469315" y="2213380"/>
                </a:cubicBezTo>
                <a:cubicBezTo>
                  <a:pt x="465273" y="2219691"/>
                  <a:pt x="463252" y="2229839"/>
                  <a:pt x="463252" y="2243825"/>
                </a:cubicBezTo>
                <a:cubicBezTo>
                  <a:pt x="463252" y="2260433"/>
                  <a:pt x="465778" y="2271042"/>
                  <a:pt x="470828" y="2275651"/>
                </a:cubicBezTo>
                <a:cubicBezTo>
                  <a:pt x="473299" y="2277898"/>
                  <a:pt x="475563" y="2279364"/>
                  <a:pt x="477619" y="2280050"/>
                </a:cubicBezTo>
                <a:cubicBezTo>
                  <a:pt x="479674" y="2280735"/>
                  <a:pt x="482505" y="2281077"/>
                  <a:pt x="486112" y="2281077"/>
                </a:cubicBezTo>
                <a:cubicBezTo>
                  <a:pt x="489718" y="2281077"/>
                  <a:pt x="494014" y="2280333"/>
                  <a:pt x="498999" y="2278843"/>
                </a:cubicBezTo>
                <a:cubicBezTo>
                  <a:pt x="503984" y="2277354"/>
                  <a:pt x="507863" y="2275858"/>
                  <a:pt x="510634" y="2274356"/>
                </a:cubicBezTo>
                <a:lnTo>
                  <a:pt x="513959" y="2272554"/>
                </a:lnTo>
                <a:lnTo>
                  <a:pt x="513959" y="2205809"/>
                </a:lnTo>
                <a:cubicBezTo>
                  <a:pt x="505749" y="2204546"/>
                  <a:pt x="498542" y="2203914"/>
                  <a:pt x="492336" y="2203914"/>
                </a:cubicBezTo>
                <a:close/>
                <a:moveTo>
                  <a:pt x="405013" y="2203914"/>
                </a:moveTo>
                <a:cubicBezTo>
                  <a:pt x="386689" y="2203914"/>
                  <a:pt x="377527" y="2215136"/>
                  <a:pt x="377527" y="2237581"/>
                </a:cubicBezTo>
                <a:lnTo>
                  <a:pt x="430366" y="2237581"/>
                </a:lnTo>
                <a:cubicBezTo>
                  <a:pt x="430366" y="2225705"/>
                  <a:pt x="428357" y="2217124"/>
                  <a:pt x="424339" y="2211840"/>
                </a:cubicBezTo>
                <a:cubicBezTo>
                  <a:pt x="420321" y="2206556"/>
                  <a:pt x="413879" y="2203914"/>
                  <a:pt x="405013" y="2203914"/>
                </a:cubicBezTo>
                <a:close/>
                <a:moveTo>
                  <a:pt x="311361" y="2203914"/>
                </a:moveTo>
                <a:cubicBezTo>
                  <a:pt x="300055" y="2203914"/>
                  <a:pt x="292382" y="2207069"/>
                  <a:pt x="288340" y="2213380"/>
                </a:cubicBezTo>
                <a:cubicBezTo>
                  <a:pt x="284298" y="2219691"/>
                  <a:pt x="282277" y="2229839"/>
                  <a:pt x="282277" y="2243825"/>
                </a:cubicBezTo>
                <a:cubicBezTo>
                  <a:pt x="282277" y="2260433"/>
                  <a:pt x="284803" y="2271042"/>
                  <a:pt x="289853" y="2275651"/>
                </a:cubicBezTo>
                <a:cubicBezTo>
                  <a:pt x="292324" y="2277898"/>
                  <a:pt x="294588" y="2279364"/>
                  <a:pt x="296644" y="2280050"/>
                </a:cubicBezTo>
                <a:cubicBezTo>
                  <a:pt x="298699" y="2280735"/>
                  <a:pt x="301530" y="2281077"/>
                  <a:pt x="305137" y="2281077"/>
                </a:cubicBezTo>
                <a:cubicBezTo>
                  <a:pt x="308743" y="2281077"/>
                  <a:pt x="313039" y="2280333"/>
                  <a:pt x="318024" y="2278843"/>
                </a:cubicBezTo>
                <a:cubicBezTo>
                  <a:pt x="323009" y="2277354"/>
                  <a:pt x="326888" y="2275858"/>
                  <a:pt x="329659" y="2274356"/>
                </a:cubicBezTo>
                <a:lnTo>
                  <a:pt x="332984" y="2272554"/>
                </a:lnTo>
                <a:lnTo>
                  <a:pt x="332984" y="2205809"/>
                </a:lnTo>
                <a:cubicBezTo>
                  <a:pt x="324774" y="2204546"/>
                  <a:pt x="317567" y="2203914"/>
                  <a:pt x="311361" y="2203914"/>
                </a:cubicBezTo>
                <a:close/>
                <a:moveTo>
                  <a:pt x="1514069" y="2196392"/>
                </a:moveTo>
                <a:lnTo>
                  <a:pt x="1523901" y="2196392"/>
                </a:lnTo>
                <a:lnTo>
                  <a:pt x="1523901" y="2285901"/>
                </a:lnTo>
                <a:cubicBezTo>
                  <a:pt x="1523901" y="2296340"/>
                  <a:pt x="1521937" y="2304333"/>
                  <a:pt x="1518009" y="2309882"/>
                </a:cubicBezTo>
                <a:cubicBezTo>
                  <a:pt x="1514081" y="2315431"/>
                  <a:pt x="1505737" y="2321238"/>
                  <a:pt x="1492974" y="2327302"/>
                </a:cubicBezTo>
                <a:lnTo>
                  <a:pt x="1489569" y="2319339"/>
                </a:lnTo>
                <a:cubicBezTo>
                  <a:pt x="1500205" y="2313411"/>
                  <a:pt x="1506948" y="2308520"/>
                  <a:pt x="1509796" y="2304666"/>
                </a:cubicBezTo>
                <a:cubicBezTo>
                  <a:pt x="1512645" y="2300813"/>
                  <a:pt x="1514069" y="2294499"/>
                  <a:pt x="1514069" y="2285723"/>
                </a:cubicBezTo>
                <a:close/>
                <a:moveTo>
                  <a:pt x="74906" y="2196392"/>
                </a:moveTo>
                <a:lnTo>
                  <a:pt x="84738" y="2196392"/>
                </a:lnTo>
                <a:lnTo>
                  <a:pt x="84738" y="2243825"/>
                </a:lnTo>
                <a:cubicBezTo>
                  <a:pt x="84738" y="2259213"/>
                  <a:pt x="86041" y="2269269"/>
                  <a:pt x="88647" y="2273992"/>
                </a:cubicBezTo>
                <a:cubicBezTo>
                  <a:pt x="91253" y="2278716"/>
                  <a:pt x="96982" y="2281077"/>
                  <a:pt x="105833" y="2281077"/>
                </a:cubicBezTo>
                <a:cubicBezTo>
                  <a:pt x="110376" y="2281077"/>
                  <a:pt x="114996" y="2280361"/>
                  <a:pt x="119691" y="2278930"/>
                </a:cubicBezTo>
                <a:cubicBezTo>
                  <a:pt x="124387" y="2277498"/>
                  <a:pt x="127871" y="2276133"/>
                  <a:pt x="130143" y="2274836"/>
                </a:cubicBezTo>
                <a:lnTo>
                  <a:pt x="133137" y="2272982"/>
                </a:lnTo>
                <a:lnTo>
                  <a:pt x="133137" y="2196392"/>
                </a:lnTo>
                <a:lnTo>
                  <a:pt x="142972" y="2196392"/>
                </a:lnTo>
                <a:lnTo>
                  <a:pt x="142972" y="2288599"/>
                </a:lnTo>
                <a:lnTo>
                  <a:pt x="133137" y="2288599"/>
                </a:lnTo>
                <a:lnTo>
                  <a:pt x="133137" y="2281499"/>
                </a:lnTo>
                <a:cubicBezTo>
                  <a:pt x="133863" y="2281940"/>
                  <a:pt x="133303" y="2282684"/>
                  <a:pt x="131458" y="2283730"/>
                </a:cubicBezTo>
                <a:cubicBezTo>
                  <a:pt x="129612" y="2284776"/>
                  <a:pt x="126059" y="2286115"/>
                  <a:pt x="120797" y="2287748"/>
                </a:cubicBezTo>
                <a:cubicBezTo>
                  <a:pt x="115536" y="2289381"/>
                  <a:pt x="110548" y="2290197"/>
                  <a:pt x="105833" y="2290197"/>
                </a:cubicBezTo>
                <a:cubicBezTo>
                  <a:pt x="93306" y="2290197"/>
                  <a:pt x="85020" y="2287005"/>
                  <a:pt x="80974" y="2280621"/>
                </a:cubicBezTo>
                <a:cubicBezTo>
                  <a:pt x="76929" y="2274237"/>
                  <a:pt x="74906" y="2262090"/>
                  <a:pt x="74906" y="2244181"/>
                </a:cubicBezTo>
                <a:close/>
                <a:moveTo>
                  <a:pt x="1797375" y="2194795"/>
                </a:moveTo>
                <a:cubicBezTo>
                  <a:pt x="1807023" y="2194795"/>
                  <a:pt x="1816104" y="2195455"/>
                  <a:pt x="1824617" y="2196774"/>
                </a:cubicBezTo>
                <a:lnTo>
                  <a:pt x="1830787" y="2197733"/>
                </a:lnTo>
                <a:lnTo>
                  <a:pt x="1830281" y="2206756"/>
                </a:lnTo>
                <a:cubicBezTo>
                  <a:pt x="1816910" y="2204861"/>
                  <a:pt x="1806296" y="2203914"/>
                  <a:pt x="1798441" y="2203914"/>
                </a:cubicBezTo>
                <a:cubicBezTo>
                  <a:pt x="1783788" y="2203914"/>
                  <a:pt x="1776461" y="2209228"/>
                  <a:pt x="1776461" y="2219857"/>
                </a:cubicBezTo>
                <a:cubicBezTo>
                  <a:pt x="1776461" y="2224905"/>
                  <a:pt x="1777937" y="2228457"/>
                  <a:pt x="1780888" y="2230513"/>
                </a:cubicBezTo>
                <a:cubicBezTo>
                  <a:pt x="1783839" y="2232569"/>
                  <a:pt x="1790994" y="2234484"/>
                  <a:pt x="1802353" y="2236259"/>
                </a:cubicBezTo>
                <a:cubicBezTo>
                  <a:pt x="1813712" y="2238034"/>
                  <a:pt x="1821823" y="2240522"/>
                  <a:pt x="1826687" y="2243722"/>
                </a:cubicBezTo>
                <a:cubicBezTo>
                  <a:pt x="1831551" y="2246922"/>
                  <a:pt x="1833983" y="2253278"/>
                  <a:pt x="1833983" y="2262790"/>
                </a:cubicBezTo>
                <a:cubicBezTo>
                  <a:pt x="1833983" y="2272303"/>
                  <a:pt x="1830936" y="2279249"/>
                  <a:pt x="1824843" y="2283628"/>
                </a:cubicBezTo>
                <a:cubicBezTo>
                  <a:pt x="1818751" y="2288007"/>
                  <a:pt x="1809950" y="2290197"/>
                  <a:pt x="1798441" y="2290197"/>
                </a:cubicBezTo>
                <a:cubicBezTo>
                  <a:pt x="1792235" y="2290197"/>
                  <a:pt x="1784101" y="2289487"/>
                  <a:pt x="1774040" y="2288068"/>
                </a:cubicBezTo>
                <a:lnTo>
                  <a:pt x="1767339" y="2287115"/>
                </a:lnTo>
                <a:lnTo>
                  <a:pt x="1768255" y="2277879"/>
                </a:lnTo>
                <a:cubicBezTo>
                  <a:pt x="1782166" y="2280011"/>
                  <a:pt x="1792801" y="2281077"/>
                  <a:pt x="1800162" y="2281077"/>
                </a:cubicBezTo>
                <a:cubicBezTo>
                  <a:pt x="1807522" y="2281077"/>
                  <a:pt x="1813301" y="2279732"/>
                  <a:pt x="1817498" y="2277042"/>
                </a:cubicBezTo>
                <a:cubicBezTo>
                  <a:pt x="1821696" y="2274352"/>
                  <a:pt x="1823794" y="2269765"/>
                  <a:pt x="1823794" y="2263280"/>
                </a:cubicBezTo>
                <a:cubicBezTo>
                  <a:pt x="1823794" y="2256795"/>
                  <a:pt x="1822184" y="2252549"/>
                  <a:pt x="1818962" y="2250542"/>
                </a:cubicBezTo>
                <a:cubicBezTo>
                  <a:pt x="1815740" y="2248535"/>
                  <a:pt x="1808530" y="2246673"/>
                  <a:pt x="1797332" y="2244954"/>
                </a:cubicBezTo>
                <a:cubicBezTo>
                  <a:pt x="1786135" y="2243236"/>
                  <a:pt x="1778159" y="2240803"/>
                  <a:pt x="1773404" y="2237656"/>
                </a:cubicBezTo>
                <a:cubicBezTo>
                  <a:pt x="1768650" y="2234509"/>
                  <a:pt x="1766273" y="2229244"/>
                  <a:pt x="1766273" y="2221862"/>
                </a:cubicBezTo>
                <a:cubicBezTo>
                  <a:pt x="1766273" y="2214480"/>
                  <a:pt x="1767989" y="2208785"/>
                  <a:pt x="1771422" y="2204779"/>
                </a:cubicBezTo>
                <a:cubicBezTo>
                  <a:pt x="1774855" y="2200773"/>
                  <a:pt x="1778844" y="2198108"/>
                  <a:pt x="1783390" y="2196783"/>
                </a:cubicBezTo>
                <a:cubicBezTo>
                  <a:pt x="1787936" y="2195457"/>
                  <a:pt x="1792598" y="2194795"/>
                  <a:pt x="1797375" y="2194795"/>
                </a:cubicBezTo>
                <a:close/>
                <a:moveTo>
                  <a:pt x="1672562" y="2194795"/>
                </a:moveTo>
                <a:lnTo>
                  <a:pt x="1695840" y="2196740"/>
                </a:lnTo>
                <a:lnTo>
                  <a:pt x="1695336" y="2205690"/>
                </a:lnTo>
                <a:cubicBezTo>
                  <a:pt x="1684610" y="2204506"/>
                  <a:pt x="1677073" y="2203914"/>
                  <a:pt x="1672726" y="2203914"/>
                </a:cubicBezTo>
                <a:cubicBezTo>
                  <a:pt x="1662065" y="2203914"/>
                  <a:pt x="1654731" y="2206550"/>
                  <a:pt x="1650722" y="2211822"/>
                </a:cubicBezTo>
                <a:cubicBezTo>
                  <a:pt x="1646713" y="2217094"/>
                  <a:pt x="1644709" y="2227115"/>
                  <a:pt x="1644709" y="2241885"/>
                </a:cubicBezTo>
                <a:cubicBezTo>
                  <a:pt x="1644709" y="2256655"/>
                  <a:pt x="1646528" y="2266880"/>
                  <a:pt x="1650168" y="2272559"/>
                </a:cubicBezTo>
                <a:cubicBezTo>
                  <a:pt x="1653807" y="2278238"/>
                  <a:pt x="1661392" y="2281077"/>
                  <a:pt x="1672924" y="2281077"/>
                </a:cubicBezTo>
                <a:lnTo>
                  <a:pt x="1695707" y="2279299"/>
                </a:lnTo>
                <a:lnTo>
                  <a:pt x="1696193" y="2288415"/>
                </a:lnTo>
                <a:cubicBezTo>
                  <a:pt x="1685152" y="2289603"/>
                  <a:pt x="1677329" y="2290197"/>
                  <a:pt x="1672726" y="2290197"/>
                </a:cubicBezTo>
                <a:cubicBezTo>
                  <a:pt x="1657660" y="2290197"/>
                  <a:pt x="1647526" y="2286593"/>
                  <a:pt x="1642324" y="2279385"/>
                </a:cubicBezTo>
                <a:cubicBezTo>
                  <a:pt x="1637121" y="2272177"/>
                  <a:pt x="1634520" y="2259708"/>
                  <a:pt x="1634520" y="2241977"/>
                </a:cubicBezTo>
                <a:cubicBezTo>
                  <a:pt x="1634520" y="2224246"/>
                  <a:pt x="1637390" y="2211950"/>
                  <a:pt x="1643129" y="2205088"/>
                </a:cubicBezTo>
                <a:cubicBezTo>
                  <a:pt x="1648869" y="2198226"/>
                  <a:pt x="1658680" y="2194795"/>
                  <a:pt x="1672562" y="2194795"/>
                </a:cubicBezTo>
                <a:close/>
                <a:moveTo>
                  <a:pt x="1576588" y="2194795"/>
                </a:moveTo>
                <a:cubicBezTo>
                  <a:pt x="1588415" y="2194795"/>
                  <a:pt x="1597296" y="2198354"/>
                  <a:pt x="1603230" y="2205474"/>
                </a:cubicBezTo>
                <a:cubicBezTo>
                  <a:pt x="1609163" y="2212593"/>
                  <a:pt x="1612130" y="2223779"/>
                  <a:pt x="1612130" y="2239032"/>
                </a:cubicBezTo>
                <a:lnTo>
                  <a:pt x="1612130" y="2246701"/>
                </a:lnTo>
                <a:lnTo>
                  <a:pt x="1549102" y="2246701"/>
                </a:lnTo>
                <a:cubicBezTo>
                  <a:pt x="1549102" y="2258021"/>
                  <a:pt x="1550980" y="2266580"/>
                  <a:pt x="1554737" y="2272379"/>
                </a:cubicBezTo>
                <a:cubicBezTo>
                  <a:pt x="1558493" y="2278178"/>
                  <a:pt x="1564898" y="2281077"/>
                  <a:pt x="1573951" y="2281077"/>
                </a:cubicBezTo>
                <a:cubicBezTo>
                  <a:pt x="1583004" y="2281077"/>
                  <a:pt x="1592022" y="2280674"/>
                  <a:pt x="1601003" y="2279867"/>
                </a:cubicBezTo>
                <a:lnTo>
                  <a:pt x="1608270" y="2279299"/>
                </a:lnTo>
                <a:lnTo>
                  <a:pt x="1608756" y="2288458"/>
                </a:lnTo>
                <a:cubicBezTo>
                  <a:pt x="1594387" y="2289617"/>
                  <a:pt x="1582827" y="2290197"/>
                  <a:pt x="1574074" y="2290197"/>
                </a:cubicBezTo>
                <a:cubicBezTo>
                  <a:pt x="1560878" y="2290072"/>
                  <a:pt x="1551719" y="2286044"/>
                  <a:pt x="1546597" y="2278112"/>
                </a:cubicBezTo>
                <a:cubicBezTo>
                  <a:pt x="1541475" y="2270181"/>
                  <a:pt x="1538914" y="2258278"/>
                  <a:pt x="1538914" y="2242405"/>
                </a:cubicBezTo>
                <a:cubicBezTo>
                  <a:pt x="1538914" y="2210665"/>
                  <a:pt x="1551472" y="2194795"/>
                  <a:pt x="1576588" y="2194795"/>
                </a:cubicBezTo>
                <a:close/>
                <a:moveTo>
                  <a:pt x="1453280" y="2194795"/>
                </a:moveTo>
                <a:cubicBezTo>
                  <a:pt x="1467017" y="2194795"/>
                  <a:pt x="1476762" y="2198296"/>
                  <a:pt x="1482515" y="2205300"/>
                </a:cubicBezTo>
                <a:cubicBezTo>
                  <a:pt x="1488267" y="2212303"/>
                  <a:pt x="1491144" y="2224623"/>
                  <a:pt x="1491144" y="2242258"/>
                </a:cubicBezTo>
                <a:cubicBezTo>
                  <a:pt x="1491144" y="2259894"/>
                  <a:pt x="1488568" y="2272293"/>
                  <a:pt x="1483417" y="2279454"/>
                </a:cubicBezTo>
                <a:cubicBezTo>
                  <a:pt x="1478266" y="2286616"/>
                  <a:pt x="1468220" y="2290197"/>
                  <a:pt x="1453280" y="2290197"/>
                </a:cubicBezTo>
                <a:cubicBezTo>
                  <a:pt x="1438340" y="2290197"/>
                  <a:pt x="1428300" y="2286623"/>
                  <a:pt x="1423158" y="2279474"/>
                </a:cubicBezTo>
                <a:cubicBezTo>
                  <a:pt x="1418016" y="2272326"/>
                  <a:pt x="1415445" y="2259921"/>
                  <a:pt x="1415445" y="2242261"/>
                </a:cubicBezTo>
                <a:cubicBezTo>
                  <a:pt x="1415445" y="2224601"/>
                  <a:pt x="1418316" y="2212275"/>
                  <a:pt x="1424059" y="2205283"/>
                </a:cubicBezTo>
                <a:cubicBezTo>
                  <a:pt x="1429803" y="2198291"/>
                  <a:pt x="1439543" y="2194795"/>
                  <a:pt x="1453280" y="2194795"/>
                </a:cubicBezTo>
                <a:close/>
                <a:moveTo>
                  <a:pt x="1295631" y="2194795"/>
                </a:moveTo>
                <a:cubicBezTo>
                  <a:pt x="1306957" y="2194795"/>
                  <a:pt x="1315150" y="2198606"/>
                  <a:pt x="1320210" y="2206229"/>
                </a:cubicBezTo>
                <a:cubicBezTo>
                  <a:pt x="1325269" y="2213851"/>
                  <a:pt x="1327799" y="2225824"/>
                  <a:pt x="1327799" y="2242148"/>
                </a:cubicBezTo>
                <a:cubicBezTo>
                  <a:pt x="1327799" y="2258471"/>
                  <a:pt x="1324776" y="2270561"/>
                  <a:pt x="1318729" y="2278415"/>
                </a:cubicBezTo>
                <a:cubicBezTo>
                  <a:pt x="1312683" y="2286269"/>
                  <a:pt x="1302557" y="2290197"/>
                  <a:pt x="1288352" y="2290197"/>
                </a:cubicBezTo>
                <a:cubicBezTo>
                  <a:pt x="1280127" y="2290197"/>
                  <a:pt x="1272919" y="2289368"/>
                  <a:pt x="1266726" y="2287711"/>
                </a:cubicBezTo>
                <a:lnTo>
                  <a:pt x="1266726" y="2329432"/>
                </a:lnTo>
                <a:lnTo>
                  <a:pt x="1256894" y="2329432"/>
                </a:lnTo>
                <a:lnTo>
                  <a:pt x="1256894" y="2196392"/>
                </a:lnTo>
                <a:lnTo>
                  <a:pt x="1266726" y="2196392"/>
                </a:lnTo>
                <a:lnTo>
                  <a:pt x="1266726" y="2203668"/>
                </a:lnTo>
                <a:cubicBezTo>
                  <a:pt x="1268383" y="2201657"/>
                  <a:pt x="1272384" y="2199675"/>
                  <a:pt x="1278728" y="2197723"/>
                </a:cubicBezTo>
                <a:cubicBezTo>
                  <a:pt x="1285073" y="2195771"/>
                  <a:pt x="1290707" y="2194795"/>
                  <a:pt x="1295631" y="2194795"/>
                </a:cubicBezTo>
                <a:close/>
                <a:moveTo>
                  <a:pt x="1091537" y="2194795"/>
                </a:moveTo>
                <a:lnTo>
                  <a:pt x="1114815" y="2196740"/>
                </a:lnTo>
                <a:lnTo>
                  <a:pt x="1114311" y="2205690"/>
                </a:lnTo>
                <a:cubicBezTo>
                  <a:pt x="1103585" y="2204506"/>
                  <a:pt x="1096048" y="2203914"/>
                  <a:pt x="1091701" y="2203914"/>
                </a:cubicBezTo>
                <a:cubicBezTo>
                  <a:pt x="1081040" y="2203914"/>
                  <a:pt x="1073706" y="2206550"/>
                  <a:pt x="1069697" y="2211822"/>
                </a:cubicBezTo>
                <a:cubicBezTo>
                  <a:pt x="1065688" y="2217094"/>
                  <a:pt x="1063684" y="2227115"/>
                  <a:pt x="1063684" y="2241885"/>
                </a:cubicBezTo>
                <a:cubicBezTo>
                  <a:pt x="1063684" y="2256655"/>
                  <a:pt x="1065503" y="2266880"/>
                  <a:pt x="1069143" y="2272559"/>
                </a:cubicBezTo>
                <a:cubicBezTo>
                  <a:pt x="1072782" y="2278238"/>
                  <a:pt x="1080367" y="2281077"/>
                  <a:pt x="1091899" y="2281077"/>
                </a:cubicBezTo>
                <a:lnTo>
                  <a:pt x="1114682" y="2279299"/>
                </a:lnTo>
                <a:lnTo>
                  <a:pt x="1115168" y="2288415"/>
                </a:lnTo>
                <a:cubicBezTo>
                  <a:pt x="1104127" y="2289603"/>
                  <a:pt x="1096304" y="2290197"/>
                  <a:pt x="1091701" y="2290197"/>
                </a:cubicBezTo>
                <a:cubicBezTo>
                  <a:pt x="1076635" y="2290197"/>
                  <a:pt x="1066500" y="2286593"/>
                  <a:pt x="1061298" y="2279385"/>
                </a:cubicBezTo>
                <a:cubicBezTo>
                  <a:pt x="1056096" y="2272177"/>
                  <a:pt x="1053495" y="2259708"/>
                  <a:pt x="1053495" y="2241977"/>
                </a:cubicBezTo>
                <a:cubicBezTo>
                  <a:pt x="1053495" y="2224246"/>
                  <a:pt x="1056365" y="2211950"/>
                  <a:pt x="1062104" y="2205088"/>
                </a:cubicBezTo>
                <a:cubicBezTo>
                  <a:pt x="1067844" y="2198226"/>
                  <a:pt x="1077654" y="2194795"/>
                  <a:pt x="1091537" y="2194795"/>
                </a:cubicBezTo>
                <a:close/>
                <a:moveTo>
                  <a:pt x="948826" y="2194795"/>
                </a:moveTo>
                <a:cubicBezTo>
                  <a:pt x="967312" y="2194795"/>
                  <a:pt x="976555" y="2204569"/>
                  <a:pt x="976555" y="2224118"/>
                </a:cubicBezTo>
                <a:lnTo>
                  <a:pt x="976555" y="2275326"/>
                </a:lnTo>
                <a:cubicBezTo>
                  <a:pt x="976913" y="2278551"/>
                  <a:pt x="981351" y="2280526"/>
                  <a:pt x="989870" y="2281250"/>
                </a:cubicBezTo>
                <a:lnTo>
                  <a:pt x="989378" y="2290019"/>
                </a:lnTo>
                <a:cubicBezTo>
                  <a:pt x="978974" y="2290019"/>
                  <a:pt x="972098" y="2287533"/>
                  <a:pt x="968750" y="2282562"/>
                </a:cubicBezTo>
                <a:cubicBezTo>
                  <a:pt x="957352" y="2287652"/>
                  <a:pt x="945621" y="2290197"/>
                  <a:pt x="933556" y="2290197"/>
                </a:cubicBezTo>
                <a:cubicBezTo>
                  <a:pt x="925684" y="2290197"/>
                  <a:pt x="919538" y="2287827"/>
                  <a:pt x="915119" y="2283086"/>
                </a:cubicBezTo>
                <a:cubicBezTo>
                  <a:pt x="910700" y="2278346"/>
                  <a:pt x="908491" y="2271701"/>
                  <a:pt x="908491" y="2263152"/>
                </a:cubicBezTo>
                <a:cubicBezTo>
                  <a:pt x="908491" y="2254603"/>
                  <a:pt x="910585" y="2248043"/>
                  <a:pt x="914774" y="2243471"/>
                </a:cubicBezTo>
                <a:cubicBezTo>
                  <a:pt x="918963" y="2238900"/>
                  <a:pt x="925572" y="2236176"/>
                  <a:pt x="934602" y="2235299"/>
                </a:cubicBezTo>
                <a:lnTo>
                  <a:pt x="966723" y="2231917"/>
                </a:lnTo>
                <a:lnTo>
                  <a:pt x="966723" y="2224118"/>
                </a:lnTo>
                <a:cubicBezTo>
                  <a:pt x="966723" y="2217055"/>
                  <a:pt x="965260" y="2211981"/>
                  <a:pt x="962335" y="2208897"/>
                </a:cubicBezTo>
                <a:cubicBezTo>
                  <a:pt x="959410" y="2205812"/>
                  <a:pt x="954907" y="2204270"/>
                  <a:pt x="948826" y="2204270"/>
                </a:cubicBezTo>
                <a:cubicBezTo>
                  <a:pt x="942230" y="2204270"/>
                  <a:pt x="932955" y="2205040"/>
                  <a:pt x="921001" y="2206578"/>
                </a:cubicBezTo>
                <a:lnTo>
                  <a:pt x="913635" y="2207288"/>
                </a:lnTo>
                <a:lnTo>
                  <a:pt x="912928" y="2198279"/>
                </a:lnTo>
                <a:cubicBezTo>
                  <a:pt x="927285" y="2195956"/>
                  <a:pt x="939251" y="2194795"/>
                  <a:pt x="948826" y="2194795"/>
                </a:cubicBezTo>
                <a:close/>
                <a:moveTo>
                  <a:pt x="852688" y="2194795"/>
                </a:moveTo>
                <a:cubicBezTo>
                  <a:pt x="864515" y="2194795"/>
                  <a:pt x="873396" y="2198354"/>
                  <a:pt x="879329" y="2205474"/>
                </a:cubicBezTo>
                <a:cubicBezTo>
                  <a:pt x="885263" y="2212593"/>
                  <a:pt x="888230" y="2223779"/>
                  <a:pt x="888230" y="2239032"/>
                </a:cubicBezTo>
                <a:lnTo>
                  <a:pt x="888230" y="2246701"/>
                </a:lnTo>
                <a:lnTo>
                  <a:pt x="825202" y="2246701"/>
                </a:lnTo>
                <a:cubicBezTo>
                  <a:pt x="825202" y="2258021"/>
                  <a:pt x="827080" y="2266580"/>
                  <a:pt x="830837" y="2272379"/>
                </a:cubicBezTo>
                <a:cubicBezTo>
                  <a:pt x="834593" y="2278178"/>
                  <a:pt x="840998" y="2281077"/>
                  <a:pt x="850051" y="2281077"/>
                </a:cubicBezTo>
                <a:cubicBezTo>
                  <a:pt x="859104" y="2281077"/>
                  <a:pt x="868122" y="2280674"/>
                  <a:pt x="877103" y="2279867"/>
                </a:cubicBezTo>
                <a:lnTo>
                  <a:pt x="884370" y="2279299"/>
                </a:lnTo>
                <a:lnTo>
                  <a:pt x="884856" y="2288458"/>
                </a:lnTo>
                <a:cubicBezTo>
                  <a:pt x="870488" y="2289617"/>
                  <a:pt x="858927" y="2290197"/>
                  <a:pt x="850174" y="2290197"/>
                </a:cubicBezTo>
                <a:cubicBezTo>
                  <a:pt x="836978" y="2290072"/>
                  <a:pt x="827819" y="2286044"/>
                  <a:pt x="822697" y="2278112"/>
                </a:cubicBezTo>
                <a:cubicBezTo>
                  <a:pt x="817575" y="2270181"/>
                  <a:pt x="815014" y="2258278"/>
                  <a:pt x="815014" y="2242405"/>
                </a:cubicBezTo>
                <a:cubicBezTo>
                  <a:pt x="815014" y="2210665"/>
                  <a:pt x="827572" y="2194795"/>
                  <a:pt x="852688" y="2194795"/>
                </a:cubicBezTo>
                <a:close/>
                <a:moveTo>
                  <a:pt x="768675" y="2194795"/>
                </a:moveTo>
                <a:cubicBezTo>
                  <a:pt x="778323" y="2194795"/>
                  <a:pt x="787404" y="2195455"/>
                  <a:pt x="795917" y="2196774"/>
                </a:cubicBezTo>
                <a:lnTo>
                  <a:pt x="802087" y="2197733"/>
                </a:lnTo>
                <a:lnTo>
                  <a:pt x="801581" y="2206756"/>
                </a:lnTo>
                <a:cubicBezTo>
                  <a:pt x="788210" y="2204861"/>
                  <a:pt x="777596" y="2203914"/>
                  <a:pt x="769741" y="2203914"/>
                </a:cubicBezTo>
                <a:cubicBezTo>
                  <a:pt x="755088" y="2203914"/>
                  <a:pt x="747761" y="2209228"/>
                  <a:pt x="747761" y="2219857"/>
                </a:cubicBezTo>
                <a:cubicBezTo>
                  <a:pt x="747761" y="2224905"/>
                  <a:pt x="749237" y="2228457"/>
                  <a:pt x="752188" y="2230513"/>
                </a:cubicBezTo>
                <a:cubicBezTo>
                  <a:pt x="755139" y="2232569"/>
                  <a:pt x="762294" y="2234484"/>
                  <a:pt x="773653" y="2236259"/>
                </a:cubicBezTo>
                <a:cubicBezTo>
                  <a:pt x="785012" y="2238034"/>
                  <a:pt x="793123" y="2240522"/>
                  <a:pt x="797987" y="2243722"/>
                </a:cubicBezTo>
                <a:cubicBezTo>
                  <a:pt x="802851" y="2246922"/>
                  <a:pt x="805283" y="2253278"/>
                  <a:pt x="805283" y="2262790"/>
                </a:cubicBezTo>
                <a:cubicBezTo>
                  <a:pt x="805283" y="2272303"/>
                  <a:pt x="802236" y="2279249"/>
                  <a:pt x="796144" y="2283628"/>
                </a:cubicBezTo>
                <a:cubicBezTo>
                  <a:pt x="790051" y="2288007"/>
                  <a:pt x="781250" y="2290197"/>
                  <a:pt x="769741" y="2290197"/>
                </a:cubicBezTo>
                <a:cubicBezTo>
                  <a:pt x="763535" y="2290197"/>
                  <a:pt x="755401" y="2289487"/>
                  <a:pt x="745340" y="2288068"/>
                </a:cubicBezTo>
                <a:lnTo>
                  <a:pt x="738639" y="2287115"/>
                </a:lnTo>
                <a:lnTo>
                  <a:pt x="739555" y="2277879"/>
                </a:lnTo>
                <a:cubicBezTo>
                  <a:pt x="753465" y="2280011"/>
                  <a:pt x="764101" y="2281077"/>
                  <a:pt x="771462" y="2281077"/>
                </a:cubicBezTo>
                <a:cubicBezTo>
                  <a:pt x="778822" y="2281077"/>
                  <a:pt x="784601" y="2279732"/>
                  <a:pt x="788798" y="2277042"/>
                </a:cubicBezTo>
                <a:cubicBezTo>
                  <a:pt x="792996" y="2274352"/>
                  <a:pt x="795094" y="2269765"/>
                  <a:pt x="795094" y="2263280"/>
                </a:cubicBezTo>
                <a:cubicBezTo>
                  <a:pt x="795094" y="2256795"/>
                  <a:pt x="793484" y="2252549"/>
                  <a:pt x="790262" y="2250542"/>
                </a:cubicBezTo>
                <a:cubicBezTo>
                  <a:pt x="787040" y="2248535"/>
                  <a:pt x="779830" y="2246673"/>
                  <a:pt x="768632" y="2244954"/>
                </a:cubicBezTo>
                <a:cubicBezTo>
                  <a:pt x="757435" y="2243236"/>
                  <a:pt x="749458" y="2240803"/>
                  <a:pt x="744704" y="2237656"/>
                </a:cubicBezTo>
                <a:cubicBezTo>
                  <a:pt x="739950" y="2234509"/>
                  <a:pt x="737573" y="2229244"/>
                  <a:pt x="737573" y="2221862"/>
                </a:cubicBezTo>
                <a:cubicBezTo>
                  <a:pt x="737573" y="2214480"/>
                  <a:pt x="739289" y="2208785"/>
                  <a:pt x="742722" y="2204779"/>
                </a:cubicBezTo>
                <a:cubicBezTo>
                  <a:pt x="746155" y="2200773"/>
                  <a:pt x="750144" y="2198108"/>
                  <a:pt x="754690" y="2196783"/>
                </a:cubicBezTo>
                <a:cubicBezTo>
                  <a:pt x="759236" y="2195457"/>
                  <a:pt x="763898" y="2194795"/>
                  <a:pt x="768675" y="2194795"/>
                </a:cubicBezTo>
                <a:close/>
                <a:moveTo>
                  <a:pt x="681238" y="2194795"/>
                </a:moveTo>
                <a:cubicBezTo>
                  <a:pt x="693065" y="2194795"/>
                  <a:pt x="701946" y="2198354"/>
                  <a:pt x="707879" y="2205474"/>
                </a:cubicBezTo>
                <a:cubicBezTo>
                  <a:pt x="713813" y="2212593"/>
                  <a:pt x="716780" y="2223779"/>
                  <a:pt x="716780" y="2239032"/>
                </a:cubicBezTo>
                <a:lnTo>
                  <a:pt x="716780" y="2246701"/>
                </a:lnTo>
                <a:lnTo>
                  <a:pt x="653752" y="2246701"/>
                </a:lnTo>
                <a:cubicBezTo>
                  <a:pt x="653752" y="2258021"/>
                  <a:pt x="655630" y="2266580"/>
                  <a:pt x="659387" y="2272379"/>
                </a:cubicBezTo>
                <a:cubicBezTo>
                  <a:pt x="663143" y="2278178"/>
                  <a:pt x="669548" y="2281077"/>
                  <a:pt x="678601" y="2281077"/>
                </a:cubicBezTo>
                <a:cubicBezTo>
                  <a:pt x="687654" y="2281077"/>
                  <a:pt x="696672" y="2280674"/>
                  <a:pt x="705653" y="2279867"/>
                </a:cubicBezTo>
                <a:lnTo>
                  <a:pt x="712920" y="2279299"/>
                </a:lnTo>
                <a:lnTo>
                  <a:pt x="713406" y="2288458"/>
                </a:lnTo>
                <a:cubicBezTo>
                  <a:pt x="699038" y="2289617"/>
                  <a:pt x="687477" y="2290197"/>
                  <a:pt x="678724" y="2290197"/>
                </a:cubicBezTo>
                <a:cubicBezTo>
                  <a:pt x="665528" y="2290072"/>
                  <a:pt x="656369" y="2286044"/>
                  <a:pt x="651247" y="2278112"/>
                </a:cubicBezTo>
                <a:cubicBezTo>
                  <a:pt x="646125" y="2270181"/>
                  <a:pt x="643564" y="2258278"/>
                  <a:pt x="643564" y="2242405"/>
                </a:cubicBezTo>
                <a:cubicBezTo>
                  <a:pt x="643564" y="2210665"/>
                  <a:pt x="656122" y="2194795"/>
                  <a:pt x="681238" y="2194795"/>
                </a:cubicBezTo>
                <a:close/>
                <a:moveTo>
                  <a:pt x="405013" y="2194795"/>
                </a:moveTo>
                <a:cubicBezTo>
                  <a:pt x="416840" y="2194795"/>
                  <a:pt x="425721" y="2198354"/>
                  <a:pt x="431654" y="2205474"/>
                </a:cubicBezTo>
                <a:cubicBezTo>
                  <a:pt x="437588" y="2212593"/>
                  <a:pt x="440555" y="2223779"/>
                  <a:pt x="440555" y="2239032"/>
                </a:cubicBezTo>
                <a:lnTo>
                  <a:pt x="440555" y="2246701"/>
                </a:lnTo>
                <a:lnTo>
                  <a:pt x="377527" y="2246701"/>
                </a:lnTo>
                <a:cubicBezTo>
                  <a:pt x="377527" y="2258021"/>
                  <a:pt x="379405" y="2266580"/>
                  <a:pt x="383162" y="2272379"/>
                </a:cubicBezTo>
                <a:cubicBezTo>
                  <a:pt x="386918" y="2278178"/>
                  <a:pt x="393323" y="2281077"/>
                  <a:pt x="402376" y="2281077"/>
                </a:cubicBezTo>
                <a:cubicBezTo>
                  <a:pt x="411430" y="2281077"/>
                  <a:pt x="420447" y="2280674"/>
                  <a:pt x="429428" y="2279867"/>
                </a:cubicBezTo>
                <a:lnTo>
                  <a:pt x="436695" y="2279299"/>
                </a:lnTo>
                <a:lnTo>
                  <a:pt x="437181" y="2288458"/>
                </a:lnTo>
                <a:cubicBezTo>
                  <a:pt x="422813" y="2289617"/>
                  <a:pt x="411252" y="2290197"/>
                  <a:pt x="402499" y="2290197"/>
                </a:cubicBezTo>
                <a:cubicBezTo>
                  <a:pt x="389303" y="2290072"/>
                  <a:pt x="380144" y="2286044"/>
                  <a:pt x="375022" y="2278112"/>
                </a:cubicBezTo>
                <a:cubicBezTo>
                  <a:pt x="369900" y="2270181"/>
                  <a:pt x="367339" y="2258278"/>
                  <a:pt x="367339" y="2242405"/>
                </a:cubicBezTo>
                <a:cubicBezTo>
                  <a:pt x="367339" y="2210665"/>
                  <a:pt x="379897" y="2194795"/>
                  <a:pt x="405013" y="2194795"/>
                </a:cubicBezTo>
                <a:close/>
                <a:moveTo>
                  <a:pt x="221171" y="2194795"/>
                </a:moveTo>
                <a:cubicBezTo>
                  <a:pt x="232696" y="2194795"/>
                  <a:pt x="240480" y="2197985"/>
                  <a:pt x="244522" y="2204365"/>
                </a:cubicBezTo>
                <a:cubicBezTo>
                  <a:pt x="248565" y="2210745"/>
                  <a:pt x="250586" y="2222834"/>
                  <a:pt x="250586" y="2240629"/>
                </a:cubicBezTo>
                <a:lnTo>
                  <a:pt x="250586" y="2288599"/>
                </a:lnTo>
                <a:lnTo>
                  <a:pt x="240754" y="2288599"/>
                </a:lnTo>
                <a:lnTo>
                  <a:pt x="240754" y="2240986"/>
                </a:lnTo>
                <a:cubicBezTo>
                  <a:pt x="240754" y="2225706"/>
                  <a:pt x="239453" y="2215708"/>
                  <a:pt x="236849" y="2210991"/>
                </a:cubicBezTo>
                <a:cubicBezTo>
                  <a:pt x="234246" y="2206273"/>
                  <a:pt x="228517" y="2203914"/>
                  <a:pt x="219662" y="2203914"/>
                </a:cubicBezTo>
                <a:cubicBezTo>
                  <a:pt x="215115" y="2203914"/>
                  <a:pt x="210334" y="2204635"/>
                  <a:pt x="205320" y="2206076"/>
                </a:cubicBezTo>
                <a:cubicBezTo>
                  <a:pt x="200305" y="2207517"/>
                  <a:pt x="196432" y="2208920"/>
                  <a:pt x="193701" y="2210285"/>
                </a:cubicBezTo>
                <a:lnTo>
                  <a:pt x="190401" y="2212072"/>
                </a:lnTo>
                <a:lnTo>
                  <a:pt x="190401" y="2288599"/>
                </a:lnTo>
                <a:lnTo>
                  <a:pt x="180569" y="2288599"/>
                </a:lnTo>
                <a:lnTo>
                  <a:pt x="180569" y="2196392"/>
                </a:lnTo>
                <a:lnTo>
                  <a:pt x="190401" y="2196392"/>
                </a:lnTo>
                <a:lnTo>
                  <a:pt x="190401" y="2203312"/>
                </a:lnTo>
                <a:cubicBezTo>
                  <a:pt x="199389" y="2197634"/>
                  <a:pt x="209646" y="2194795"/>
                  <a:pt x="221171" y="2194795"/>
                </a:cubicBezTo>
                <a:close/>
                <a:moveTo>
                  <a:pt x="1406655" y="2194436"/>
                </a:moveTo>
                <a:lnTo>
                  <a:pt x="1406655" y="2204118"/>
                </a:lnTo>
                <a:cubicBezTo>
                  <a:pt x="1400564" y="2205362"/>
                  <a:pt x="1394673" y="2207191"/>
                  <a:pt x="1388982" y="2209606"/>
                </a:cubicBezTo>
                <a:cubicBezTo>
                  <a:pt x="1383291" y="2212021"/>
                  <a:pt x="1379071" y="2214094"/>
                  <a:pt x="1376322" y="2215825"/>
                </a:cubicBezTo>
                <a:lnTo>
                  <a:pt x="1371501" y="2218751"/>
                </a:lnTo>
                <a:lnTo>
                  <a:pt x="1371501" y="2288599"/>
                </a:lnTo>
                <a:lnTo>
                  <a:pt x="1361669" y="2288599"/>
                </a:lnTo>
                <a:lnTo>
                  <a:pt x="1361669" y="2196392"/>
                </a:lnTo>
                <a:lnTo>
                  <a:pt x="1371501" y="2196392"/>
                </a:lnTo>
                <a:lnTo>
                  <a:pt x="1371501" y="2210059"/>
                </a:lnTo>
                <a:cubicBezTo>
                  <a:pt x="1373209" y="2207499"/>
                  <a:pt x="1377631" y="2204570"/>
                  <a:pt x="1384767" y="2201273"/>
                </a:cubicBezTo>
                <a:cubicBezTo>
                  <a:pt x="1391903" y="2197976"/>
                  <a:pt x="1399199" y="2195697"/>
                  <a:pt x="1406655" y="2194436"/>
                </a:cubicBezTo>
                <a:close/>
                <a:moveTo>
                  <a:pt x="1044705" y="2194436"/>
                </a:moveTo>
                <a:lnTo>
                  <a:pt x="1044705" y="2204118"/>
                </a:lnTo>
                <a:cubicBezTo>
                  <a:pt x="1038614" y="2205362"/>
                  <a:pt x="1032723" y="2207191"/>
                  <a:pt x="1027032" y="2209606"/>
                </a:cubicBezTo>
                <a:cubicBezTo>
                  <a:pt x="1021341" y="2212021"/>
                  <a:pt x="1017121" y="2214094"/>
                  <a:pt x="1014372" y="2215825"/>
                </a:cubicBezTo>
                <a:lnTo>
                  <a:pt x="1009551" y="2218751"/>
                </a:lnTo>
                <a:lnTo>
                  <a:pt x="1009551" y="2288599"/>
                </a:lnTo>
                <a:lnTo>
                  <a:pt x="999719" y="2288599"/>
                </a:lnTo>
                <a:lnTo>
                  <a:pt x="999719" y="2196392"/>
                </a:lnTo>
                <a:lnTo>
                  <a:pt x="1009551" y="2196392"/>
                </a:lnTo>
                <a:lnTo>
                  <a:pt x="1009551" y="2210059"/>
                </a:lnTo>
                <a:cubicBezTo>
                  <a:pt x="1011259" y="2207499"/>
                  <a:pt x="1015681" y="2204570"/>
                  <a:pt x="1022817" y="2201273"/>
                </a:cubicBezTo>
                <a:cubicBezTo>
                  <a:pt x="1029953" y="2197976"/>
                  <a:pt x="1037249" y="2195697"/>
                  <a:pt x="1044705" y="2194436"/>
                </a:cubicBezTo>
                <a:close/>
                <a:moveTo>
                  <a:pt x="625605" y="2194436"/>
                </a:moveTo>
                <a:lnTo>
                  <a:pt x="625605" y="2204118"/>
                </a:lnTo>
                <a:cubicBezTo>
                  <a:pt x="619514" y="2205362"/>
                  <a:pt x="613623" y="2207191"/>
                  <a:pt x="607932" y="2209606"/>
                </a:cubicBezTo>
                <a:cubicBezTo>
                  <a:pt x="602241" y="2212021"/>
                  <a:pt x="598021" y="2214094"/>
                  <a:pt x="595272" y="2215825"/>
                </a:cubicBezTo>
                <a:lnTo>
                  <a:pt x="590451" y="2218751"/>
                </a:lnTo>
                <a:lnTo>
                  <a:pt x="590451" y="2288599"/>
                </a:lnTo>
                <a:lnTo>
                  <a:pt x="580619" y="2288599"/>
                </a:lnTo>
                <a:lnTo>
                  <a:pt x="580619" y="2196392"/>
                </a:lnTo>
                <a:lnTo>
                  <a:pt x="590451" y="2196392"/>
                </a:lnTo>
                <a:lnTo>
                  <a:pt x="590451" y="2210059"/>
                </a:lnTo>
                <a:cubicBezTo>
                  <a:pt x="592159" y="2207499"/>
                  <a:pt x="596581" y="2204570"/>
                  <a:pt x="603717" y="2201273"/>
                </a:cubicBezTo>
                <a:cubicBezTo>
                  <a:pt x="610853" y="2197976"/>
                  <a:pt x="618149" y="2195697"/>
                  <a:pt x="625605" y="2194436"/>
                </a:cubicBezTo>
                <a:close/>
                <a:moveTo>
                  <a:pt x="1719243" y="2167453"/>
                </a:moveTo>
                <a:lnTo>
                  <a:pt x="1729075" y="2167453"/>
                </a:lnTo>
                <a:lnTo>
                  <a:pt x="1729075" y="2196392"/>
                </a:lnTo>
                <a:lnTo>
                  <a:pt x="1761388" y="2196392"/>
                </a:lnTo>
                <a:lnTo>
                  <a:pt x="1761388" y="2205512"/>
                </a:lnTo>
                <a:lnTo>
                  <a:pt x="1729075" y="2205512"/>
                </a:lnTo>
                <a:lnTo>
                  <a:pt x="1729075" y="2250215"/>
                </a:lnTo>
                <a:cubicBezTo>
                  <a:pt x="1729075" y="2263645"/>
                  <a:pt x="1729944" y="2272176"/>
                  <a:pt x="1731681" y="2275808"/>
                </a:cubicBezTo>
                <a:cubicBezTo>
                  <a:pt x="1733418" y="2279440"/>
                  <a:pt x="1737438" y="2281256"/>
                  <a:pt x="1743740" y="2281256"/>
                </a:cubicBezTo>
                <a:lnTo>
                  <a:pt x="1762626" y="2279652"/>
                </a:lnTo>
                <a:lnTo>
                  <a:pt x="1763339" y="2288743"/>
                </a:lnTo>
                <a:cubicBezTo>
                  <a:pt x="1754446" y="2289831"/>
                  <a:pt x="1747866" y="2290375"/>
                  <a:pt x="1743598" y="2290375"/>
                </a:cubicBezTo>
                <a:cubicBezTo>
                  <a:pt x="1734597" y="2290375"/>
                  <a:pt x="1728287" y="2288017"/>
                  <a:pt x="1724670" y="2283301"/>
                </a:cubicBezTo>
                <a:cubicBezTo>
                  <a:pt x="1721052" y="2278586"/>
                  <a:pt x="1719243" y="2269806"/>
                  <a:pt x="1719243" y="2256962"/>
                </a:cubicBezTo>
                <a:lnTo>
                  <a:pt x="1719243" y="2205512"/>
                </a:lnTo>
                <a:lnTo>
                  <a:pt x="1705218" y="2205512"/>
                </a:lnTo>
                <a:lnTo>
                  <a:pt x="1705218" y="2196392"/>
                </a:lnTo>
                <a:lnTo>
                  <a:pt x="1719243" y="2196392"/>
                </a:lnTo>
                <a:close/>
                <a:moveTo>
                  <a:pt x="1514069" y="2160885"/>
                </a:moveTo>
                <a:lnTo>
                  <a:pt x="1523901" y="2160885"/>
                </a:lnTo>
                <a:lnTo>
                  <a:pt x="1523901" y="2174087"/>
                </a:lnTo>
                <a:lnTo>
                  <a:pt x="1514069" y="2174087"/>
                </a:lnTo>
                <a:close/>
                <a:moveTo>
                  <a:pt x="1133069" y="2155560"/>
                </a:moveTo>
                <a:lnTo>
                  <a:pt x="1142901" y="2155560"/>
                </a:lnTo>
                <a:lnTo>
                  <a:pt x="1142901" y="2201539"/>
                </a:lnTo>
                <a:cubicBezTo>
                  <a:pt x="1151850" y="2197043"/>
                  <a:pt x="1162067" y="2194795"/>
                  <a:pt x="1173552" y="2194795"/>
                </a:cubicBezTo>
                <a:cubicBezTo>
                  <a:pt x="1185037" y="2194795"/>
                  <a:pt x="1192801" y="2197985"/>
                  <a:pt x="1196844" y="2204365"/>
                </a:cubicBezTo>
                <a:cubicBezTo>
                  <a:pt x="1200887" y="2210745"/>
                  <a:pt x="1202908" y="2222834"/>
                  <a:pt x="1202908" y="2240629"/>
                </a:cubicBezTo>
                <a:lnTo>
                  <a:pt x="1202908" y="2288599"/>
                </a:lnTo>
                <a:lnTo>
                  <a:pt x="1193076" y="2288599"/>
                </a:lnTo>
                <a:lnTo>
                  <a:pt x="1193076" y="2240986"/>
                </a:lnTo>
                <a:cubicBezTo>
                  <a:pt x="1193076" y="2225706"/>
                  <a:pt x="1191774" y="2215708"/>
                  <a:pt x="1189171" y="2210991"/>
                </a:cubicBezTo>
                <a:cubicBezTo>
                  <a:pt x="1186568" y="2206273"/>
                  <a:pt x="1180839" y="2203914"/>
                  <a:pt x="1171984" y="2203914"/>
                </a:cubicBezTo>
                <a:cubicBezTo>
                  <a:pt x="1167431" y="2203914"/>
                  <a:pt x="1162619" y="2204498"/>
                  <a:pt x="1157546" y="2205665"/>
                </a:cubicBezTo>
                <a:cubicBezTo>
                  <a:pt x="1152473" y="2206831"/>
                  <a:pt x="1148330" y="2208024"/>
                  <a:pt x="1145118" y="2209242"/>
                </a:cubicBezTo>
                <a:lnTo>
                  <a:pt x="1142901" y="2210432"/>
                </a:lnTo>
                <a:lnTo>
                  <a:pt x="1142901" y="2288599"/>
                </a:lnTo>
                <a:lnTo>
                  <a:pt x="1133069" y="2288599"/>
                </a:lnTo>
                <a:close/>
                <a:moveTo>
                  <a:pt x="513959" y="2155560"/>
                </a:moveTo>
                <a:lnTo>
                  <a:pt x="523794" y="2155560"/>
                </a:lnTo>
                <a:lnTo>
                  <a:pt x="523794" y="2288599"/>
                </a:lnTo>
                <a:lnTo>
                  <a:pt x="513959" y="2288599"/>
                </a:lnTo>
                <a:lnTo>
                  <a:pt x="513959" y="2281142"/>
                </a:lnTo>
                <a:cubicBezTo>
                  <a:pt x="512242" y="2283303"/>
                  <a:pt x="508233" y="2285352"/>
                  <a:pt x="501931" y="2287290"/>
                </a:cubicBezTo>
                <a:cubicBezTo>
                  <a:pt x="495630" y="2289228"/>
                  <a:pt x="490456" y="2290197"/>
                  <a:pt x="486407" y="2290197"/>
                </a:cubicBezTo>
                <a:cubicBezTo>
                  <a:pt x="482359" y="2290197"/>
                  <a:pt x="479256" y="2290043"/>
                  <a:pt x="477100" y="2289734"/>
                </a:cubicBezTo>
                <a:cubicBezTo>
                  <a:pt x="474943" y="2289426"/>
                  <a:pt x="472202" y="2288408"/>
                  <a:pt x="468875" y="2286681"/>
                </a:cubicBezTo>
                <a:cubicBezTo>
                  <a:pt x="465549" y="2284953"/>
                  <a:pt x="462839" y="2282503"/>
                  <a:pt x="460746" y="2279330"/>
                </a:cubicBezTo>
                <a:cubicBezTo>
                  <a:pt x="458652" y="2276157"/>
                  <a:pt x="456848" y="2271545"/>
                  <a:pt x="455335" y="2265492"/>
                </a:cubicBezTo>
                <a:cubicBezTo>
                  <a:pt x="453821" y="2259440"/>
                  <a:pt x="453064" y="2252218"/>
                  <a:pt x="453064" y="2243825"/>
                </a:cubicBezTo>
                <a:cubicBezTo>
                  <a:pt x="453064" y="2227394"/>
                  <a:pt x="455949" y="2215114"/>
                  <a:pt x="461720" y="2206986"/>
                </a:cubicBezTo>
                <a:cubicBezTo>
                  <a:pt x="467490" y="2198859"/>
                  <a:pt x="477695" y="2194795"/>
                  <a:pt x="492336" y="2194795"/>
                </a:cubicBezTo>
                <a:cubicBezTo>
                  <a:pt x="499166" y="2194795"/>
                  <a:pt x="506373" y="2195444"/>
                  <a:pt x="513959" y="2196743"/>
                </a:cubicBezTo>
                <a:close/>
                <a:moveTo>
                  <a:pt x="332984" y="2155560"/>
                </a:moveTo>
                <a:lnTo>
                  <a:pt x="342819" y="2155560"/>
                </a:lnTo>
                <a:lnTo>
                  <a:pt x="342819" y="2288599"/>
                </a:lnTo>
                <a:lnTo>
                  <a:pt x="332984" y="2288599"/>
                </a:lnTo>
                <a:lnTo>
                  <a:pt x="332984" y="2281142"/>
                </a:lnTo>
                <a:cubicBezTo>
                  <a:pt x="331267" y="2283303"/>
                  <a:pt x="327258" y="2285352"/>
                  <a:pt x="320957" y="2287290"/>
                </a:cubicBezTo>
                <a:cubicBezTo>
                  <a:pt x="314655" y="2289228"/>
                  <a:pt x="309481" y="2290197"/>
                  <a:pt x="305432" y="2290197"/>
                </a:cubicBezTo>
                <a:cubicBezTo>
                  <a:pt x="301384" y="2290197"/>
                  <a:pt x="298281" y="2290043"/>
                  <a:pt x="296125" y="2289734"/>
                </a:cubicBezTo>
                <a:cubicBezTo>
                  <a:pt x="293968" y="2289426"/>
                  <a:pt x="291227" y="2288408"/>
                  <a:pt x="287900" y="2286681"/>
                </a:cubicBezTo>
                <a:cubicBezTo>
                  <a:pt x="284574" y="2284953"/>
                  <a:pt x="281864" y="2282503"/>
                  <a:pt x="279771" y="2279330"/>
                </a:cubicBezTo>
                <a:cubicBezTo>
                  <a:pt x="277677" y="2276157"/>
                  <a:pt x="275874" y="2271545"/>
                  <a:pt x="274360" y="2265492"/>
                </a:cubicBezTo>
                <a:cubicBezTo>
                  <a:pt x="272846" y="2259440"/>
                  <a:pt x="272089" y="2252218"/>
                  <a:pt x="272089" y="2243825"/>
                </a:cubicBezTo>
                <a:cubicBezTo>
                  <a:pt x="272089" y="2227394"/>
                  <a:pt x="274974" y="2215114"/>
                  <a:pt x="280745" y="2206986"/>
                </a:cubicBezTo>
                <a:cubicBezTo>
                  <a:pt x="286515" y="2198859"/>
                  <a:pt x="296720" y="2194795"/>
                  <a:pt x="311361" y="2194795"/>
                </a:cubicBezTo>
                <a:cubicBezTo>
                  <a:pt x="318191" y="2194795"/>
                  <a:pt x="325398" y="2195444"/>
                  <a:pt x="332984" y="2196743"/>
                </a:cubicBezTo>
                <a:close/>
                <a:moveTo>
                  <a:pt x="36121" y="2153962"/>
                </a:moveTo>
                <a:lnTo>
                  <a:pt x="54993" y="2154576"/>
                </a:lnTo>
                <a:lnTo>
                  <a:pt x="54993" y="2163435"/>
                </a:lnTo>
                <a:cubicBezTo>
                  <a:pt x="46150" y="2163200"/>
                  <a:pt x="40101" y="2163082"/>
                  <a:pt x="36847" y="2163082"/>
                </a:cubicBezTo>
                <a:cubicBezTo>
                  <a:pt x="31226" y="2163082"/>
                  <a:pt x="27400" y="2164617"/>
                  <a:pt x="25370" y="2167688"/>
                </a:cubicBezTo>
                <a:cubicBezTo>
                  <a:pt x="23339" y="2170759"/>
                  <a:pt x="22324" y="2177319"/>
                  <a:pt x="22324" y="2187369"/>
                </a:cubicBezTo>
                <a:lnTo>
                  <a:pt x="22324" y="2196392"/>
                </a:lnTo>
                <a:lnTo>
                  <a:pt x="51085" y="2196392"/>
                </a:lnTo>
                <a:lnTo>
                  <a:pt x="51085" y="2205512"/>
                </a:lnTo>
                <a:lnTo>
                  <a:pt x="22324" y="2205512"/>
                </a:lnTo>
                <a:lnTo>
                  <a:pt x="22324" y="2288599"/>
                </a:lnTo>
                <a:lnTo>
                  <a:pt x="12492" y="2288599"/>
                </a:lnTo>
                <a:lnTo>
                  <a:pt x="12492" y="2205512"/>
                </a:lnTo>
                <a:lnTo>
                  <a:pt x="242" y="2205512"/>
                </a:lnTo>
                <a:lnTo>
                  <a:pt x="242" y="2196392"/>
                </a:lnTo>
                <a:lnTo>
                  <a:pt x="12492" y="2196392"/>
                </a:lnTo>
                <a:lnTo>
                  <a:pt x="12492" y="2187191"/>
                </a:lnTo>
                <a:cubicBezTo>
                  <a:pt x="12492" y="2174438"/>
                  <a:pt x="14295" y="2165711"/>
                  <a:pt x="17902" y="2161012"/>
                </a:cubicBezTo>
                <a:cubicBezTo>
                  <a:pt x="21508" y="2156312"/>
                  <a:pt x="27581" y="2153962"/>
                  <a:pt x="36121" y="2153962"/>
                </a:cubicBezTo>
                <a:close/>
                <a:moveTo>
                  <a:pt x="475126" y="2045147"/>
                </a:moveTo>
                <a:cubicBezTo>
                  <a:pt x="470291" y="2048489"/>
                  <a:pt x="467074" y="2051306"/>
                  <a:pt x="465475" y="2053597"/>
                </a:cubicBezTo>
                <a:cubicBezTo>
                  <a:pt x="463876" y="2055889"/>
                  <a:pt x="463077" y="2058920"/>
                  <a:pt x="463077" y="2062690"/>
                </a:cubicBezTo>
                <a:cubicBezTo>
                  <a:pt x="463077" y="2071005"/>
                  <a:pt x="464753" y="2076600"/>
                  <a:pt x="468106" y="2079474"/>
                </a:cubicBezTo>
                <a:cubicBezTo>
                  <a:pt x="471459" y="2082348"/>
                  <a:pt x="478631" y="2083785"/>
                  <a:pt x="489621" y="2083785"/>
                </a:cubicBezTo>
                <a:cubicBezTo>
                  <a:pt x="500611" y="2083785"/>
                  <a:pt x="508333" y="2082238"/>
                  <a:pt x="512786" y="2079144"/>
                </a:cubicBezTo>
                <a:cubicBezTo>
                  <a:pt x="517239" y="2076051"/>
                  <a:pt x="519465" y="2070748"/>
                  <a:pt x="519465" y="2063237"/>
                </a:cubicBezTo>
                <a:cubicBezTo>
                  <a:pt x="519465" y="2055726"/>
                  <a:pt x="517892" y="2050922"/>
                  <a:pt x="514747" y="2048826"/>
                </a:cubicBezTo>
                <a:cubicBezTo>
                  <a:pt x="511601" y="2046729"/>
                  <a:pt x="505355" y="2045681"/>
                  <a:pt x="496006" y="2045681"/>
                </a:cubicBezTo>
                <a:close/>
                <a:moveTo>
                  <a:pt x="1290573" y="2002716"/>
                </a:moveTo>
                <a:lnTo>
                  <a:pt x="1259530" y="2006090"/>
                </a:lnTo>
                <a:cubicBezTo>
                  <a:pt x="1253247" y="2006752"/>
                  <a:pt x="1248842" y="2008503"/>
                  <a:pt x="1246317" y="2011345"/>
                </a:cubicBezTo>
                <a:cubicBezTo>
                  <a:pt x="1243792" y="2014187"/>
                  <a:pt x="1242529" y="2018607"/>
                  <a:pt x="1242529" y="2024605"/>
                </a:cubicBezTo>
                <a:cubicBezTo>
                  <a:pt x="1242529" y="2030602"/>
                  <a:pt x="1243824" y="2035160"/>
                  <a:pt x="1246413" y="2038277"/>
                </a:cubicBezTo>
                <a:cubicBezTo>
                  <a:pt x="1249002" y="2041394"/>
                  <a:pt x="1252728" y="2042952"/>
                  <a:pt x="1257590" y="2042952"/>
                </a:cubicBezTo>
                <a:cubicBezTo>
                  <a:pt x="1262452" y="2042952"/>
                  <a:pt x="1267708" y="2042347"/>
                  <a:pt x="1273360" y="2041135"/>
                </a:cubicBezTo>
                <a:cubicBezTo>
                  <a:pt x="1279012" y="2039924"/>
                  <a:pt x="1283488" y="2038730"/>
                  <a:pt x="1286789" y="2037551"/>
                </a:cubicBezTo>
                <a:lnTo>
                  <a:pt x="1290573" y="2036200"/>
                </a:lnTo>
                <a:close/>
                <a:moveTo>
                  <a:pt x="423798" y="2002716"/>
                </a:moveTo>
                <a:lnTo>
                  <a:pt x="392755" y="2006090"/>
                </a:lnTo>
                <a:cubicBezTo>
                  <a:pt x="386471" y="2006752"/>
                  <a:pt x="382067" y="2008503"/>
                  <a:pt x="379542" y="2011345"/>
                </a:cubicBezTo>
                <a:cubicBezTo>
                  <a:pt x="377017" y="2014187"/>
                  <a:pt x="375754" y="2018607"/>
                  <a:pt x="375754" y="2024605"/>
                </a:cubicBezTo>
                <a:cubicBezTo>
                  <a:pt x="375754" y="2030602"/>
                  <a:pt x="377049" y="2035160"/>
                  <a:pt x="379638" y="2038277"/>
                </a:cubicBezTo>
                <a:cubicBezTo>
                  <a:pt x="382228" y="2041394"/>
                  <a:pt x="385953" y="2042952"/>
                  <a:pt x="390815" y="2042952"/>
                </a:cubicBezTo>
                <a:cubicBezTo>
                  <a:pt x="395677" y="2042952"/>
                  <a:pt x="400933" y="2042347"/>
                  <a:pt x="406585" y="2041135"/>
                </a:cubicBezTo>
                <a:cubicBezTo>
                  <a:pt x="412237" y="2039924"/>
                  <a:pt x="416713" y="2038730"/>
                  <a:pt x="420014" y="2037551"/>
                </a:cubicBezTo>
                <a:lnTo>
                  <a:pt x="423798" y="2036200"/>
                </a:lnTo>
                <a:close/>
                <a:moveTo>
                  <a:pt x="223773" y="2002716"/>
                </a:moveTo>
                <a:lnTo>
                  <a:pt x="192730" y="2006090"/>
                </a:lnTo>
                <a:cubicBezTo>
                  <a:pt x="186446" y="2006752"/>
                  <a:pt x="182042" y="2008503"/>
                  <a:pt x="179517" y="2011345"/>
                </a:cubicBezTo>
                <a:cubicBezTo>
                  <a:pt x="176992" y="2014187"/>
                  <a:pt x="175729" y="2018607"/>
                  <a:pt x="175729" y="2024605"/>
                </a:cubicBezTo>
                <a:cubicBezTo>
                  <a:pt x="175729" y="2030602"/>
                  <a:pt x="177024" y="2035160"/>
                  <a:pt x="179613" y="2038277"/>
                </a:cubicBezTo>
                <a:cubicBezTo>
                  <a:pt x="182202" y="2041394"/>
                  <a:pt x="185928" y="2042952"/>
                  <a:pt x="190790" y="2042952"/>
                </a:cubicBezTo>
                <a:cubicBezTo>
                  <a:pt x="195652" y="2042952"/>
                  <a:pt x="200908" y="2042347"/>
                  <a:pt x="206560" y="2041135"/>
                </a:cubicBezTo>
                <a:cubicBezTo>
                  <a:pt x="212212" y="2039924"/>
                  <a:pt x="216688" y="2038730"/>
                  <a:pt x="219989" y="2037551"/>
                </a:cubicBezTo>
                <a:lnTo>
                  <a:pt x="223773" y="2036200"/>
                </a:lnTo>
                <a:close/>
                <a:moveTo>
                  <a:pt x="1475437" y="1994129"/>
                </a:moveTo>
                <a:lnTo>
                  <a:pt x="1533558" y="1994129"/>
                </a:lnTo>
                <a:lnTo>
                  <a:pt x="1533558" y="2003604"/>
                </a:lnTo>
                <a:lnTo>
                  <a:pt x="1475437" y="2003604"/>
                </a:lnTo>
                <a:close/>
                <a:moveTo>
                  <a:pt x="1024138" y="1965789"/>
                </a:moveTo>
                <a:cubicBezTo>
                  <a:pt x="1005814" y="1965789"/>
                  <a:pt x="996652" y="1977012"/>
                  <a:pt x="996652" y="1999456"/>
                </a:cubicBezTo>
                <a:lnTo>
                  <a:pt x="1049491" y="1999456"/>
                </a:lnTo>
                <a:cubicBezTo>
                  <a:pt x="1049491" y="1987580"/>
                  <a:pt x="1047482" y="1978999"/>
                  <a:pt x="1043464" y="1973715"/>
                </a:cubicBezTo>
                <a:cubicBezTo>
                  <a:pt x="1039446" y="1968431"/>
                  <a:pt x="1033004" y="1965789"/>
                  <a:pt x="1024138" y="1965789"/>
                </a:cubicBezTo>
                <a:close/>
                <a:moveTo>
                  <a:pt x="786013" y="1965789"/>
                </a:moveTo>
                <a:cubicBezTo>
                  <a:pt x="767689" y="1965789"/>
                  <a:pt x="758527" y="1977012"/>
                  <a:pt x="758527" y="1999456"/>
                </a:cubicBezTo>
                <a:lnTo>
                  <a:pt x="811366" y="1999456"/>
                </a:lnTo>
                <a:cubicBezTo>
                  <a:pt x="811366" y="1987580"/>
                  <a:pt x="809357" y="1978999"/>
                  <a:pt x="805339" y="1973715"/>
                </a:cubicBezTo>
                <a:cubicBezTo>
                  <a:pt x="801321" y="1968431"/>
                  <a:pt x="794879" y="1965789"/>
                  <a:pt x="786013" y="1965789"/>
                </a:cubicBezTo>
                <a:close/>
                <a:moveTo>
                  <a:pt x="673311" y="1965789"/>
                </a:moveTo>
                <a:cubicBezTo>
                  <a:pt x="662005" y="1965789"/>
                  <a:pt x="654332" y="1968944"/>
                  <a:pt x="650290" y="1975255"/>
                </a:cubicBezTo>
                <a:cubicBezTo>
                  <a:pt x="646248" y="1981566"/>
                  <a:pt x="644227" y="1991714"/>
                  <a:pt x="644227" y="2005700"/>
                </a:cubicBezTo>
                <a:cubicBezTo>
                  <a:pt x="644227" y="2022308"/>
                  <a:pt x="646752" y="2032917"/>
                  <a:pt x="651803" y="2037526"/>
                </a:cubicBezTo>
                <a:cubicBezTo>
                  <a:pt x="654274" y="2039773"/>
                  <a:pt x="656538" y="2041239"/>
                  <a:pt x="658594" y="2041925"/>
                </a:cubicBezTo>
                <a:cubicBezTo>
                  <a:pt x="660649" y="2042610"/>
                  <a:pt x="663480" y="2042952"/>
                  <a:pt x="667087" y="2042952"/>
                </a:cubicBezTo>
                <a:cubicBezTo>
                  <a:pt x="670693" y="2042952"/>
                  <a:pt x="674989" y="2042208"/>
                  <a:pt x="679974" y="2040718"/>
                </a:cubicBezTo>
                <a:cubicBezTo>
                  <a:pt x="684959" y="2039229"/>
                  <a:pt x="688838" y="2037733"/>
                  <a:pt x="691609" y="2036231"/>
                </a:cubicBezTo>
                <a:lnTo>
                  <a:pt x="694934" y="2034429"/>
                </a:lnTo>
                <a:lnTo>
                  <a:pt x="694934" y="1967684"/>
                </a:lnTo>
                <a:cubicBezTo>
                  <a:pt x="686724" y="1966421"/>
                  <a:pt x="679516" y="1965789"/>
                  <a:pt x="673311" y="1965789"/>
                </a:cubicBezTo>
                <a:close/>
                <a:moveTo>
                  <a:pt x="576463" y="1965789"/>
                </a:moveTo>
                <a:cubicBezTo>
                  <a:pt x="558139" y="1965789"/>
                  <a:pt x="548977" y="1977012"/>
                  <a:pt x="548977" y="1999456"/>
                </a:cubicBezTo>
                <a:lnTo>
                  <a:pt x="601816" y="1999456"/>
                </a:lnTo>
                <a:cubicBezTo>
                  <a:pt x="601816" y="1987580"/>
                  <a:pt x="599807" y="1978999"/>
                  <a:pt x="595789" y="1973715"/>
                </a:cubicBezTo>
                <a:cubicBezTo>
                  <a:pt x="591771" y="1968431"/>
                  <a:pt x="585329" y="1965789"/>
                  <a:pt x="576463" y="1965789"/>
                </a:cubicBezTo>
                <a:close/>
                <a:moveTo>
                  <a:pt x="486899" y="1965611"/>
                </a:moveTo>
                <a:cubicBezTo>
                  <a:pt x="478462" y="1965611"/>
                  <a:pt x="472590" y="1967238"/>
                  <a:pt x="469281" y="1970493"/>
                </a:cubicBezTo>
                <a:cubicBezTo>
                  <a:pt x="465973" y="1973748"/>
                  <a:pt x="464318" y="1979528"/>
                  <a:pt x="464318" y="1987834"/>
                </a:cubicBezTo>
                <a:cubicBezTo>
                  <a:pt x="464318" y="1996138"/>
                  <a:pt x="465973" y="2001838"/>
                  <a:pt x="469281" y="2004933"/>
                </a:cubicBezTo>
                <a:cubicBezTo>
                  <a:pt x="472590" y="2008029"/>
                  <a:pt x="478467" y="2009577"/>
                  <a:pt x="486915" y="2009577"/>
                </a:cubicBezTo>
                <a:cubicBezTo>
                  <a:pt x="495362" y="2009577"/>
                  <a:pt x="501272" y="2008051"/>
                  <a:pt x="504643" y="2005001"/>
                </a:cubicBezTo>
                <a:cubicBezTo>
                  <a:pt x="508015" y="2001951"/>
                  <a:pt x="509701" y="1996233"/>
                  <a:pt x="509701" y="1987848"/>
                </a:cubicBezTo>
                <a:cubicBezTo>
                  <a:pt x="509701" y="1979463"/>
                  <a:pt x="508010" y="1973661"/>
                  <a:pt x="504628" y="1970441"/>
                </a:cubicBezTo>
                <a:cubicBezTo>
                  <a:pt x="501246" y="1967221"/>
                  <a:pt x="495336" y="1965611"/>
                  <a:pt x="486899" y="1965611"/>
                </a:cubicBezTo>
                <a:close/>
                <a:moveTo>
                  <a:pt x="1391246" y="1958267"/>
                </a:moveTo>
                <a:lnTo>
                  <a:pt x="1400990" y="1958267"/>
                </a:lnTo>
                <a:lnTo>
                  <a:pt x="1427090" y="2041355"/>
                </a:lnTo>
                <a:lnTo>
                  <a:pt x="1431612" y="2041355"/>
                </a:lnTo>
                <a:lnTo>
                  <a:pt x="1457887" y="1958267"/>
                </a:lnTo>
                <a:lnTo>
                  <a:pt x="1467657" y="1958267"/>
                </a:lnTo>
                <a:lnTo>
                  <a:pt x="1426525" y="2091307"/>
                </a:lnTo>
                <a:lnTo>
                  <a:pt x="1416812" y="2091307"/>
                </a:lnTo>
                <a:lnTo>
                  <a:pt x="1429596" y="2050474"/>
                </a:lnTo>
                <a:lnTo>
                  <a:pt x="1419218" y="2050474"/>
                </a:lnTo>
                <a:close/>
                <a:moveTo>
                  <a:pt x="847789" y="1958267"/>
                </a:moveTo>
                <a:lnTo>
                  <a:pt x="857884" y="1958267"/>
                </a:lnTo>
                <a:lnTo>
                  <a:pt x="883323" y="1997678"/>
                </a:lnTo>
                <a:lnTo>
                  <a:pt x="908933" y="1958267"/>
                </a:lnTo>
                <a:lnTo>
                  <a:pt x="919051" y="1958267"/>
                </a:lnTo>
                <a:lnTo>
                  <a:pt x="888868" y="2004326"/>
                </a:lnTo>
                <a:lnTo>
                  <a:pt x="918873" y="2050474"/>
                </a:lnTo>
                <a:lnTo>
                  <a:pt x="908786" y="2050474"/>
                </a:lnTo>
                <a:lnTo>
                  <a:pt x="883317" y="2010883"/>
                </a:lnTo>
                <a:lnTo>
                  <a:pt x="857848" y="2050474"/>
                </a:lnTo>
                <a:lnTo>
                  <a:pt x="847789" y="2050474"/>
                </a:lnTo>
                <a:lnTo>
                  <a:pt x="877792" y="2004345"/>
                </a:lnTo>
                <a:close/>
                <a:moveTo>
                  <a:pt x="1272676" y="1956670"/>
                </a:moveTo>
                <a:cubicBezTo>
                  <a:pt x="1291162" y="1956670"/>
                  <a:pt x="1300405" y="1966444"/>
                  <a:pt x="1300405" y="1985993"/>
                </a:cubicBezTo>
                <a:lnTo>
                  <a:pt x="1300405" y="2037201"/>
                </a:lnTo>
                <a:cubicBezTo>
                  <a:pt x="1300763" y="2040426"/>
                  <a:pt x="1305201" y="2042401"/>
                  <a:pt x="1313720" y="2043125"/>
                </a:cubicBezTo>
                <a:lnTo>
                  <a:pt x="1313228" y="2051894"/>
                </a:lnTo>
                <a:cubicBezTo>
                  <a:pt x="1302824" y="2051894"/>
                  <a:pt x="1295948" y="2049408"/>
                  <a:pt x="1292600" y="2044437"/>
                </a:cubicBezTo>
                <a:cubicBezTo>
                  <a:pt x="1281202" y="2049527"/>
                  <a:pt x="1269471" y="2052072"/>
                  <a:pt x="1257406" y="2052072"/>
                </a:cubicBezTo>
                <a:cubicBezTo>
                  <a:pt x="1249534" y="2052072"/>
                  <a:pt x="1243388" y="2049702"/>
                  <a:pt x="1238969" y="2044961"/>
                </a:cubicBezTo>
                <a:cubicBezTo>
                  <a:pt x="1234550" y="2040221"/>
                  <a:pt x="1232341" y="2033576"/>
                  <a:pt x="1232341" y="2025027"/>
                </a:cubicBezTo>
                <a:cubicBezTo>
                  <a:pt x="1232341" y="2016478"/>
                  <a:pt x="1234435" y="2009918"/>
                  <a:pt x="1238624" y="2005346"/>
                </a:cubicBezTo>
                <a:cubicBezTo>
                  <a:pt x="1242813" y="2000775"/>
                  <a:pt x="1249422" y="1998051"/>
                  <a:pt x="1258452" y="1997174"/>
                </a:cubicBezTo>
                <a:lnTo>
                  <a:pt x="1290573" y="1993792"/>
                </a:lnTo>
                <a:lnTo>
                  <a:pt x="1290573" y="1985993"/>
                </a:lnTo>
                <a:cubicBezTo>
                  <a:pt x="1290573" y="1978930"/>
                  <a:pt x="1289110" y="1973856"/>
                  <a:pt x="1286185" y="1970772"/>
                </a:cubicBezTo>
                <a:cubicBezTo>
                  <a:pt x="1283261" y="1967688"/>
                  <a:pt x="1278757" y="1966145"/>
                  <a:pt x="1272676" y="1966145"/>
                </a:cubicBezTo>
                <a:cubicBezTo>
                  <a:pt x="1266080" y="1966145"/>
                  <a:pt x="1256805" y="1966915"/>
                  <a:pt x="1244851" y="1968453"/>
                </a:cubicBezTo>
                <a:lnTo>
                  <a:pt x="1237485" y="1969163"/>
                </a:lnTo>
                <a:lnTo>
                  <a:pt x="1236778" y="1960154"/>
                </a:lnTo>
                <a:cubicBezTo>
                  <a:pt x="1251135" y="1957831"/>
                  <a:pt x="1263101" y="1956670"/>
                  <a:pt x="1272676" y="1956670"/>
                </a:cubicBezTo>
                <a:close/>
                <a:moveTo>
                  <a:pt x="1183196" y="1956670"/>
                </a:moveTo>
                <a:cubicBezTo>
                  <a:pt x="1194721" y="1956670"/>
                  <a:pt x="1202505" y="1959860"/>
                  <a:pt x="1206547" y="1966240"/>
                </a:cubicBezTo>
                <a:cubicBezTo>
                  <a:pt x="1210590" y="1972621"/>
                  <a:pt x="1212611" y="1984709"/>
                  <a:pt x="1212611" y="2002504"/>
                </a:cubicBezTo>
                <a:lnTo>
                  <a:pt x="1212611" y="2050474"/>
                </a:lnTo>
                <a:lnTo>
                  <a:pt x="1202779" y="2050474"/>
                </a:lnTo>
                <a:lnTo>
                  <a:pt x="1202779" y="2002861"/>
                </a:lnTo>
                <a:cubicBezTo>
                  <a:pt x="1202779" y="1987582"/>
                  <a:pt x="1201478" y="1977583"/>
                  <a:pt x="1198874" y="1972866"/>
                </a:cubicBezTo>
                <a:cubicBezTo>
                  <a:pt x="1196271" y="1968148"/>
                  <a:pt x="1190542" y="1965789"/>
                  <a:pt x="1181687" y="1965789"/>
                </a:cubicBezTo>
                <a:cubicBezTo>
                  <a:pt x="1177140" y="1965789"/>
                  <a:pt x="1172359" y="1966510"/>
                  <a:pt x="1167345" y="1967951"/>
                </a:cubicBezTo>
                <a:cubicBezTo>
                  <a:pt x="1162330" y="1969392"/>
                  <a:pt x="1158457" y="1970795"/>
                  <a:pt x="1155726" y="1972160"/>
                </a:cubicBezTo>
                <a:lnTo>
                  <a:pt x="1152426" y="1973947"/>
                </a:lnTo>
                <a:lnTo>
                  <a:pt x="1152426" y="2050474"/>
                </a:lnTo>
                <a:lnTo>
                  <a:pt x="1142594" y="2050474"/>
                </a:lnTo>
                <a:lnTo>
                  <a:pt x="1142594" y="1958267"/>
                </a:lnTo>
                <a:lnTo>
                  <a:pt x="1152426" y="1958267"/>
                </a:lnTo>
                <a:lnTo>
                  <a:pt x="1152426" y="1965187"/>
                </a:lnTo>
                <a:cubicBezTo>
                  <a:pt x="1161414" y="1959509"/>
                  <a:pt x="1171671" y="1956670"/>
                  <a:pt x="1183196" y="1956670"/>
                </a:cubicBezTo>
                <a:close/>
                <a:moveTo>
                  <a:pt x="1024138" y="1956670"/>
                </a:moveTo>
                <a:cubicBezTo>
                  <a:pt x="1035965" y="1956670"/>
                  <a:pt x="1044846" y="1960229"/>
                  <a:pt x="1050779" y="1967349"/>
                </a:cubicBezTo>
                <a:cubicBezTo>
                  <a:pt x="1056713" y="1974468"/>
                  <a:pt x="1059680" y="1985654"/>
                  <a:pt x="1059680" y="2000907"/>
                </a:cubicBezTo>
                <a:lnTo>
                  <a:pt x="1059680" y="2008576"/>
                </a:lnTo>
                <a:lnTo>
                  <a:pt x="996652" y="2008576"/>
                </a:lnTo>
                <a:cubicBezTo>
                  <a:pt x="996652" y="2019896"/>
                  <a:pt x="998530" y="2028455"/>
                  <a:pt x="1002287" y="2034254"/>
                </a:cubicBezTo>
                <a:cubicBezTo>
                  <a:pt x="1006043" y="2040053"/>
                  <a:pt x="1012447" y="2042952"/>
                  <a:pt x="1021501" y="2042952"/>
                </a:cubicBezTo>
                <a:cubicBezTo>
                  <a:pt x="1030554" y="2042952"/>
                  <a:pt x="1039572" y="2042549"/>
                  <a:pt x="1048553" y="2041742"/>
                </a:cubicBezTo>
                <a:lnTo>
                  <a:pt x="1055820" y="2041174"/>
                </a:lnTo>
                <a:lnTo>
                  <a:pt x="1056306" y="2050333"/>
                </a:lnTo>
                <a:cubicBezTo>
                  <a:pt x="1041937" y="2051492"/>
                  <a:pt x="1030377" y="2052072"/>
                  <a:pt x="1021624" y="2052072"/>
                </a:cubicBezTo>
                <a:cubicBezTo>
                  <a:pt x="1008428" y="2051947"/>
                  <a:pt x="999269" y="2047919"/>
                  <a:pt x="994147" y="2039987"/>
                </a:cubicBezTo>
                <a:cubicBezTo>
                  <a:pt x="989025" y="2032056"/>
                  <a:pt x="986464" y="2020153"/>
                  <a:pt x="986464" y="2004280"/>
                </a:cubicBezTo>
                <a:cubicBezTo>
                  <a:pt x="986464" y="1972540"/>
                  <a:pt x="999022" y="1956670"/>
                  <a:pt x="1024138" y="1956670"/>
                </a:cubicBezTo>
                <a:close/>
                <a:moveTo>
                  <a:pt x="786013" y="1956670"/>
                </a:moveTo>
                <a:cubicBezTo>
                  <a:pt x="797840" y="1956670"/>
                  <a:pt x="806721" y="1960229"/>
                  <a:pt x="812654" y="1967349"/>
                </a:cubicBezTo>
                <a:cubicBezTo>
                  <a:pt x="818588" y="1974468"/>
                  <a:pt x="821555" y="1985654"/>
                  <a:pt x="821555" y="2000907"/>
                </a:cubicBezTo>
                <a:lnTo>
                  <a:pt x="821555" y="2008576"/>
                </a:lnTo>
                <a:lnTo>
                  <a:pt x="758527" y="2008576"/>
                </a:lnTo>
                <a:cubicBezTo>
                  <a:pt x="758527" y="2019896"/>
                  <a:pt x="760405" y="2028455"/>
                  <a:pt x="764162" y="2034254"/>
                </a:cubicBezTo>
                <a:cubicBezTo>
                  <a:pt x="767918" y="2040053"/>
                  <a:pt x="774323" y="2042952"/>
                  <a:pt x="783376" y="2042952"/>
                </a:cubicBezTo>
                <a:cubicBezTo>
                  <a:pt x="792429" y="2042952"/>
                  <a:pt x="801447" y="2042549"/>
                  <a:pt x="810428" y="2041742"/>
                </a:cubicBezTo>
                <a:lnTo>
                  <a:pt x="817695" y="2041174"/>
                </a:lnTo>
                <a:lnTo>
                  <a:pt x="818181" y="2050333"/>
                </a:lnTo>
                <a:cubicBezTo>
                  <a:pt x="803813" y="2051492"/>
                  <a:pt x="792252" y="2052072"/>
                  <a:pt x="783499" y="2052072"/>
                </a:cubicBezTo>
                <a:cubicBezTo>
                  <a:pt x="770303" y="2051947"/>
                  <a:pt x="761144" y="2047919"/>
                  <a:pt x="756022" y="2039987"/>
                </a:cubicBezTo>
                <a:cubicBezTo>
                  <a:pt x="750900" y="2032056"/>
                  <a:pt x="748339" y="2020153"/>
                  <a:pt x="748339" y="2004280"/>
                </a:cubicBezTo>
                <a:cubicBezTo>
                  <a:pt x="748339" y="1972540"/>
                  <a:pt x="760897" y="1956670"/>
                  <a:pt x="786013" y="1956670"/>
                </a:cubicBezTo>
                <a:close/>
                <a:moveTo>
                  <a:pt x="576463" y="1956670"/>
                </a:moveTo>
                <a:cubicBezTo>
                  <a:pt x="588290" y="1956670"/>
                  <a:pt x="597171" y="1960229"/>
                  <a:pt x="603104" y="1967349"/>
                </a:cubicBezTo>
                <a:cubicBezTo>
                  <a:pt x="609038" y="1974468"/>
                  <a:pt x="612005" y="1985654"/>
                  <a:pt x="612005" y="2000907"/>
                </a:cubicBezTo>
                <a:lnTo>
                  <a:pt x="612005" y="2008576"/>
                </a:lnTo>
                <a:lnTo>
                  <a:pt x="548977" y="2008576"/>
                </a:lnTo>
                <a:cubicBezTo>
                  <a:pt x="548977" y="2019896"/>
                  <a:pt x="550856" y="2028455"/>
                  <a:pt x="554612" y="2034254"/>
                </a:cubicBezTo>
                <a:cubicBezTo>
                  <a:pt x="558368" y="2040053"/>
                  <a:pt x="564773" y="2042952"/>
                  <a:pt x="573826" y="2042952"/>
                </a:cubicBezTo>
                <a:cubicBezTo>
                  <a:pt x="582879" y="2042952"/>
                  <a:pt x="591897" y="2042549"/>
                  <a:pt x="600878" y="2041742"/>
                </a:cubicBezTo>
                <a:lnTo>
                  <a:pt x="608145" y="2041174"/>
                </a:lnTo>
                <a:lnTo>
                  <a:pt x="608631" y="2050333"/>
                </a:lnTo>
                <a:cubicBezTo>
                  <a:pt x="594263" y="2051492"/>
                  <a:pt x="582702" y="2052072"/>
                  <a:pt x="573949" y="2052072"/>
                </a:cubicBezTo>
                <a:cubicBezTo>
                  <a:pt x="560753" y="2051947"/>
                  <a:pt x="551594" y="2047919"/>
                  <a:pt x="546472" y="2039987"/>
                </a:cubicBezTo>
                <a:cubicBezTo>
                  <a:pt x="541350" y="2032056"/>
                  <a:pt x="538789" y="2020153"/>
                  <a:pt x="538789" y="2004280"/>
                </a:cubicBezTo>
                <a:cubicBezTo>
                  <a:pt x="538789" y="1972540"/>
                  <a:pt x="551347" y="1956670"/>
                  <a:pt x="576463" y="1956670"/>
                </a:cubicBezTo>
                <a:close/>
                <a:moveTo>
                  <a:pt x="405901" y="1956670"/>
                </a:moveTo>
                <a:cubicBezTo>
                  <a:pt x="424387" y="1956670"/>
                  <a:pt x="433630" y="1966444"/>
                  <a:pt x="433630" y="1985993"/>
                </a:cubicBezTo>
                <a:lnTo>
                  <a:pt x="433630" y="2037201"/>
                </a:lnTo>
                <a:cubicBezTo>
                  <a:pt x="433988" y="2040426"/>
                  <a:pt x="438426" y="2042401"/>
                  <a:pt x="446945" y="2043125"/>
                </a:cubicBezTo>
                <a:lnTo>
                  <a:pt x="446453" y="2051894"/>
                </a:lnTo>
                <a:cubicBezTo>
                  <a:pt x="436049" y="2051894"/>
                  <a:pt x="429173" y="2049408"/>
                  <a:pt x="425825" y="2044437"/>
                </a:cubicBezTo>
                <a:cubicBezTo>
                  <a:pt x="414427" y="2049527"/>
                  <a:pt x="402696" y="2052072"/>
                  <a:pt x="390631" y="2052072"/>
                </a:cubicBezTo>
                <a:cubicBezTo>
                  <a:pt x="382759" y="2052072"/>
                  <a:pt x="376613" y="2049702"/>
                  <a:pt x="372194" y="2044961"/>
                </a:cubicBezTo>
                <a:cubicBezTo>
                  <a:pt x="367775" y="2040221"/>
                  <a:pt x="365566" y="2033576"/>
                  <a:pt x="365566" y="2025027"/>
                </a:cubicBezTo>
                <a:cubicBezTo>
                  <a:pt x="365566" y="2016478"/>
                  <a:pt x="367660" y="2009918"/>
                  <a:pt x="371849" y="2005346"/>
                </a:cubicBezTo>
                <a:cubicBezTo>
                  <a:pt x="376038" y="2000775"/>
                  <a:pt x="382647" y="1998051"/>
                  <a:pt x="391677" y="1997174"/>
                </a:cubicBezTo>
                <a:lnTo>
                  <a:pt x="423798" y="1993792"/>
                </a:lnTo>
                <a:lnTo>
                  <a:pt x="423798" y="1985993"/>
                </a:lnTo>
                <a:cubicBezTo>
                  <a:pt x="423798" y="1978930"/>
                  <a:pt x="422335" y="1973856"/>
                  <a:pt x="419410" y="1970772"/>
                </a:cubicBezTo>
                <a:cubicBezTo>
                  <a:pt x="416486" y="1967688"/>
                  <a:pt x="411982" y="1966145"/>
                  <a:pt x="405901" y="1966145"/>
                </a:cubicBezTo>
                <a:cubicBezTo>
                  <a:pt x="399305" y="1966145"/>
                  <a:pt x="390030" y="1966915"/>
                  <a:pt x="378076" y="1968453"/>
                </a:cubicBezTo>
                <a:lnTo>
                  <a:pt x="370710" y="1969163"/>
                </a:lnTo>
                <a:lnTo>
                  <a:pt x="370003" y="1960154"/>
                </a:lnTo>
                <a:cubicBezTo>
                  <a:pt x="384360" y="1957831"/>
                  <a:pt x="396326" y="1956670"/>
                  <a:pt x="405901" y="1956670"/>
                </a:cubicBezTo>
                <a:close/>
                <a:moveTo>
                  <a:pt x="306896" y="1956670"/>
                </a:moveTo>
                <a:cubicBezTo>
                  <a:pt x="318421" y="1956670"/>
                  <a:pt x="326205" y="1959860"/>
                  <a:pt x="330247" y="1966240"/>
                </a:cubicBezTo>
                <a:cubicBezTo>
                  <a:pt x="334290" y="1972621"/>
                  <a:pt x="336311" y="1984709"/>
                  <a:pt x="336311" y="2002504"/>
                </a:cubicBezTo>
                <a:lnTo>
                  <a:pt x="336311" y="2050474"/>
                </a:lnTo>
                <a:lnTo>
                  <a:pt x="326479" y="2050474"/>
                </a:lnTo>
                <a:lnTo>
                  <a:pt x="326479" y="2002861"/>
                </a:lnTo>
                <a:cubicBezTo>
                  <a:pt x="326479" y="1987582"/>
                  <a:pt x="325178" y="1977583"/>
                  <a:pt x="322574" y="1972866"/>
                </a:cubicBezTo>
                <a:cubicBezTo>
                  <a:pt x="319971" y="1968148"/>
                  <a:pt x="314242" y="1965789"/>
                  <a:pt x="305387" y="1965789"/>
                </a:cubicBezTo>
                <a:cubicBezTo>
                  <a:pt x="300840" y="1965789"/>
                  <a:pt x="296059" y="1966510"/>
                  <a:pt x="291045" y="1967951"/>
                </a:cubicBezTo>
                <a:cubicBezTo>
                  <a:pt x="286030" y="1969392"/>
                  <a:pt x="282157" y="1970795"/>
                  <a:pt x="279426" y="1972160"/>
                </a:cubicBezTo>
                <a:lnTo>
                  <a:pt x="276126" y="1973947"/>
                </a:lnTo>
                <a:lnTo>
                  <a:pt x="276126" y="2050474"/>
                </a:lnTo>
                <a:lnTo>
                  <a:pt x="266294" y="2050474"/>
                </a:lnTo>
                <a:lnTo>
                  <a:pt x="266294" y="1958267"/>
                </a:lnTo>
                <a:lnTo>
                  <a:pt x="276126" y="1958267"/>
                </a:lnTo>
                <a:lnTo>
                  <a:pt x="276126" y="1965187"/>
                </a:lnTo>
                <a:cubicBezTo>
                  <a:pt x="285114" y="1959509"/>
                  <a:pt x="295371" y="1956670"/>
                  <a:pt x="306896" y="1956670"/>
                </a:cubicBezTo>
                <a:close/>
                <a:moveTo>
                  <a:pt x="205876" y="1956670"/>
                </a:moveTo>
                <a:cubicBezTo>
                  <a:pt x="224362" y="1956670"/>
                  <a:pt x="233605" y="1966444"/>
                  <a:pt x="233605" y="1985993"/>
                </a:cubicBezTo>
                <a:lnTo>
                  <a:pt x="233605" y="2037201"/>
                </a:lnTo>
                <a:cubicBezTo>
                  <a:pt x="233963" y="2040426"/>
                  <a:pt x="238401" y="2042401"/>
                  <a:pt x="246920" y="2043125"/>
                </a:cubicBezTo>
                <a:lnTo>
                  <a:pt x="246428" y="2051894"/>
                </a:lnTo>
                <a:cubicBezTo>
                  <a:pt x="236024" y="2051894"/>
                  <a:pt x="229148" y="2049408"/>
                  <a:pt x="225800" y="2044437"/>
                </a:cubicBezTo>
                <a:cubicBezTo>
                  <a:pt x="214402" y="2049527"/>
                  <a:pt x="202671" y="2052072"/>
                  <a:pt x="190606" y="2052072"/>
                </a:cubicBezTo>
                <a:cubicBezTo>
                  <a:pt x="182734" y="2052072"/>
                  <a:pt x="176588" y="2049702"/>
                  <a:pt x="172169" y="2044961"/>
                </a:cubicBezTo>
                <a:cubicBezTo>
                  <a:pt x="167750" y="2040221"/>
                  <a:pt x="165541" y="2033576"/>
                  <a:pt x="165541" y="2025027"/>
                </a:cubicBezTo>
                <a:cubicBezTo>
                  <a:pt x="165541" y="2016478"/>
                  <a:pt x="167635" y="2009918"/>
                  <a:pt x="171824" y="2005346"/>
                </a:cubicBezTo>
                <a:cubicBezTo>
                  <a:pt x="176013" y="2000775"/>
                  <a:pt x="182622" y="1998051"/>
                  <a:pt x="191652" y="1997174"/>
                </a:cubicBezTo>
                <a:lnTo>
                  <a:pt x="223773" y="1993792"/>
                </a:lnTo>
                <a:lnTo>
                  <a:pt x="223773" y="1985993"/>
                </a:lnTo>
                <a:cubicBezTo>
                  <a:pt x="223773" y="1978930"/>
                  <a:pt x="222310" y="1973856"/>
                  <a:pt x="219385" y="1970772"/>
                </a:cubicBezTo>
                <a:cubicBezTo>
                  <a:pt x="216460" y="1967688"/>
                  <a:pt x="211957" y="1966145"/>
                  <a:pt x="205876" y="1966145"/>
                </a:cubicBezTo>
                <a:cubicBezTo>
                  <a:pt x="199280" y="1966145"/>
                  <a:pt x="190005" y="1966915"/>
                  <a:pt x="178051" y="1968453"/>
                </a:cubicBezTo>
                <a:lnTo>
                  <a:pt x="170685" y="1969163"/>
                </a:lnTo>
                <a:lnTo>
                  <a:pt x="169978" y="1960154"/>
                </a:lnTo>
                <a:cubicBezTo>
                  <a:pt x="184335" y="1957831"/>
                  <a:pt x="196301" y="1956670"/>
                  <a:pt x="205876" y="1956670"/>
                </a:cubicBezTo>
                <a:close/>
                <a:moveTo>
                  <a:pt x="486477" y="1956492"/>
                </a:moveTo>
                <a:cubicBezTo>
                  <a:pt x="492779" y="1956492"/>
                  <a:pt x="498475" y="1957128"/>
                  <a:pt x="503565" y="1958400"/>
                </a:cubicBezTo>
                <a:lnTo>
                  <a:pt x="505516" y="1958819"/>
                </a:lnTo>
                <a:lnTo>
                  <a:pt x="531961" y="1958086"/>
                </a:lnTo>
                <a:lnTo>
                  <a:pt x="531961" y="1967918"/>
                </a:lnTo>
                <a:lnTo>
                  <a:pt x="512786" y="1967918"/>
                </a:lnTo>
                <a:cubicBezTo>
                  <a:pt x="517521" y="1970676"/>
                  <a:pt x="519889" y="1977476"/>
                  <a:pt x="519889" y="1988318"/>
                </a:cubicBezTo>
                <a:cubicBezTo>
                  <a:pt x="519889" y="1999159"/>
                  <a:pt x="517123" y="2006933"/>
                  <a:pt x="511591" y="2011638"/>
                </a:cubicBezTo>
                <a:cubicBezTo>
                  <a:pt x="506059" y="2016343"/>
                  <a:pt x="497451" y="2018696"/>
                  <a:pt x="485767" y="2018696"/>
                </a:cubicBezTo>
                <a:cubicBezTo>
                  <a:pt x="482008" y="2018696"/>
                  <a:pt x="479185" y="2018459"/>
                  <a:pt x="477298" y="2017986"/>
                </a:cubicBezTo>
                <a:cubicBezTo>
                  <a:pt x="475037" y="2023745"/>
                  <a:pt x="473907" y="2027432"/>
                  <a:pt x="473907" y="2029046"/>
                </a:cubicBezTo>
                <a:cubicBezTo>
                  <a:pt x="473907" y="2030659"/>
                  <a:pt x="474005" y="2031855"/>
                  <a:pt x="474200" y="2032633"/>
                </a:cubicBezTo>
                <a:cubicBezTo>
                  <a:pt x="474395" y="2033410"/>
                  <a:pt x="474725" y="2034071"/>
                  <a:pt x="475191" y="2034616"/>
                </a:cubicBezTo>
                <a:cubicBezTo>
                  <a:pt x="475657" y="2035161"/>
                  <a:pt x="476759" y="2035536"/>
                  <a:pt x="478500" y="2035742"/>
                </a:cubicBezTo>
                <a:cubicBezTo>
                  <a:pt x="481887" y="2036288"/>
                  <a:pt x="488748" y="2036562"/>
                  <a:pt x="499081" y="2036562"/>
                </a:cubicBezTo>
                <a:cubicBezTo>
                  <a:pt x="509415" y="2036562"/>
                  <a:pt x="517093" y="2038333"/>
                  <a:pt x="522117" y="2041875"/>
                </a:cubicBezTo>
                <a:cubicBezTo>
                  <a:pt x="527141" y="2045417"/>
                  <a:pt x="529653" y="2052500"/>
                  <a:pt x="529653" y="2063123"/>
                </a:cubicBezTo>
                <a:cubicBezTo>
                  <a:pt x="529653" y="2073744"/>
                  <a:pt x="526459" y="2081362"/>
                  <a:pt x="520070" y="2085979"/>
                </a:cubicBezTo>
                <a:cubicBezTo>
                  <a:pt x="513681" y="2090596"/>
                  <a:pt x="503375" y="2092904"/>
                  <a:pt x="489152" y="2092904"/>
                </a:cubicBezTo>
                <a:cubicBezTo>
                  <a:pt x="474928" y="2092904"/>
                  <a:pt x="465358" y="2090765"/>
                  <a:pt x="460440" y="2086487"/>
                </a:cubicBezTo>
                <a:cubicBezTo>
                  <a:pt x="455523" y="2082208"/>
                  <a:pt x="453064" y="2074335"/>
                  <a:pt x="453064" y="2062868"/>
                </a:cubicBezTo>
                <a:cubicBezTo>
                  <a:pt x="453064" y="2055678"/>
                  <a:pt x="455502" y="2049902"/>
                  <a:pt x="460377" y="2045540"/>
                </a:cubicBezTo>
                <a:cubicBezTo>
                  <a:pt x="462043" y="2043992"/>
                  <a:pt x="464636" y="2042252"/>
                  <a:pt x="468156" y="2040320"/>
                </a:cubicBezTo>
                <a:cubicBezTo>
                  <a:pt x="465552" y="2039213"/>
                  <a:pt x="464251" y="2035307"/>
                  <a:pt x="464251" y="2028602"/>
                </a:cubicBezTo>
                <a:cubicBezTo>
                  <a:pt x="464251" y="2026722"/>
                  <a:pt x="465649" y="2022863"/>
                  <a:pt x="468447" y="2017025"/>
                </a:cubicBezTo>
                <a:lnTo>
                  <a:pt x="469575" y="2015871"/>
                </a:lnTo>
                <a:cubicBezTo>
                  <a:pt x="459397" y="2012693"/>
                  <a:pt x="454308" y="2003325"/>
                  <a:pt x="454308" y="1987769"/>
                </a:cubicBezTo>
                <a:cubicBezTo>
                  <a:pt x="454308" y="1966917"/>
                  <a:pt x="465031" y="1956492"/>
                  <a:pt x="486477" y="1956492"/>
                </a:cubicBezTo>
                <a:close/>
                <a:moveTo>
                  <a:pt x="1130430" y="1956311"/>
                </a:moveTo>
                <a:lnTo>
                  <a:pt x="1130430" y="1965993"/>
                </a:lnTo>
                <a:cubicBezTo>
                  <a:pt x="1124339" y="1967237"/>
                  <a:pt x="1118448" y="1969067"/>
                  <a:pt x="1112757" y="1971481"/>
                </a:cubicBezTo>
                <a:cubicBezTo>
                  <a:pt x="1107065" y="1973896"/>
                  <a:pt x="1102846" y="1975969"/>
                  <a:pt x="1100097" y="1977700"/>
                </a:cubicBezTo>
                <a:lnTo>
                  <a:pt x="1095276" y="1980626"/>
                </a:lnTo>
                <a:lnTo>
                  <a:pt x="1095276" y="2050474"/>
                </a:lnTo>
                <a:lnTo>
                  <a:pt x="1085444" y="2050474"/>
                </a:lnTo>
                <a:lnTo>
                  <a:pt x="1085444" y="1958267"/>
                </a:lnTo>
                <a:lnTo>
                  <a:pt x="1095276" y="1958267"/>
                </a:lnTo>
                <a:lnTo>
                  <a:pt x="1095276" y="1971934"/>
                </a:lnTo>
                <a:cubicBezTo>
                  <a:pt x="1096984" y="1969374"/>
                  <a:pt x="1101406" y="1966445"/>
                  <a:pt x="1108542" y="1963148"/>
                </a:cubicBezTo>
                <a:cubicBezTo>
                  <a:pt x="1115678" y="1959851"/>
                  <a:pt x="1122974" y="1957572"/>
                  <a:pt x="1130430" y="1956311"/>
                </a:cubicBezTo>
                <a:close/>
                <a:moveTo>
                  <a:pt x="938193" y="1929328"/>
                </a:moveTo>
                <a:lnTo>
                  <a:pt x="948025" y="1929328"/>
                </a:lnTo>
                <a:lnTo>
                  <a:pt x="948025" y="1958267"/>
                </a:lnTo>
                <a:lnTo>
                  <a:pt x="980338" y="1958267"/>
                </a:lnTo>
                <a:lnTo>
                  <a:pt x="980338" y="1967387"/>
                </a:lnTo>
                <a:lnTo>
                  <a:pt x="948025" y="1967387"/>
                </a:lnTo>
                <a:lnTo>
                  <a:pt x="948025" y="2012090"/>
                </a:lnTo>
                <a:cubicBezTo>
                  <a:pt x="948025" y="2025520"/>
                  <a:pt x="948894" y="2034051"/>
                  <a:pt x="950631" y="2037683"/>
                </a:cubicBezTo>
                <a:cubicBezTo>
                  <a:pt x="952368" y="2041315"/>
                  <a:pt x="956388" y="2043131"/>
                  <a:pt x="962690" y="2043131"/>
                </a:cubicBezTo>
                <a:lnTo>
                  <a:pt x="981576" y="2041527"/>
                </a:lnTo>
                <a:lnTo>
                  <a:pt x="982289" y="2050618"/>
                </a:lnTo>
                <a:cubicBezTo>
                  <a:pt x="973396" y="2051706"/>
                  <a:pt x="966816" y="2052250"/>
                  <a:pt x="962548" y="2052250"/>
                </a:cubicBezTo>
                <a:cubicBezTo>
                  <a:pt x="953547" y="2052250"/>
                  <a:pt x="947237" y="2049892"/>
                  <a:pt x="943619" y="2045176"/>
                </a:cubicBezTo>
                <a:cubicBezTo>
                  <a:pt x="940002" y="2040461"/>
                  <a:pt x="938193" y="2031681"/>
                  <a:pt x="938193" y="2018837"/>
                </a:cubicBezTo>
                <a:lnTo>
                  <a:pt x="938193" y="1967387"/>
                </a:lnTo>
                <a:lnTo>
                  <a:pt x="924168" y="1967387"/>
                </a:lnTo>
                <a:lnTo>
                  <a:pt x="924168" y="1958267"/>
                </a:lnTo>
                <a:lnTo>
                  <a:pt x="938193" y="1958267"/>
                </a:lnTo>
                <a:close/>
                <a:moveTo>
                  <a:pt x="11426" y="1922760"/>
                </a:moveTo>
                <a:lnTo>
                  <a:pt x="27991" y="1922760"/>
                </a:lnTo>
                <a:lnTo>
                  <a:pt x="70390" y="2037091"/>
                </a:lnTo>
                <a:lnTo>
                  <a:pt x="112786" y="1922760"/>
                </a:lnTo>
                <a:lnTo>
                  <a:pt x="129379" y="1922760"/>
                </a:lnTo>
                <a:lnTo>
                  <a:pt x="129379" y="2050474"/>
                </a:lnTo>
                <a:lnTo>
                  <a:pt x="119369" y="2050474"/>
                </a:lnTo>
                <a:lnTo>
                  <a:pt x="119369" y="1933681"/>
                </a:lnTo>
                <a:lnTo>
                  <a:pt x="76246" y="2046747"/>
                </a:lnTo>
                <a:lnTo>
                  <a:pt x="64531" y="2046747"/>
                </a:lnTo>
                <a:lnTo>
                  <a:pt x="21436" y="1933755"/>
                </a:lnTo>
                <a:lnTo>
                  <a:pt x="21436" y="2050474"/>
                </a:lnTo>
                <a:lnTo>
                  <a:pt x="11426" y="2050474"/>
                </a:lnTo>
                <a:close/>
                <a:moveTo>
                  <a:pt x="1362735" y="1917435"/>
                </a:moveTo>
                <a:lnTo>
                  <a:pt x="1372567" y="1917435"/>
                </a:lnTo>
                <a:lnTo>
                  <a:pt x="1372567" y="2050474"/>
                </a:lnTo>
                <a:lnTo>
                  <a:pt x="1362735" y="2050474"/>
                </a:lnTo>
                <a:close/>
                <a:moveTo>
                  <a:pt x="1324635" y="1917435"/>
                </a:moveTo>
                <a:lnTo>
                  <a:pt x="1334467" y="1917435"/>
                </a:lnTo>
                <a:lnTo>
                  <a:pt x="1334467" y="2050474"/>
                </a:lnTo>
                <a:lnTo>
                  <a:pt x="1324635" y="2050474"/>
                </a:lnTo>
                <a:close/>
                <a:moveTo>
                  <a:pt x="694934" y="1917435"/>
                </a:moveTo>
                <a:lnTo>
                  <a:pt x="704769" y="1917435"/>
                </a:lnTo>
                <a:lnTo>
                  <a:pt x="704769" y="2050474"/>
                </a:lnTo>
                <a:lnTo>
                  <a:pt x="694934" y="2050474"/>
                </a:lnTo>
                <a:lnTo>
                  <a:pt x="694934" y="2043017"/>
                </a:lnTo>
                <a:cubicBezTo>
                  <a:pt x="693217" y="2045178"/>
                  <a:pt x="689208" y="2047227"/>
                  <a:pt x="682907" y="2049165"/>
                </a:cubicBezTo>
                <a:cubicBezTo>
                  <a:pt x="676605" y="2051103"/>
                  <a:pt x="671431" y="2052072"/>
                  <a:pt x="667382" y="2052072"/>
                </a:cubicBezTo>
                <a:cubicBezTo>
                  <a:pt x="663334" y="2052072"/>
                  <a:pt x="660231" y="2051918"/>
                  <a:pt x="658075" y="2051609"/>
                </a:cubicBezTo>
                <a:cubicBezTo>
                  <a:pt x="655918" y="2051301"/>
                  <a:pt x="653177" y="2050283"/>
                  <a:pt x="649850" y="2048556"/>
                </a:cubicBezTo>
                <a:cubicBezTo>
                  <a:pt x="646524" y="2046828"/>
                  <a:pt x="643814" y="2044378"/>
                  <a:pt x="641721" y="2041205"/>
                </a:cubicBezTo>
                <a:cubicBezTo>
                  <a:pt x="639627" y="2038032"/>
                  <a:pt x="637823" y="2033420"/>
                  <a:pt x="636310" y="2027367"/>
                </a:cubicBezTo>
                <a:cubicBezTo>
                  <a:pt x="634796" y="2021315"/>
                  <a:pt x="634039" y="2014093"/>
                  <a:pt x="634039" y="2005700"/>
                </a:cubicBezTo>
                <a:cubicBezTo>
                  <a:pt x="634039" y="1989269"/>
                  <a:pt x="636924" y="1976989"/>
                  <a:pt x="642695" y="1968861"/>
                </a:cubicBezTo>
                <a:cubicBezTo>
                  <a:pt x="648465" y="1960734"/>
                  <a:pt x="658670" y="1956670"/>
                  <a:pt x="673311" y="1956670"/>
                </a:cubicBezTo>
                <a:cubicBezTo>
                  <a:pt x="680140" y="1956670"/>
                  <a:pt x="687348" y="1957319"/>
                  <a:pt x="694934" y="1958618"/>
                </a:cubicBezTo>
                <a:close/>
                <a:moveTo>
                  <a:pt x="827551" y="1664147"/>
                </a:moveTo>
                <a:cubicBezTo>
                  <a:pt x="822716" y="1667489"/>
                  <a:pt x="819498" y="1670306"/>
                  <a:pt x="817900" y="1672597"/>
                </a:cubicBezTo>
                <a:cubicBezTo>
                  <a:pt x="816301" y="1674889"/>
                  <a:pt x="815502" y="1677920"/>
                  <a:pt x="815502" y="1681690"/>
                </a:cubicBezTo>
                <a:cubicBezTo>
                  <a:pt x="815502" y="1690005"/>
                  <a:pt x="817178" y="1695600"/>
                  <a:pt x="820531" y="1698474"/>
                </a:cubicBezTo>
                <a:cubicBezTo>
                  <a:pt x="823884" y="1701348"/>
                  <a:pt x="831055" y="1702785"/>
                  <a:pt x="842046" y="1702785"/>
                </a:cubicBezTo>
                <a:cubicBezTo>
                  <a:pt x="853036" y="1702785"/>
                  <a:pt x="860758" y="1701238"/>
                  <a:pt x="865211" y="1698145"/>
                </a:cubicBezTo>
                <a:cubicBezTo>
                  <a:pt x="869663" y="1695051"/>
                  <a:pt x="871890" y="1689749"/>
                  <a:pt x="871890" y="1682237"/>
                </a:cubicBezTo>
                <a:cubicBezTo>
                  <a:pt x="871890" y="1674726"/>
                  <a:pt x="870317" y="1669922"/>
                  <a:pt x="867172" y="1667826"/>
                </a:cubicBezTo>
                <a:cubicBezTo>
                  <a:pt x="864026" y="1665729"/>
                  <a:pt x="857780" y="1664681"/>
                  <a:pt x="848431" y="1664681"/>
                </a:cubicBezTo>
                <a:close/>
                <a:moveTo>
                  <a:pt x="237001" y="1664147"/>
                </a:moveTo>
                <a:cubicBezTo>
                  <a:pt x="232166" y="1667489"/>
                  <a:pt x="228949" y="1670306"/>
                  <a:pt x="227350" y="1672597"/>
                </a:cubicBezTo>
                <a:cubicBezTo>
                  <a:pt x="225751" y="1674889"/>
                  <a:pt x="224952" y="1677920"/>
                  <a:pt x="224952" y="1681690"/>
                </a:cubicBezTo>
                <a:cubicBezTo>
                  <a:pt x="224952" y="1690005"/>
                  <a:pt x="226628" y="1695600"/>
                  <a:pt x="229981" y="1698474"/>
                </a:cubicBezTo>
                <a:cubicBezTo>
                  <a:pt x="233334" y="1701348"/>
                  <a:pt x="240505" y="1702785"/>
                  <a:pt x="251496" y="1702785"/>
                </a:cubicBezTo>
                <a:cubicBezTo>
                  <a:pt x="262486" y="1702785"/>
                  <a:pt x="270208" y="1701238"/>
                  <a:pt x="274661" y="1698145"/>
                </a:cubicBezTo>
                <a:cubicBezTo>
                  <a:pt x="279114" y="1695051"/>
                  <a:pt x="281340" y="1689749"/>
                  <a:pt x="281340" y="1682237"/>
                </a:cubicBezTo>
                <a:cubicBezTo>
                  <a:pt x="281340" y="1674726"/>
                  <a:pt x="279767" y="1669922"/>
                  <a:pt x="276622" y="1667826"/>
                </a:cubicBezTo>
                <a:cubicBezTo>
                  <a:pt x="273476" y="1665729"/>
                  <a:pt x="267230" y="1664681"/>
                  <a:pt x="257881" y="1664681"/>
                </a:cubicBezTo>
                <a:close/>
                <a:moveTo>
                  <a:pt x="566938" y="1584789"/>
                </a:moveTo>
                <a:cubicBezTo>
                  <a:pt x="548614" y="1584789"/>
                  <a:pt x="539452" y="1596012"/>
                  <a:pt x="539452" y="1618456"/>
                </a:cubicBezTo>
                <a:lnTo>
                  <a:pt x="592291" y="1618456"/>
                </a:lnTo>
                <a:cubicBezTo>
                  <a:pt x="592291" y="1606580"/>
                  <a:pt x="590282" y="1597999"/>
                  <a:pt x="586264" y="1592715"/>
                </a:cubicBezTo>
                <a:cubicBezTo>
                  <a:pt x="582246" y="1587431"/>
                  <a:pt x="575804" y="1584789"/>
                  <a:pt x="566938" y="1584789"/>
                </a:cubicBezTo>
                <a:close/>
                <a:moveTo>
                  <a:pt x="481213" y="1584789"/>
                </a:moveTo>
                <a:cubicBezTo>
                  <a:pt x="462889" y="1584789"/>
                  <a:pt x="453727" y="1596012"/>
                  <a:pt x="453727" y="1618456"/>
                </a:cubicBezTo>
                <a:lnTo>
                  <a:pt x="506566" y="1618456"/>
                </a:lnTo>
                <a:cubicBezTo>
                  <a:pt x="506566" y="1606580"/>
                  <a:pt x="504557" y="1597999"/>
                  <a:pt x="500539" y="1592715"/>
                </a:cubicBezTo>
                <a:cubicBezTo>
                  <a:pt x="496521" y="1587431"/>
                  <a:pt x="490079" y="1584789"/>
                  <a:pt x="481213" y="1584789"/>
                </a:cubicBezTo>
                <a:close/>
                <a:moveTo>
                  <a:pt x="839324" y="1584611"/>
                </a:moveTo>
                <a:cubicBezTo>
                  <a:pt x="830887" y="1584611"/>
                  <a:pt x="825014" y="1586238"/>
                  <a:pt x="821706" y="1589493"/>
                </a:cubicBezTo>
                <a:cubicBezTo>
                  <a:pt x="818398" y="1592748"/>
                  <a:pt x="816743" y="1598528"/>
                  <a:pt x="816743" y="1606834"/>
                </a:cubicBezTo>
                <a:cubicBezTo>
                  <a:pt x="816743" y="1615138"/>
                  <a:pt x="818398" y="1620838"/>
                  <a:pt x="821706" y="1623934"/>
                </a:cubicBezTo>
                <a:cubicBezTo>
                  <a:pt x="825014" y="1627029"/>
                  <a:pt x="830892" y="1628577"/>
                  <a:pt x="839340" y="1628577"/>
                </a:cubicBezTo>
                <a:cubicBezTo>
                  <a:pt x="847787" y="1628577"/>
                  <a:pt x="853697" y="1627052"/>
                  <a:pt x="857068" y="1624001"/>
                </a:cubicBezTo>
                <a:cubicBezTo>
                  <a:pt x="860440" y="1620951"/>
                  <a:pt x="862126" y="1615233"/>
                  <a:pt x="862126" y="1606848"/>
                </a:cubicBezTo>
                <a:cubicBezTo>
                  <a:pt x="862126" y="1598463"/>
                  <a:pt x="860435" y="1592661"/>
                  <a:pt x="857053" y="1589441"/>
                </a:cubicBezTo>
                <a:cubicBezTo>
                  <a:pt x="853671" y="1586221"/>
                  <a:pt x="847761" y="1584611"/>
                  <a:pt x="839324" y="1584611"/>
                </a:cubicBezTo>
                <a:close/>
                <a:moveTo>
                  <a:pt x="248774" y="1584611"/>
                </a:moveTo>
                <a:cubicBezTo>
                  <a:pt x="240337" y="1584611"/>
                  <a:pt x="234465" y="1586238"/>
                  <a:pt x="231156" y="1589493"/>
                </a:cubicBezTo>
                <a:cubicBezTo>
                  <a:pt x="227848" y="1592748"/>
                  <a:pt x="226193" y="1598528"/>
                  <a:pt x="226193" y="1606834"/>
                </a:cubicBezTo>
                <a:cubicBezTo>
                  <a:pt x="226193" y="1615138"/>
                  <a:pt x="227848" y="1620838"/>
                  <a:pt x="231156" y="1623934"/>
                </a:cubicBezTo>
                <a:cubicBezTo>
                  <a:pt x="234465" y="1627029"/>
                  <a:pt x="240342" y="1628577"/>
                  <a:pt x="248790" y="1628577"/>
                </a:cubicBezTo>
                <a:cubicBezTo>
                  <a:pt x="257237" y="1628577"/>
                  <a:pt x="263147" y="1627052"/>
                  <a:pt x="266518" y="1624001"/>
                </a:cubicBezTo>
                <a:cubicBezTo>
                  <a:pt x="269890" y="1620951"/>
                  <a:pt x="271576" y="1615233"/>
                  <a:pt x="271576" y="1606848"/>
                </a:cubicBezTo>
                <a:cubicBezTo>
                  <a:pt x="271576" y="1598463"/>
                  <a:pt x="269885" y="1592661"/>
                  <a:pt x="266503" y="1589441"/>
                </a:cubicBezTo>
                <a:cubicBezTo>
                  <a:pt x="263121" y="1586221"/>
                  <a:pt x="257211" y="1584611"/>
                  <a:pt x="248774" y="1584611"/>
                </a:cubicBezTo>
                <a:close/>
                <a:moveTo>
                  <a:pt x="685394" y="1577267"/>
                </a:moveTo>
                <a:lnTo>
                  <a:pt x="695226" y="1577267"/>
                </a:lnTo>
                <a:lnTo>
                  <a:pt x="695226" y="1669474"/>
                </a:lnTo>
                <a:lnTo>
                  <a:pt x="685394" y="1669474"/>
                </a:lnTo>
                <a:close/>
                <a:moveTo>
                  <a:pt x="313919" y="1577267"/>
                </a:moveTo>
                <a:lnTo>
                  <a:pt x="323751" y="1577267"/>
                </a:lnTo>
                <a:lnTo>
                  <a:pt x="323751" y="1669474"/>
                </a:lnTo>
                <a:lnTo>
                  <a:pt x="313919" y="1669474"/>
                </a:lnTo>
                <a:close/>
                <a:moveTo>
                  <a:pt x="754571" y="1575670"/>
                </a:moveTo>
                <a:cubicBezTo>
                  <a:pt x="766096" y="1575670"/>
                  <a:pt x="773880" y="1578860"/>
                  <a:pt x="777922" y="1585240"/>
                </a:cubicBezTo>
                <a:cubicBezTo>
                  <a:pt x="781965" y="1591621"/>
                  <a:pt x="783986" y="1603709"/>
                  <a:pt x="783986" y="1621504"/>
                </a:cubicBezTo>
                <a:lnTo>
                  <a:pt x="783986" y="1669474"/>
                </a:lnTo>
                <a:lnTo>
                  <a:pt x="774154" y="1669474"/>
                </a:lnTo>
                <a:lnTo>
                  <a:pt x="774154" y="1621861"/>
                </a:lnTo>
                <a:cubicBezTo>
                  <a:pt x="774154" y="1606582"/>
                  <a:pt x="772853" y="1596583"/>
                  <a:pt x="770249" y="1591866"/>
                </a:cubicBezTo>
                <a:cubicBezTo>
                  <a:pt x="767646" y="1587148"/>
                  <a:pt x="761917" y="1584789"/>
                  <a:pt x="753062" y="1584789"/>
                </a:cubicBezTo>
                <a:cubicBezTo>
                  <a:pt x="748515" y="1584789"/>
                  <a:pt x="743734" y="1585510"/>
                  <a:pt x="738720" y="1586951"/>
                </a:cubicBezTo>
                <a:cubicBezTo>
                  <a:pt x="733705" y="1588392"/>
                  <a:pt x="729832" y="1589795"/>
                  <a:pt x="727101" y="1591160"/>
                </a:cubicBezTo>
                <a:lnTo>
                  <a:pt x="723801" y="1592947"/>
                </a:lnTo>
                <a:lnTo>
                  <a:pt x="723801" y="1669474"/>
                </a:lnTo>
                <a:lnTo>
                  <a:pt x="713969" y="1669474"/>
                </a:lnTo>
                <a:lnTo>
                  <a:pt x="713969" y="1577267"/>
                </a:lnTo>
                <a:lnTo>
                  <a:pt x="723801" y="1577267"/>
                </a:lnTo>
                <a:lnTo>
                  <a:pt x="723801" y="1584187"/>
                </a:lnTo>
                <a:cubicBezTo>
                  <a:pt x="732789" y="1578509"/>
                  <a:pt x="743046" y="1575670"/>
                  <a:pt x="754571" y="1575670"/>
                </a:cubicBezTo>
                <a:close/>
                <a:moveTo>
                  <a:pt x="566938" y="1575670"/>
                </a:moveTo>
                <a:cubicBezTo>
                  <a:pt x="578765" y="1575670"/>
                  <a:pt x="587646" y="1579229"/>
                  <a:pt x="593579" y="1586349"/>
                </a:cubicBezTo>
                <a:cubicBezTo>
                  <a:pt x="599513" y="1593468"/>
                  <a:pt x="602480" y="1604654"/>
                  <a:pt x="602480" y="1619907"/>
                </a:cubicBezTo>
                <a:lnTo>
                  <a:pt x="602480" y="1627576"/>
                </a:lnTo>
                <a:lnTo>
                  <a:pt x="539452" y="1627576"/>
                </a:lnTo>
                <a:cubicBezTo>
                  <a:pt x="539452" y="1638896"/>
                  <a:pt x="541330" y="1647456"/>
                  <a:pt x="545087" y="1653254"/>
                </a:cubicBezTo>
                <a:cubicBezTo>
                  <a:pt x="548843" y="1659053"/>
                  <a:pt x="555248" y="1661952"/>
                  <a:pt x="564301" y="1661952"/>
                </a:cubicBezTo>
                <a:cubicBezTo>
                  <a:pt x="573354" y="1661952"/>
                  <a:pt x="582372" y="1661549"/>
                  <a:pt x="591353" y="1660742"/>
                </a:cubicBezTo>
                <a:lnTo>
                  <a:pt x="598620" y="1660174"/>
                </a:lnTo>
                <a:lnTo>
                  <a:pt x="599106" y="1669333"/>
                </a:lnTo>
                <a:cubicBezTo>
                  <a:pt x="584738" y="1670492"/>
                  <a:pt x="573177" y="1671072"/>
                  <a:pt x="564424" y="1671072"/>
                </a:cubicBezTo>
                <a:cubicBezTo>
                  <a:pt x="551228" y="1670947"/>
                  <a:pt x="542069" y="1666919"/>
                  <a:pt x="536947" y="1658988"/>
                </a:cubicBezTo>
                <a:cubicBezTo>
                  <a:pt x="531825" y="1651056"/>
                  <a:pt x="529264" y="1639153"/>
                  <a:pt x="529264" y="1623280"/>
                </a:cubicBezTo>
                <a:cubicBezTo>
                  <a:pt x="529264" y="1591540"/>
                  <a:pt x="541822" y="1575670"/>
                  <a:pt x="566938" y="1575670"/>
                </a:cubicBezTo>
                <a:close/>
                <a:moveTo>
                  <a:pt x="481213" y="1575670"/>
                </a:moveTo>
                <a:cubicBezTo>
                  <a:pt x="493040" y="1575670"/>
                  <a:pt x="501921" y="1579229"/>
                  <a:pt x="507854" y="1586349"/>
                </a:cubicBezTo>
                <a:cubicBezTo>
                  <a:pt x="513788" y="1593468"/>
                  <a:pt x="516755" y="1604654"/>
                  <a:pt x="516755" y="1619907"/>
                </a:cubicBezTo>
                <a:lnTo>
                  <a:pt x="516755" y="1627576"/>
                </a:lnTo>
                <a:lnTo>
                  <a:pt x="453727" y="1627576"/>
                </a:lnTo>
                <a:cubicBezTo>
                  <a:pt x="453727" y="1638896"/>
                  <a:pt x="455605" y="1647456"/>
                  <a:pt x="459362" y="1653254"/>
                </a:cubicBezTo>
                <a:cubicBezTo>
                  <a:pt x="463118" y="1659053"/>
                  <a:pt x="469523" y="1661952"/>
                  <a:pt x="478576" y="1661952"/>
                </a:cubicBezTo>
                <a:cubicBezTo>
                  <a:pt x="487629" y="1661952"/>
                  <a:pt x="496647" y="1661549"/>
                  <a:pt x="505628" y="1660742"/>
                </a:cubicBezTo>
                <a:lnTo>
                  <a:pt x="512895" y="1660174"/>
                </a:lnTo>
                <a:lnTo>
                  <a:pt x="513381" y="1669333"/>
                </a:lnTo>
                <a:cubicBezTo>
                  <a:pt x="499013" y="1670492"/>
                  <a:pt x="487452" y="1671072"/>
                  <a:pt x="478699" y="1671072"/>
                </a:cubicBezTo>
                <a:cubicBezTo>
                  <a:pt x="465503" y="1670947"/>
                  <a:pt x="456344" y="1666919"/>
                  <a:pt x="451222" y="1658988"/>
                </a:cubicBezTo>
                <a:cubicBezTo>
                  <a:pt x="446100" y="1651056"/>
                  <a:pt x="443539" y="1639153"/>
                  <a:pt x="443539" y="1623280"/>
                </a:cubicBezTo>
                <a:cubicBezTo>
                  <a:pt x="443539" y="1591540"/>
                  <a:pt x="456097" y="1575670"/>
                  <a:pt x="481213" y="1575670"/>
                </a:cubicBezTo>
                <a:close/>
                <a:moveTo>
                  <a:pt x="392621" y="1575670"/>
                </a:moveTo>
                <a:cubicBezTo>
                  <a:pt x="404146" y="1575670"/>
                  <a:pt x="411930" y="1578860"/>
                  <a:pt x="415972" y="1585240"/>
                </a:cubicBezTo>
                <a:cubicBezTo>
                  <a:pt x="420015" y="1591621"/>
                  <a:pt x="422036" y="1603709"/>
                  <a:pt x="422036" y="1621504"/>
                </a:cubicBezTo>
                <a:lnTo>
                  <a:pt x="422036" y="1669474"/>
                </a:lnTo>
                <a:lnTo>
                  <a:pt x="412204" y="1669474"/>
                </a:lnTo>
                <a:lnTo>
                  <a:pt x="412204" y="1621861"/>
                </a:lnTo>
                <a:cubicBezTo>
                  <a:pt x="412204" y="1606582"/>
                  <a:pt x="410903" y="1596583"/>
                  <a:pt x="408299" y="1591866"/>
                </a:cubicBezTo>
                <a:cubicBezTo>
                  <a:pt x="405696" y="1587148"/>
                  <a:pt x="399967" y="1584789"/>
                  <a:pt x="391112" y="1584789"/>
                </a:cubicBezTo>
                <a:cubicBezTo>
                  <a:pt x="386565" y="1584789"/>
                  <a:pt x="381784" y="1585510"/>
                  <a:pt x="376770" y="1586951"/>
                </a:cubicBezTo>
                <a:cubicBezTo>
                  <a:pt x="371755" y="1588392"/>
                  <a:pt x="367882" y="1589795"/>
                  <a:pt x="365151" y="1591160"/>
                </a:cubicBezTo>
                <a:lnTo>
                  <a:pt x="361851" y="1592947"/>
                </a:lnTo>
                <a:lnTo>
                  <a:pt x="361851" y="1669474"/>
                </a:lnTo>
                <a:lnTo>
                  <a:pt x="352019" y="1669474"/>
                </a:lnTo>
                <a:lnTo>
                  <a:pt x="352019" y="1577267"/>
                </a:lnTo>
                <a:lnTo>
                  <a:pt x="361851" y="1577267"/>
                </a:lnTo>
                <a:lnTo>
                  <a:pt x="361851" y="1584187"/>
                </a:lnTo>
                <a:cubicBezTo>
                  <a:pt x="370839" y="1578509"/>
                  <a:pt x="381096" y="1575670"/>
                  <a:pt x="392621" y="1575670"/>
                </a:cubicBezTo>
                <a:close/>
                <a:moveTo>
                  <a:pt x="154496" y="1575670"/>
                </a:moveTo>
                <a:cubicBezTo>
                  <a:pt x="166021" y="1575670"/>
                  <a:pt x="173804" y="1578860"/>
                  <a:pt x="177847" y="1585240"/>
                </a:cubicBezTo>
                <a:cubicBezTo>
                  <a:pt x="181890" y="1591621"/>
                  <a:pt x="183911" y="1603709"/>
                  <a:pt x="183911" y="1621504"/>
                </a:cubicBezTo>
                <a:lnTo>
                  <a:pt x="183911" y="1669474"/>
                </a:lnTo>
                <a:lnTo>
                  <a:pt x="174079" y="1669474"/>
                </a:lnTo>
                <a:lnTo>
                  <a:pt x="174079" y="1621861"/>
                </a:lnTo>
                <a:cubicBezTo>
                  <a:pt x="174079" y="1606582"/>
                  <a:pt x="172778" y="1596583"/>
                  <a:pt x="170174" y="1591866"/>
                </a:cubicBezTo>
                <a:cubicBezTo>
                  <a:pt x="167571" y="1587148"/>
                  <a:pt x="161842" y="1584789"/>
                  <a:pt x="152987" y="1584789"/>
                </a:cubicBezTo>
                <a:cubicBezTo>
                  <a:pt x="148440" y="1584789"/>
                  <a:pt x="143659" y="1585510"/>
                  <a:pt x="138645" y="1586951"/>
                </a:cubicBezTo>
                <a:cubicBezTo>
                  <a:pt x="133630" y="1588392"/>
                  <a:pt x="129757" y="1589795"/>
                  <a:pt x="127026" y="1591160"/>
                </a:cubicBezTo>
                <a:lnTo>
                  <a:pt x="123726" y="1592947"/>
                </a:lnTo>
                <a:lnTo>
                  <a:pt x="123726" y="1669474"/>
                </a:lnTo>
                <a:lnTo>
                  <a:pt x="113894" y="1669474"/>
                </a:lnTo>
                <a:lnTo>
                  <a:pt x="113894" y="1577267"/>
                </a:lnTo>
                <a:lnTo>
                  <a:pt x="123726" y="1577267"/>
                </a:lnTo>
                <a:lnTo>
                  <a:pt x="123726" y="1584187"/>
                </a:lnTo>
                <a:cubicBezTo>
                  <a:pt x="132714" y="1578509"/>
                  <a:pt x="142971" y="1575670"/>
                  <a:pt x="154496" y="1575670"/>
                </a:cubicBezTo>
                <a:close/>
                <a:moveTo>
                  <a:pt x="838902" y="1575492"/>
                </a:moveTo>
                <a:cubicBezTo>
                  <a:pt x="845204" y="1575492"/>
                  <a:pt x="850900" y="1576128"/>
                  <a:pt x="855989" y="1577400"/>
                </a:cubicBezTo>
                <a:lnTo>
                  <a:pt x="857941" y="1577819"/>
                </a:lnTo>
                <a:lnTo>
                  <a:pt x="884386" y="1577086"/>
                </a:lnTo>
                <a:lnTo>
                  <a:pt x="884386" y="1586918"/>
                </a:lnTo>
                <a:lnTo>
                  <a:pt x="865211" y="1586918"/>
                </a:lnTo>
                <a:cubicBezTo>
                  <a:pt x="869946" y="1589676"/>
                  <a:pt x="872314" y="1596476"/>
                  <a:pt x="872314" y="1607318"/>
                </a:cubicBezTo>
                <a:cubicBezTo>
                  <a:pt x="872314" y="1618159"/>
                  <a:pt x="869548" y="1625933"/>
                  <a:pt x="864016" y="1630638"/>
                </a:cubicBezTo>
                <a:cubicBezTo>
                  <a:pt x="858484" y="1635343"/>
                  <a:pt x="849876" y="1637696"/>
                  <a:pt x="838192" y="1637696"/>
                </a:cubicBezTo>
                <a:cubicBezTo>
                  <a:pt x="834433" y="1637696"/>
                  <a:pt x="831610" y="1637459"/>
                  <a:pt x="829723" y="1636986"/>
                </a:cubicBezTo>
                <a:cubicBezTo>
                  <a:pt x="827462" y="1642745"/>
                  <a:pt x="826332" y="1646432"/>
                  <a:pt x="826332" y="1648046"/>
                </a:cubicBezTo>
                <a:cubicBezTo>
                  <a:pt x="826332" y="1649659"/>
                  <a:pt x="826430" y="1650855"/>
                  <a:pt x="826625" y="1651633"/>
                </a:cubicBezTo>
                <a:cubicBezTo>
                  <a:pt x="826820" y="1652410"/>
                  <a:pt x="827150" y="1653071"/>
                  <a:pt x="827616" y="1653616"/>
                </a:cubicBezTo>
                <a:cubicBezTo>
                  <a:pt x="828082" y="1654161"/>
                  <a:pt x="829184" y="1654536"/>
                  <a:pt x="830924" y="1654742"/>
                </a:cubicBezTo>
                <a:cubicBezTo>
                  <a:pt x="834312" y="1655288"/>
                  <a:pt x="841173" y="1655562"/>
                  <a:pt x="851506" y="1655562"/>
                </a:cubicBezTo>
                <a:cubicBezTo>
                  <a:pt x="861840" y="1655562"/>
                  <a:pt x="869518" y="1657333"/>
                  <a:pt x="874542" y="1660875"/>
                </a:cubicBezTo>
                <a:cubicBezTo>
                  <a:pt x="879566" y="1664417"/>
                  <a:pt x="882078" y="1671500"/>
                  <a:pt x="882078" y="1682123"/>
                </a:cubicBezTo>
                <a:cubicBezTo>
                  <a:pt x="882078" y="1692744"/>
                  <a:pt x="878884" y="1700362"/>
                  <a:pt x="872495" y="1704979"/>
                </a:cubicBezTo>
                <a:cubicBezTo>
                  <a:pt x="866106" y="1709596"/>
                  <a:pt x="855800" y="1711904"/>
                  <a:pt x="841577" y="1711904"/>
                </a:cubicBezTo>
                <a:cubicBezTo>
                  <a:pt x="827353" y="1711904"/>
                  <a:pt x="817783" y="1709765"/>
                  <a:pt x="812865" y="1705487"/>
                </a:cubicBezTo>
                <a:cubicBezTo>
                  <a:pt x="807948" y="1701208"/>
                  <a:pt x="805489" y="1693336"/>
                  <a:pt x="805489" y="1681868"/>
                </a:cubicBezTo>
                <a:cubicBezTo>
                  <a:pt x="805489" y="1674678"/>
                  <a:pt x="807927" y="1668902"/>
                  <a:pt x="812802" y="1664540"/>
                </a:cubicBezTo>
                <a:cubicBezTo>
                  <a:pt x="814468" y="1662992"/>
                  <a:pt x="817061" y="1661252"/>
                  <a:pt x="820581" y="1659320"/>
                </a:cubicBezTo>
                <a:cubicBezTo>
                  <a:pt x="817977" y="1658213"/>
                  <a:pt x="816676" y="1654307"/>
                  <a:pt x="816676" y="1647602"/>
                </a:cubicBezTo>
                <a:cubicBezTo>
                  <a:pt x="816676" y="1645722"/>
                  <a:pt x="818074" y="1641863"/>
                  <a:pt x="820872" y="1636025"/>
                </a:cubicBezTo>
                <a:lnTo>
                  <a:pt x="822000" y="1634871"/>
                </a:lnTo>
                <a:cubicBezTo>
                  <a:pt x="811822" y="1631693"/>
                  <a:pt x="806733" y="1622325"/>
                  <a:pt x="806733" y="1606769"/>
                </a:cubicBezTo>
                <a:cubicBezTo>
                  <a:pt x="806733" y="1585917"/>
                  <a:pt x="817456" y="1575492"/>
                  <a:pt x="838902" y="1575492"/>
                </a:cubicBezTo>
                <a:close/>
                <a:moveTo>
                  <a:pt x="248352" y="1575492"/>
                </a:moveTo>
                <a:cubicBezTo>
                  <a:pt x="254654" y="1575492"/>
                  <a:pt x="260350" y="1576128"/>
                  <a:pt x="265440" y="1577400"/>
                </a:cubicBezTo>
                <a:lnTo>
                  <a:pt x="267391" y="1577819"/>
                </a:lnTo>
                <a:lnTo>
                  <a:pt x="293836" y="1577086"/>
                </a:lnTo>
                <a:lnTo>
                  <a:pt x="293836" y="1586918"/>
                </a:lnTo>
                <a:lnTo>
                  <a:pt x="274661" y="1586918"/>
                </a:lnTo>
                <a:cubicBezTo>
                  <a:pt x="279396" y="1589676"/>
                  <a:pt x="281764" y="1596476"/>
                  <a:pt x="281764" y="1607318"/>
                </a:cubicBezTo>
                <a:cubicBezTo>
                  <a:pt x="281764" y="1618159"/>
                  <a:pt x="278998" y="1625933"/>
                  <a:pt x="273466" y="1630638"/>
                </a:cubicBezTo>
                <a:cubicBezTo>
                  <a:pt x="267934" y="1635343"/>
                  <a:pt x="259326" y="1637696"/>
                  <a:pt x="247642" y="1637696"/>
                </a:cubicBezTo>
                <a:cubicBezTo>
                  <a:pt x="243883" y="1637696"/>
                  <a:pt x="241060" y="1637459"/>
                  <a:pt x="239173" y="1636986"/>
                </a:cubicBezTo>
                <a:cubicBezTo>
                  <a:pt x="236912" y="1642745"/>
                  <a:pt x="235782" y="1646432"/>
                  <a:pt x="235782" y="1648046"/>
                </a:cubicBezTo>
                <a:cubicBezTo>
                  <a:pt x="235782" y="1649659"/>
                  <a:pt x="235880" y="1650855"/>
                  <a:pt x="236075" y="1651633"/>
                </a:cubicBezTo>
                <a:cubicBezTo>
                  <a:pt x="236270" y="1652410"/>
                  <a:pt x="236600" y="1653071"/>
                  <a:pt x="237066" y="1653616"/>
                </a:cubicBezTo>
                <a:cubicBezTo>
                  <a:pt x="237532" y="1654161"/>
                  <a:pt x="238634" y="1654536"/>
                  <a:pt x="240375" y="1654742"/>
                </a:cubicBezTo>
                <a:cubicBezTo>
                  <a:pt x="243762" y="1655288"/>
                  <a:pt x="250623" y="1655562"/>
                  <a:pt x="260956" y="1655562"/>
                </a:cubicBezTo>
                <a:cubicBezTo>
                  <a:pt x="271290" y="1655562"/>
                  <a:pt x="278968" y="1657333"/>
                  <a:pt x="283992" y="1660875"/>
                </a:cubicBezTo>
                <a:cubicBezTo>
                  <a:pt x="289016" y="1664417"/>
                  <a:pt x="291528" y="1671500"/>
                  <a:pt x="291528" y="1682123"/>
                </a:cubicBezTo>
                <a:cubicBezTo>
                  <a:pt x="291528" y="1692744"/>
                  <a:pt x="288334" y="1700362"/>
                  <a:pt x="281945" y="1704979"/>
                </a:cubicBezTo>
                <a:cubicBezTo>
                  <a:pt x="275556" y="1709596"/>
                  <a:pt x="265250" y="1711904"/>
                  <a:pt x="251027" y="1711904"/>
                </a:cubicBezTo>
                <a:cubicBezTo>
                  <a:pt x="236803" y="1711904"/>
                  <a:pt x="227233" y="1709765"/>
                  <a:pt x="222315" y="1705487"/>
                </a:cubicBezTo>
                <a:cubicBezTo>
                  <a:pt x="217398" y="1701208"/>
                  <a:pt x="214939" y="1693336"/>
                  <a:pt x="214939" y="1681868"/>
                </a:cubicBezTo>
                <a:cubicBezTo>
                  <a:pt x="214939" y="1674678"/>
                  <a:pt x="217377" y="1668902"/>
                  <a:pt x="222252" y="1664540"/>
                </a:cubicBezTo>
                <a:cubicBezTo>
                  <a:pt x="223918" y="1662992"/>
                  <a:pt x="226511" y="1661252"/>
                  <a:pt x="230031" y="1659320"/>
                </a:cubicBezTo>
                <a:cubicBezTo>
                  <a:pt x="227427" y="1658213"/>
                  <a:pt x="226126" y="1654307"/>
                  <a:pt x="226126" y="1647602"/>
                </a:cubicBezTo>
                <a:cubicBezTo>
                  <a:pt x="226126" y="1645722"/>
                  <a:pt x="227524" y="1641863"/>
                  <a:pt x="230322" y="1636025"/>
                </a:cubicBezTo>
                <a:lnTo>
                  <a:pt x="231450" y="1634871"/>
                </a:lnTo>
                <a:cubicBezTo>
                  <a:pt x="221272" y="1631693"/>
                  <a:pt x="216183" y="1622325"/>
                  <a:pt x="216183" y="1606769"/>
                </a:cubicBezTo>
                <a:cubicBezTo>
                  <a:pt x="216183" y="1585917"/>
                  <a:pt x="226906" y="1575492"/>
                  <a:pt x="248352" y="1575492"/>
                </a:cubicBezTo>
                <a:close/>
                <a:moveTo>
                  <a:pt x="673230" y="1575311"/>
                </a:moveTo>
                <a:lnTo>
                  <a:pt x="673230" y="1584993"/>
                </a:lnTo>
                <a:cubicBezTo>
                  <a:pt x="667139" y="1586237"/>
                  <a:pt x="661248" y="1588067"/>
                  <a:pt x="655557" y="1590481"/>
                </a:cubicBezTo>
                <a:cubicBezTo>
                  <a:pt x="649866" y="1592896"/>
                  <a:pt x="645646" y="1594969"/>
                  <a:pt x="642897" y="1596700"/>
                </a:cubicBezTo>
                <a:lnTo>
                  <a:pt x="638076" y="1599626"/>
                </a:lnTo>
                <a:lnTo>
                  <a:pt x="638076" y="1669474"/>
                </a:lnTo>
                <a:lnTo>
                  <a:pt x="628244" y="1669474"/>
                </a:lnTo>
                <a:lnTo>
                  <a:pt x="628244" y="1577267"/>
                </a:lnTo>
                <a:lnTo>
                  <a:pt x="638076" y="1577267"/>
                </a:lnTo>
                <a:lnTo>
                  <a:pt x="638076" y="1590934"/>
                </a:lnTo>
                <a:cubicBezTo>
                  <a:pt x="639784" y="1588374"/>
                  <a:pt x="644206" y="1585445"/>
                  <a:pt x="651342" y="1582148"/>
                </a:cubicBezTo>
                <a:cubicBezTo>
                  <a:pt x="658478" y="1578851"/>
                  <a:pt x="665774" y="1576572"/>
                  <a:pt x="673230" y="1575311"/>
                </a:cubicBezTo>
                <a:close/>
                <a:moveTo>
                  <a:pt x="685394" y="1541760"/>
                </a:moveTo>
                <a:lnTo>
                  <a:pt x="695226" y="1541760"/>
                </a:lnTo>
                <a:lnTo>
                  <a:pt x="695226" y="1554962"/>
                </a:lnTo>
                <a:lnTo>
                  <a:pt x="685394" y="1554962"/>
                </a:lnTo>
                <a:close/>
                <a:moveTo>
                  <a:pt x="313919" y="1541760"/>
                </a:moveTo>
                <a:lnTo>
                  <a:pt x="323751" y="1541760"/>
                </a:lnTo>
                <a:lnTo>
                  <a:pt x="323751" y="1554962"/>
                </a:lnTo>
                <a:lnTo>
                  <a:pt x="313919" y="1554962"/>
                </a:lnTo>
                <a:close/>
                <a:moveTo>
                  <a:pt x="11426" y="1541760"/>
                </a:moveTo>
                <a:lnTo>
                  <a:pt x="87659" y="1541760"/>
                </a:lnTo>
                <a:lnTo>
                  <a:pt x="87659" y="1551235"/>
                </a:lnTo>
                <a:lnTo>
                  <a:pt x="21436" y="1551235"/>
                </a:lnTo>
                <a:lnTo>
                  <a:pt x="21436" y="1599459"/>
                </a:lnTo>
                <a:lnTo>
                  <a:pt x="77007" y="1599459"/>
                </a:lnTo>
                <a:lnTo>
                  <a:pt x="77007" y="1608935"/>
                </a:lnTo>
                <a:lnTo>
                  <a:pt x="21436" y="1608935"/>
                </a:lnTo>
                <a:lnTo>
                  <a:pt x="21436" y="1659998"/>
                </a:lnTo>
                <a:lnTo>
                  <a:pt x="87659" y="1659998"/>
                </a:lnTo>
                <a:lnTo>
                  <a:pt x="87659" y="1669474"/>
                </a:lnTo>
                <a:lnTo>
                  <a:pt x="11426" y="1669474"/>
                </a:lnTo>
                <a:close/>
                <a:moveTo>
                  <a:pt x="1147698" y="1383592"/>
                </a:moveTo>
                <a:lnTo>
                  <a:pt x="1116655" y="1386965"/>
                </a:lnTo>
                <a:cubicBezTo>
                  <a:pt x="1110371" y="1387627"/>
                  <a:pt x="1105967" y="1389379"/>
                  <a:pt x="1103442" y="1392220"/>
                </a:cubicBezTo>
                <a:cubicBezTo>
                  <a:pt x="1100917" y="1395062"/>
                  <a:pt x="1099654" y="1399482"/>
                  <a:pt x="1099654" y="1405480"/>
                </a:cubicBezTo>
                <a:cubicBezTo>
                  <a:pt x="1099654" y="1411477"/>
                  <a:pt x="1100949" y="1416035"/>
                  <a:pt x="1103538" y="1419152"/>
                </a:cubicBezTo>
                <a:cubicBezTo>
                  <a:pt x="1106127" y="1422269"/>
                  <a:pt x="1109853" y="1423827"/>
                  <a:pt x="1114715" y="1423827"/>
                </a:cubicBezTo>
                <a:cubicBezTo>
                  <a:pt x="1119577" y="1423827"/>
                  <a:pt x="1124833" y="1423222"/>
                  <a:pt x="1130485" y="1422011"/>
                </a:cubicBezTo>
                <a:cubicBezTo>
                  <a:pt x="1136137" y="1420799"/>
                  <a:pt x="1140613" y="1419605"/>
                  <a:pt x="1143914" y="1418426"/>
                </a:cubicBezTo>
                <a:lnTo>
                  <a:pt x="1147698" y="1417075"/>
                </a:lnTo>
                <a:close/>
                <a:moveTo>
                  <a:pt x="728863" y="1346664"/>
                </a:moveTo>
                <a:cubicBezTo>
                  <a:pt x="710539" y="1346664"/>
                  <a:pt x="701377" y="1357887"/>
                  <a:pt x="701377" y="1380331"/>
                </a:cubicBezTo>
                <a:lnTo>
                  <a:pt x="754216" y="1380331"/>
                </a:lnTo>
                <a:cubicBezTo>
                  <a:pt x="754216" y="1368455"/>
                  <a:pt x="752207" y="1359874"/>
                  <a:pt x="748189" y="1354590"/>
                </a:cubicBezTo>
                <a:cubicBezTo>
                  <a:pt x="744171" y="1349306"/>
                  <a:pt x="737729" y="1346664"/>
                  <a:pt x="728863" y="1346664"/>
                </a:cubicBezTo>
                <a:close/>
                <a:moveTo>
                  <a:pt x="980669" y="1339142"/>
                </a:moveTo>
                <a:lnTo>
                  <a:pt x="990501" y="1339142"/>
                </a:lnTo>
                <a:lnTo>
                  <a:pt x="990501" y="1431349"/>
                </a:lnTo>
                <a:lnTo>
                  <a:pt x="980669" y="1431349"/>
                </a:lnTo>
                <a:close/>
                <a:moveTo>
                  <a:pt x="380594" y="1339142"/>
                </a:moveTo>
                <a:lnTo>
                  <a:pt x="390426" y="1339142"/>
                </a:lnTo>
                <a:lnTo>
                  <a:pt x="390426" y="1431349"/>
                </a:lnTo>
                <a:lnTo>
                  <a:pt x="380594" y="1431349"/>
                </a:lnTo>
                <a:close/>
                <a:moveTo>
                  <a:pt x="1129801" y="1337545"/>
                </a:moveTo>
                <a:cubicBezTo>
                  <a:pt x="1148287" y="1337545"/>
                  <a:pt x="1157530" y="1347319"/>
                  <a:pt x="1157530" y="1366868"/>
                </a:cubicBezTo>
                <a:lnTo>
                  <a:pt x="1157530" y="1418076"/>
                </a:lnTo>
                <a:cubicBezTo>
                  <a:pt x="1157888" y="1421301"/>
                  <a:pt x="1162326" y="1423276"/>
                  <a:pt x="1170845" y="1424000"/>
                </a:cubicBezTo>
                <a:lnTo>
                  <a:pt x="1170353" y="1432769"/>
                </a:lnTo>
                <a:cubicBezTo>
                  <a:pt x="1159949" y="1432769"/>
                  <a:pt x="1153073" y="1430283"/>
                  <a:pt x="1149725" y="1425312"/>
                </a:cubicBezTo>
                <a:cubicBezTo>
                  <a:pt x="1138327" y="1430402"/>
                  <a:pt x="1126596" y="1432947"/>
                  <a:pt x="1114531" y="1432947"/>
                </a:cubicBezTo>
                <a:cubicBezTo>
                  <a:pt x="1106659" y="1432947"/>
                  <a:pt x="1100513" y="1430577"/>
                  <a:pt x="1096094" y="1425836"/>
                </a:cubicBezTo>
                <a:cubicBezTo>
                  <a:pt x="1091675" y="1421096"/>
                  <a:pt x="1089466" y="1414452"/>
                  <a:pt x="1089466" y="1405902"/>
                </a:cubicBezTo>
                <a:cubicBezTo>
                  <a:pt x="1089466" y="1397353"/>
                  <a:pt x="1091560" y="1390793"/>
                  <a:pt x="1095749" y="1386221"/>
                </a:cubicBezTo>
                <a:cubicBezTo>
                  <a:pt x="1099938" y="1381650"/>
                  <a:pt x="1106547" y="1378926"/>
                  <a:pt x="1115577" y="1378049"/>
                </a:cubicBezTo>
                <a:lnTo>
                  <a:pt x="1147698" y="1374667"/>
                </a:lnTo>
                <a:lnTo>
                  <a:pt x="1147698" y="1366868"/>
                </a:lnTo>
                <a:cubicBezTo>
                  <a:pt x="1147698" y="1359805"/>
                  <a:pt x="1146235" y="1354731"/>
                  <a:pt x="1143310" y="1351647"/>
                </a:cubicBezTo>
                <a:cubicBezTo>
                  <a:pt x="1140385" y="1348563"/>
                  <a:pt x="1135882" y="1347020"/>
                  <a:pt x="1129801" y="1347020"/>
                </a:cubicBezTo>
                <a:cubicBezTo>
                  <a:pt x="1123205" y="1347020"/>
                  <a:pt x="1113930" y="1347790"/>
                  <a:pt x="1101976" y="1349328"/>
                </a:cubicBezTo>
                <a:lnTo>
                  <a:pt x="1094610" y="1350038"/>
                </a:lnTo>
                <a:lnTo>
                  <a:pt x="1093903" y="1341029"/>
                </a:lnTo>
                <a:cubicBezTo>
                  <a:pt x="1108260" y="1338706"/>
                  <a:pt x="1120226" y="1337545"/>
                  <a:pt x="1129801" y="1337545"/>
                </a:cubicBezTo>
                <a:close/>
                <a:moveTo>
                  <a:pt x="1053437" y="1337545"/>
                </a:moveTo>
                <a:lnTo>
                  <a:pt x="1076715" y="1339490"/>
                </a:lnTo>
                <a:lnTo>
                  <a:pt x="1076211" y="1348440"/>
                </a:lnTo>
                <a:cubicBezTo>
                  <a:pt x="1065485" y="1347256"/>
                  <a:pt x="1057948" y="1346664"/>
                  <a:pt x="1053601" y="1346664"/>
                </a:cubicBezTo>
                <a:cubicBezTo>
                  <a:pt x="1042940" y="1346664"/>
                  <a:pt x="1035606" y="1349300"/>
                  <a:pt x="1031597" y="1354572"/>
                </a:cubicBezTo>
                <a:cubicBezTo>
                  <a:pt x="1027588" y="1359844"/>
                  <a:pt x="1025584" y="1369865"/>
                  <a:pt x="1025584" y="1384635"/>
                </a:cubicBezTo>
                <a:cubicBezTo>
                  <a:pt x="1025584" y="1399405"/>
                  <a:pt x="1027403" y="1409630"/>
                  <a:pt x="1031043" y="1415309"/>
                </a:cubicBezTo>
                <a:cubicBezTo>
                  <a:pt x="1034682" y="1420988"/>
                  <a:pt x="1042267" y="1423827"/>
                  <a:pt x="1053799" y="1423827"/>
                </a:cubicBezTo>
                <a:lnTo>
                  <a:pt x="1076582" y="1422049"/>
                </a:lnTo>
                <a:lnTo>
                  <a:pt x="1077068" y="1431165"/>
                </a:lnTo>
                <a:cubicBezTo>
                  <a:pt x="1066027" y="1432353"/>
                  <a:pt x="1058204" y="1432947"/>
                  <a:pt x="1053601" y="1432947"/>
                </a:cubicBezTo>
                <a:cubicBezTo>
                  <a:pt x="1038535" y="1432947"/>
                  <a:pt x="1028401" y="1429343"/>
                  <a:pt x="1023198" y="1422135"/>
                </a:cubicBezTo>
                <a:cubicBezTo>
                  <a:pt x="1017996" y="1414927"/>
                  <a:pt x="1015395" y="1402458"/>
                  <a:pt x="1015395" y="1384727"/>
                </a:cubicBezTo>
                <a:cubicBezTo>
                  <a:pt x="1015395" y="1366996"/>
                  <a:pt x="1018265" y="1354700"/>
                  <a:pt x="1024004" y="1347838"/>
                </a:cubicBezTo>
                <a:cubicBezTo>
                  <a:pt x="1029744" y="1340976"/>
                  <a:pt x="1039554" y="1337545"/>
                  <a:pt x="1053437" y="1337545"/>
                </a:cubicBezTo>
                <a:close/>
                <a:moveTo>
                  <a:pt x="815312" y="1337545"/>
                </a:moveTo>
                <a:lnTo>
                  <a:pt x="838590" y="1339490"/>
                </a:lnTo>
                <a:lnTo>
                  <a:pt x="838086" y="1348440"/>
                </a:lnTo>
                <a:cubicBezTo>
                  <a:pt x="827360" y="1347256"/>
                  <a:pt x="819823" y="1346664"/>
                  <a:pt x="815476" y="1346664"/>
                </a:cubicBezTo>
                <a:cubicBezTo>
                  <a:pt x="804815" y="1346664"/>
                  <a:pt x="797481" y="1349300"/>
                  <a:pt x="793472" y="1354572"/>
                </a:cubicBezTo>
                <a:cubicBezTo>
                  <a:pt x="789463" y="1359844"/>
                  <a:pt x="787459" y="1369865"/>
                  <a:pt x="787459" y="1384635"/>
                </a:cubicBezTo>
                <a:cubicBezTo>
                  <a:pt x="787459" y="1399405"/>
                  <a:pt x="789278" y="1409630"/>
                  <a:pt x="792918" y="1415309"/>
                </a:cubicBezTo>
                <a:cubicBezTo>
                  <a:pt x="796557" y="1420988"/>
                  <a:pt x="804142" y="1423827"/>
                  <a:pt x="815674" y="1423827"/>
                </a:cubicBezTo>
                <a:lnTo>
                  <a:pt x="838457" y="1422049"/>
                </a:lnTo>
                <a:lnTo>
                  <a:pt x="838943" y="1431165"/>
                </a:lnTo>
                <a:cubicBezTo>
                  <a:pt x="827902" y="1432353"/>
                  <a:pt x="820079" y="1432947"/>
                  <a:pt x="815476" y="1432947"/>
                </a:cubicBezTo>
                <a:cubicBezTo>
                  <a:pt x="800410" y="1432947"/>
                  <a:pt x="790276" y="1429343"/>
                  <a:pt x="785073" y="1422135"/>
                </a:cubicBezTo>
                <a:cubicBezTo>
                  <a:pt x="779871" y="1414927"/>
                  <a:pt x="777270" y="1402458"/>
                  <a:pt x="777270" y="1384727"/>
                </a:cubicBezTo>
                <a:cubicBezTo>
                  <a:pt x="777270" y="1366996"/>
                  <a:pt x="780140" y="1354700"/>
                  <a:pt x="785879" y="1347838"/>
                </a:cubicBezTo>
                <a:cubicBezTo>
                  <a:pt x="791619" y="1340976"/>
                  <a:pt x="801430" y="1337545"/>
                  <a:pt x="815312" y="1337545"/>
                </a:cubicBezTo>
                <a:close/>
                <a:moveTo>
                  <a:pt x="728863" y="1337545"/>
                </a:moveTo>
                <a:cubicBezTo>
                  <a:pt x="740690" y="1337545"/>
                  <a:pt x="749571" y="1341104"/>
                  <a:pt x="755504" y="1348224"/>
                </a:cubicBezTo>
                <a:cubicBezTo>
                  <a:pt x="761438" y="1355343"/>
                  <a:pt x="764405" y="1366529"/>
                  <a:pt x="764405" y="1381782"/>
                </a:cubicBezTo>
                <a:lnTo>
                  <a:pt x="764405" y="1389451"/>
                </a:lnTo>
                <a:lnTo>
                  <a:pt x="701377" y="1389451"/>
                </a:lnTo>
                <a:cubicBezTo>
                  <a:pt x="701377" y="1400771"/>
                  <a:pt x="703255" y="1409331"/>
                  <a:pt x="707012" y="1415129"/>
                </a:cubicBezTo>
                <a:cubicBezTo>
                  <a:pt x="710768" y="1420928"/>
                  <a:pt x="717173" y="1423827"/>
                  <a:pt x="726226" y="1423827"/>
                </a:cubicBezTo>
                <a:cubicBezTo>
                  <a:pt x="735279" y="1423827"/>
                  <a:pt x="744297" y="1423424"/>
                  <a:pt x="753278" y="1422617"/>
                </a:cubicBezTo>
                <a:lnTo>
                  <a:pt x="760545" y="1422049"/>
                </a:lnTo>
                <a:lnTo>
                  <a:pt x="761031" y="1431208"/>
                </a:lnTo>
                <a:cubicBezTo>
                  <a:pt x="746663" y="1432367"/>
                  <a:pt x="735102" y="1432947"/>
                  <a:pt x="726349" y="1432947"/>
                </a:cubicBezTo>
                <a:cubicBezTo>
                  <a:pt x="713153" y="1432822"/>
                  <a:pt x="703994" y="1428794"/>
                  <a:pt x="698872" y="1420863"/>
                </a:cubicBezTo>
                <a:cubicBezTo>
                  <a:pt x="693750" y="1412931"/>
                  <a:pt x="691189" y="1401028"/>
                  <a:pt x="691189" y="1385155"/>
                </a:cubicBezTo>
                <a:cubicBezTo>
                  <a:pt x="691189" y="1353415"/>
                  <a:pt x="703747" y="1337545"/>
                  <a:pt x="728863" y="1337545"/>
                </a:cubicBezTo>
                <a:close/>
                <a:moveTo>
                  <a:pt x="468821" y="1337545"/>
                </a:moveTo>
                <a:cubicBezTo>
                  <a:pt x="480346" y="1337545"/>
                  <a:pt x="488130" y="1340735"/>
                  <a:pt x="492172" y="1347115"/>
                </a:cubicBezTo>
                <a:cubicBezTo>
                  <a:pt x="496215" y="1353496"/>
                  <a:pt x="498236" y="1365584"/>
                  <a:pt x="498236" y="1383379"/>
                </a:cubicBezTo>
                <a:lnTo>
                  <a:pt x="498236" y="1431349"/>
                </a:lnTo>
                <a:lnTo>
                  <a:pt x="488404" y="1431349"/>
                </a:lnTo>
                <a:lnTo>
                  <a:pt x="488404" y="1383736"/>
                </a:lnTo>
                <a:cubicBezTo>
                  <a:pt x="488404" y="1368457"/>
                  <a:pt x="487103" y="1358458"/>
                  <a:pt x="484499" y="1353741"/>
                </a:cubicBezTo>
                <a:cubicBezTo>
                  <a:pt x="481896" y="1349023"/>
                  <a:pt x="476167" y="1346664"/>
                  <a:pt x="467312" y="1346664"/>
                </a:cubicBezTo>
                <a:cubicBezTo>
                  <a:pt x="462765" y="1346664"/>
                  <a:pt x="457984" y="1347385"/>
                  <a:pt x="452970" y="1348826"/>
                </a:cubicBezTo>
                <a:cubicBezTo>
                  <a:pt x="447955" y="1350267"/>
                  <a:pt x="444082" y="1351670"/>
                  <a:pt x="441351" y="1353035"/>
                </a:cubicBezTo>
                <a:lnTo>
                  <a:pt x="438051" y="1354822"/>
                </a:lnTo>
                <a:lnTo>
                  <a:pt x="438051" y="1431349"/>
                </a:lnTo>
                <a:lnTo>
                  <a:pt x="428219" y="1431349"/>
                </a:lnTo>
                <a:lnTo>
                  <a:pt x="428219" y="1339142"/>
                </a:lnTo>
                <a:lnTo>
                  <a:pt x="438051" y="1339142"/>
                </a:lnTo>
                <a:lnTo>
                  <a:pt x="438051" y="1346062"/>
                </a:lnTo>
                <a:cubicBezTo>
                  <a:pt x="447039" y="1340384"/>
                  <a:pt x="457296" y="1337545"/>
                  <a:pt x="468821" y="1337545"/>
                </a:cubicBezTo>
                <a:close/>
                <a:moveTo>
                  <a:pt x="968505" y="1337186"/>
                </a:moveTo>
                <a:lnTo>
                  <a:pt x="968505" y="1346868"/>
                </a:lnTo>
                <a:cubicBezTo>
                  <a:pt x="962414" y="1348112"/>
                  <a:pt x="956523" y="1349942"/>
                  <a:pt x="950832" y="1352356"/>
                </a:cubicBezTo>
                <a:cubicBezTo>
                  <a:pt x="945141" y="1354771"/>
                  <a:pt x="940921" y="1356844"/>
                  <a:pt x="938172" y="1358575"/>
                </a:cubicBezTo>
                <a:lnTo>
                  <a:pt x="933351" y="1361501"/>
                </a:lnTo>
                <a:lnTo>
                  <a:pt x="933351" y="1431349"/>
                </a:lnTo>
                <a:lnTo>
                  <a:pt x="923519" y="1431349"/>
                </a:lnTo>
                <a:lnTo>
                  <a:pt x="923519" y="1339142"/>
                </a:lnTo>
                <a:lnTo>
                  <a:pt x="933351" y="1339142"/>
                </a:lnTo>
                <a:lnTo>
                  <a:pt x="933351" y="1352809"/>
                </a:lnTo>
                <a:cubicBezTo>
                  <a:pt x="935059" y="1350249"/>
                  <a:pt x="939481" y="1347320"/>
                  <a:pt x="946617" y="1344023"/>
                </a:cubicBezTo>
                <a:cubicBezTo>
                  <a:pt x="953753" y="1340726"/>
                  <a:pt x="961049" y="1338447"/>
                  <a:pt x="968505" y="1337186"/>
                </a:cubicBezTo>
                <a:close/>
                <a:moveTo>
                  <a:pt x="240511" y="1313110"/>
                </a:moveTo>
                <a:lnTo>
                  <a:pt x="240511" y="1421873"/>
                </a:lnTo>
                <a:lnTo>
                  <a:pt x="278471" y="1421873"/>
                </a:lnTo>
                <a:cubicBezTo>
                  <a:pt x="284445" y="1421873"/>
                  <a:pt x="289621" y="1420267"/>
                  <a:pt x="293998" y="1417054"/>
                </a:cubicBezTo>
                <a:cubicBezTo>
                  <a:pt x="298375" y="1413840"/>
                  <a:pt x="301798" y="1409450"/>
                  <a:pt x="304266" y="1403883"/>
                </a:cubicBezTo>
                <a:cubicBezTo>
                  <a:pt x="306733" y="1398315"/>
                  <a:pt x="308549" y="1392360"/>
                  <a:pt x="309713" y="1386019"/>
                </a:cubicBezTo>
                <a:cubicBezTo>
                  <a:pt x="310877" y="1379679"/>
                  <a:pt x="311459" y="1372384"/>
                  <a:pt x="311459" y="1364135"/>
                </a:cubicBezTo>
                <a:cubicBezTo>
                  <a:pt x="311459" y="1355887"/>
                  <a:pt x="310506" y="1347978"/>
                  <a:pt x="308599" y="1340409"/>
                </a:cubicBezTo>
                <a:cubicBezTo>
                  <a:pt x="306692" y="1332840"/>
                  <a:pt x="303165" y="1326398"/>
                  <a:pt x="298018" y="1321083"/>
                </a:cubicBezTo>
                <a:cubicBezTo>
                  <a:pt x="292870" y="1315768"/>
                  <a:pt x="286355" y="1313110"/>
                  <a:pt x="278471" y="1313110"/>
                </a:cubicBezTo>
                <a:close/>
                <a:moveTo>
                  <a:pt x="21436" y="1313110"/>
                </a:moveTo>
                <a:lnTo>
                  <a:pt x="21436" y="1376248"/>
                </a:lnTo>
                <a:lnTo>
                  <a:pt x="58508" y="1376248"/>
                </a:lnTo>
                <a:cubicBezTo>
                  <a:pt x="77305" y="1376248"/>
                  <a:pt x="86703" y="1365310"/>
                  <a:pt x="86703" y="1343435"/>
                </a:cubicBezTo>
                <a:cubicBezTo>
                  <a:pt x="86703" y="1333021"/>
                  <a:pt x="84500" y="1325364"/>
                  <a:pt x="80095" y="1320462"/>
                </a:cubicBezTo>
                <a:cubicBezTo>
                  <a:pt x="75689" y="1315561"/>
                  <a:pt x="68494" y="1313110"/>
                  <a:pt x="58508" y="1313110"/>
                </a:cubicBezTo>
                <a:close/>
                <a:moveTo>
                  <a:pt x="861993" y="1310203"/>
                </a:moveTo>
                <a:lnTo>
                  <a:pt x="871825" y="1310203"/>
                </a:lnTo>
                <a:lnTo>
                  <a:pt x="871825" y="1339142"/>
                </a:lnTo>
                <a:lnTo>
                  <a:pt x="904138" y="1339142"/>
                </a:lnTo>
                <a:lnTo>
                  <a:pt x="904138" y="1348262"/>
                </a:lnTo>
                <a:lnTo>
                  <a:pt x="871825" y="1348262"/>
                </a:lnTo>
                <a:lnTo>
                  <a:pt x="871825" y="1392966"/>
                </a:lnTo>
                <a:cubicBezTo>
                  <a:pt x="871825" y="1406395"/>
                  <a:pt x="872694" y="1414926"/>
                  <a:pt x="874431" y="1418558"/>
                </a:cubicBezTo>
                <a:cubicBezTo>
                  <a:pt x="876168" y="1422190"/>
                  <a:pt x="880188" y="1424006"/>
                  <a:pt x="886490" y="1424006"/>
                </a:cubicBezTo>
                <a:lnTo>
                  <a:pt x="905376" y="1422402"/>
                </a:lnTo>
                <a:lnTo>
                  <a:pt x="906089" y="1431493"/>
                </a:lnTo>
                <a:cubicBezTo>
                  <a:pt x="897196" y="1432581"/>
                  <a:pt x="890616" y="1433125"/>
                  <a:pt x="886348" y="1433125"/>
                </a:cubicBezTo>
                <a:cubicBezTo>
                  <a:pt x="877347" y="1433125"/>
                  <a:pt x="871037" y="1430767"/>
                  <a:pt x="867419" y="1426051"/>
                </a:cubicBezTo>
                <a:cubicBezTo>
                  <a:pt x="863802" y="1421336"/>
                  <a:pt x="861993" y="1412556"/>
                  <a:pt x="861993" y="1399712"/>
                </a:cubicBezTo>
                <a:lnTo>
                  <a:pt x="861993" y="1348262"/>
                </a:lnTo>
                <a:lnTo>
                  <a:pt x="847968" y="1348262"/>
                </a:lnTo>
                <a:lnTo>
                  <a:pt x="847968" y="1339142"/>
                </a:lnTo>
                <a:lnTo>
                  <a:pt x="861993" y="1339142"/>
                </a:lnTo>
                <a:close/>
                <a:moveTo>
                  <a:pt x="980669" y="1303635"/>
                </a:moveTo>
                <a:lnTo>
                  <a:pt x="990501" y="1303635"/>
                </a:lnTo>
                <a:lnTo>
                  <a:pt x="990501" y="1316837"/>
                </a:lnTo>
                <a:lnTo>
                  <a:pt x="980669" y="1316837"/>
                </a:lnTo>
                <a:close/>
                <a:moveTo>
                  <a:pt x="554351" y="1303635"/>
                </a:moveTo>
                <a:lnTo>
                  <a:pt x="630584" y="1303635"/>
                </a:lnTo>
                <a:lnTo>
                  <a:pt x="630584" y="1313110"/>
                </a:lnTo>
                <a:lnTo>
                  <a:pt x="564361" y="1313110"/>
                </a:lnTo>
                <a:lnTo>
                  <a:pt x="564361" y="1361334"/>
                </a:lnTo>
                <a:lnTo>
                  <a:pt x="619932" y="1361334"/>
                </a:lnTo>
                <a:lnTo>
                  <a:pt x="619932" y="1370810"/>
                </a:lnTo>
                <a:lnTo>
                  <a:pt x="564361" y="1370810"/>
                </a:lnTo>
                <a:lnTo>
                  <a:pt x="564361" y="1421873"/>
                </a:lnTo>
                <a:lnTo>
                  <a:pt x="630584" y="1421873"/>
                </a:lnTo>
                <a:lnTo>
                  <a:pt x="630584" y="1431349"/>
                </a:lnTo>
                <a:lnTo>
                  <a:pt x="554351" y="1431349"/>
                </a:lnTo>
                <a:close/>
                <a:moveTo>
                  <a:pt x="380594" y="1303635"/>
                </a:moveTo>
                <a:lnTo>
                  <a:pt x="390426" y="1303635"/>
                </a:lnTo>
                <a:lnTo>
                  <a:pt x="390426" y="1316837"/>
                </a:lnTo>
                <a:lnTo>
                  <a:pt x="380594" y="1316837"/>
                </a:lnTo>
                <a:close/>
                <a:moveTo>
                  <a:pt x="230501" y="1303635"/>
                </a:moveTo>
                <a:lnTo>
                  <a:pt x="278471" y="1303635"/>
                </a:lnTo>
                <a:cubicBezTo>
                  <a:pt x="286387" y="1303635"/>
                  <a:pt x="293246" y="1305382"/>
                  <a:pt x="299048" y="1308876"/>
                </a:cubicBezTo>
                <a:cubicBezTo>
                  <a:pt x="304851" y="1312370"/>
                  <a:pt x="309370" y="1317138"/>
                  <a:pt x="312606" y="1323181"/>
                </a:cubicBezTo>
                <a:cubicBezTo>
                  <a:pt x="315842" y="1329224"/>
                  <a:pt x="318187" y="1335792"/>
                  <a:pt x="319641" y="1342885"/>
                </a:cubicBezTo>
                <a:cubicBezTo>
                  <a:pt x="321096" y="1349978"/>
                  <a:pt x="321823" y="1357687"/>
                  <a:pt x="321823" y="1366011"/>
                </a:cubicBezTo>
                <a:cubicBezTo>
                  <a:pt x="321823" y="1374336"/>
                  <a:pt x="321064" y="1382203"/>
                  <a:pt x="319547" y="1389610"/>
                </a:cubicBezTo>
                <a:cubicBezTo>
                  <a:pt x="318029" y="1397018"/>
                  <a:pt x="315683" y="1403927"/>
                  <a:pt x="312508" y="1410336"/>
                </a:cubicBezTo>
                <a:cubicBezTo>
                  <a:pt x="309334" y="1416746"/>
                  <a:pt x="304819" y="1421850"/>
                  <a:pt x="298964" y="1425650"/>
                </a:cubicBezTo>
                <a:cubicBezTo>
                  <a:pt x="293108" y="1429449"/>
                  <a:pt x="286277" y="1431349"/>
                  <a:pt x="278471" y="1431349"/>
                </a:cubicBezTo>
                <a:lnTo>
                  <a:pt x="230501" y="1431349"/>
                </a:lnTo>
                <a:close/>
                <a:moveTo>
                  <a:pt x="11426" y="1303635"/>
                </a:moveTo>
                <a:lnTo>
                  <a:pt x="58508" y="1303635"/>
                </a:lnTo>
                <a:cubicBezTo>
                  <a:pt x="71823" y="1303635"/>
                  <a:pt x="81578" y="1306921"/>
                  <a:pt x="87774" y="1313493"/>
                </a:cubicBezTo>
                <a:cubicBezTo>
                  <a:pt x="93969" y="1320066"/>
                  <a:pt x="97067" y="1330047"/>
                  <a:pt x="97067" y="1343435"/>
                </a:cubicBezTo>
                <a:cubicBezTo>
                  <a:pt x="97067" y="1371627"/>
                  <a:pt x="84214" y="1385724"/>
                  <a:pt x="58508" y="1385724"/>
                </a:cubicBezTo>
                <a:lnTo>
                  <a:pt x="21436" y="1385724"/>
                </a:lnTo>
                <a:lnTo>
                  <a:pt x="21436" y="1431349"/>
                </a:lnTo>
                <a:lnTo>
                  <a:pt x="11426" y="1431349"/>
                </a:lnTo>
                <a:close/>
                <a:moveTo>
                  <a:pt x="1181760" y="1298310"/>
                </a:moveTo>
                <a:lnTo>
                  <a:pt x="1191592" y="1298310"/>
                </a:lnTo>
                <a:lnTo>
                  <a:pt x="1191592" y="1431349"/>
                </a:lnTo>
                <a:lnTo>
                  <a:pt x="1181760" y="1431349"/>
                </a:lnTo>
                <a:close/>
                <a:moveTo>
                  <a:pt x="657885" y="1298310"/>
                </a:moveTo>
                <a:lnTo>
                  <a:pt x="667717" y="1298310"/>
                </a:lnTo>
                <a:lnTo>
                  <a:pt x="667717" y="1431349"/>
                </a:lnTo>
                <a:lnTo>
                  <a:pt x="657885" y="1431349"/>
                </a:lnTo>
                <a:close/>
                <a:moveTo>
                  <a:pt x="123419" y="1298310"/>
                </a:moveTo>
                <a:lnTo>
                  <a:pt x="133251" y="1298310"/>
                </a:lnTo>
                <a:lnTo>
                  <a:pt x="133251" y="1344289"/>
                </a:lnTo>
                <a:cubicBezTo>
                  <a:pt x="142200" y="1339793"/>
                  <a:pt x="152417" y="1337545"/>
                  <a:pt x="163902" y="1337545"/>
                </a:cubicBezTo>
                <a:cubicBezTo>
                  <a:pt x="175387" y="1337545"/>
                  <a:pt x="183151" y="1340735"/>
                  <a:pt x="187194" y="1347115"/>
                </a:cubicBezTo>
                <a:cubicBezTo>
                  <a:pt x="191237" y="1353496"/>
                  <a:pt x="193258" y="1365584"/>
                  <a:pt x="193258" y="1383379"/>
                </a:cubicBezTo>
                <a:lnTo>
                  <a:pt x="193258" y="1431349"/>
                </a:lnTo>
                <a:lnTo>
                  <a:pt x="183426" y="1431349"/>
                </a:lnTo>
                <a:lnTo>
                  <a:pt x="183426" y="1383736"/>
                </a:lnTo>
                <a:cubicBezTo>
                  <a:pt x="183426" y="1368457"/>
                  <a:pt x="182124" y="1358458"/>
                  <a:pt x="179521" y="1353741"/>
                </a:cubicBezTo>
                <a:cubicBezTo>
                  <a:pt x="176918" y="1349023"/>
                  <a:pt x="171189" y="1346664"/>
                  <a:pt x="162334" y="1346664"/>
                </a:cubicBezTo>
                <a:cubicBezTo>
                  <a:pt x="157781" y="1346664"/>
                  <a:pt x="152969" y="1347248"/>
                  <a:pt x="147896" y="1348415"/>
                </a:cubicBezTo>
                <a:cubicBezTo>
                  <a:pt x="142823" y="1349582"/>
                  <a:pt x="138680" y="1350774"/>
                  <a:pt x="135468" y="1351992"/>
                </a:cubicBezTo>
                <a:lnTo>
                  <a:pt x="133251" y="1353182"/>
                </a:lnTo>
                <a:lnTo>
                  <a:pt x="133251" y="1431349"/>
                </a:lnTo>
                <a:lnTo>
                  <a:pt x="123419" y="1431349"/>
                </a:lnTo>
                <a:close/>
                <a:moveTo>
                  <a:pt x="176147" y="993067"/>
                </a:moveTo>
                <a:lnTo>
                  <a:pt x="145105" y="996440"/>
                </a:lnTo>
                <a:cubicBezTo>
                  <a:pt x="138821" y="997102"/>
                  <a:pt x="134417" y="998854"/>
                  <a:pt x="131892" y="1001695"/>
                </a:cubicBezTo>
                <a:cubicBezTo>
                  <a:pt x="129367" y="1004537"/>
                  <a:pt x="128104" y="1008957"/>
                  <a:pt x="128104" y="1014955"/>
                </a:cubicBezTo>
                <a:cubicBezTo>
                  <a:pt x="128104" y="1020952"/>
                  <a:pt x="129399" y="1025510"/>
                  <a:pt x="131988" y="1028627"/>
                </a:cubicBezTo>
                <a:cubicBezTo>
                  <a:pt x="134577" y="1031744"/>
                  <a:pt x="138303" y="1033302"/>
                  <a:pt x="143165" y="1033302"/>
                </a:cubicBezTo>
                <a:cubicBezTo>
                  <a:pt x="148027" y="1033302"/>
                  <a:pt x="153283" y="1032697"/>
                  <a:pt x="158935" y="1031486"/>
                </a:cubicBezTo>
                <a:cubicBezTo>
                  <a:pt x="164587" y="1030274"/>
                  <a:pt x="169063" y="1029080"/>
                  <a:pt x="172364" y="1027901"/>
                </a:cubicBezTo>
                <a:lnTo>
                  <a:pt x="176147" y="1026550"/>
                </a:lnTo>
                <a:close/>
                <a:moveTo>
                  <a:pt x="1186063" y="956139"/>
                </a:moveTo>
                <a:cubicBezTo>
                  <a:pt x="1167739" y="956139"/>
                  <a:pt x="1158577" y="967362"/>
                  <a:pt x="1158577" y="989806"/>
                </a:cubicBezTo>
                <a:lnTo>
                  <a:pt x="1211416" y="989806"/>
                </a:lnTo>
                <a:cubicBezTo>
                  <a:pt x="1211416" y="977930"/>
                  <a:pt x="1209407" y="969349"/>
                  <a:pt x="1205389" y="964065"/>
                </a:cubicBezTo>
                <a:cubicBezTo>
                  <a:pt x="1201371" y="958781"/>
                  <a:pt x="1194929" y="956139"/>
                  <a:pt x="1186063" y="956139"/>
                </a:cubicBezTo>
                <a:close/>
                <a:moveTo>
                  <a:pt x="599950" y="956139"/>
                </a:moveTo>
                <a:cubicBezTo>
                  <a:pt x="595399" y="956139"/>
                  <a:pt x="590619" y="956722"/>
                  <a:pt x="585609" y="957887"/>
                </a:cubicBezTo>
                <a:cubicBezTo>
                  <a:pt x="580599" y="959052"/>
                  <a:pt x="576798" y="960198"/>
                  <a:pt x="574206" y="961325"/>
                </a:cubicBezTo>
                <a:lnTo>
                  <a:pt x="571226" y="962620"/>
                </a:lnTo>
                <a:lnTo>
                  <a:pt x="571226" y="1032392"/>
                </a:lnTo>
                <a:cubicBezTo>
                  <a:pt x="579104" y="1032999"/>
                  <a:pt x="585901" y="1033302"/>
                  <a:pt x="591618" y="1033302"/>
                </a:cubicBezTo>
                <a:cubicBezTo>
                  <a:pt x="597334" y="1033302"/>
                  <a:pt x="602308" y="1032588"/>
                  <a:pt x="606538" y="1031160"/>
                </a:cubicBezTo>
                <a:cubicBezTo>
                  <a:pt x="610768" y="1029732"/>
                  <a:pt x="613984" y="1027258"/>
                  <a:pt x="616185" y="1023738"/>
                </a:cubicBezTo>
                <a:cubicBezTo>
                  <a:pt x="618386" y="1020217"/>
                  <a:pt x="619864" y="1016159"/>
                  <a:pt x="620620" y="1011563"/>
                </a:cubicBezTo>
                <a:cubicBezTo>
                  <a:pt x="621376" y="1006967"/>
                  <a:pt x="621754" y="1000849"/>
                  <a:pt x="621754" y="993211"/>
                </a:cubicBezTo>
                <a:cubicBezTo>
                  <a:pt x="621754" y="979581"/>
                  <a:pt x="620272" y="969995"/>
                  <a:pt x="617308" y="964453"/>
                </a:cubicBezTo>
                <a:cubicBezTo>
                  <a:pt x="614343" y="958910"/>
                  <a:pt x="608557" y="956139"/>
                  <a:pt x="599950" y="956139"/>
                </a:cubicBezTo>
                <a:close/>
                <a:moveTo>
                  <a:pt x="443113" y="956139"/>
                </a:moveTo>
                <a:cubicBezTo>
                  <a:pt x="424789" y="956139"/>
                  <a:pt x="415627" y="967362"/>
                  <a:pt x="415627" y="989806"/>
                </a:cubicBezTo>
                <a:lnTo>
                  <a:pt x="468466" y="989806"/>
                </a:lnTo>
                <a:cubicBezTo>
                  <a:pt x="468466" y="977930"/>
                  <a:pt x="466457" y="969349"/>
                  <a:pt x="462439" y="964065"/>
                </a:cubicBezTo>
                <a:cubicBezTo>
                  <a:pt x="458421" y="958781"/>
                  <a:pt x="451979" y="956139"/>
                  <a:pt x="443113" y="956139"/>
                </a:cubicBezTo>
                <a:close/>
                <a:moveTo>
                  <a:pt x="349461" y="956139"/>
                </a:moveTo>
                <a:cubicBezTo>
                  <a:pt x="338155" y="956139"/>
                  <a:pt x="330482" y="959294"/>
                  <a:pt x="326440" y="965605"/>
                </a:cubicBezTo>
                <a:cubicBezTo>
                  <a:pt x="322398" y="971916"/>
                  <a:pt x="320377" y="982064"/>
                  <a:pt x="320377" y="996050"/>
                </a:cubicBezTo>
                <a:cubicBezTo>
                  <a:pt x="320377" y="1012658"/>
                  <a:pt x="322902" y="1023267"/>
                  <a:pt x="327953" y="1027876"/>
                </a:cubicBezTo>
                <a:cubicBezTo>
                  <a:pt x="330424" y="1030123"/>
                  <a:pt x="332688" y="1031589"/>
                  <a:pt x="334744" y="1032275"/>
                </a:cubicBezTo>
                <a:cubicBezTo>
                  <a:pt x="336799" y="1032960"/>
                  <a:pt x="339630" y="1033302"/>
                  <a:pt x="343237" y="1033302"/>
                </a:cubicBezTo>
                <a:cubicBezTo>
                  <a:pt x="346843" y="1033302"/>
                  <a:pt x="351139" y="1032558"/>
                  <a:pt x="356124" y="1031068"/>
                </a:cubicBezTo>
                <a:cubicBezTo>
                  <a:pt x="361109" y="1029579"/>
                  <a:pt x="364988" y="1028083"/>
                  <a:pt x="367759" y="1026581"/>
                </a:cubicBezTo>
                <a:lnTo>
                  <a:pt x="371084" y="1024780"/>
                </a:lnTo>
                <a:lnTo>
                  <a:pt x="371084" y="958034"/>
                </a:lnTo>
                <a:cubicBezTo>
                  <a:pt x="362874" y="956771"/>
                  <a:pt x="355667" y="956139"/>
                  <a:pt x="349461" y="956139"/>
                </a:cubicBezTo>
                <a:close/>
                <a:moveTo>
                  <a:pt x="1467446" y="948617"/>
                </a:moveTo>
                <a:lnTo>
                  <a:pt x="1477190" y="948617"/>
                </a:lnTo>
                <a:lnTo>
                  <a:pt x="1503290" y="1031705"/>
                </a:lnTo>
                <a:lnTo>
                  <a:pt x="1507812" y="1031705"/>
                </a:lnTo>
                <a:lnTo>
                  <a:pt x="1534087" y="948617"/>
                </a:lnTo>
                <a:lnTo>
                  <a:pt x="1543857" y="948617"/>
                </a:lnTo>
                <a:lnTo>
                  <a:pt x="1502725" y="1081657"/>
                </a:lnTo>
                <a:lnTo>
                  <a:pt x="1493011" y="1081657"/>
                </a:lnTo>
                <a:lnTo>
                  <a:pt x="1505796" y="1040824"/>
                </a:lnTo>
                <a:lnTo>
                  <a:pt x="1495418" y="1040824"/>
                </a:lnTo>
                <a:close/>
                <a:moveTo>
                  <a:pt x="1380719" y="948617"/>
                </a:moveTo>
                <a:lnTo>
                  <a:pt x="1390551" y="948617"/>
                </a:lnTo>
                <a:lnTo>
                  <a:pt x="1390551" y="1040824"/>
                </a:lnTo>
                <a:lnTo>
                  <a:pt x="1380719" y="1040824"/>
                </a:lnTo>
                <a:close/>
                <a:moveTo>
                  <a:pt x="1057871" y="948617"/>
                </a:moveTo>
                <a:lnTo>
                  <a:pt x="1068331" y="948617"/>
                </a:lnTo>
                <a:lnTo>
                  <a:pt x="1093365" y="1031705"/>
                </a:lnTo>
                <a:lnTo>
                  <a:pt x="1098412" y="1031705"/>
                </a:lnTo>
                <a:lnTo>
                  <a:pt x="1124156" y="948617"/>
                </a:lnTo>
                <a:lnTo>
                  <a:pt x="1133926" y="948617"/>
                </a:lnTo>
                <a:lnTo>
                  <a:pt x="1105931" y="1040824"/>
                </a:lnTo>
                <a:lnTo>
                  <a:pt x="1085843" y="1040824"/>
                </a:lnTo>
                <a:close/>
                <a:moveTo>
                  <a:pt x="1028294" y="948617"/>
                </a:moveTo>
                <a:lnTo>
                  <a:pt x="1038126" y="948617"/>
                </a:lnTo>
                <a:lnTo>
                  <a:pt x="1038126" y="1040824"/>
                </a:lnTo>
                <a:lnTo>
                  <a:pt x="1028294" y="1040824"/>
                </a:lnTo>
                <a:close/>
                <a:moveTo>
                  <a:pt x="656819" y="948617"/>
                </a:moveTo>
                <a:lnTo>
                  <a:pt x="666651" y="948617"/>
                </a:lnTo>
                <a:lnTo>
                  <a:pt x="666651" y="1040824"/>
                </a:lnTo>
                <a:lnTo>
                  <a:pt x="656819" y="1040824"/>
                </a:lnTo>
                <a:close/>
                <a:moveTo>
                  <a:pt x="1321125" y="947020"/>
                </a:moveTo>
                <a:cubicBezTo>
                  <a:pt x="1330773" y="947020"/>
                  <a:pt x="1339854" y="947680"/>
                  <a:pt x="1348367" y="948999"/>
                </a:cubicBezTo>
                <a:lnTo>
                  <a:pt x="1354537" y="949958"/>
                </a:lnTo>
                <a:lnTo>
                  <a:pt x="1354031" y="958981"/>
                </a:lnTo>
                <a:cubicBezTo>
                  <a:pt x="1340660" y="957087"/>
                  <a:pt x="1330046" y="956139"/>
                  <a:pt x="1322191" y="956139"/>
                </a:cubicBezTo>
                <a:cubicBezTo>
                  <a:pt x="1307538" y="956139"/>
                  <a:pt x="1300211" y="961453"/>
                  <a:pt x="1300211" y="972082"/>
                </a:cubicBezTo>
                <a:cubicBezTo>
                  <a:pt x="1300211" y="977130"/>
                  <a:pt x="1301687" y="980683"/>
                  <a:pt x="1304638" y="982738"/>
                </a:cubicBezTo>
                <a:cubicBezTo>
                  <a:pt x="1307589" y="984794"/>
                  <a:pt x="1314744" y="986709"/>
                  <a:pt x="1326103" y="988484"/>
                </a:cubicBezTo>
                <a:cubicBezTo>
                  <a:pt x="1337462" y="990259"/>
                  <a:pt x="1345573" y="992747"/>
                  <a:pt x="1350437" y="995947"/>
                </a:cubicBezTo>
                <a:cubicBezTo>
                  <a:pt x="1355301" y="999147"/>
                  <a:pt x="1357733" y="1005503"/>
                  <a:pt x="1357733" y="1015015"/>
                </a:cubicBezTo>
                <a:cubicBezTo>
                  <a:pt x="1357733" y="1024528"/>
                  <a:pt x="1354686" y="1031474"/>
                  <a:pt x="1348593" y="1035853"/>
                </a:cubicBezTo>
                <a:cubicBezTo>
                  <a:pt x="1342501" y="1040232"/>
                  <a:pt x="1333700" y="1042422"/>
                  <a:pt x="1322191" y="1042422"/>
                </a:cubicBezTo>
                <a:cubicBezTo>
                  <a:pt x="1315985" y="1042422"/>
                  <a:pt x="1307851" y="1041712"/>
                  <a:pt x="1297790" y="1040293"/>
                </a:cubicBezTo>
                <a:lnTo>
                  <a:pt x="1291089" y="1039340"/>
                </a:lnTo>
                <a:lnTo>
                  <a:pt x="1292005" y="1030104"/>
                </a:lnTo>
                <a:cubicBezTo>
                  <a:pt x="1305916" y="1032236"/>
                  <a:pt x="1316551" y="1033302"/>
                  <a:pt x="1323912" y="1033302"/>
                </a:cubicBezTo>
                <a:cubicBezTo>
                  <a:pt x="1331272" y="1033302"/>
                  <a:pt x="1337051" y="1031957"/>
                  <a:pt x="1341248" y="1029267"/>
                </a:cubicBezTo>
                <a:cubicBezTo>
                  <a:pt x="1345446" y="1026577"/>
                  <a:pt x="1347544" y="1021990"/>
                  <a:pt x="1347544" y="1015505"/>
                </a:cubicBezTo>
                <a:cubicBezTo>
                  <a:pt x="1347544" y="1009020"/>
                  <a:pt x="1345934" y="1004774"/>
                  <a:pt x="1342712" y="1002767"/>
                </a:cubicBezTo>
                <a:cubicBezTo>
                  <a:pt x="1339490" y="1000760"/>
                  <a:pt x="1332280" y="998898"/>
                  <a:pt x="1321083" y="997179"/>
                </a:cubicBezTo>
                <a:cubicBezTo>
                  <a:pt x="1309885" y="995461"/>
                  <a:pt x="1301909" y="993028"/>
                  <a:pt x="1297154" y="989881"/>
                </a:cubicBezTo>
                <a:cubicBezTo>
                  <a:pt x="1292400" y="986734"/>
                  <a:pt x="1290023" y="981469"/>
                  <a:pt x="1290023" y="974087"/>
                </a:cubicBezTo>
                <a:cubicBezTo>
                  <a:pt x="1290023" y="966705"/>
                  <a:pt x="1291739" y="961010"/>
                  <a:pt x="1295172" y="957004"/>
                </a:cubicBezTo>
                <a:cubicBezTo>
                  <a:pt x="1298605" y="952999"/>
                  <a:pt x="1302594" y="950333"/>
                  <a:pt x="1307140" y="949008"/>
                </a:cubicBezTo>
                <a:cubicBezTo>
                  <a:pt x="1311686" y="947682"/>
                  <a:pt x="1316348" y="947020"/>
                  <a:pt x="1321125" y="947020"/>
                </a:cubicBezTo>
                <a:close/>
                <a:moveTo>
                  <a:pt x="1186063" y="947020"/>
                </a:moveTo>
                <a:cubicBezTo>
                  <a:pt x="1197890" y="947020"/>
                  <a:pt x="1206771" y="950579"/>
                  <a:pt x="1212704" y="957699"/>
                </a:cubicBezTo>
                <a:cubicBezTo>
                  <a:pt x="1218638" y="964818"/>
                  <a:pt x="1221605" y="976004"/>
                  <a:pt x="1221605" y="991257"/>
                </a:cubicBezTo>
                <a:lnTo>
                  <a:pt x="1221605" y="998926"/>
                </a:lnTo>
                <a:lnTo>
                  <a:pt x="1158577" y="998926"/>
                </a:lnTo>
                <a:cubicBezTo>
                  <a:pt x="1158577" y="1010246"/>
                  <a:pt x="1160455" y="1018806"/>
                  <a:pt x="1164212" y="1024604"/>
                </a:cubicBezTo>
                <a:cubicBezTo>
                  <a:pt x="1167968" y="1030403"/>
                  <a:pt x="1174373" y="1033302"/>
                  <a:pt x="1183426" y="1033302"/>
                </a:cubicBezTo>
                <a:cubicBezTo>
                  <a:pt x="1192479" y="1033302"/>
                  <a:pt x="1201497" y="1032899"/>
                  <a:pt x="1210478" y="1032092"/>
                </a:cubicBezTo>
                <a:lnTo>
                  <a:pt x="1217745" y="1031524"/>
                </a:lnTo>
                <a:lnTo>
                  <a:pt x="1218231" y="1040683"/>
                </a:lnTo>
                <a:cubicBezTo>
                  <a:pt x="1203862" y="1041842"/>
                  <a:pt x="1192302" y="1042422"/>
                  <a:pt x="1183549" y="1042422"/>
                </a:cubicBezTo>
                <a:cubicBezTo>
                  <a:pt x="1170353" y="1042297"/>
                  <a:pt x="1161194" y="1038269"/>
                  <a:pt x="1156072" y="1030338"/>
                </a:cubicBezTo>
                <a:cubicBezTo>
                  <a:pt x="1150950" y="1022406"/>
                  <a:pt x="1148389" y="1010503"/>
                  <a:pt x="1148389" y="994630"/>
                </a:cubicBezTo>
                <a:cubicBezTo>
                  <a:pt x="1148389" y="962890"/>
                  <a:pt x="1160947" y="947020"/>
                  <a:pt x="1186063" y="947020"/>
                </a:cubicBezTo>
                <a:close/>
                <a:moveTo>
                  <a:pt x="973646" y="947020"/>
                </a:moveTo>
                <a:cubicBezTo>
                  <a:pt x="985171" y="947020"/>
                  <a:pt x="992955" y="950210"/>
                  <a:pt x="996997" y="956590"/>
                </a:cubicBezTo>
                <a:cubicBezTo>
                  <a:pt x="1001040" y="962971"/>
                  <a:pt x="1003061" y="975059"/>
                  <a:pt x="1003061" y="992854"/>
                </a:cubicBezTo>
                <a:lnTo>
                  <a:pt x="1003061" y="1040824"/>
                </a:lnTo>
                <a:lnTo>
                  <a:pt x="993229" y="1040824"/>
                </a:lnTo>
                <a:lnTo>
                  <a:pt x="993229" y="993211"/>
                </a:lnTo>
                <a:cubicBezTo>
                  <a:pt x="993229" y="977932"/>
                  <a:pt x="991928" y="967933"/>
                  <a:pt x="989324" y="963216"/>
                </a:cubicBezTo>
                <a:cubicBezTo>
                  <a:pt x="986721" y="958498"/>
                  <a:pt x="980992" y="956139"/>
                  <a:pt x="972137" y="956139"/>
                </a:cubicBezTo>
                <a:cubicBezTo>
                  <a:pt x="967590" y="956139"/>
                  <a:pt x="962809" y="956860"/>
                  <a:pt x="957795" y="958301"/>
                </a:cubicBezTo>
                <a:cubicBezTo>
                  <a:pt x="952780" y="959742"/>
                  <a:pt x="948907" y="961145"/>
                  <a:pt x="946176" y="962510"/>
                </a:cubicBezTo>
                <a:lnTo>
                  <a:pt x="942876" y="964297"/>
                </a:lnTo>
                <a:lnTo>
                  <a:pt x="942876" y="1040824"/>
                </a:lnTo>
                <a:lnTo>
                  <a:pt x="933044" y="1040824"/>
                </a:lnTo>
                <a:lnTo>
                  <a:pt x="933044" y="948617"/>
                </a:lnTo>
                <a:lnTo>
                  <a:pt x="942876" y="948617"/>
                </a:lnTo>
                <a:lnTo>
                  <a:pt x="942876" y="955537"/>
                </a:lnTo>
                <a:cubicBezTo>
                  <a:pt x="951864" y="949859"/>
                  <a:pt x="962121" y="947020"/>
                  <a:pt x="973646" y="947020"/>
                </a:cubicBezTo>
                <a:close/>
                <a:moveTo>
                  <a:pt x="443113" y="947020"/>
                </a:moveTo>
                <a:cubicBezTo>
                  <a:pt x="454940" y="947020"/>
                  <a:pt x="463821" y="950579"/>
                  <a:pt x="469754" y="957699"/>
                </a:cubicBezTo>
                <a:cubicBezTo>
                  <a:pt x="475688" y="964818"/>
                  <a:pt x="478655" y="976004"/>
                  <a:pt x="478655" y="991257"/>
                </a:cubicBezTo>
                <a:lnTo>
                  <a:pt x="478655" y="998926"/>
                </a:lnTo>
                <a:lnTo>
                  <a:pt x="415627" y="998926"/>
                </a:lnTo>
                <a:cubicBezTo>
                  <a:pt x="415627" y="1010246"/>
                  <a:pt x="417505" y="1018806"/>
                  <a:pt x="421262" y="1024604"/>
                </a:cubicBezTo>
                <a:cubicBezTo>
                  <a:pt x="425018" y="1030403"/>
                  <a:pt x="431423" y="1033302"/>
                  <a:pt x="440476" y="1033302"/>
                </a:cubicBezTo>
                <a:cubicBezTo>
                  <a:pt x="449529" y="1033302"/>
                  <a:pt x="458547" y="1032899"/>
                  <a:pt x="467528" y="1032092"/>
                </a:cubicBezTo>
                <a:lnTo>
                  <a:pt x="474795" y="1031524"/>
                </a:lnTo>
                <a:lnTo>
                  <a:pt x="475281" y="1040683"/>
                </a:lnTo>
                <a:cubicBezTo>
                  <a:pt x="460913" y="1041842"/>
                  <a:pt x="449352" y="1042422"/>
                  <a:pt x="440599" y="1042422"/>
                </a:cubicBezTo>
                <a:cubicBezTo>
                  <a:pt x="427403" y="1042297"/>
                  <a:pt x="418244" y="1038269"/>
                  <a:pt x="413122" y="1030338"/>
                </a:cubicBezTo>
                <a:cubicBezTo>
                  <a:pt x="408000" y="1022406"/>
                  <a:pt x="405439" y="1010503"/>
                  <a:pt x="405439" y="994630"/>
                </a:cubicBezTo>
                <a:cubicBezTo>
                  <a:pt x="405439" y="962890"/>
                  <a:pt x="417997" y="947020"/>
                  <a:pt x="443113" y="947020"/>
                </a:cubicBezTo>
                <a:close/>
                <a:moveTo>
                  <a:pt x="259271" y="947020"/>
                </a:moveTo>
                <a:cubicBezTo>
                  <a:pt x="270796" y="947020"/>
                  <a:pt x="278580" y="950210"/>
                  <a:pt x="282622" y="956590"/>
                </a:cubicBezTo>
                <a:cubicBezTo>
                  <a:pt x="286665" y="962971"/>
                  <a:pt x="288686" y="975059"/>
                  <a:pt x="288686" y="992854"/>
                </a:cubicBezTo>
                <a:lnTo>
                  <a:pt x="288686" y="1040824"/>
                </a:lnTo>
                <a:lnTo>
                  <a:pt x="278854" y="1040824"/>
                </a:lnTo>
                <a:lnTo>
                  <a:pt x="278854" y="993211"/>
                </a:lnTo>
                <a:cubicBezTo>
                  <a:pt x="278854" y="977932"/>
                  <a:pt x="277553" y="967933"/>
                  <a:pt x="274949" y="963216"/>
                </a:cubicBezTo>
                <a:cubicBezTo>
                  <a:pt x="272346" y="958498"/>
                  <a:pt x="266617" y="956139"/>
                  <a:pt x="257762" y="956139"/>
                </a:cubicBezTo>
                <a:cubicBezTo>
                  <a:pt x="253215" y="956139"/>
                  <a:pt x="248434" y="956860"/>
                  <a:pt x="243420" y="958301"/>
                </a:cubicBezTo>
                <a:cubicBezTo>
                  <a:pt x="238405" y="959742"/>
                  <a:pt x="234532" y="961145"/>
                  <a:pt x="231801" y="962510"/>
                </a:cubicBezTo>
                <a:lnTo>
                  <a:pt x="228501" y="964297"/>
                </a:lnTo>
                <a:lnTo>
                  <a:pt x="228501" y="1040824"/>
                </a:lnTo>
                <a:lnTo>
                  <a:pt x="218669" y="1040824"/>
                </a:lnTo>
                <a:lnTo>
                  <a:pt x="218669" y="948617"/>
                </a:lnTo>
                <a:lnTo>
                  <a:pt x="228501" y="948617"/>
                </a:lnTo>
                <a:lnTo>
                  <a:pt x="228501" y="955537"/>
                </a:lnTo>
                <a:cubicBezTo>
                  <a:pt x="237489" y="949859"/>
                  <a:pt x="247746" y="947020"/>
                  <a:pt x="259271" y="947020"/>
                </a:cubicBezTo>
                <a:close/>
                <a:moveTo>
                  <a:pt x="158251" y="947020"/>
                </a:moveTo>
                <a:cubicBezTo>
                  <a:pt x="176737" y="947020"/>
                  <a:pt x="185980" y="956794"/>
                  <a:pt x="185980" y="976343"/>
                </a:cubicBezTo>
                <a:lnTo>
                  <a:pt x="185980" y="1027551"/>
                </a:lnTo>
                <a:cubicBezTo>
                  <a:pt x="186338" y="1030776"/>
                  <a:pt x="190776" y="1032751"/>
                  <a:pt x="199295" y="1033475"/>
                </a:cubicBezTo>
                <a:lnTo>
                  <a:pt x="198803" y="1042244"/>
                </a:lnTo>
                <a:cubicBezTo>
                  <a:pt x="188399" y="1042244"/>
                  <a:pt x="181523" y="1039758"/>
                  <a:pt x="178175" y="1034787"/>
                </a:cubicBezTo>
                <a:cubicBezTo>
                  <a:pt x="166777" y="1039877"/>
                  <a:pt x="155046" y="1042422"/>
                  <a:pt x="142981" y="1042422"/>
                </a:cubicBezTo>
                <a:cubicBezTo>
                  <a:pt x="135109" y="1042422"/>
                  <a:pt x="128963" y="1040052"/>
                  <a:pt x="124544" y="1035312"/>
                </a:cubicBezTo>
                <a:cubicBezTo>
                  <a:pt x="120125" y="1030571"/>
                  <a:pt x="117916" y="1023927"/>
                  <a:pt x="117916" y="1015377"/>
                </a:cubicBezTo>
                <a:cubicBezTo>
                  <a:pt x="117916" y="1006828"/>
                  <a:pt x="120010" y="1000268"/>
                  <a:pt x="124199" y="995696"/>
                </a:cubicBezTo>
                <a:cubicBezTo>
                  <a:pt x="128388" y="991125"/>
                  <a:pt x="134997" y="988401"/>
                  <a:pt x="144027" y="987524"/>
                </a:cubicBezTo>
                <a:lnTo>
                  <a:pt x="176147" y="984142"/>
                </a:lnTo>
                <a:lnTo>
                  <a:pt x="176147" y="976343"/>
                </a:lnTo>
                <a:cubicBezTo>
                  <a:pt x="176147" y="969280"/>
                  <a:pt x="174685" y="964206"/>
                  <a:pt x="171760" y="961122"/>
                </a:cubicBezTo>
                <a:cubicBezTo>
                  <a:pt x="168835" y="958038"/>
                  <a:pt x="164332" y="956495"/>
                  <a:pt x="158251" y="956495"/>
                </a:cubicBezTo>
                <a:cubicBezTo>
                  <a:pt x="151655" y="956495"/>
                  <a:pt x="142380" y="957265"/>
                  <a:pt x="130426" y="958803"/>
                </a:cubicBezTo>
                <a:lnTo>
                  <a:pt x="123060" y="959513"/>
                </a:lnTo>
                <a:lnTo>
                  <a:pt x="122353" y="950503"/>
                </a:lnTo>
                <a:cubicBezTo>
                  <a:pt x="136710" y="948181"/>
                  <a:pt x="148676" y="947020"/>
                  <a:pt x="158251" y="947020"/>
                </a:cubicBezTo>
                <a:close/>
                <a:moveTo>
                  <a:pt x="1282830" y="946661"/>
                </a:moveTo>
                <a:lnTo>
                  <a:pt x="1282830" y="956343"/>
                </a:lnTo>
                <a:cubicBezTo>
                  <a:pt x="1276739" y="957587"/>
                  <a:pt x="1270848" y="959417"/>
                  <a:pt x="1265157" y="961831"/>
                </a:cubicBezTo>
                <a:cubicBezTo>
                  <a:pt x="1259466" y="964246"/>
                  <a:pt x="1255246" y="966319"/>
                  <a:pt x="1252497" y="968050"/>
                </a:cubicBezTo>
                <a:lnTo>
                  <a:pt x="1247676" y="970976"/>
                </a:lnTo>
                <a:lnTo>
                  <a:pt x="1247676" y="1040824"/>
                </a:lnTo>
                <a:lnTo>
                  <a:pt x="1237844" y="1040824"/>
                </a:lnTo>
                <a:lnTo>
                  <a:pt x="1237844" y="948617"/>
                </a:lnTo>
                <a:lnTo>
                  <a:pt x="1247676" y="948617"/>
                </a:lnTo>
                <a:lnTo>
                  <a:pt x="1247676" y="962284"/>
                </a:lnTo>
                <a:cubicBezTo>
                  <a:pt x="1249384" y="959724"/>
                  <a:pt x="1253806" y="956795"/>
                  <a:pt x="1260942" y="953498"/>
                </a:cubicBezTo>
                <a:cubicBezTo>
                  <a:pt x="1268078" y="950201"/>
                  <a:pt x="1275374" y="947922"/>
                  <a:pt x="1282830" y="946661"/>
                </a:cubicBezTo>
                <a:close/>
                <a:moveTo>
                  <a:pt x="549405" y="946661"/>
                </a:moveTo>
                <a:lnTo>
                  <a:pt x="549405" y="956343"/>
                </a:lnTo>
                <a:cubicBezTo>
                  <a:pt x="543314" y="957587"/>
                  <a:pt x="537423" y="959417"/>
                  <a:pt x="531732" y="961831"/>
                </a:cubicBezTo>
                <a:cubicBezTo>
                  <a:pt x="526041" y="964246"/>
                  <a:pt x="521821" y="966319"/>
                  <a:pt x="519072" y="968050"/>
                </a:cubicBezTo>
                <a:lnTo>
                  <a:pt x="514251" y="970976"/>
                </a:lnTo>
                <a:lnTo>
                  <a:pt x="514251" y="1040824"/>
                </a:lnTo>
                <a:lnTo>
                  <a:pt x="504419" y="1040824"/>
                </a:lnTo>
                <a:lnTo>
                  <a:pt x="504419" y="948617"/>
                </a:lnTo>
                <a:lnTo>
                  <a:pt x="514251" y="948617"/>
                </a:lnTo>
                <a:lnTo>
                  <a:pt x="514251" y="962284"/>
                </a:lnTo>
                <a:cubicBezTo>
                  <a:pt x="515959" y="959724"/>
                  <a:pt x="520381" y="956795"/>
                  <a:pt x="527517" y="953498"/>
                </a:cubicBezTo>
                <a:cubicBezTo>
                  <a:pt x="534653" y="950201"/>
                  <a:pt x="541950" y="947922"/>
                  <a:pt x="549405" y="946661"/>
                </a:cubicBezTo>
                <a:close/>
                <a:moveTo>
                  <a:pt x="1423968" y="919678"/>
                </a:moveTo>
                <a:lnTo>
                  <a:pt x="1433800" y="919678"/>
                </a:lnTo>
                <a:lnTo>
                  <a:pt x="1433800" y="948617"/>
                </a:lnTo>
                <a:lnTo>
                  <a:pt x="1466113" y="948617"/>
                </a:lnTo>
                <a:lnTo>
                  <a:pt x="1466113" y="957737"/>
                </a:lnTo>
                <a:lnTo>
                  <a:pt x="1433800" y="957737"/>
                </a:lnTo>
                <a:lnTo>
                  <a:pt x="1433800" y="1002441"/>
                </a:lnTo>
                <a:cubicBezTo>
                  <a:pt x="1433800" y="1015870"/>
                  <a:pt x="1434669" y="1024401"/>
                  <a:pt x="1436406" y="1028033"/>
                </a:cubicBezTo>
                <a:cubicBezTo>
                  <a:pt x="1438143" y="1031665"/>
                  <a:pt x="1442163" y="1033481"/>
                  <a:pt x="1448465" y="1033481"/>
                </a:cubicBezTo>
                <a:lnTo>
                  <a:pt x="1467351" y="1031877"/>
                </a:lnTo>
                <a:lnTo>
                  <a:pt x="1468064" y="1040968"/>
                </a:lnTo>
                <a:cubicBezTo>
                  <a:pt x="1459172" y="1042056"/>
                  <a:pt x="1452591" y="1042600"/>
                  <a:pt x="1448323" y="1042600"/>
                </a:cubicBezTo>
                <a:cubicBezTo>
                  <a:pt x="1439322" y="1042600"/>
                  <a:pt x="1433012" y="1040242"/>
                  <a:pt x="1429395" y="1035526"/>
                </a:cubicBezTo>
                <a:cubicBezTo>
                  <a:pt x="1425777" y="1030811"/>
                  <a:pt x="1423968" y="1022031"/>
                  <a:pt x="1423968" y="1009187"/>
                </a:cubicBezTo>
                <a:lnTo>
                  <a:pt x="1423968" y="957737"/>
                </a:lnTo>
                <a:lnTo>
                  <a:pt x="1409942" y="957737"/>
                </a:lnTo>
                <a:lnTo>
                  <a:pt x="1409942" y="948617"/>
                </a:lnTo>
                <a:lnTo>
                  <a:pt x="1423968" y="948617"/>
                </a:lnTo>
                <a:close/>
                <a:moveTo>
                  <a:pt x="728643" y="919678"/>
                </a:moveTo>
                <a:lnTo>
                  <a:pt x="738475" y="919678"/>
                </a:lnTo>
                <a:lnTo>
                  <a:pt x="738475" y="948617"/>
                </a:lnTo>
                <a:lnTo>
                  <a:pt x="770788" y="948617"/>
                </a:lnTo>
                <a:lnTo>
                  <a:pt x="770788" y="957737"/>
                </a:lnTo>
                <a:lnTo>
                  <a:pt x="738475" y="957737"/>
                </a:lnTo>
                <a:lnTo>
                  <a:pt x="738475" y="1002441"/>
                </a:lnTo>
                <a:cubicBezTo>
                  <a:pt x="738475" y="1015870"/>
                  <a:pt x="739344" y="1024401"/>
                  <a:pt x="741081" y="1028033"/>
                </a:cubicBezTo>
                <a:cubicBezTo>
                  <a:pt x="742818" y="1031665"/>
                  <a:pt x="746838" y="1033481"/>
                  <a:pt x="753140" y="1033481"/>
                </a:cubicBezTo>
                <a:lnTo>
                  <a:pt x="772026" y="1031877"/>
                </a:lnTo>
                <a:lnTo>
                  <a:pt x="772739" y="1040968"/>
                </a:lnTo>
                <a:cubicBezTo>
                  <a:pt x="763846" y="1042056"/>
                  <a:pt x="757266" y="1042600"/>
                  <a:pt x="752998" y="1042600"/>
                </a:cubicBezTo>
                <a:cubicBezTo>
                  <a:pt x="743997" y="1042600"/>
                  <a:pt x="737687" y="1040242"/>
                  <a:pt x="734069" y="1035526"/>
                </a:cubicBezTo>
                <a:cubicBezTo>
                  <a:pt x="730452" y="1030811"/>
                  <a:pt x="728643" y="1022031"/>
                  <a:pt x="728643" y="1009187"/>
                </a:cubicBezTo>
                <a:lnTo>
                  <a:pt x="728643" y="957737"/>
                </a:lnTo>
                <a:lnTo>
                  <a:pt x="714618" y="957737"/>
                </a:lnTo>
                <a:lnTo>
                  <a:pt x="714618" y="948617"/>
                </a:lnTo>
                <a:lnTo>
                  <a:pt x="728643" y="948617"/>
                </a:lnTo>
                <a:close/>
                <a:moveTo>
                  <a:pt x="1380719" y="913110"/>
                </a:moveTo>
                <a:lnTo>
                  <a:pt x="1390551" y="913110"/>
                </a:lnTo>
                <a:lnTo>
                  <a:pt x="1390551" y="926312"/>
                </a:lnTo>
                <a:lnTo>
                  <a:pt x="1380719" y="926312"/>
                </a:lnTo>
                <a:close/>
                <a:moveTo>
                  <a:pt x="1028294" y="913110"/>
                </a:moveTo>
                <a:lnTo>
                  <a:pt x="1038126" y="913110"/>
                </a:lnTo>
                <a:lnTo>
                  <a:pt x="1038126" y="926312"/>
                </a:lnTo>
                <a:lnTo>
                  <a:pt x="1028294" y="926312"/>
                </a:lnTo>
                <a:close/>
                <a:moveTo>
                  <a:pt x="810816" y="913110"/>
                </a:moveTo>
                <a:lnTo>
                  <a:pt x="820827" y="913110"/>
                </a:lnTo>
                <a:lnTo>
                  <a:pt x="820827" y="1004216"/>
                </a:lnTo>
                <a:cubicBezTo>
                  <a:pt x="820827" y="1014526"/>
                  <a:pt x="823535" y="1021892"/>
                  <a:pt x="828952" y="1026314"/>
                </a:cubicBezTo>
                <a:cubicBezTo>
                  <a:pt x="834369" y="1030735"/>
                  <a:pt x="842506" y="1032946"/>
                  <a:pt x="853364" y="1032946"/>
                </a:cubicBezTo>
                <a:cubicBezTo>
                  <a:pt x="864221" y="1032946"/>
                  <a:pt x="872450" y="1030757"/>
                  <a:pt x="878049" y="1026377"/>
                </a:cubicBezTo>
                <a:cubicBezTo>
                  <a:pt x="883648" y="1021998"/>
                  <a:pt x="886447" y="1014611"/>
                  <a:pt x="886447" y="1004216"/>
                </a:cubicBezTo>
                <a:lnTo>
                  <a:pt x="886447" y="913110"/>
                </a:lnTo>
                <a:lnTo>
                  <a:pt x="896457" y="913110"/>
                </a:lnTo>
                <a:lnTo>
                  <a:pt x="896457" y="1004216"/>
                </a:lnTo>
                <a:cubicBezTo>
                  <a:pt x="896457" y="1017695"/>
                  <a:pt x="892742" y="1027433"/>
                  <a:pt x="885310" y="1033428"/>
                </a:cubicBezTo>
                <a:cubicBezTo>
                  <a:pt x="877879" y="1039424"/>
                  <a:pt x="867226" y="1042422"/>
                  <a:pt x="853351" y="1042422"/>
                </a:cubicBezTo>
                <a:cubicBezTo>
                  <a:pt x="839476" y="1042422"/>
                  <a:pt x="828919" y="1039426"/>
                  <a:pt x="821678" y="1033434"/>
                </a:cubicBezTo>
                <a:cubicBezTo>
                  <a:pt x="814437" y="1027442"/>
                  <a:pt x="810816" y="1017703"/>
                  <a:pt x="810816" y="1004216"/>
                </a:cubicBezTo>
                <a:close/>
                <a:moveTo>
                  <a:pt x="656819" y="913110"/>
                </a:moveTo>
                <a:lnTo>
                  <a:pt x="666651" y="913110"/>
                </a:lnTo>
                <a:lnTo>
                  <a:pt x="666651" y="926312"/>
                </a:lnTo>
                <a:lnTo>
                  <a:pt x="656819" y="926312"/>
                </a:lnTo>
                <a:close/>
                <a:moveTo>
                  <a:pt x="421" y="913110"/>
                </a:moveTo>
                <a:lnTo>
                  <a:pt x="10012" y="913110"/>
                </a:lnTo>
                <a:lnTo>
                  <a:pt x="43035" y="1031348"/>
                </a:lnTo>
                <a:lnTo>
                  <a:pt x="51586" y="1031348"/>
                </a:lnTo>
                <a:lnTo>
                  <a:pt x="84608" y="913110"/>
                </a:lnTo>
                <a:lnTo>
                  <a:pt x="94228" y="913110"/>
                </a:lnTo>
                <a:lnTo>
                  <a:pt x="58980" y="1040824"/>
                </a:lnTo>
                <a:lnTo>
                  <a:pt x="35637" y="1040824"/>
                </a:lnTo>
                <a:close/>
                <a:moveTo>
                  <a:pt x="686460" y="907785"/>
                </a:moveTo>
                <a:lnTo>
                  <a:pt x="696292" y="907785"/>
                </a:lnTo>
                <a:lnTo>
                  <a:pt x="696292" y="1040824"/>
                </a:lnTo>
                <a:lnTo>
                  <a:pt x="686460" y="1040824"/>
                </a:lnTo>
                <a:close/>
                <a:moveTo>
                  <a:pt x="561391" y="907785"/>
                </a:moveTo>
                <a:lnTo>
                  <a:pt x="571226" y="907785"/>
                </a:lnTo>
                <a:lnTo>
                  <a:pt x="571226" y="953939"/>
                </a:lnTo>
                <a:cubicBezTo>
                  <a:pt x="579562" y="949326"/>
                  <a:pt x="589506" y="947020"/>
                  <a:pt x="601058" y="947020"/>
                </a:cubicBezTo>
                <a:cubicBezTo>
                  <a:pt x="612610" y="947020"/>
                  <a:pt x="620646" y="950660"/>
                  <a:pt x="625164" y="957940"/>
                </a:cubicBezTo>
                <a:cubicBezTo>
                  <a:pt x="629683" y="965221"/>
                  <a:pt x="631943" y="977373"/>
                  <a:pt x="631943" y="994397"/>
                </a:cubicBezTo>
                <a:cubicBezTo>
                  <a:pt x="631943" y="1011421"/>
                  <a:pt x="629006" y="1023681"/>
                  <a:pt x="623134" y="1031177"/>
                </a:cubicBezTo>
                <a:cubicBezTo>
                  <a:pt x="617262" y="1038674"/>
                  <a:pt x="606102" y="1042422"/>
                  <a:pt x="589654" y="1042422"/>
                </a:cubicBezTo>
                <a:cubicBezTo>
                  <a:pt x="581218" y="1042422"/>
                  <a:pt x="573585" y="1042002"/>
                  <a:pt x="566755" y="1041164"/>
                </a:cubicBezTo>
                <a:lnTo>
                  <a:pt x="561391" y="1040674"/>
                </a:lnTo>
                <a:close/>
                <a:moveTo>
                  <a:pt x="371084" y="907785"/>
                </a:moveTo>
                <a:lnTo>
                  <a:pt x="380919" y="907785"/>
                </a:lnTo>
                <a:lnTo>
                  <a:pt x="380919" y="1040824"/>
                </a:lnTo>
                <a:lnTo>
                  <a:pt x="371084" y="1040824"/>
                </a:lnTo>
                <a:lnTo>
                  <a:pt x="371084" y="1033367"/>
                </a:lnTo>
                <a:cubicBezTo>
                  <a:pt x="369367" y="1035528"/>
                  <a:pt x="365358" y="1037577"/>
                  <a:pt x="359057" y="1039515"/>
                </a:cubicBezTo>
                <a:cubicBezTo>
                  <a:pt x="352755" y="1041453"/>
                  <a:pt x="347581" y="1042422"/>
                  <a:pt x="343532" y="1042422"/>
                </a:cubicBezTo>
                <a:cubicBezTo>
                  <a:pt x="339484" y="1042422"/>
                  <a:pt x="336381" y="1042268"/>
                  <a:pt x="334225" y="1041960"/>
                </a:cubicBezTo>
                <a:cubicBezTo>
                  <a:pt x="332068" y="1041651"/>
                  <a:pt x="329327" y="1040633"/>
                  <a:pt x="326000" y="1038906"/>
                </a:cubicBezTo>
                <a:cubicBezTo>
                  <a:pt x="322674" y="1037178"/>
                  <a:pt x="319964" y="1034728"/>
                  <a:pt x="317871" y="1031555"/>
                </a:cubicBezTo>
                <a:cubicBezTo>
                  <a:pt x="315777" y="1028382"/>
                  <a:pt x="313973" y="1023770"/>
                  <a:pt x="312460" y="1017717"/>
                </a:cubicBezTo>
                <a:cubicBezTo>
                  <a:pt x="310946" y="1011665"/>
                  <a:pt x="310189" y="1004443"/>
                  <a:pt x="310189" y="996050"/>
                </a:cubicBezTo>
                <a:cubicBezTo>
                  <a:pt x="310189" y="979619"/>
                  <a:pt x="313074" y="967339"/>
                  <a:pt x="318845" y="959212"/>
                </a:cubicBezTo>
                <a:cubicBezTo>
                  <a:pt x="324615" y="951084"/>
                  <a:pt x="334820" y="947020"/>
                  <a:pt x="349461" y="947020"/>
                </a:cubicBezTo>
                <a:cubicBezTo>
                  <a:pt x="356291" y="947020"/>
                  <a:pt x="363498" y="947669"/>
                  <a:pt x="371084" y="948968"/>
                </a:cubicBezTo>
                <a:close/>
                <a:moveTo>
                  <a:pt x="1595373" y="764467"/>
                </a:moveTo>
                <a:lnTo>
                  <a:pt x="1564330" y="767840"/>
                </a:lnTo>
                <a:cubicBezTo>
                  <a:pt x="1558047" y="768502"/>
                  <a:pt x="1553642" y="770254"/>
                  <a:pt x="1551117" y="773095"/>
                </a:cubicBezTo>
                <a:cubicBezTo>
                  <a:pt x="1548592" y="775937"/>
                  <a:pt x="1547329" y="780357"/>
                  <a:pt x="1547329" y="786355"/>
                </a:cubicBezTo>
                <a:cubicBezTo>
                  <a:pt x="1547329" y="792352"/>
                  <a:pt x="1548624" y="796910"/>
                  <a:pt x="1551213" y="800027"/>
                </a:cubicBezTo>
                <a:cubicBezTo>
                  <a:pt x="1553802" y="803144"/>
                  <a:pt x="1557528" y="804702"/>
                  <a:pt x="1562390" y="804702"/>
                </a:cubicBezTo>
                <a:cubicBezTo>
                  <a:pt x="1567252" y="804702"/>
                  <a:pt x="1572508" y="804097"/>
                  <a:pt x="1578160" y="802886"/>
                </a:cubicBezTo>
                <a:cubicBezTo>
                  <a:pt x="1583812" y="801674"/>
                  <a:pt x="1588288" y="800480"/>
                  <a:pt x="1591589" y="799301"/>
                </a:cubicBezTo>
                <a:lnTo>
                  <a:pt x="1595373" y="797950"/>
                </a:lnTo>
                <a:close/>
                <a:moveTo>
                  <a:pt x="566673" y="764467"/>
                </a:moveTo>
                <a:lnTo>
                  <a:pt x="535630" y="767840"/>
                </a:lnTo>
                <a:cubicBezTo>
                  <a:pt x="529346" y="768502"/>
                  <a:pt x="524942" y="770254"/>
                  <a:pt x="522417" y="773095"/>
                </a:cubicBezTo>
                <a:cubicBezTo>
                  <a:pt x="519892" y="775937"/>
                  <a:pt x="518629" y="780357"/>
                  <a:pt x="518629" y="786355"/>
                </a:cubicBezTo>
                <a:cubicBezTo>
                  <a:pt x="518629" y="792352"/>
                  <a:pt x="519924" y="796910"/>
                  <a:pt x="522513" y="800027"/>
                </a:cubicBezTo>
                <a:cubicBezTo>
                  <a:pt x="525103" y="803144"/>
                  <a:pt x="528828" y="804702"/>
                  <a:pt x="533690" y="804702"/>
                </a:cubicBezTo>
                <a:cubicBezTo>
                  <a:pt x="538552" y="804702"/>
                  <a:pt x="543808" y="804097"/>
                  <a:pt x="549460" y="802886"/>
                </a:cubicBezTo>
                <a:cubicBezTo>
                  <a:pt x="555112" y="801674"/>
                  <a:pt x="559588" y="800480"/>
                  <a:pt x="562889" y="799301"/>
                </a:cubicBezTo>
                <a:lnTo>
                  <a:pt x="566673" y="797950"/>
                </a:lnTo>
                <a:close/>
                <a:moveTo>
                  <a:pt x="1396130" y="727539"/>
                </a:moveTo>
                <a:cubicBezTo>
                  <a:pt x="1385362" y="727539"/>
                  <a:pt x="1378063" y="730057"/>
                  <a:pt x="1374231" y="735092"/>
                </a:cubicBezTo>
                <a:cubicBezTo>
                  <a:pt x="1370399" y="740127"/>
                  <a:pt x="1368484" y="749908"/>
                  <a:pt x="1368484" y="764433"/>
                </a:cubicBezTo>
                <a:cubicBezTo>
                  <a:pt x="1368484" y="772850"/>
                  <a:pt x="1368770" y="779321"/>
                  <a:pt x="1369343" y="783845"/>
                </a:cubicBezTo>
                <a:cubicBezTo>
                  <a:pt x="1369916" y="788369"/>
                  <a:pt x="1371160" y="792354"/>
                  <a:pt x="1373073" y="795798"/>
                </a:cubicBezTo>
                <a:cubicBezTo>
                  <a:pt x="1374986" y="799242"/>
                  <a:pt x="1377703" y="801587"/>
                  <a:pt x="1381223" y="802833"/>
                </a:cubicBezTo>
                <a:cubicBezTo>
                  <a:pt x="1384744" y="804079"/>
                  <a:pt x="1389713" y="804702"/>
                  <a:pt x="1396129" y="804702"/>
                </a:cubicBezTo>
                <a:cubicBezTo>
                  <a:pt x="1402545" y="804702"/>
                  <a:pt x="1407514" y="804079"/>
                  <a:pt x="1411035" y="802833"/>
                </a:cubicBezTo>
                <a:cubicBezTo>
                  <a:pt x="1414557" y="801587"/>
                  <a:pt x="1417274" y="799242"/>
                  <a:pt x="1419188" y="795796"/>
                </a:cubicBezTo>
                <a:cubicBezTo>
                  <a:pt x="1421101" y="792351"/>
                  <a:pt x="1422349" y="788330"/>
                  <a:pt x="1422932" y="783733"/>
                </a:cubicBezTo>
                <a:cubicBezTo>
                  <a:pt x="1423514" y="779136"/>
                  <a:pt x="1423805" y="772703"/>
                  <a:pt x="1423805" y="764433"/>
                </a:cubicBezTo>
                <a:cubicBezTo>
                  <a:pt x="1423805" y="749932"/>
                  <a:pt x="1421885" y="740158"/>
                  <a:pt x="1418044" y="735110"/>
                </a:cubicBezTo>
                <a:cubicBezTo>
                  <a:pt x="1414203" y="730063"/>
                  <a:pt x="1406898" y="727539"/>
                  <a:pt x="1396130" y="727539"/>
                </a:cubicBezTo>
                <a:close/>
                <a:moveTo>
                  <a:pt x="1138438" y="727539"/>
                </a:moveTo>
                <a:cubicBezTo>
                  <a:pt x="1120114" y="727539"/>
                  <a:pt x="1110952" y="738762"/>
                  <a:pt x="1110952" y="761206"/>
                </a:cubicBezTo>
                <a:lnTo>
                  <a:pt x="1163791" y="761206"/>
                </a:lnTo>
                <a:cubicBezTo>
                  <a:pt x="1163791" y="749330"/>
                  <a:pt x="1161782" y="740749"/>
                  <a:pt x="1157764" y="735465"/>
                </a:cubicBezTo>
                <a:cubicBezTo>
                  <a:pt x="1153746" y="730181"/>
                  <a:pt x="1147304" y="727539"/>
                  <a:pt x="1138438" y="727539"/>
                </a:cubicBezTo>
                <a:close/>
                <a:moveTo>
                  <a:pt x="986555" y="727539"/>
                </a:moveTo>
                <a:cubicBezTo>
                  <a:pt x="975787" y="727539"/>
                  <a:pt x="968488" y="730057"/>
                  <a:pt x="964656" y="735092"/>
                </a:cubicBezTo>
                <a:cubicBezTo>
                  <a:pt x="960824" y="740127"/>
                  <a:pt x="958909" y="749908"/>
                  <a:pt x="958909" y="764433"/>
                </a:cubicBezTo>
                <a:cubicBezTo>
                  <a:pt x="958909" y="772850"/>
                  <a:pt x="959195" y="779321"/>
                  <a:pt x="959768" y="783845"/>
                </a:cubicBezTo>
                <a:cubicBezTo>
                  <a:pt x="960341" y="788369"/>
                  <a:pt x="961585" y="792354"/>
                  <a:pt x="963498" y="795798"/>
                </a:cubicBezTo>
                <a:cubicBezTo>
                  <a:pt x="965411" y="799242"/>
                  <a:pt x="968128" y="801587"/>
                  <a:pt x="971648" y="802833"/>
                </a:cubicBezTo>
                <a:cubicBezTo>
                  <a:pt x="975169" y="804079"/>
                  <a:pt x="980138" y="804702"/>
                  <a:pt x="986554" y="804702"/>
                </a:cubicBezTo>
                <a:cubicBezTo>
                  <a:pt x="992970" y="804702"/>
                  <a:pt x="997939" y="804079"/>
                  <a:pt x="1001460" y="802833"/>
                </a:cubicBezTo>
                <a:cubicBezTo>
                  <a:pt x="1004982" y="801587"/>
                  <a:pt x="1007699" y="799242"/>
                  <a:pt x="1009613" y="795796"/>
                </a:cubicBezTo>
                <a:cubicBezTo>
                  <a:pt x="1011526" y="792351"/>
                  <a:pt x="1012774" y="788330"/>
                  <a:pt x="1013357" y="783733"/>
                </a:cubicBezTo>
                <a:cubicBezTo>
                  <a:pt x="1013939" y="779136"/>
                  <a:pt x="1014230" y="772703"/>
                  <a:pt x="1014230" y="764433"/>
                </a:cubicBezTo>
                <a:cubicBezTo>
                  <a:pt x="1014230" y="749932"/>
                  <a:pt x="1012310" y="740158"/>
                  <a:pt x="1008469" y="735110"/>
                </a:cubicBezTo>
                <a:cubicBezTo>
                  <a:pt x="1004628" y="730063"/>
                  <a:pt x="997323" y="727539"/>
                  <a:pt x="986555" y="727539"/>
                </a:cubicBezTo>
                <a:close/>
                <a:moveTo>
                  <a:pt x="690763" y="727539"/>
                </a:moveTo>
                <a:cubicBezTo>
                  <a:pt x="672439" y="727539"/>
                  <a:pt x="663277" y="738762"/>
                  <a:pt x="663277" y="761206"/>
                </a:cubicBezTo>
                <a:lnTo>
                  <a:pt x="716116" y="761206"/>
                </a:lnTo>
                <a:cubicBezTo>
                  <a:pt x="716116" y="749330"/>
                  <a:pt x="714107" y="740749"/>
                  <a:pt x="710089" y="735465"/>
                </a:cubicBezTo>
                <a:cubicBezTo>
                  <a:pt x="706071" y="730181"/>
                  <a:pt x="699629" y="727539"/>
                  <a:pt x="690763" y="727539"/>
                </a:cubicBezTo>
                <a:close/>
                <a:moveTo>
                  <a:pt x="338855" y="727539"/>
                </a:moveTo>
                <a:cubicBezTo>
                  <a:pt x="328087" y="727539"/>
                  <a:pt x="320788" y="730057"/>
                  <a:pt x="316956" y="735092"/>
                </a:cubicBezTo>
                <a:cubicBezTo>
                  <a:pt x="313124" y="740127"/>
                  <a:pt x="311209" y="749908"/>
                  <a:pt x="311209" y="764433"/>
                </a:cubicBezTo>
                <a:cubicBezTo>
                  <a:pt x="311209" y="772850"/>
                  <a:pt x="311495" y="779321"/>
                  <a:pt x="312068" y="783845"/>
                </a:cubicBezTo>
                <a:cubicBezTo>
                  <a:pt x="312641" y="788369"/>
                  <a:pt x="313885" y="792354"/>
                  <a:pt x="315798" y="795798"/>
                </a:cubicBezTo>
                <a:cubicBezTo>
                  <a:pt x="317711" y="799242"/>
                  <a:pt x="320428" y="801587"/>
                  <a:pt x="323948" y="802833"/>
                </a:cubicBezTo>
                <a:cubicBezTo>
                  <a:pt x="327469" y="804079"/>
                  <a:pt x="332438" y="804702"/>
                  <a:pt x="338854" y="804702"/>
                </a:cubicBezTo>
                <a:cubicBezTo>
                  <a:pt x="345270" y="804702"/>
                  <a:pt x="350239" y="804079"/>
                  <a:pt x="353760" y="802833"/>
                </a:cubicBezTo>
                <a:cubicBezTo>
                  <a:pt x="357282" y="801587"/>
                  <a:pt x="359999" y="799242"/>
                  <a:pt x="361913" y="795796"/>
                </a:cubicBezTo>
                <a:cubicBezTo>
                  <a:pt x="363826" y="792351"/>
                  <a:pt x="365074" y="788330"/>
                  <a:pt x="365657" y="783733"/>
                </a:cubicBezTo>
                <a:cubicBezTo>
                  <a:pt x="366239" y="779136"/>
                  <a:pt x="366530" y="772703"/>
                  <a:pt x="366530" y="764433"/>
                </a:cubicBezTo>
                <a:cubicBezTo>
                  <a:pt x="366530" y="749932"/>
                  <a:pt x="364610" y="740158"/>
                  <a:pt x="360769" y="735110"/>
                </a:cubicBezTo>
                <a:cubicBezTo>
                  <a:pt x="356928" y="730063"/>
                  <a:pt x="349623" y="727539"/>
                  <a:pt x="338855" y="727539"/>
                </a:cubicBezTo>
                <a:close/>
                <a:moveTo>
                  <a:pt x="475844" y="720017"/>
                </a:moveTo>
                <a:lnTo>
                  <a:pt x="485676" y="720017"/>
                </a:lnTo>
                <a:lnTo>
                  <a:pt x="485676" y="812224"/>
                </a:lnTo>
                <a:lnTo>
                  <a:pt x="475844" y="812224"/>
                </a:lnTo>
                <a:close/>
                <a:moveTo>
                  <a:pt x="1577476" y="718420"/>
                </a:moveTo>
                <a:cubicBezTo>
                  <a:pt x="1595962" y="718420"/>
                  <a:pt x="1605205" y="728194"/>
                  <a:pt x="1605205" y="747743"/>
                </a:cubicBezTo>
                <a:lnTo>
                  <a:pt x="1605205" y="798951"/>
                </a:lnTo>
                <a:cubicBezTo>
                  <a:pt x="1605563" y="802176"/>
                  <a:pt x="1610001" y="804151"/>
                  <a:pt x="1618520" y="804875"/>
                </a:cubicBezTo>
                <a:lnTo>
                  <a:pt x="1618028" y="813644"/>
                </a:lnTo>
                <a:cubicBezTo>
                  <a:pt x="1607624" y="813644"/>
                  <a:pt x="1600748" y="811158"/>
                  <a:pt x="1597400" y="806187"/>
                </a:cubicBezTo>
                <a:cubicBezTo>
                  <a:pt x="1586002" y="811277"/>
                  <a:pt x="1574271" y="813822"/>
                  <a:pt x="1562206" y="813822"/>
                </a:cubicBezTo>
                <a:cubicBezTo>
                  <a:pt x="1554334" y="813822"/>
                  <a:pt x="1548188" y="811452"/>
                  <a:pt x="1543769" y="806712"/>
                </a:cubicBezTo>
                <a:cubicBezTo>
                  <a:pt x="1539350" y="801971"/>
                  <a:pt x="1537141" y="795327"/>
                  <a:pt x="1537141" y="786777"/>
                </a:cubicBezTo>
                <a:cubicBezTo>
                  <a:pt x="1537141" y="778228"/>
                  <a:pt x="1539235" y="771668"/>
                  <a:pt x="1543424" y="767096"/>
                </a:cubicBezTo>
                <a:cubicBezTo>
                  <a:pt x="1547613" y="762525"/>
                  <a:pt x="1554222" y="759801"/>
                  <a:pt x="1563252" y="758924"/>
                </a:cubicBezTo>
                <a:lnTo>
                  <a:pt x="1595373" y="755542"/>
                </a:lnTo>
                <a:lnTo>
                  <a:pt x="1595373" y="747743"/>
                </a:lnTo>
                <a:cubicBezTo>
                  <a:pt x="1595373" y="740680"/>
                  <a:pt x="1593910" y="735606"/>
                  <a:pt x="1590985" y="732522"/>
                </a:cubicBezTo>
                <a:cubicBezTo>
                  <a:pt x="1588060" y="729438"/>
                  <a:pt x="1583557" y="727896"/>
                  <a:pt x="1577476" y="727896"/>
                </a:cubicBezTo>
                <a:cubicBezTo>
                  <a:pt x="1570880" y="727896"/>
                  <a:pt x="1561605" y="728665"/>
                  <a:pt x="1549651" y="730203"/>
                </a:cubicBezTo>
                <a:lnTo>
                  <a:pt x="1542285" y="730913"/>
                </a:lnTo>
                <a:lnTo>
                  <a:pt x="1541578" y="721904"/>
                </a:lnTo>
                <a:cubicBezTo>
                  <a:pt x="1555935" y="719581"/>
                  <a:pt x="1567901" y="718420"/>
                  <a:pt x="1577476" y="718420"/>
                </a:cubicBezTo>
                <a:close/>
                <a:moveTo>
                  <a:pt x="1396130" y="718420"/>
                </a:moveTo>
                <a:cubicBezTo>
                  <a:pt x="1409867" y="718420"/>
                  <a:pt x="1419612" y="721921"/>
                  <a:pt x="1425365" y="728925"/>
                </a:cubicBezTo>
                <a:cubicBezTo>
                  <a:pt x="1431118" y="735928"/>
                  <a:pt x="1433994" y="748248"/>
                  <a:pt x="1433994" y="765883"/>
                </a:cubicBezTo>
                <a:cubicBezTo>
                  <a:pt x="1433994" y="783519"/>
                  <a:pt x="1431418" y="795918"/>
                  <a:pt x="1426267" y="803079"/>
                </a:cubicBezTo>
                <a:cubicBezTo>
                  <a:pt x="1421116" y="810241"/>
                  <a:pt x="1411070" y="813822"/>
                  <a:pt x="1396130" y="813822"/>
                </a:cubicBezTo>
                <a:cubicBezTo>
                  <a:pt x="1381191" y="813822"/>
                  <a:pt x="1371150" y="810248"/>
                  <a:pt x="1366008" y="803099"/>
                </a:cubicBezTo>
                <a:cubicBezTo>
                  <a:pt x="1360866" y="795951"/>
                  <a:pt x="1358295" y="783546"/>
                  <a:pt x="1358295" y="765886"/>
                </a:cubicBezTo>
                <a:cubicBezTo>
                  <a:pt x="1358295" y="748226"/>
                  <a:pt x="1361166" y="735900"/>
                  <a:pt x="1366909" y="728908"/>
                </a:cubicBezTo>
                <a:cubicBezTo>
                  <a:pt x="1372653" y="721916"/>
                  <a:pt x="1382393" y="718420"/>
                  <a:pt x="1396130" y="718420"/>
                </a:cubicBezTo>
                <a:close/>
                <a:moveTo>
                  <a:pt x="1302075" y="718420"/>
                </a:moveTo>
                <a:cubicBezTo>
                  <a:pt x="1311723" y="718420"/>
                  <a:pt x="1320804" y="719080"/>
                  <a:pt x="1329317" y="720399"/>
                </a:cubicBezTo>
                <a:lnTo>
                  <a:pt x="1335487" y="721358"/>
                </a:lnTo>
                <a:lnTo>
                  <a:pt x="1334981" y="730381"/>
                </a:lnTo>
                <a:cubicBezTo>
                  <a:pt x="1321610" y="728487"/>
                  <a:pt x="1310996" y="727539"/>
                  <a:pt x="1303141" y="727539"/>
                </a:cubicBezTo>
                <a:cubicBezTo>
                  <a:pt x="1288488" y="727539"/>
                  <a:pt x="1281161" y="732854"/>
                  <a:pt x="1281161" y="743482"/>
                </a:cubicBezTo>
                <a:cubicBezTo>
                  <a:pt x="1281161" y="748530"/>
                  <a:pt x="1282637" y="752083"/>
                  <a:pt x="1285588" y="754138"/>
                </a:cubicBezTo>
                <a:cubicBezTo>
                  <a:pt x="1288539" y="756194"/>
                  <a:pt x="1295694" y="758109"/>
                  <a:pt x="1307053" y="759884"/>
                </a:cubicBezTo>
                <a:cubicBezTo>
                  <a:pt x="1318412" y="761659"/>
                  <a:pt x="1326523" y="764147"/>
                  <a:pt x="1331387" y="767347"/>
                </a:cubicBezTo>
                <a:cubicBezTo>
                  <a:pt x="1336251" y="770547"/>
                  <a:pt x="1338683" y="776903"/>
                  <a:pt x="1338683" y="786416"/>
                </a:cubicBezTo>
                <a:cubicBezTo>
                  <a:pt x="1338683" y="795928"/>
                  <a:pt x="1335636" y="802874"/>
                  <a:pt x="1329543" y="807253"/>
                </a:cubicBezTo>
                <a:cubicBezTo>
                  <a:pt x="1323451" y="811632"/>
                  <a:pt x="1314650" y="813822"/>
                  <a:pt x="1303141" y="813822"/>
                </a:cubicBezTo>
                <a:cubicBezTo>
                  <a:pt x="1296935" y="813822"/>
                  <a:pt x="1288801" y="813112"/>
                  <a:pt x="1278740" y="811693"/>
                </a:cubicBezTo>
                <a:lnTo>
                  <a:pt x="1272039" y="810740"/>
                </a:lnTo>
                <a:lnTo>
                  <a:pt x="1272955" y="801504"/>
                </a:lnTo>
                <a:cubicBezTo>
                  <a:pt x="1286866" y="803636"/>
                  <a:pt x="1297501" y="804702"/>
                  <a:pt x="1304862" y="804702"/>
                </a:cubicBezTo>
                <a:cubicBezTo>
                  <a:pt x="1312222" y="804702"/>
                  <a:pt x="1318001" y="803357"/>
                  <a:pt x="1322198" y="800667"/>
                </a:cubicBezTo>
                <a:cubicBezTo>
                  <a:pt x="1326396" y="797977"/>
                  <a:pt x="1328494" y="793390"/>
                  <a:pt x="1328494" y="786905"/>
                </a:cubicBezTo>
                <a:cubicBezTo>
                  <a:pt x="1328494" y="780420"/>
                  <a:pt x="1326884" y="776174"/>
                  <a:pt x="1323662" y="774167"/>
                </a:cubicBezTo>
                <a:cubicBezTo>
                  <a:pt x="1320440" y="772160"/>
                  <a:pt x="1313230" y="770298"/>
                  <a:pt x="1302033" y="768580"/>
                </a:cubicBezTo>
                <a:cubicBezTo>
                  <a:pt x="1290835" y="766861"/>
                  <a:pt x="1282859" y="764428"/>
                  <a:pt x="1278104" y="761281"/>
                </a:cubicBezTo>
                <a:cubicBezTo>
                  <a:pt x="1273350" y="758134"/>
                  <a:pt x="1270973" y="752869"/>
                  <a:pt x="1270973" y="745487"/>
                </a:cubicBezTo>
                <a:cubicBezTo>
                  <a:pt x="1270973" y="738105"/>
                  <a:pt x="1272689" y="732410"/>
                  <a:pt x="1276122" y="728405"/>
                </a:cubicBezTo>
                <a:cubicBezTo>
                  <a:pt x="1279555" y="724399"/>
                  <a:pt x="1283544" y="721733"/>
                  <a:pt x="1288090" y="720408"/>
                </a:cubicBezTo>
                <a:cubicBezTo>
                  <a:pt x="1292636" y="719082"/>
                  <a:pt x="1297298" y="718420"/>
                  <a:pt x="1302075" y="718420"/>
                </a:cubicBezTo>
                <a:close/>
                <a:moveTo>
                  <a:pt x="1216350" y="718420"/>
                </a:moveTo>
                <a:cubicBezTo>
                  <a:pt x="1225998" y="718420"/>
                  <a:pt x="1235079" y="719080"/>
                  <a:pt x="1243592" y="720399"/>
                </a:cubicBezTo>
                <a:lnTo>
                  <a:pt x="1249762" y="721358"/>
                </a:lnTo>
                <a:lnTo>
                  <a:pt x="1249256" y="730381"/>
                </a:lnTo>
                <a:cubicBezTo>
                  <a:pt x="1235885" y="728487"/>
                  <a:pt x="1225271" y="727539"/>
                  <a:pt x="1217416" y="727539"/>
                </a:cubicBezTo>
                <a:cubicBezTo>
                  <a:pt x="1202763" y="727539"/>
                  <a:pt x="1195436" y="732854"/>
                  <a:pt x="1195436" y="743482"/>
                </a:cubicBezTo>
                <a:cubicBezTo>
                  <a:pt x="1195436" y="748530"/>
                  <a:pt x="1196911" y="752083"/>
                  <a:pt x="1199863" y="754138"/>
                </a:cubicBezTo>
                <a:cubicBezTo>
                  <a:pt x="1202814" y="756194"/>
                  <a:pt x="1209969" y="758109"/>
                  <a:pt x="1221328" y="759884"/>
                </a:cubicBezTo>
                <a:cubicBezTo>
                  <a:pt x="1232687" y="761659"/>
                  <a:pt x="1240798" y="764147"/>
                  <a:pt x="1245662" y="767347"/>
                </a:cubicBezTo>
                <a:cubicBezTo>
                  <a:pt x="1250526" y="770547"/>
                  <a:pt x="1252958" y="776903"/>
                  <a:pt x="1252958" y="786416"/>
                </a:cubicBezTo>
                <a:cubicBezTo>
                  <a:pt x="1252958" y="795928"/>
                  <a:pt x="1249911" y="802874"/>
                  <a:pt x="1243818" y="807253"/>
                </a:cubicBezTo>
                <a:cubicBezTo>
                  <a:pt x="1237726" y="811632"/>
                  <a:pt x="1228925" y="813822"/>
                  <a:pt x="1217416" y="813822"/>
                </a:cubicBezTo>
                <a:cubicBezTo>
                  <a:pt x="1211210" y="813822"/>
                  <a:pt x="1203076" y="813112"/>
                  <a:pt x="1193015" y="811693"/>
                </a:cubicBezTo>
                <a:lnTo>
                  <a:pt x="1186314" y="810740"/>
                </a:lnTo>
                <a:lnTo>
                  <a:pt x="1187230" y="801504"/>
                </a:lnTo>
                <a:cubicBezTo>
                  <a:pt x="1201140" y="803636"/>
                  <a:pt x="1211776" y="804702"/>
                  <a:pt x="1219137" y="804702"/>
                </a:cubicBezTo>
                <a:cubicBezTo>
                  <a:pt x="1226497" y="804702"/>
                  <a:pt x="1232276" y="803357"/>
                  <a:pt x="1236473" y="800667"/>
                </a:cubicBezTo>
                <a:cubicBezTo>
                  <a:pt x="1240671" y="797977"/>
                  <a:pt x="1242769" y="793390"/>
                  <a:pt x="1242769" y="786905"/>
                </a:cubicBezTo>
                <a:cubicBezTo>
                  <a:pt x="1242769" y="780420"/>
                  <a:pt x="1241158" y="776174"/>
                  <a:pt x="1237937" y="774167"/>
                </a:cubicBezTo>
                <a:cubicBezTo>
                  <a:pt x="1234715" y="772160"/>
                  <a:pt x="1227505" y="770298"/>
                  <a:pt x="1216308" y="768580"/>
                </a:cubicBezTo>
                <a:cubicBezTo>
                  <a:pt x="1205110" y="766861"/>
                  <a:pt x="1197134" y="764428"/>
                  <a:pt x="1192379" y="761281"/>
                </a:cubicBezTo>
                <a:cubicBezTo>
                  <a:pt x="1187625" y="758134"/>
                  <a:pt x="1185248" y="752869"/>
                  <a:pt x="1185248" y="745487"/>
                </a:cubicBezTo>
                <a:cubicBezTo>
                  <a:pt x="1185248" y="738105"/>
                  <a:pt x="1186964" y="732410"/>
                  <a:pt x="1190397" y="728405"/>
                </a:cubicBezTo>
                <a:cubicBezTo>
                  <a:pt x="1193830" y="724399"/>
                  <a:pt x="1197819" y="721733"/>
                  <a:pt x="1202365" y="720408"/>
                </a:cubicBezTo>
                <a:cubicBezTo>
                  <a:pt x="1206911" y="719082"/>
                  <a:pt x="1211573" y="718420"/>
                  <a:pt x="1216350" y="718420"/>
                </a:cubicBezTo>
                <a:close/>
                <a:moveTo>
                  <a:pt x="1138438" y="718420"/>
                </a:moveTo>
                <a:cubicBezTo>
                  <a:pt x="1150265" y="718420"/>
                  <a:pt x="1159146" y="721979"/>
                  <a:pt x="1165079" y="729099"/>
                </a:cubicBezTo>
                <a:cubicBezTo>
                  <a:pt x="1171013" y="736218"/>
                  <a:pt x="1173980" y="747404"/>
                  <a:pt x="1173980" y="762657"/>
                </a:cubicBezTo>
                <a:lnTo>
                  <a:pt x="1173980" y="770326"/>
                </a:lnTo>
                <a:lnTo>
                  <a:pt x="1110952" y="770326"/>
                </a:lnTo>
                <a:cubicBezTo>
                  <a:pt x="1110952" y="781646"/>
                  <a:pt x="1112830" y="790206"/>
                  <a:pt x="1116586" y="796004"/>
                </a:cubicBezTo>
                <a:cubicBezTo>
                  <a:pt x="1120343" y="801803"/>
                  <a:pt x="1126748" y="804702"/>
                  <a:pt x="1135801" y="804702"/>
                </a:cubicBezTo>
                <a:cubicBezTo>
                  <a:pt x="1144854" y="804702"/>
                  <a:pt x="1153872" y="804299"/>
                  <a:pt x="1162852" y="803492"/>
                </a:cubicBezTo>
                <a:lnTo>
                  <a:pt x="1170120" y="802924"/>
                </a:lnTo>
                <a:lnTo>
                  <a:pt x="1170606" y="812083"/>
                </a:lnTo>
                <a:cubicBezTo>
                  <a:pt x="1156237" y="813242"/>
                  <a:pt x="1144677" y="813822"/>
                  <a:pt x="1135924" y="813822"/>
                </a:cubicBezTo>
                <a:cubicBezTo>
                  <a:pt x="1122728" y="813697"/>
                  <a:pt x="1113569" y="809669"/>
                  <a:pt x="1108447" y="801738"/>
                </a:cubicBezTo>
                <a:cubicBezTo>
                  <a:pt x="1103325" y="793806"/>
                  <a:pt x="1100764" y="781903"/>
                  <a:pt x="1100764" y="766030"/>
                </a:cubicBezTo>
                <a:cubicBezTo>
                  <a:pt x="1100764" y="734290"/>
                  <a:pt x="1113322" y="718420"/>
                  <a:pt x="1138438" y="718420"/>
                </a:cubicBezTo>
                <a:close/>
                <a:moveTo>
                  <a:pt x="986555" y="718420"/>
                </a:moveTo>
                <a:cubicBezTo>
                  <a:pt x="1000292" y="718420"/>
                  <a:pt x="1010037" y="721921"/>
                  <a:pt x="1015790" y="728925"/>
                </a:cubicBezTo>
                <a:cubicBezTo>
                  <a:pt x="1021542" y="735928"/>
                  <a:pt x="1024419" y="748248"/>
                  <a:pt x="1024419" y="765883"/>
                </a:cubicBezTo>
                <a:cubicBezTo>
                  <a:pt x="1024419" y="783519"/>
                  <a:pt x="1021843" y="795918"/>
                  <a:pt x="1016692" y="803079"/>
                </a:cubicBezTo>
                <a:cubicBezTo>
                  <a:pt x="1011541" y="810241"/>
                  <a:pt x="1001495" y="813822"/>
                  <a:pt x="986555" y="813822"/>
                </a:cubicBezTo>
                <a:cubicBezTo>
                  <a:pt x="971615" y="813822"/>
                  <a:pt x="961575" y="810248"/>
                  <a:pt x="956433" y="803099"/>
                </a:cubicBezTo>
                <a:cubicBezTo>
                  <a:pt x="951291" y="795951"/>
                  <a:pt x="948720" y="783546"/>
                  <a:pt x="948720" y="765886"/>
                </a:cubicBezTo>
                <a:cubicBezTo>
                  <a:pt x="948720" y="748226"/>
                  <a:pt x="951591" y="735900"/>
                  <a:pt x="957334" y="728908"/>
                </a:cubicBezTo>
                <a:cubicBezTo>
                  <a:pt x="963078" y="721916"/>
                  <a:pt x="972818" y="718420"/>
                  <a:pt x="986555" y="718420"/>
                </a:cubicBezTo>
                <a:close/>
                <a:moveTo>
                  <a:pt x="690763" y="718420"/>
                </a:moveTo>
                <a:cubicBezTo>
                  <a:pt x="702590" y="718420"/>
                  <a:pt x="711471" y="721979"/>
                  <a:pt x="717404" y="729099"/>
                </a:cubicBezTo>
                <a:cubicBezTo>
                  <a:pt x="723338" y="736218"/>
                  <a:pt x="726305" y="747404"/>
                  <a:pt x="726305" y="762657"/>
                </a:cubicBezTo>
                <a:lnTo>
                  <a:pt x="726305" y="770326"/>
                </a:lnTo>
                <a:lnTo>
                  <a:pt x="663277" y="770326"/>
                </a:lnTo>
                <a:cubicBezTo>
                  <a:pt x="663277" y="781646"/>
                  <a:pt x="665155" y="790206"/>
                  <a:pt x="668912" y="796004"/>
                </a:cubicBezTo>
                <a:cubicBezTo>
                  <a:pt x="672668" y="801803"/>
                  <a:pt x="679073" y="804702"/>
                  <a:pt x="688126" y="804702"/>
                </a:cubicBezTo>
                <a:cubicBezTo>
                  <a:pt x="697180" y="804702"/>
                  <a:pt x="706197" y="804299"/>
                  <a:pt x="715178" y="803492"/>
                </a:cubicBezTo>
                <a:lnTo>
                  <a:pt x="722445" y="802924"/>
                </a:lnTo>
                <a:lnTo>
                  <a:pt x="722931" y="812083"/>
                </a:lnTo>
                <a:cubicBezTo>
                  <a:pt x="708563" y="813242"/>
                  <a:pt x="697002" y="813822"/>
                  <a:pt x="688249" y="813822"/>
                </a:cubicBezTo>
                <a:cubicBezTo>
                  <a:pt x="675053" y="813697"/>
                  <a:pt x="665894" y="809669"/>
                  <a:pt x="660772" y="801738"/>
                </a:cubicBezTo>
                <a:cubicBezTo>
                  <a:pt x="655650" y="793806"/>
                  <a:pt x="653089" y="781903"/>
                  <a:pt x="653089" y="766030"/>
                </a:cubicBezTo>
                <a:cubicBezTo>
                  <a:pt x="653089" y="734290"/>
                  <a:pt x="665647" y="718420"/>
                  <a:pt x="690763" y="718420"/>
                </a:cubicBezTo>
                <a:close/>
                <a:moveTo>
                  <a:pt x="548776" y="718420"/>
                </a:moveTo>
                <a:cubicBezTo>
                  <a:pt x="567262" y="718420"/>
                  <a:pt x="576505" y="728194"/>
                  <a:pt x="576505" y="747743"/>
                </a:cubicBezTo>
                <a:lnTo>
                  <a:pt x="576505" y="798951"/>
                </a:lnTo>
                <a:cubicBezTo>
                  <a:pt x="576863" y="802176"/>
                  <a:pt x="581301" y="804151"/>
                  <a:pt x="589820" y="804875"/>
                </a:cubicBezTo>
                <a:lnTo>
                  <a:pt x="589328" y="813644"/>
                </a:lnTo>
                <a:cubicBezTo>
                  <a:pt x="578924" y="813644"/>
                  <a:pt x="572048" y="811158"/>
                  <a:pt x="568700" y="806187"/>
                </a:cubicBezTo>
                <a:cubicBezTo>
                  <a:pt x="557302" y="811277"/>
                  <a:pt x="545571" y="813822"/>
                  <a:pt x="533506" y="813822"/>
                </a:cubicBezTo>
                <a:cubicBezTo>
                  <a:pt x="525634" y="813822"/>
                  <a:pt x="519488" y="811452"/>
                  <a:pt x="515069" y="806712"/>
                </a:cubicBezTo>
                <a:cubicBezTo>
                  <a:pt x="510650" y="801971"/>
                  <a:pt x="508441" y="795327"/>
                  <a:pt x="508441" y="786777"/>
                </a:cubicBezTo>
                <a:cubicBezTo>
                  <a:pt x="508441" y="778228"/>
                  <a:pt x="510535" y="771668"/>
                  <a:pt x="514724" y="767096"/>
                </a:cubicBezTo>
                <a:cubicBezTo>
                  <a:pt x="518913" y="762525"/>
                  <a:pt x="525522" y="759801"/>
                  <a:pt x="534552" y="758924"/>
                </a:cubicBezTo>
                <a:lnTo>
                  <a:pt x="566673" y="755542"/>
                </a:lnTo>
                <a:lnTo>
                  <a:pt x="566673" y="747743"/>
                </a:lnTo>
                <a:cubicBezTo>
                  <a:pt x="566673" y="740680"/>
                  <a:pt x="565210" y="735606"/>
                  <a:pt x="562285" y="732522"/>
                </a:cubicBezTo>
                <a:cubicBezTo>
                  <a:pt x="559361" y="729438"/>
                  <a:pt x="554857" y="727896"/>
                  <a:pt x="548776" y="727896"/>
                </a:cubicBezTo>
                <a:cubicBezTo>
                  <a:pt x="542180" y="727896"/>
                  <a:pt x="532905" y="728665"/>
                  <a:pt x="520951" y="730203"/>
                </a:cubicBezTo>
                <a:lnTo>
                  <a:pt x="513585" y="730913"/>
                </a:lnTo>
                <a:lnTo>
                  <a:pt x="512878" y="721904"/>
                </a:lnTo>
                <a:cubicBezTo>
                  <a:pt x="527235" y="719581"/>
                  <a:pt x="539201" y="718420"/>
                  <a:pt x="548776" y="718420"/>
                </a:cubicBezTo>
                <a:close/>
                <a:moveTo>
                  <a:pt x="434312" y="718420"/>
                </a:moveTo>
                <a:lnTo>
                  <a:pt x="457590" y="720365"/>
                </a:lnTo>
                <a:lnTo>
                  <a:pt x="457086" y="729315"/>
                </a:lnTo>
                <a:cubicBezTo>
                  <a:pt x="446360" y="728131"/>
                  <a:pt x="438823" y="727539"/>
                  <a:pt x="434476" y="727539"/>
                </a:cubicBezTo>
                <a:cubicBezTo>
                  <a:pt x="423815" y="727539"/>
                  <a:pt x="416481" y="730175"/>
                  <a:pt x="412472" y="735447"/>
                </a:cubicBezTo>
                <a:cubicBezTo>
                  <a:pt x="408463" y="740719"/>
                  <a:pt x="406459" y="750740"/>
                  <a:pt x="406459" y="765510"/>
                </a:cubicBezTo>
                <a:cubicBezTo>
                  <a:pt x="406459" y="780280"/>
                  <a:pt x="408278" y="790505"/>
                  <a:pt x="411918" y="796184"/>
                </a:cubicBezTo>
                <a:cubicBezTo>
                  <a:pt x="415557" y="801863"/>
                  <a:pt x="423142" y="804702"/>
                  <a:pt x="434674" y="804702"/>
                </a:cubicBezTo>
                <a:lnTo>
                  <a:pt x="457457" y="802924"/>
                </a:lnTo>
                <a:lnTo>
                  <a:pt x="457943" y="812040"/>
                </a:lnTo>
                <a:cubicBezTo>
                  <a:pt x="446902" y="813228"/>
                  <a:pt x="439079" y="813822"/>
                  <a:pt x="434476" y="813822"/>
                </a:cubicBezTo>
                <a:cubicBezTo>
                  <a:pt x="419410" y="813822"/>
                  <a:pt x="409276" y="810218"/>
                  <a:pt x="404073" y="803010"/>
                </a:cubicBezTo>
                <a:cubicBezTo>
                  <a:pt x="398871" y="795802"/>
                  <a:pt x="396270" y="783333"/>
                  <a:pt x="396270" y="765602"/>
                </a:cubicBezTo>
                <a:cubicBezTo>
                  <a:pt x="396270" y="747871"/>
                  <a:pt x="399140" y="735575"/>
                  <a:pt x="404879" y="728713"/>
                </a:cubicBezTo>
                <a:cubicBezTo>
                  <a:pt x="410619" y="721851"/>
                  <a:pt x="420430" y="718420"/>
                  <a:pt x="434312" y="718420"/>
                </a:cubicBezTo>
                <a:close/>
                <a:moveTo>
                  <a:pt x="338855" y="718420"/>
                </a:moveTo>
                <a:cubicBezTo>
                  <a:pt x="352593" y="718420"/>
                  <a:pt x="362337" y="721921"/>
                  <a:pt x="368090" y="728925"/>
                </a:cubicBezTo>
                <a:cubicBezTo>
                  <a:pt x="373843" y="735928"/>
                  <a:pt x="376719" y="748248"/>
                  <a:pt x="376719" y="765883"/>
                </a:cubicBezTo>
                <a:cubicBezTo>
                  <a:pt x="376719" y="783519"/>
                  <a:pt x="374143" y="795918"/>
                  <a:pt x="368992" y="803079"/>
                </a:cubicBezTo>
                <a:cubicBezTo>
                  <a:pt x="363841" y="810241"/>
                  <a:pt x="353795" y="813822"/>
                  <a:pt x="338855" y="813822"/>
                </a:cubicBezTo>
                <a:cubicBezTo>
                  <a:pt x="323916" y="813822"/>
                  <a:pt x="313875" y="810248"/>
                  <a:pt x="308733" y="803099"/>
                </a:cubicBezTo>
                <a:cubicBezTo>
                  <a:pt x="303591" y="795951"/>
                  <a:pt x="301020" y="783546"/>
                  <a:pt x="301020" y="765886"/>
                </a:cubicBezTo>
                <a:cubicBezTo>
                  <a:pt x="301020" y="748226"/>
                  <a:pt x="303891" y="735900"/>
                  <a:pt x="309634" y="728908"/>
                </a:cubicBezTo>
                <a:cubicBezTo>
                  <a:pt x="315378" y="721916"/>
                  <a:pt x="325118" y="718420"/>
                  <a:pt x="338855" y="718420"/>
                </a:cubicBezTo>
                <a:close/>
                <a:moveTo>
                  <a:pt x="244800" y="718420"/>
                </a:moveTo>
                <a:cubicBezTo>
                  <a:pt x="254448" y="718420"/>
                  <a:pt x="263529" y="719080"/>
                  <a:pt x="272042" y="720399"/>
                </a:cubicBezTo>
                <a:lnTo>
                  <a:pt x="278212" y="721358"/>
                </a:lnTo>
                <a:lnTo>
                  <a:pt x="277706" y="730381"/>
                </a:lnTo>
                <a:cubicBezTo>
                  <a:pt x="264335" y="728487"/>
                  <a:pt x="253721" y="727539"/>
                  <a:pt x="245866" y="727539"/>
                </a:cubicBezTo>
                <a:cubicBezTo>
                  <a:pt x="231213" y="727539"/>
                  <a:pt x="223886" y="732854"/>
                  <a:pt x="223886" y="743482"/>
                </a:cubicBezTo>
                <a:cubicBezTo>
                  <a:pt x="223886" y="748530"/>
                  <a:pt x="225362" y="752083"/>
                  <a:pt x="228313" y="754138"/>
                </a:cubicBezTo>
                <a:cubicBezTo>
                  <a:pt x="231264" y="756194"/>
                  <a:pt x="238419" y="758109"/>
                  <a:pt x="249778" y="759884"/>
                </a:cubicBezTo>
                <a:cubicBezTo>
                  <a:pt x="261137" y="761659"/>
                  <a:pt x="269249" y="764147"/>
                  <a:pt x="274112" y="767347"/>
                </a:cubicBezTo>
                <a:cubicBezTo>
                  <a:pt x="278976" y="770547"/>
                  <a:pt x="281408" y="776903"/>
                  <a:pt x="281408" y="786416"/>
                </a:cubicBezTo>
                <a:cubicBezTo>
                  <a:pt x="281408" y="795928"/>
                  <a:pt x="278361" y="802874"/>
                  <a:pt x="272269" y="807253"/>
                </a:cubicBezTo>
                <a:cubicBezTo>
                  <a:pt x="266176" y="811632"/>
                  <a:pt x="257375" y="813822"/>
                  <a:pt x="245866" y="813822"/>
                </a:cubicBezTo>
                <a:cubicBezTo>
                  <a:pt x="239660" y="813822"/>
                  <a:pt x="231527" y="813112"/>
                  <a:pt x="221465" y="811693"/>
                </a:cubicBezTo>
                <a:lnTo>
                  <a:pt x="214764" y="810740"/>
                </a:lnTo>
                <a:lnTo>
                  <a:pt x="215680" y="801504"/>
                </a:lnTo>
                <a:cubicBezTo>
                  <a:pt x="229590" y="803636"/>
                  <a:pt x="240226" y="804702"/>
                  <a:pt x="247587" y="804702"/>
                </a:cubicBezTo>
                <a:cubicBezTo>
                  <a:pt x="254947" y="804702"/>
                  <a:pt x="260726" y="803357"/>
                  <a:pt x="264923" y="800667"/>
                </a:cubicBezTo>
                <a:cubicBezTo>
                  <a:pt x="269121" y="797977"/>
                  <a:pt x="271219" y="793390"/>
                  <a:pt x="271219" y="786905"/>
                </a:cubicBezTo>
                <a:cubicBezTo>
                  <a:pt x="271219" y="780420"/>
                  <a:pt x="269609" y="776174"/>
                  <a:pt x="266387" y="774167"/>
                </a:cubicBezTo>
                <a:cubicBezTo>
                  <a:pt x="263165" y="772160"/>
                  <a:pt x="255955" y="770298"/>
                  <a:pt x="244757" y="768580"/>
                </a:cubicBezTo>
                <a:cubicBezTo>
                  <a:pt x="233560" y="766861"/>
                  <a:pt x="225584" y="764428"/>
                  <a:pt x="220829" y="761281"/>
                </a:cubicBezTo>
                <a:cubicBezTo>
                  <a:pt x="216075" y="758134"/>
                  <a:pt x="213698" y="752869"/>
                  <a:pt x="213698" y="745487"/>
                </a:cubicBezTo>
                <a:cubicBezTo>
                  <a:pt x="213698" y="738105"/>
                  <a:pt x="215414" y="732410"/>
                  <a:pt x="218847" y="728405"/>
                </a:cubicBezTo>
                <a:cubicBezTo>
                  <a:pt x="222280" y="724399"/>
                  <a:pt x="226269" y="721733"/>
                  <a:pt x="230815" y="720408"/>
                </a:cubicBezTo>
                <a:cubicBezTo>
                  <a:pt x="235361" y="719082"/>
                  <a:pt x="240023" y="718420"/>
                  <a:pt x="244800" y="718420"/>
                </a:cubicBezTo>
                <a:close/>
                <a:moveTo>
                  <a:pt x="149550" y="718420"/>
                </a:moveTo>
                <a:cubicBezTo>
                  <a:pt x="159198" y="718420"/>
                  <a:pt x="168279" y="719080"/>
                  <a:pt x="176792" y="720399"/>
                </a:cubicBezTo>
                <a:lnTo>
                  <a:pt x="182962" y="721358"/>
                </a:lnTo>
                <a:lnTo>
                  <a:pt x="182456" y="730381"/>
                </a:lnTo>
                <a:cubicBezTo>
                  <a:pt x="169085" y="728487"/>
                  <a:pt x="158471" y="727539"/>
                  <a:pt x="150616" y="727539"/>
                </a:cubicBezTo>
                <a:cubicBezTo>
                  <a:pt x="135963" y="727539"/>
                  <a:pt x="128636" y="732854"/>
                  <a:pt x="128636" y="743482"/>
                </a:cubicBezTo>
                <a:cubicBezTo>
                  <a:pt x="128636" y="748530"/>
                  <a:pt x="130111" y="752083"/>
                  <a:pt x="133063" y="754138"/>
                </a:cubicBezTo>
                <a:cubicBezTo>
                  <a:pt x="136014" y="756194"/>
                  <a:pt x="143169" y="758109"/>
                  <a:pt x="154528" y="759884"/>
                </a:cubicBezTo>
                <a:cubicBezTo>
                  <a:pt x="165887" y="761659"/>
                  <a:pt x="173998" y="764147"/>
                  <a:pt x="178862" y="767347"/>
                </a:cubicBezTo>
                <a:cubicBezTo>
                  <a:pt x="183726" y="770547"/>
                  <a:pt x="186158" y="776903"/>
                  <a:pt x="186158" y="786416"/>
                </a:cubicBezTo>
                <a:cubicBezTo>
                  <a:pt x="186158" y="795928"/>
                  <a:pt x="183111" y="802874"/>
                  <a:pt x="177018" y="807253"/>
                </a:cubicBezTo>
                <a:cubicBezTo>
                  <a:pt x="170926" y="811632"/>
                  <a:pt x="162125" y="813822"/>
                  <a:pt x="150616" y="813822"/>
                </a:cubicBezTo>
                <a:cubicBezTo>
                  <a:pt x="144410" y="813822"/>
                  <a:pt x="136276" y="813112"/>
                  <a:pt x="126215" y="811693"/>
                </a:cubicBezTo>
                <a:lnTo>
                  <a:pt x="119514" y="810740"/>
                </a:lnTo>
                <a:lnTo>
                  <a:pt x="120430" y="801504"/>
                </a:lnTo>
                <a:cubicBezTo>
                  <a:pt x="134340" y="803636"/>
                  <a:pt x="144976" y="804702"/>
                  <a:pt x="152337" y="804702"/>
                </a:cubicBezTo>
                <a:cubicBezTo>
                  <a:pt x="159697" y="804702"/>
                  <a:pt x="165476" y="803357"/>
                  <a:pt x="169673" y="800667"/>
                </a:cubicBezTo>
                <a:cubicBezTo>
                  <a:pt x="173871" y="797977"/>
                  <a:pt x="175969" y="793390"/>
                  <a:pt x="175969" y="786905"/>
                </a:cubicBezTo>
                <a:cubicBezTo>
                  <a:pt x="175969" y="780420"/>
                  <a:pt x="174358" y="776174"/>
                  <a:pt x="171137" y="774167"/>
                </a:cubicBezTo>
                <a:cubicBezTo>
                  <a:pt x="167915" y="772160"/>
                  <a:pt x="160705" y="770298"/>
                  <a:pt x="149507" y="768580"/>
                </a:cubicBezTo>
                <a:cubicBezTo>
                  <a:pt x="138310" y="766861"/>
                  <a:pt x="130333" y="764428"/>
                  <a:pt x="125579" y="761281"/>
                </a:cubicBezTo>
                <a:cubicBezTo>
                  <a:pt x="120825" y="758134"/>
                  <a:pt x="118448" y="752869"/>
                  <a:pt x="118448" y="745487"/>
                </a:cubicBezTo>
                <a:cubicBezTo>
                  <a:pt x="118448" y="738105"/>
                  <a:pt x="120164" y="732410"/>
                  <a:pt x="123597" y="728405"/>
                </a:cubicBezTo>
                <a:cubicBezTo>
                  <a:pt x="127030" y="724399"/>
                  <a:pt x="131019" y="721733"/>
                  <a:pt x="135565" y="720408"/>
                </a:cubicBezTo>
                <a:cubicBezTo>
                  <a:pt x="140111" y="719082"/>
                  <a:pt x="144773" y="718420"/>
                  <a:pt x="149550" y="718420"/>
                </a:cubicBezTo>
                <a:close/>
                <a:moveTo>
                  <a:pt x="1492380" y="718061"/>
                </a:moveTo>
                <a:lnTo>
                  <a:pt x="1492380" y="727743"/>
                </a:lnTo>
                <a:cubicBezTo>
                  <a:pt x="1486289" y="728987"/>
                  <a:pt x="1480398" y="730817"/>
                  <a:pt x="1474707" y="733231"/>
                </a:cubicBezTo>
                <a:cubicBezTo>
                  <a:pt x="1469016" y="735646"/>
                  <a:pt x="1464796" y="737719"/>
                  <a:pt x="1462047" y="739450"/>
                </a:cubicBezTo>
                <a:lnTo>
                  <a:pt x="1457226" y="742376"/>
                </a:lnTo>
                <a:lnTo>
                  <a:pt x="1457226" y="812224"/>
                </a:lnTo>
                <a:lnTo>
                  <a:pt x="1447394" y="812224"/>
                </a:lnTo>
                <a:lnTo>
                  <a:pt x="1447394" y="720017"/>
                </a:lnTo>
                <a:lnTo>
                  <a:pt x="1457226" y="720017"/>
                </a:lnTo>
                <a:lnTo>
                  <a:pt x="1457226" y="733684"/>
                </a:lnTo>
                <a:cubicBezTo>
                  <a:pt x="1458934" y="731124"/>
                  <a:pt x="1463356" y="728195"/>
                  <a:pt x="1470492" y="724898"/>
                </a:cubicBezTo>
                <a:cubicBezTo>
                  <a:pt x="1477628" y="721601"/>
                  <a:pt x="1484925" y="719322"/>
                  <a:pt x="1492380" y="718061"/>
                </a:cubicBezTo>
                <a:close/>
                <a:moveTo>
                  <a:pt x="939930" y="718061"/>
                </a:moveTo>
                <a:lnTo>
                  <a:pt x="939930" y="727743"/>
                </a:lnTo>
                <a:cubicBezTo>
                  <a:pt x="933839" y="728987"/>
                  <a:pt x="927948" y="730817"/>
                  <a:pt x="922257" y="733231"/>
                </a:cubicBezTo>
                <a:cubicBezTo>
                  <a:pt x="916566" y="735646"/>
                  <a:pt x="912346" y="737719"/>
                  <a:pt x="909597" y="739450"/>
                </a:cubicBezTo>
                <a:lnTo>
                  <a:pt x="904776" y="742376"/>
                </a:lnTo>
                <a:lnTo>
                  <a:pt x="904776" y="812224"/>
                </a:lnTo>
                <a:lnTo>
                  <a:pt x="894944" y="812224"/>
                </a:lnTo>
                <a:lnTo>
                  <a:pt x="894944" y="720017"/>
                </a:lnTo>
                <a:lnTo>
                  <a:pt x="904776" y="720017"/>
                </a:lnTo>
                <a:lnTo>
                  <a:pt x="904776" y="733684"/>
                </a:lnTo>
                <a:cubicBezTo>
                  <a:pt x="906484" y="731124"/>
                  <a:pt x="910906" y="728195"/>
                  <a:pt x="918042" y="724898"/>
                </a:cubicBezTo>
                <a:cubicBezTo>
                  <a:pt x="925178" y="721601"/>
                  <a:pt x="932474" y="719322"/>
                  <a:pt x="939930" y="718061"/>
                </a:cubicBezTo>
                <a:close/>
                <a:moveTo>
                  <a:pt x="792961" y="693985"/>
                </a:moveTo>
                <a:lnTo>
                  <a:pt x="792961" y="757123"/>
                </a:lnTo>
                <a:lnTo>
                  <a:pt x="830033" y="757123"/>
                </a:lnTo>
                <a:cubicBezTo>
                  <a:pt x="848830" y="757123"/>
                  <a:pt x="858228" y="746185"/>
                  <a:pt x="858228" y="724310"/>
                </a:cubicBezTo>
                <a:cubicBezTo>
                  <a:pt x="858228" y="713896"/>
                  <a:pt x="856025" y="706239"/>
                  <a:pt x="851620" y="701337"/>
                </a:cubicBezTo>
                <a:cubicBezTo>
                  <a:pt x="847214" y="696436"/>
                  <a:pt x="840019" y="693985"/>
                  <a:pt x="830033" y="693985"/>
                </a:cubicBezTo>
                <a:close/>
                <a:moveTo>
                  <a:pt x="45817" y="693985"/>
                </a:moveTo>
                <a:lnTo>
                  <a:pt x="23568" y="764580"/>
                </a:lnTo>
                <a:lnTo>
                  <a:pt x="75339" y="764580"/>
                </a:lnTo>
                <a:lnTo>
                  <a:pt x="53062" y="693985"/>
                </a:lnTo>
                <a:close/>
                <a:moveTo>
                  <a:pt x="1643043" y="691078"/>
                </a:moveTo>
                <a:lnTo>
                  <a:pt x="1652875" y="691078"/>
                </a:lnTo>
                <a:lnTo>
                  <a:pt x="1652875" y="720017"/>
                </a:lnTo>
                <a:lnTo>
                  <a:pt x="1685188" y="720017"/>
                </a:lnTo>
                <a:lnTo>
                  <a:pt x="1685188" y="729137"/>
                </a:lnTo>
                <a:lnTo>
                  <a:pt x="1652875" y="729137"/>
                </a:lnTo>
                <a:lnTo>
                  <a:pt x="1652875" y="773841"/>
                </a:lnTo>
                <a:cubicBezTo>
                  <a:pt x="1652875" y="787270"/>
                  <a:pt x="1653744" y="795801"/>
                  <a:pt x="1655481" y="799433"/>
                </a:cubicBezTo>
                <a:cubicBezTo>
                  <a:pt x="1657218" y="803065"/>
                  <a:pt x="1661238" y="804881"/>
                  <a:pt x="1667540" y="804881"/>
                </a:cubicBezTo>
                <a:lnTo>
                  <a:pt x="1686426" y="803277"/>
                </a:lnTo>
                <a:lnTo>
                  <a:pt x="1687139" y="812368"/>
                </a:lnTo>
                <a:cubicBezTo>
                  <a:pt x="1678246" y="813456"/>
                  <a:pt x="1671666" y="814000"/>
                  <a:pt x="1667398" y="814000"/>
                </a:cubicBezTo>
                <a:cubicBezTo>
                  <a:pt x="1658397" y="814000"/>
                  <a:pt x="1652087" y="811642"/>
                  <a:pt x="1648470" y="806926"/>
                </a:cubicBezTo>
                <a:cubicBezTo>
                  <a:pt x="1644852" y="802211"/>
                  <a:pt x="1643043" y="793431"/>
                  <a:pt x="1643043" y="780588"/>
                </a:cubicBezTo>
                <a:lnTo>
                  <a:pt x="1643043" y="729137"/>
                </a:lnTo>
                <a:lnTo>
                  <a:pt x="1629017" y="729137"/>
                </a:lnTo>
                <a:lnTo>
                  <a:pt x="1629017" y="720017"/>
                </a:lnTo>
                <a:lnTo>
                  <a:pt x="1643043" y="720017"/>
                </a:lnTo>
                <a:close/>
                <a:moveTo>
                  <a:pt x="604818" y="691078"/>
                </a:moveTo>
                <a:lnTo>
                  <a:pt x="614650" y="691078"/>
                </a:lnTo>
                <a:lnTo>
                  <a:pt x="614650" y="720017"/>
                </a:lnTo>
                <a:lnTo>
                  <a:pt x="646963" y="720017"/>
                </a:lnTo>
                <a:lnTo>
                  <a:pt x="646963" y="729137"/>
                </a:lnTo>
                <a:lnTo>
                  <a:pt x="614650" y="729137"/>
                </a:lnTo>
                <a:lnTo>
                  <a:pt x="614650" y="773841"/>
                </a:lnTo>
                <a:cubicBezTo>
                  <a:pt x="614650" y="787270"/>
                  <a:pt x="615519" y="795801"/>
                  <a:pt x="617256" y="799433"/>
                </a:cubicBezTo>
                <a:cubicBezTo>
                  <a:pt x="618993" y="803065"/>
                  <a:pt x="623013" y="804881"/>
                  <a:pt x="629315" y="804881"/>
                </a:cubicBezTo>
                <a:lnTo>
                  <a:pt x="648201" y="803277"/>
                </a:lnTo>
                <a:lnTo>
                  <a:pt x="648914" y="812368"/>
                </a:lnTo>
                <a:cubicBezTo>
                  <a:pt x="640021" y="813456"/>
                  <a:pt x="633441" y="814000"/>
                  <a:pt x="629173" y="814000"/>
                </a:cubicBezTo>
                <a:cubicBezTo>
                  <a:pt x="620172" y="814000"/>
                  <a:pt x="613862" y="811642"/>
                  <a:pt x="610245" y="806926"/>
                </a:cubicBezTo>
                <a:cubicBezTo>
                  <a:pt x="606627" y="802211"/>
                  <a:pt x="604818" y="793431"/>
                  <a:pt x="604818" y="780588"/>
                </a:cubicBezTo>
                <a:lnTo>
                  <a:pt x="604818" y="729137"/>
                </a:lnTo>
                <a:lnTo>
                  <a:pt x="590793" y="729137"/>
                </a:lnTo>
                <a:lnTo>
                  <a:pt x="590793" y="720017"/>
                </a:lnTo>
                <a:lnTo>
                  <a:pt x="604818" y="720017"/>
                </a:lnTo>
                <a:close/>
                <a:moveTo>
                  <a:pt x="782951" y="684510"/>
                </a:moveTo>
                <a:lnTo>
                  <a:pt x="830033" y="684510"/>
                </a:lnTo>
                <a:cubicBezTo>
                  <a:pt x="843348" y="684510"/>
                  <a:pt x="853103" y="687796"/>
                  <a:pt x="859299" y="694369"/>
                </a:cubicBezTo>
                <a:cubicBezTo>
                  <a:pt x="865494" y="700941"/>
                  <a:pt x="868592" y="710922"/>
                  <a:pt x="868592" y="724310"/>
                </a:cubicBezTo>
                <a:cubicBezTo>
                  <a:pt x="868592" y="752502"/>
                  <a:pt x="855739" y="766599"/>
                  <a:pt x="830033" y="766599"/>
                </a:cubicBezTo>
                <a:lnTo>
                  <a:pt x="792961" y="766599"/>
                </a:lnTo>
                <a:lnTo>
                  <a:pt x="792961" y="812224"/>
                </a:lnTo>
                <a:lnTo>
                  <a:pt x="782951" y="812224"/>
                </a:lnTo>
                <a:close/>
                <a:moveTo>
                  <a:pt x="475844" y="684510"/>
                </a:moveTo>
                <a:lnTo>
                  <a:pt x="485676" y="684510"/>
                </a:lnTo>
                <a:lnTo>
                  <a:pt x="485676" y="697712"/>
                </a:lnTo>
                <a:lnTo>
                  <a:pt x="475844" y="697712"/>
                </a:lnTo>
                <a:close/>
                <a:moveTo>
                  <a:pt x="38652" y="684510"/>
                </a:moveTo>
                <a:lnTo>
                  <a:pt x="60230" y="684510"/>
                </a:lnTo>
                <a:lnTo>
                  <a:pt x="98843" y="812224"/>
                </a:lnTo>
                <a:lnTo>
                  <a:pt x="89274" y="812224"/>
                </a:lnTo>
                <a:lnTo>
                  <a:pt x="77734" y="774053"/>
                </a:lnTo>
                <a:lnTo>
                  <a:pt x="21145" y="774053"/>
                </a:lnTo>
                <a:lnTo>
                  <a:pt x="9605" y="812224"/>
                </a:lnTo>
                <a:lnTo>
                  <a:pt x="64" y="812224"/>
                </a:lnTo>
                <a:close/>
                <a:moveTo>
                  <a:pt x="1074346" y="677587"/>
                </a:moveTo>
                <a:lnTo>
                  <a:pt x="1093218" y="678201"/>
                </a:lnTo>
                <a:lnTo>
                  <a:pt x="1093218" y="687060"/>
                </a:lnTo>
                <a:cubicBezTo>
                  <a:pt x="1084375" y="686825"/>
                  <a:pt x="1078326" y="686707"/>
                  <a:pt x="1075073" y="686707"/>
                </a:cubicBezTo>
                <a:cubicBezTo>
                  <a:pt x="1069451" y="686707"/>
                  <a:pt x="1065625" y="688242"/>
                  <a:pt x="1063595" y="691313"/>
                </a:cubicBezTo>
                <a:cubicBezTo>
                  <a:pt x="1061564" y="694384"/>
                  <a:pt x="1060549" y="700944"/>
                  <a:pt x="1060549" y="710994"/>
                </a:cubicBezTo>
                <a:lnTo>
                  <a:pt x="1060549" y="720017"/>
                </a:lnTo>
                <a:lnTo>
                  <a:pt x="1089310" y="720017"/>
                </a:lnTo>
                <a:lnTo>
                  <a:pt x="1089310" y="729137"/>
                </a:lnTo>
                <a:lnTo>
                  <a:pt x="1060549" y="729137"/>
                </a:lnTo>
                <a:lnTo>
                  <a:pt x="1060549" y="812224"/>
                </a:lnTo>
                <a:lnTo>
                  <a:pt x="1050717" y="812224"/>
                </a:lnTo>
                <a:lnTo>
                  <a:pt x="1050717" y="729137"/>
                </a:lnTo>
                <a:lnTo>
                  <a:pt x="1038467" y="729137"/>
                </a:lnTo>
                <a:lnTo>
                  <a:pt x="1038467" y="720017"/>
                </a:lnTo>
                <a:lnTo>
                  <a:pt x="1050717" y="720017"/>
                </a:lnTo>
                <a:lnTo>
                  <a:pt x="1050717" y="710816"/>
                </a:lnTo>
                <a:cubicBezTo>
                  <a:pt x="1050717" y="698063"/>
                  <a:pt x="1052520" y="689337"/>
                  <a:pt x="1056127" y="684637"/>
                </a:cubicBezTo>
                <a:cubicBezTo>
                  <a:pt x="1059733" y="679937"/>
                  <a:pt x="1065806" y="677587"/>
                  <a:pt x="1074346" y="677587"/>
                </a:cubicBezTo>
                <a:close/>
                <a:moveTo>
                  <a:pt x="291036" y="279723"/>
                </a:moveTo>
                <a:cubicBezTo>
                  <a:pt x="273640" y="279723"/>
                  <a:pt x="261992" y="285070"/>
                  <a:pt x="256091" y="295763"/>
                </a:cubicBezTo>
                <a:cubicBezTo>
                  <a:pt x="253064" y="301318"/>
                  <a:pt x="250942" y="307704"/>
                  <a:pt x="249728" y="314923"/>
                </a:cubicBezTo>
                <a:cubicBezTo>
                  <a:pt x="248513" y="322142"/>
                  <a:pt x="247906" y="331238"/>
                  <a:pt x="247906" y="342212"/>
                </a:cubicBezTo>
                <a:cubicBezTo>
                  <a:pt x="247906" y="353187"/>
                  <a:pt x="248483" y="362205"/>
                  <a:pt x="249639" y="369267"/>
                </a:cubicBezTo>
                <a:cubicBezTo>
                  <a:pt x="250794" y="376330"/>
                  <a:pt x="252894" y="382564"/>
                  <a:pt x="255938" y="387971"/>
                </a:cubicBezTo>
                <a:cubicBezTo>
                  <a:pt x="258984" y="393378"/>
                  <a:pt x="263339" y="397312"/>
                  <a:pt x="269004" y="399774"/>
                </a:cubicBezTo>
                <a:cubicBezTo>
                  <a:pt x="274668" y="402236"/>
                  <a:pt x="282039" y="403467"/>
                  <a:pt x="291116" y="403467"/>
                </a:cubicBezTo>
                <a:cubicBezTo>
                  <a:pt x="300193" y="403467"/>
                  <a:pt x="307538" y="402325"/>
                  <a:pt x="313150" y="400043"/>
                </a:cubicBezTo>
                <a:cubicBezTo>
                  <a:pt x="318762" y="397760"/>
                  <a:pt x="323085" y="393987"/>
                  <a:pt x="326119" y="388724"/>
                </a:cubicBezTo>
                <a:cubicBezTo>
                  <a:pt x="329152" y="383461"/>
                  <a:pt x="331252" y="377205"/>
                  <a:pt x="332418" y="369955"/>
                </a:cubicBezTo>
                <a:cubicBezTo>
                  <a:pt x="333584" y="362705"/>
                  <a:pt x="334166" y="353415"/>
                  <a:pt x="334166" y="342084"/>
                </a:cubicBezTo>
                <a:cubicBezTo>
                  <a:pt x="334166" y="320506"/>
                  <a:pt x="331136" y="304719"/>
                  <a:pt x="325075" y="294720"/>
                </a:cubicBezTo>
                <a:cubicBezTo>
                  <a:pt x="319013" y="284722"/>
                  <a:pt x="307667" y="279723"/>
                  <a:pt x="291036" y="279723"/>
                </a:cubicBezTo>
                <a:close/>
                <a:moveTo>
                  <a:pt x="111943" y="271016"/>
                </a:moveTo>
                <a:lnTo>
                  <a:pt x="214056" y="271016"/>
                </a:lnTo>
                <a:lnTo>
                  <a:pt x="214056" y="281489"/>
                </a:lnTo>
                <a:lnTo>
                  <a:pt x="168729" y="281489"/>
                </a:lnTo>
                <a:lnTo>
                  <a:pt x="168729" y="412174"/>
                </a:lnTo>
                <a:lnTo>
                  <a:pt x="157665" y="412174"/>
                </a:lnTo>
                <a:lnTo>
                  <a:pt x="157665" y="281489"/>
                </a:lnTo>
                <a:lnTo>
                  <a:pt x="111943" y="281489"/>
                </a:lnTo>
                <a:close/>
                <a:moveTo>
                  <a:pt x="291028" y="269250"/>
                </a:moveTo>
                <a:cubicBezTo>
                  <a:pt x="311665" y="269250"/>
                  <a:pt x="325924" y="275263"/>
                  <a:pt x="333804" y="287288"/>
                </a:cubicBezTo>
                <a:cubicBezTo>
                  <a:pt x="341684" y="299314"/>
                  <a:pt x="345624" y="317801"/>
                  <a:pt x="345624" y="342750"/>
                </a:cubicBezTo>
                <a:cubicBezTo>
                  <a:pt x="345624" y="367699"/>
                  <a:pt x="341770" y="385801"/>
                  <a:pt x="334062" y="397057"/>
                </a:cubicBezTo>
                <a:cubicBezTo>
                  <a:pt x="326353" y="408312"/>
                  <a:pt x="311865" y="413940"/>
                  <a:pt x="290597" y="413940"/>
                </a:cubicBezTo>
                <a:cubicBezTo>
                  <a:pt x="269329" y="413940"/>
                  <a:pt x="254840" y="407676"/>
                  <a:pt x="247131" y="395147"/>
                </a:cubicBezTo>
                <a:cubicBezTo>
                  <a:pt x="243088" y="388682"/>
                  <a:pt x="240297" y="381264"/>
                  <a:pt x="238758" y="372894"/>
                </a:cubicBezTo>
                <a:cubicBezTo>
                  <a:pt x="237218" y="364524"/>
                  <a:pt x="236448" y="354254"/>
                  <a:pt x="236448" y="342084"/>
                </a:cubicBezTo>
                <a:cubicBezTo>
                  <a:pt x="236448" y="317696"/>
                  <a:pt x="240385" y="299460"/>
                  <a:pt x="248260" y="287376"/>
                </a:cubicBezTo>
                <a:cubicBezTo>
                  <a:pt x="256135" y="275292"/>
                  <a:pt x="270391" y="269250"/>
                  <a:pt x="291028" y="269250"/>
                </a:cubicBezTo>
                <a:close/>
                <a:moveTo>
                  <a:pt x="59101" y="269250"/>
                </a:moveTo>
                <a:cubicBezTo>
                  <a:pt x="70671" y="269250"/>
                  <a:pt x="83439" y="270625"/>
                  <a:pt x="97403" y="273376"/>
                </a:cubicBezTo>
                <a:lnTo>
                  <a:pt x="96587" y="283646"/>
                </a:lnTo>
                <a:cubicBezTo>
                  <a:pt x="82656" y="281031"/>
                  <a:pt x="71201" y="279723"/>
                  <a:pt x="62222" y="279723"/>
                </a:cubicBezTo>
                <a:cubicBezTo>
                  <a:pt x="53243" y="279723"/>
                  <a:pt x="46318" y="280722"/>
                  <a:pt x="41447" y="282720"/>
                </a:cubicBezTo>
                <a:cubicBezTo>
                  <a:pt x="36577" y="284719"/>
                  <a:pt x="32778" y="287264"/>
                  <a:pt x="30051" y="290356"/>
                </a:cubicBezTo>
                <a:cubicBezTo>
                  <a:pt x="27323" y="293448"/>
                  <a:pt x="25169" y="297810"/>
                  <a:pt x="23587" y="303442"/>
                </a:cubicBezTo>
                <a:cubicBezTo>
                  <a:pt x="22006" y="309074"/>
                  <a:pt x="20962" y="314734"/>
                  <a:pt x="20456" y="320424"/>
                </a:cubicBezTo>
                <a:cubicBezTo>
                  <a:pt x="19949" y="326113"/>
                  <a:pt x="19696" y="333339"/>
                  <a:pt x="19696" y="342101"/>
                </a:cubicBezTo>
                <a:cubicBezTo>
                  <a:pt x="19696" y="350864"/>
                  <a:pt x="19950" y="358093"/>
                  <a:pt x="20457" y="363790"/>
                </a:cubicBezTo>
                <a:cubicBezTo>
                  <a:pt x="20965" y="369487"/>
                  <a:pt x="22044" y="375066"/>
                  <a:pt x="23695" y="380530"/>
                </a:cubicBezTo>
                <a:cubicBezTo>
                  <a:pt x="25346" y="385993"/>
                  <a:pt x="27742" y="391308"/>
                  <a:pt x="30882" y="396475"/>
                </a:cubicBezTo>
                <a:cubicBezTo>
                  <a:pt x="36814" y="401136"/>
                  <a:pt x="46220" y="403467"/>
                  <a:pt x="59101" y="403467"/>
                </a:cubicBezTo>
                <a:cubicBezTo>
                  <a:pt x="69229" y="403467"/>
                  <a:pt x="81730" y="402093"/>
                  <a:pt x="96603" y="399344"/>
                </a:cubicBezTo>
                <a:lnTo>
                  <a:pt x="97403" y="409633"/>
                </a:lnTo>
                <a:cubicBezTo>
                  <a:pt x="83132" y="412504"/>
                  <a:pt x="70615" y="413940"/>
                  <a:pt x="59851" y="413940"/>
                </a:cubicBezTo>
                <a:cubicBezTo>
                  <a:pt x="49087" y="413940"/>
                  <a:pt x="40303" y="412324"/>
                  <a:pt x="33498" y="409092"/>
                </a:cubicBezTo>
                <a:cubicBezTo>
                  <a:pt x="26693" y="405861"/>
                  <a:pt x="21445" y="400896"/>
                  <a:pt x="17754" y="394198"/>
                </a:cubicBezTo>
                <a:cubicBezTo>
                  <a:pt x="14063" y="387501"/>
                  <a:pt x="11555" y="380109"/>
                  <a:pt x="10229" y="372022"/>
                </a:cubicBezTo>
                <a:cubicBezTo>
                  <a:pt x="8904" y="363936"/>
                  <a:pt x="8242" y="354574"/>
                  <a:pt x="8242" y="343937"/>
                </a:cubicBezTo>
                <a:cubicBezTo>
                  <a:pt x="8242" y="333301"/>
                  <a:pt x="8603" y="324627"/>
                  <a:pt x="9326" y="317915"/>
                </a:cubicBezTo>
                <a:cubicBezTo>
                  <a:pt x="10049" y="311204"/>
                  <a:pt x="11455" y="304615"/>
                  <a:pt x="13544" y="298149"/>
                </a:cubicBezTo>
                <a:cubicBezTo>
                  <a:pt x="15633" y="291683"/>
                  <a:pt x="18555" y="286432"/>
                  <a:pt x="22312" y="282399"/>
                </a:cubicBezTo>
                <a:cubicBezTo>
                  <a:pt x="30530" y="273633"/>
                  <a:pt x="42793" y="269250"/>
                  <a:pt x="59101" y="269250"/>
                </a:cubicBezTo>
                <a:close/>
                <a:moveTo>
                  <a:pt x="744419" y="55800"/>
                </a:moveTo>
                <a:cubicBezTo>
                  <a:pt x="734032" y="55800"/>
                  <a:pt x="726863" y="58962"/>
                  <a:pt x="722911" y="65286"/>
                </a:cubicBezTo>
                <a:cubicBezTo>
                  <a:pt x="718960" y="71610"/>
                  <a:pt x="716984" y="81713"/>
                  <a:pt x="716984" y="95596"/>
                </a:cubicBezTo>
                <a:cubicBezTo>
                  <a:pt x="716984" y="111892"/>
                  <a:pt x="719337" y="122393"/>
                  <a:pt x="724044" y="127100"/>
                </a:cubicBezTo>
                <a:cubicBezTo>
                  <a:pt x="726399" y="129454"/>
                  <a:pt x="728637" y="131033"/>
                  <a:pt x="730758" y="131836"/>
                </a:cubicBezTo>
                <a:cubicBezTo>
                  <a:pt x="732879" y="132640"/>
                  <a:pt x="735772" y="133041"/>
                  <a:pt x="739437" y="133041"/>
                </a:cubicBezTo>
                <a:cubicBezTo>
                  <a:pt x="743102" y="133041"/>
                  <a:pt x="747360" y="132348"/>
                  <a:pt x="752210" y="130961"/>
                </a:cubicBezTo>
                <a:cubicBezTo>
                  <a:pt x="757061" y="129575"/>
                  <a:pt x="760949" y="128218"/>
                  <a:pt x="763874" y="126891"/>
                </a:cubicBezTo>
                <a:lnTo>
                  <a:pt x="766750" y="125384"/>
                </a:lnTo>
                <a:lnTo>
                  <a:pt x="766750" y="57901"/>
                </a:lnTo>
                <a:cubicBezTo>
                  <a:pt x="757409" y="56501"/>
                  <a:pt x="749965" y="55800"/>
                  <a:pt x="744419" y="55800"/>
                </a:cubicBezTo>
                <a:close/>
                <a:moveTo>
                  <a:pt x="277478" y="55800"/>
                </a:moveTo>
                <a:cubicBezTo>
                  <a:pt x="267037" y="55800"/>
                  <a:pt x="259923" y="58385"/>
                  <a:pt x="256136" y="63553"/>
                </a:cubicBezTo>
                <a:cubicBezTo>
                  <a:pt x="252349" y="68721"/>
                  <a:pt x="250456" y="78882"/>
                  <a:pt x="250456" y="94036"/>
                </a:cubicBezTo>
                <a:cubicBezTo>
                  <a:pt x="250456" y="109190"/>
                  <a:pt x="252114" y="119512"/>
                  <a:pt x="255432" y="125001"/>
                </a:cubicBezTo>
                <a:cubicBezTo>
                  <a:pt x="258749" y="130490"/>
                  <a:pt x="266066" y="133235"/>
                  <a:pt x="277384" y="133235"/>
                </a:cubicBezTo>
                <a:cubicBezTo>
                  <a:pt x="288702" y="133235"/>
                  <a:pt x="296057" y="130449"/>
                  <a:pt x="299450" y="124876"/>
                </a:cubicBezTo>
                <a:cubicBezTo>
                  <a:pt x="302842" y="119304"/>
                  <a:pt x="304538" y="109021"/>
                  <a:pt x="304538" y="94029"/>
                </a:cubicBezTo>
                <a:cubicBezTo>
                  <a:pt x="304538" y="79036"/>
                  <a:pt x="302638" y="68917"/>
                  <a:pt x="298839" y="63670"/>
                </a:cubicBezTo>
                <a:cubicBezTo>
                  <a:pt x="295039" y="58424"/>
                  <a:pt x="287919" y="55800"/>
                  <a:pt x="277478" y="55800"/>
                </a:cubicBezTo>
                <a:close/>
                <a:moveTo>
                  <a:pt x="848065" y="55604"/>
                </a:moveTo>
                <a:cubicBezTo>
                  <a:pt x="839354" y="55604"/>
                  <a:pt x="832759" y="58236"/>
                  <a:pt x="828280" y="63501"/>
                </a:cubicBezTo>
                <a:cubicBezTo>
                  <a:pt x="823801" y="68767"/>
                  <a:pt x="821562" y="76836"/>
                  <a:pt x="821562" y="87711"/>
                </a:cubicBezTo>
                <a:lnTo>
                  <a:pt x="872897" y="87711"/>
                </a:lnTo>
                <a:cubicBezTo>
                  <a:pt x="872897" y="76445"/>
                  <a:pt x="870936" y="68277"/>
                  <a:pt x="867015" y="63208"/>
                </a:cubicBezTo>
                <a:cubicBezTo>
                  <a:pt x="863093" y="58138"/>
                  <a:pt x="856777" y="55604"/>
                  <a:pt x="848065" y="55604"/>
                </a:cubicBezTo>
                <a:close/>
                <a:moveTo>
                  <a:pt x="638515" y="55604"/>
                </a:moveTo>
                <a:cubicBezTo>
                  <a:pt x="629804" y="55604"/>
                  <a:pt x="623209" y="58236"/>
                  <a:pt x="618730" y="63501"/>
                </a:cubicBezTo>
                <a:cubicBezTo>
                  <a:pt x="614251" y="68767"/>
                  <a:pt x="612012" y="76836"/>
                  <a:pt x="612012" y="87711"/>
                </a:cubicBezTo>
                <a:lnTo>
                  <a:pt x="663347" y="87711"/>
                </a:lnTo>
                <a:cubicBezTo>
                  <a:pt x="663347" y="76445"/>
                  <a:pt x="661386" y="68277"/>
                  <a:pt x="657465" y="63208"/>
                </a:cubicBezTo>
                <a:cubicBezTo>
                  <a:pt x="653543" y="58138"/>
                  <a:pt x="647227" y="55604"/>
                  <a:pt x="638515" y="55604"/>
                </a:cubicBezTo>
                <a:close/>
                <a:moveTo>
                  <a:pt x="1095661" y="43561"/>
                </a:moveTo>
                <a:lnTo>
                  <a:pt x="1111238" y="43561"/>
                </a:lnTo>
                <a:lnTo>
                  <a:pt x="1111238" y="145474"/>
                </a:lnTo>
                <a:lnTo>
                  <a:pt x="1095661" y="145474"/>
                </a:lnTo>
                <a:close/>
                <a:moveTo>
                  <a:pt x="993935" y="43561"/>
                </a:moveTo>
                <a:lnTo>
                  <a:pt x="1070735" y="43561"/>
                </a:lnTo>
                <a:lnTo>
                  <a:pt x="1070735" y="56638"/>
                </a:lnTo>
                <a:lnTo>
                  <a:pt x="1012456" y="131079"/>
                </a:lnTo>
                <a:lnTo>
                  <a:pt x="1070735" y="131079"/>
                </a:lnTo>
                <a:lnTo>
                  <a:pt x="1070735" y="145474"/>
                </a:lnTo>
                <a:lnTo>
                  <a:pt x="993935" y="145474"/>
                </a:lnTo>
                <a:lnTo>
                  <a:pt x="993935" y="132304"/>
                </a:lnTo>
                <a:lnTo>
                  <a:pt x="1052214" y="57957"/>
                </a:lnTo>
                <a:lnTo>
                  <a:pt x="993935" y="57957"/>
                </a:lnTo>
                <a:close/>
                <a:moveTo>
                  <a:pt x="383949" y="41796"/>
                </a:moveTo>
                <a:cubicBezTo>
                  <a:pt x="391856" y="41796"/>
                  <a:pt x="401761" y="42655"/>
                  <a:pt x="413662" y="44374"/>
                </a:cubicBezTo>
                <a:lnTo>
                  <a:pt x="420679" y="45418"/>
                </a:lnTo>
                <a:lnTo>
                  <a:pt x="420172" y="59332"/>
                </a:lnTo>
                <a:cubicBezTo>
                  <a:pt x="404710" y="57238"/>
                  <a:pt x="392766" y="56191"/>
                  <a:pt x="384340" y="56191"/>
                </a:cubicBezTo>
                <a:cubicBezTo>
                  <a:pt x="370238" y="56191"/>
                  <a:pt x="363187" y="61084"/>
                  <a:pt x="363187" y="70871"/>
                </a:cubicBezTo>
                <a:cubicBezTo>
                  <a:pt x="363187" y="75357"/>
                  <a:pt x="364677" y="78517"/>
                  <a:pt x="367658" y="80352"/>
                </a:cubicBezTo>
                <a:cubicBezTo>
                  <a:pt x="370638" y="82187"/>
                  <a:pt x="378124" y="84120"/>
                  <a:pt x="390115" y="86151"/>
                </a:cubicBezTo>
                <a:cubicBezTo>
                  <a:pt x="402106" y="88183"/>
                  <a:pt x="410754" y="91107"/>
                  <a:pt x="416059" y="94926"/>
                </a:cubicBezTo>
                <a:cubicBezTo>
                  <a:pt x="421364" y="98744"/>
                  <a:pt x="424016" y="105963"/>
                  <a:pt x="424016" y="116585"/>
                </a:cubicBezTo>
                <a:cubicBezTo>
                  <a:pt x="424016" y="127206"/>
                  <a:pt x="420584" y="135003"/>
                  <a:pt x="413720" y="139977"/>
                </a:cubicBezTo>
                <a:cubicBezTo>
                  <a:pt x="406855" y="144950"/>
                  <a:pt x="396996" y="147437"/>
                  <a:pt x="384143" y="147437"/>
                </a:cubicBezTo>
                <a:cubicBezTo>
                  <a:pt x="376719" y="147437"/>
                  <a:pt x="367202" y="146502"/>
                  <a:pt x="355592" y="144633"/>
                </a:cubicBezTo>
                <a:lnTo>
                  <a:pt x="348588" y="143649"/>
                </a:lnTo>
                <a:lnTo>
                  <a:pt x="349523" y="129503"/>
                </a:lnTo>
                <a:cubicBezTo>
                  <a:pt x="365477" y="131862"/>
                  <a:pt x="377259" y="133041"/>
                  <a:pt x="384869" y="133041"/>
                </a:cubicBezTo>
                <a:cubicBezTo>
                  <a:pt x="392480" y="133041"/>
                  <a:pt x="398245" y="131813"/>
                  <a:pt x="402165" y="129355"/>
                </a:cubicBezTo>
                <a:cubicBezTo>
                  <a:pt x="406086" y="126897"/>
                  <a:pt x="408046" y="122743"/>
                  <a:pt x="408046" y="116891"/>
                </a:cubicBezTo>
                <a:cubicBezTo>
                  <a:pt x="408046" y="111039"/>
                  <a:pt x="406472" y="107169"/>
                  <a:pt x="403325" y="105280"/>
                </a:cubicBezTo>
                <a:cubicBezTo>
                  <a:pt x="400178" y="103391"/>
                  <a:pt x="392665" y="101528"/>
                  <a:pt x="380786" y="99690"/>
                </a:cubicBezTo>
                <a:cubicBezTo>
                  <a:pt x="368908" y="97853"/>
                  <a:pt x="360343" y="95089"/>
                  <a:pt x="355092" y="91400"/>
                </a:cubicBezTo>
                <a:cubicBezTo>
                  <a:pt x="349842" y="87711"/>
                  <a:pt x="347216" y="80830"/>
                  <a:pt x="347216" y="70755"/>
                </a:cubicBezTo>
                <a:cubicBezTo>
                  <a:pt x="347216" y="60681"/>
                  <a:pt x="350783" y="53336"/>
                  <a:pt x="357918" y="48720"/>
                </a:cubicBezTo>
                <a:cubicBezTo>
                  <a:pt x="365052" y="44104"/>
                  <a:pt x="373729" y="41796"/>
                  <a:pt x="383949" y="41796"/>
                </a:cubicBezTo>
                <a:close/>
                <a:moveTo>
                  <a:pt x="953184" y="41599"/>
                </a:moveTo>
                <a:cubicBezTo>
                  <a:pt x="959162" y="41599"/>
                  <a:pt x="966344" y="42276"/>
                  <a:pt x="974731" y="43630"/>
                </a:cubicBezTo>
                <a:lnTo>
                  <a:pt x="980694" y="44415"/>
                </a:lnTo>
                <a:lnTo>
                  <a:pt x="979947" y="57957"/>
                </a:lnTo>
                <a:cubicBezTo>
                  <a:pt x="968202" y="56648"/>
                  <a:pt x="959934" y="55994"/>
                  <a:pt x="955144" y="55994"/>
                </a:cubicBezTo>
                <a:cubicBezTo>
                  <a:pt x="944149" y="55994"/>
                  <a:pt x="936665" y="58614"/>
                  <a:pt x="932691" y="63853"/>
                </a:cubicBezTo>
                <a:cubicBezTo>
                  <a:pt x="928718" y="69092"/>
                  <a:pt x="926731" y="79153"/>
                  <a:pt x="926731" y="94035"/>
                </a:cubicBezTo>
                <a:cubicBezTo>
                  <a:pt x="926731" y="108917"/>
                  <a:pt x="928544" y="119139"/>
                  <a:pt x="932171" y="124700"/>
                </a:cubicBezTo>
                <a:cubicBezTo>
                  <a:pt x="935797" y="130261"/>
                  <a:pt x="943527" y="133041"/>
                  <a:pt x="955359" y="133041"/>
                </a:cubicBezTo>
                <a:lnTo>
                  <a:pt x="980394" y="131072"/>
                </a:lnTo>
                <a:lnTo>
                  <a:pt x="980888" y="144840"/>
                </a:lnTo>
                <a:cubicBezTo>
                  <a:pt x="968084" y="146571"/>
                  <a:pt x="958784" y="147437"/>
                  <a:pt x="952987" y="147437"/>
                </a:cubicBezTo>
                <a:cubicBezTo>
                  <a:pt x="936737" y="147437"/>
                  <a:pt x="925604" y="143357"/>
                  <a:pt x="919588" y="135198"/>
                </a:cubicBezTo>
                <a:cubicBezTo>
                  <a:pt x="913571" y="127038"/>
                  <a:pt x="910563" y="113327"/>
                  <a:pt x="910563" y="94065"/>
                </a:cubicBezTo>
                <a:cubicBezTo>
                  <a:pt x="910563" y="74802"/>
                  <a:pt x="913837" y="61242"/>
                  <a:pt x="920385" y="53384"/>
                </a:cubicBezTo>
                <a:cubicBezTo>
                  <a:pt x="926933" y="45527"/>
                  <a:pt x="937866" y="41599"/>
                  <a:pt x="953184" y="41599"/>
                </a:cubicBezTo>
                <a:close/>
                <a:moveTo>
                  <a:pt x="848015" y="41599"/>
                </a:moveTo>
                <a:cubicBezTo>
                  <a:pt x="861592" y="41599"/>
                  <a:pt x="871763" y="45498"/>
                  <a:pt x="878527" y="53297"/>
                </a:cubicBezTo>
                <a:cubicBezTo>
                  <a:pt x="885291" y="61096"/>
                  <a:pt x="888674" y="73081"/>
                  <a:pt x="888674" y="89251"/>
                </a:cubicBezTo>
                <a:lnTo>
                  <a:pt x="888167" y="101325"/>
                </a:lnTo>
                <a:lnTo>
                  <a:pt x="821562" y="101325"/>
                </a:lnTo>
                <a:cubicBezTo>
                  <a:pt x="821562" y="111705"/>
                  <a:pt x="823468" y="119587"/>
                  <a:pt x="827278" y="124968"/>
                </a:cubicBezTo>
                <a:cubicBezTo>
                  <a:pt x="831089" y="130350"/>
                  <a:pt x="837849" y="133041"/>
                  <a:pt x="847556" y="133041"/>
                </a:cubicBezTo>
                <a:cubicBezTo>
                  <a:pt x="857263" y="133041"/>
                  <a:pt x="866909" y="132663"/>
                  <a:pt x="876494" y="131907"/>
                </a:cubicBezTo>
                <a:lnTo>
                  <a:pt x="884639" y="131072"/>
                </a:lnTo>
                <a:lnTo>
                  <a:pt x="885139" y="144465"/>
                </a:lnTo>
                <a:cubicBezTo>
                  <a:pt x="869176" y="146446"/>
                  <a:pt x="856007" y="147437"/>
                  <a:pt x="845631" y="147437"/>
                </a:cubicBezTo>
                <a:cubicBezTo>
                  <a:pt x="830798" y="147299"/>
                  <a:pt x="820417" y="142887"/>
                  <a:pt x="814488" y="134201"/>
                </a:cubicBezTo>
                <a:cubicBezTo>
                  <a:pt x="808559" y="125514"/>
                  <a:pt x="805595" y="112385"/>
                  <a:pt x="805595" y="94812"/>
                </a:cubicBezTo>
                <a:cubicBezTo>
                  <a:pt x="805595" y="59336"/>
                  <a:pt x="819735" y="41599"/>
                  <a:pt x="848015" y="41599"/>
                </a:cubicBezTo>
                <a:close/>
                <a:moveTo>
                  <a:pt x="638465" y="41599"/>
                </a:moveTo>
                <a:cubicBezTo>
                  <a:pt x="652042" y="41599"/>
                  <a:pt x="662213" y="45498"/>
                  <a:pt x="668977" y="53297"/>
                </a:cubicBezTo>
                <a:cubicBezTo>
                  <a:pt x="675741" y="61096"/>
                  <a:pt x="679124" y="73081"/>
                  <a:pt x="679124" y="89251"/>
                </a:cubicBezTo>
                <a:lnTo>
                  <a:pt x="678617" y="101325"/>
                </a:lnTo>
                <a:lnTo>
                  <a:pt x="612012" y="101325"/>
                </a:lnTo>
                <a:cubicBezTo>
                  <a:pt x="612012" y="111705"/>
                  <a:pt x="613918" y="119587"/>
                  <a:pt x="617728" y="124968"/>
                </a:cubicBezTo>
                <a:cubicBezTo>
                  <a:pt x="621539" y="130350"/>
                  <a:pt x="628299" y="133041"/>
                  <a:pt x="638006" y="133041"/>
                </a:cubicBezTo>
                <a:cubicBezTo>
                  <a:pt x="647713" y="133041"/>
                  <a:pt x="657359" y="132663"/>
                  <a:pt x="666944" y="131907"/>
                </a:cubicBezTo>
                <a:lnTo>
                  <a:pt x="675089" y="131072"/>
                </a:lnTo>
                <a:lnTo>
                  <a:pt x="675589" y="144465"/>
                </a:lnTo>
                <a:cubicBezTo>
                  <a:pt x="659626" y="146446"/>
                  <a:pt x="646457" y="147437"/>
                  <a:pt x="636081" y="147437"/>
                </a:cubicBezTo>
                <a:cubicBezTo>
                  <a:pt x="621248" y="147299"/>
                  <a:pt x="610867" y="142887"/>
                  <a:pt x="604938" y="134201"/>
                </a:cubicBezTo>
                <a:cubicBezTo>
                  <a:pt x="599009" y="125514"/>
                  <a:pt x="596045" y="112385"/>
                  <a:pt x="596045" y="94812"/>
                </a:cubicBezTo>
                <a:cubicBezTo>
                  <a:pt x="596045" y="59336"/>
                  <a:pt x="610185" y="41599"/>
                  <a:pt x="638465" y="41599"/>
                </a:cubicBezTo>
                <a:close/>
                <a:moveTo>
                  <a:pt x="277383" y="41599"/>
                </a:moveTo>
                <a:cubicBezTo>
                  <a:pt x="293030" y="41599"/>
                  <a:pt x="304129" y="45667"/>
                  <a:pt x="310681" y="53805"/>
                </a:cubicBezTo>
                <a:cubicBezTo>
                  <a:pt x="317232" y="61942"/>
                  <a:pt x="320508" y="75429"/>
                  <a:pt x="320508" y="94265"/>
                </a:cubicBezTo>
                <a:cubicBezTo>
                  <a:pt x="320508" y="113100"/>
                  <a:pt x="317498" y="126671"/>
                  <a:pt x="311476" y="134978"/>
                </a:cubicBezTo>
                <a:cubicBezTo>
                  <a:pt x="305454" y="143284"/>
                  <a:pt x="294124" y="147437"/>
                  <a:pt x="277486" y="147437"/>
                </a:cubicBezTo>
                <a:cubicBezTo>
                  <a:pt x="260847" y="147437"/>
                  <a:pt x="249488" y="143292"/>
                  <a:pt x="243408" y="135003"/>
                </a:cubicBezTo>
                <a:cubicBezTo>
                  <a:pt x="237328" y="126713"/>
                  <a:pt x="234288" y="113136"/>
                  <a:pt x="234288" y="94271"/>
                </a:cubicBezTo>
                <a:cubicBezTo>
                  <a:pt x="234288" y="75406"/>
                  <a:pt x="237559" y="61911"/>
                  <a:pt x="244100" y="53786"/>
                </a:cubicBezTo>
                <a:cubicBezTo>
                  <a:pt x="250642" y="45661"/>
                  <a:pt x="261736" y="41599"/>
                  <a:pt x="277383" y="41599"/>
                </a:cubicBezTo>
                <a:close/>
                <a:moveTo>
                  <a:pt x="51569" y="19693"/>
                </a:moveTo>
                <a:lnTo>
                  <a:pt x="29901" y="93205"/>
                </a:lnTo>
                <a:lnTo>
                  <a:pt x="80844" y="93205"/>
                </a:lnTo>
                <a:lnTo>
                  <a:pt x="59145" y="19693"/>
                </a:lnTo>
                <a:close/>
                <a:moveTo>
                  <a:pt x="497939" y="5297"/>
                </a:moveTo>
                <a:lnTo>
                  <a:pt x="514107" y="5297"/>
                </a:lnTo>
                <a:lnTo>
                  <a:pt x="514107" y="130685"/>
                </a:lnTo>
                <a:lnTo>
                  <a:pt x="576505" y="130685"/>
                </a:lnTo>
                <a:lnTo>
                  <a:pt x="576505" y="145474"/>
                </a:lnTo>
                <a:lnTo>
                  <a:pt x="497939" y="145474"/>
                </a:lnTo>
                <a:close/>
                <a:moveTo>
                  <a:pt x="39686" y="5297"/>
                </a:moveTo>
                <a:lnTo>
                  <a:pt x="71225" y="5297"/>
                </a:lnTo>
                <a:lnTo>
                  <a:pt x="110745" y="145474"/>
                </a:lnTo>
                <a:lnTo>
                  <a:pt x="95256" y="145474"/>
                </a:lnTo>
                <a:lnTo>
                  <a:pt x="84267" y="107798"/>
                </a:lnTo>
                <a:lnTo>
                  <a:pt x="26450" y="107798"/>
                </a:lnTo>
                <a:lnTo>
                  <a:pt x="15658" y="145474"/>
                </a:lnTo>
                <a:lnTo>
                  <a:pt x="0" y="145474"/>
                </a:lnTo>
                <a:close/>
                <a:moveTo>
                  <a:pt x="1095661" y="4316"/>
                </a:moveTo>
                <a:lnTo>
                  <a:pt x="1111238" y="4316"/>
                </a:lnTo>
                <a:lnTo>
                  <a:pt x="1111238" y="22834"/>
                </a:lnTo>
                <a:lnTo>
                  <a:pt x="1095661" y="22834"/>
                </a:lnTo>
                <a:close/>
                <a:moveTo>
                  <a:pt x="766750" y="0"/>
                </a:moveTo>
                <a:lnTo>
                  <a:pt x="782523" y="0"/>
                </a:lnTo>
                <a:lnTo>
                  <a:pt x="782523" y="145474"/>
                </a:lnTo>
                <a:lnTo>
                  <a:pt x="766750" y="145474"/>
                </a:lnTo>
                <a:lnTo>
                  <a:pt x="766750" y="138214"/>
                </a:lnTo>
                <a:cubicBezTo>
                  <a:pt x="758099" y="144363"/>
                  <a:pt x="748300" y="147437"/>
                  <a:pt x="737355" y="147437"/>
                </a:cubicBezTo>
                <a:cubicBezTo>
                  <a:pt x="732232" y="147437"/>
                  <a:pt x="727812" y="146852"/>
                  <a:pt x="724096" y="145684"/>
                </a:cubicBezTo>
                <a:cubicBezTo>
                  <a:pt x="720380" y="144515"/>
                  <a:pt x="716567" y="142185"/>
                  <a:pt x="712658" y="138695"/>
                </a:cubicBezTo>
                <a:cubicBezTo>
                  <a:pt x="704766" y="131632"/>
                  <a:pt x="700820" y="118142"/>
                  <a:pt x="700820" y="98224"/>
                </a:cubicBezTo>
                <a:cubicBezTo>
                  <a:pt x="700820" y="78307"/>
                  <a:pt x="704112" y="63890"/>
                  <a:pt x="710696" y="54974"/>
                </a:cubicBezTo>
                <a:cubicBezTo>
                  <a:pt x="717280" y="46057"/>
                  <a:pt x="728390" y="41599"/>
                  <a:pt x="744025" y="41599"/>
                </a:cubicBezTo>
                <a:cubicBezTo>
                  <a:pt x="749871" y="41599"/>
                  <a:pt x="757446" y="42382"/>
                  <a:pt x="766750" y="43949"/>
                </a:cubicBezTo>
                <a:close/>
                <a:moveTo>
                  <a:pt x="133636" y="0"/>
                </a:moveTo>
                <a:lnTo>
                  <a:pt x="149213" y="0"/>
                </a:lnTo>
                <a:lnTo>
                  <a:pt x="149213" y="84176"/>
                </a:lnTo>
                <a:lnTo>
                  <a:pt x="162774" y="84038"/>
                </a:lnTo>
                <a:lnTo>
                  <a:pt x="193031" y="43561"/>
                </a:lnTo>
                <a:lnTo>
                  <a:pt x="209651" y="43561"/>
                </a:lnTo>
                <a:lnTo>
                  <a:pt x="176094" y="90439"/>
                </a:lnTo>
                <a:lnTo>
                  <a:pt x="211220" y="145474"/>
                </a:lnTo>
                <a:lnTo>
                  <a:pt x="194378" y="145474"/>
                </a:lnTo>
                <a:lnTo>
                  <a:pt x="162999" y="98184"/>
                </a:lnTo>
                <a:lnTo>
                  <a:pt x="149213" y="98531"/>
                </a:lnTo>
                <a:lnTo>
                  <a:pt x="149213" y="145474"/>
                </a:lnTo>
                <a:lnTo>
                  <a:pt x="133636" y="145474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To Outline"/>
          <p:cNvSpPr/>
          <p:nvPr/>
        </p:nvSpPr>
        <p:spPr>
          <a:xfrm>
            <a:off x="6877107" y="3575081"/>
            <a:ext cx="1733040" cy="2331029"/>
          </a:xfrm>
          <a:custGeom>
            <a:avLst/>
            <a:gdLst/>
            <a:ahLst/>
            <a:cxnLst/>
            <a:rect l="l" t="t" r="r" b="b"/>
            <a:pathLst>
              <a:path w="1733040" h="2331029">
                <a:moveTo>
                  <a:pt x="582436" y="2283272"/>
                </a:moveTo>
                <a:cubicBezTo>
                  <a:pt x="577601" y="2286614"/>
                  <a:pt x="574384" y="2289431"/>
                  <a:pt x="572785" y="2291722"/>
                </a:cubicBezTo>
                <a:cubicBezTo>
                  <a:pt x="571186" y="2294014"/>
                  <a:pt x="570387" y="2297045"/>
                  <a:pt x="570387" y="2300815"/>
                </a:cubicBezTo>
                <a:cubicBezTo>
                  <a:pt x="570387" y="2309130"/>
                  <a:pt x="572063" y="2314725"/>
                  <a:pt x="575416" y="2317599"/>
                </a:cubicBezTo>
                <a:cubicBezTo>
                  <a:pt x="578769" y="2320473"/>
                  <a:pt x="585941" y="2321910"/>
                  <a:pt x="596931" y="2321910"/>
                </a:cubicBezTo>
                <a:cubicBezTo>
                  <a:pt x="607921" y="2321910"/>
                  <a:pt x="615643" y="2320363"/>
                  <a:pt x="620096" y="2317269"/>
                </a:cubicBezTo>
                <a:cubicBezTo>
                  <a:pt x="624549" y="2314176"/>
                  <a:pt x="626775" y="2308873"/>
                  <a:pt x="626775" y="2301362"/>
                </a:cubicBezTo>
                <a:cubicBezTo>
                  <a:pt x="626775" y="2293851"/>
                  <a:pt x="625202" y="2289047"/>
                  <a:pt x="622057" y="2286951"/>
                </a:cubicBezTo>
                <a:cubicBezTo>
                  <a:pt x="618911" y="2284854"/>
                  <a:pt x="612664" y="2283806"/>
                  <a:pt x="603316" y="2283806"/>
                </a:cubicBezTo>
                <a:close/>
                <a:moveTo>
                  <a:pt x="1474083" y="2240841"/>
                </a:moveTo>
                <a:lnTo>
                  <a:pt x="1443040" y="2244215"/>
                </a:lnTo>
                <a:cubicBezTo>
                  <a:pt x="1436757" y="2244877"/>
                  <a:pt x="1432352" y="2246628"/>
                  <a:pt x="1429827" y="2249470"/>
                </a:cubicBezTo>
                <a:cubicBezTo>
                  <a:pt x="1427302" y="2252312"/>
                  <a:pt x="1426039" y="2256732"/>
                  <a:pt x="1426039" y="2262730"/>
                </a:cubicBezTo>
                <a:cubicBezTo>
                  <a:pt x="1426039" y="2268727"/>
                  <a:pt x="1427334" y="2273285"/>
                  <a:pt x="1429923" y="2276402"/>
                </a:cubicBezTo>
                <a:cubicBezTo>
                  <a:pt x="1432512" y="2279519"/>
                  <a:pt x="1436238" y="2281077"/>
                  <a:pt x="1441100" y="2281077"/>
                </a:cubicBezTo>
                <a:cubicBezTo>
                  <a:pt x="1445962" y="2281077"/>
                  <a:pt x="1451218" y="2280472"/>
                  <a:pt x="1456870" y="2279260"/>
                </a:cubicBezTo>
                <a:cubicBezTo>
                  <a:pt x="1462522" y="2278049"/>
                  <a:pt x="1466998" y="2276855"/>
                  <a:pt x="1470299" y="2275676"/>
                </a:cubicBezTo>
                <a:lnTo>
                  <a:pt x="1474083" y="2274325"/>
                </a:lnTo>
                <a:close/>
                <a:moveTo>
                  <a:pt x="1016883" y="2240841"/>
                </a:moveTo>
                <a:lnTo>
                  <a:pt x="985840" y="2244215"/>
                </a:lnTo>
                <a:cubicBezTo>
                  <a:pt x="979556" y="2244877"/>
                  <a:pt x="975152" y="2246628"/>
                  <a:pt x="972627" y="2249470"/>
                </a:cubicBezTo>
                <a:cubicBezTo>
                  <a:pt x="970102" y="2252312"/>
                  <a:pt x="968839" y="2256732"/>
                  <a:pt x="968839" y="2262730"/>
                </a:cubicBezTo>
                <a:cubicBezTo>
                  <a:pt x="968839" y="2268727"/>
                  <a:pt x="970134" y="2273285"/>
                  <a:pt x="972723" y="2276402"/>
                </a:cubicBezTo>
                <a:cubicBezTo>
                  <a:pt x="975312" y="2279519"/>
                  <a:pt x="979038" y="2281077"/>
                  <a:pt x="983900" y="2281077"/>
                </a:cubicBezTo>
                <a:cubicBezTo>
                  <a:pt x="988762" y="2281077"/>
                  <a:pt x="994018" y="2280472"/>
                  <a:pt x="999670" y="2279260"/>
                </a:cubicBezTo>
                <a:cubicBezTo>
                  <a:pt x="1005322" y="2278049"/>
                  <a:pt x="1009798" y="2276855"/>
                  <a:pt x="1013099" y="2275676"/>
                </a:cubicBezTo>
                <a:lnTo>
                  <a:pt x="1016883" y="2274325"/>
                </a:lnTo>
                <a:close/>
                <a:moveTo>
                  <a:pt x="264408" y="2240841"/>
                </a:moveTo>
                <a:lnTo>
                  <a:pt x="233365" y="2244215"/>
                </a:lnTo>
                <a:cubicBezTo>
                  <a:pt x="227082" y="2244877"/>
                  <a:pt x="222677" y="2246628"/>
                  <a:pt x="220152" y="2249470"/>
                </a:cubicBezTo>
                <a:cubicBezTo>
                  <a:pt x="217627" y="2252312"/>
                  <a:pt x="216364" y="2256732"/>
                  <a:pt x="216364" y="2262730"/>
                </a:cubicBezTo>
                <a:cubicBezTo>
                  <a:pt x="216364" y="2268727"/>
                  <a:pt x="217659" y="2273285"/>
                  <a:pt x="220248" y="2276402"/>
                </a:cubicBezTo>
                <a:cubicBezTo>
                  <a:pt x="222838" y="2279519"/>
                  <a:pt x="226563" y="2281077"/>
                  <a:pt x="231425" y="2281077"/>
                </a:cubicBezTo>
                <a:cubicBezTo>
                  <a:pt x="236287" y="2281077"/>
                  <a:pt x="241543" y="2280472"/>
                  <a:pt x="247195" y="2279260"/>
                </a:cubicBezTo>
                <a:cubicBezTo>
                  <a:pt x="252847" y="2278049"/>
                  <a:pt x="257323" y="2276855"/>
                  <a:pt x="260624" y="2275676"/>
                </a:cubicBezTo>
                <a:lnTo>
                  <a:pt x="264408" y="2274325"/>
                </a:lnTo>
                <a:close/>
                <a:moveTo>
                  <a:pt x="1636273" y="2203914"/>
                </a:moveTo>
                <a:cubicBezTo>
                  <a:pt x="1617949" y="2203914"/>
                  <a:pt x="1608787" y="2215136"/>
                  <a:pt x="1608787" y="2237581"/>
                </a:cubicBezTo>
                <a:lnTo>
                  <a:pt x="1661626" y="2237581"/>
                </a:lnTo>
                <a:cubicBezTo>
                  <a:pt x="1661626" y="2225705"/>
                  <a:pt x="1659617" y="2217124"/>
                  <a:pt x="1655599" y="2211840"/>
                </a:cubicBezTo>
                <a:cubicBezTo>
                  <a:pt x="1651581" y="2206556"/>
                  <a:pt x="1645139" y="2203914"/>
                  <a:pt x="1636273" y="2203914"/>
                </a:cubicBezTo>
                <a:close/>
                <a:moveTo>
                  <a:pt x="1542620" y="2203914"/>
                </a:moveTo>
                <a:cubicBezTo>
                  <a:pt x="1531315" y="2203914"/>
                  <a:pt x="1523642" y="2207069"/>
                  <a:pt x="1519600" y="2213380"/>
                </a:cubicBezTo>
                <a:cubicBezTo>
                  <a:pt x="1515558" y="2219691"/>
                  <a:pt x="1513537" y="2229839"/>
                  <a:pt x="1513537" y="2243825"/>
                </a:cubicBezTo>
                <a:cubicBezTo>
                  <a:pt x="1513537" y="2260433"/>
                  <a:pt x="1516062" y="2271042"/>
                  <a:pt x="1521113" y="2275651"/>
                </a:cubicBezTo>
                <a:cubicBezTo>
                  <a:pt x="1523584" y="2277898"/>
                  <a:pt x="1525848" y="2279364"/>
                  <a:pt x="1527903" y="2280050"/>
                </a:cubicBezTo>
                <a:cubicBezTo>
                  <a:pt x="1529959" y="2280735"/>
                  <a:pt x="1532790" y="2281077"/>
                  <a:pt x="1536397" y="2281077"/>
                </a:cubicBezTo>
                <a:cubicBezTo>
                  <a:pt x="1540003" y="2281077"/>
                  <a:pt x="1544299" y="2280333"/>
                  <a:pt x="1549284" y="2278843"/>
                </a:cubicBezTo>
                <a:cubicBezTo>
                  <a:pt x="1554269" y="2277354"/>
                  <a:pt x="1558147" y="2275858"/>
                  <a:pt x="1560919" y="2274356"/>
                </a:cubicBezTo>
                <a:lnTo>
                  <a:pt x="1564244" y="2272554"/>
                </a:lnTo>
                <a:lnTo>
                  <a:pt x="1564244" y="2205809"/>
                </a:lnTo>
                <a:cubicBezTo>
                  <a:pt x="1556034" y="2204546"/>
                  <a:pt x="1548826" y="2203914"/>
                  <a:pt x="1542620" y="2203914"/>
                </a:cubicBezTo>
                <a:close/>
                <a:moveTo>
                  <a:pt x="1360048" y="2203914"/>
                </a:moveTo>
                <a:cubicBezTo>
                  <a:pt x="1341724" y="2203914"/>
                  <a:pt x="1332562" y="2215136"/>
                  <a:pt x="1332562" y="2237581"/>
                </a:cubicBezTo>
                <a:lnTo>
                  <a:pt x="1385401" y="2237581"/>
                </a:lnTo>
                <a:cubicBezTo>
                  <a:pt x="1385401" y="2225705"/>
                  <a:pt x="1383392" y="2217124"/>
                  <a:pt x="1379374" y="2211840"/>
                </a:cubicBezTo>
                <a:cubicBezTo>
                  <a:pt x="1375356" y="2206556"/>
                  <a:pt x="1368914" y="2203914"/>
                  <a:pt x="1360048" y="2203914"/>
                </a:cubicBezTo>
                <a:close/>
                <a:moveTo>
                  <a:pt x="902848" y="2203914"/>
                </a:moveTo>
                <a:cubicBezTo>
                  <a:pt x="884524" y="2203914"/>
                  <a:pt x="875362" y="2215136"/>
                  <a:pt x="875362" y="2237581"/>
                </a:cubicBezTo>
                <a:lnTo>
                  <a:pt x="928201" y="2237581"/>
                </a:lnTo>
                <a:cubicBezTo>
                  <a:pt x="928201" y="2225705"/>
                  <a:pt x="926192" y="2217124"/>
                  <a:pt x="922174" y="2211840"/>
                </a:cubicBezTo>
                <a:cubicBezTo>
                  <a:pt x="918156" y="2206556"/>
                  <a:pt x="911714" y="2203914"/>
                  <a:pt x="902848" y="2203914"/>
                </a:cubicBezTo>
                <a:close/>
                <a:moveTo>
                  <a:pt x="683773" y="2203914"/>
                </a:moveTo>
                <a:cubicBezTo>
                  <a:pt x="665449" y="2203914"/>
                  <a:pt x="656287" y="2215136"/>
                  <a:pt x="656287" y="2237581"/>
                </a:cubicBezTo>
                <a:lnTo>
                  <a:pt x="709126" y="2237581"/>
                </a:lnTo>
                <a:cubicBezTo>
                  <a:pt x="709126" y="2225705"/>
                  <a:pt x="707117" y="2217124"/>
                  <a:pt x="703099" y="2211840"/>
                </a:cubicBezTo>
                <a:cubicBezTo>
                  <a:pt x="699081" y="2206556"/>
                  <a:pt x="692639" y="2203914"/>
                  <a:pt x="683773" y="2203914"/>
                </a:cubicBezTo>
                <a:close/>
                <a:moveTo>
                  <a:pt x="417073" y="2203914"/>
                </a:moveTo>
                <a:cubicBezTo>
                  <a:pt x="398749" y="2203914"/>
                  <a:pt x="389587" y="2215136"/>
                  <a:pt x="389587" y="2237581"/>
                </a:cubicBezTo>
                <a:lnTo>
                  <a:pt x="442426" y="2237581"/>
                </a:lnTo>
                <a:cubicBezTo>
                  <a:pt x="442426" y="2225705"/>
                  <a:pt x="440417" y="2217124"/>
                  <a:pt x="436399" y="2211840"/>
                </a:cubicBezTo>
                <a:cubicBezTo>
                  <a:pt x="432381" y="2206556"/>
                  <a:pt x="425939" y="2203914"/>
                  <a:pt x="417073" y="2203914"/>
                </a:cubicBezTo>
                <a:close/>
                <a:moveTo>
                  <a:pt x="594209" y="2203736"/>
                </a:moveTo>
                <a:cubicBezTo>
                  <a:pt x="585772" y="2203736"/>
                  <a:pt x="579899" y="2205363"/>
                  <a:pt x="576591" y="2208618"/>
                </a:cubicBezTo>
                <a:cubicBezTo>
                  <a:pt x="573283" y="2211873"/>
                  <a:pt x="571628" y="2217653"/>
                  <a:pt x="571628" y="2225959"/>
                </a:cubicBezTo>
                <a:cubicBezTo>
                  <a:pt x="571628" y="2234263"/>
                  <a:pt x="573283" y="2239963"/>
                  <a:pt x="576591" y="2243058"/>
                </a:cubicBezTo>
                <a:cubicBezTo>
                  <a:pt x="579899" y="2246154"/>
                  <a:pt x="585777" y="2247702"/>
                  <a:pt x="594225" y="2247702"/>
                </a:cubicBezTo>
                <a:cubicBezTo>
                  <a:pt x="602672" y="2247702"/>
                  <a:pt x="608582" y="2246176"/>
                  <a:pt x="611953" y="2243126"/>
                </a:cubicBezTo>
                <a:cubicBezTo>
                  <a:pt x="615325" y="2240076"/>
                  <a:pt x="617011" y="2234358"/>
                  <a:pt x="617011" y="2225973"/>
                </a:cubicBezTo>
                <a:cubicBezTo>
                  <a:pt x="617011" y="2217588"/>
                  <a:pt x="615320" y="2211786"/>
                  <a:pt x="611938" y="2208566"/>
                </a:cubicBezTo>
                <a:cubicBezTo>
                  <a:pt x="608556" y="2205346"/>
                  <a:pt x="602646" y="2203736"/>
                  <a:pt x="594209" y="2203736"/>
                </a:cubicBezTo>
                <a:close/>
                <a:moveTo>
                  <a:pt x="1636273" y="2194795"/>
                </a:moveTo>
                <a:cubicBezTo>
                  <a:pt x="1648100" y="2194795"/>
                  <a:pt x="1656981" y="2198354"/>
                  <a:pt x="1662914" y="2205474"/>
                </a:cubicBezTo>
                <a:cubicBezTo>
                  <a:pt x="1668848" y="2212593"/>
                  <a:pt x="1671815" y="2223779"/>
                  <a:pt x="1671815" y="2239032"/>
                </a:cubicBezTo>
                <a:lnTo>
                  <a:pt x="1671815" y="2246701"/>
                </a:lnTo>
                <a:lnTo>
                  <a:pt x="1608787" y="2246701"/>
                </a:lnTo>
                <a:cubicBezTo>
                  <a:pt x="1608787" y="2258021"/>
                  <a:pt x="1610665" y="2266580"/>
                  <a:pt x="1614421" y="2272379"/>
                </a:cubicBezTo>
                <a:cubicBezTo>
                  <a:pt x="1618177" y="2278178"/>
                  <a:pt x="1624582" y="2281077"/>
                  <a:pt x="1633636" y="2281077"/>
                </a:cubicBezTo>
                <a:cubicBezTo>
                  <a:pt x="1642689" y="2281077"/>
                  <a:pt x="1651707" y="2280674"/>
                  <a:pt x="1660687" y="2279867"/>
                </a:cubicBezTo>
                <a:lnTo>
                  <a:pt x="1667955" y="2279299"/>
                </a:lnTo>
                <a:lnTo>
                  <a:pt x="1668441" y="2288458"/>
                </a:lnTo>
                <a:cubicBezTo>
                  <a:pt x="1654072" y="2289617"/>
                  <a:pt x="1642512" y="2290197"/>
                  <a:pt x="1633759" y="2290197"/>
                </a:cubicBezTo>
                <a:cubicBezTo>
                  <a:pt x="1620563" y="2290072"/>
                  <a:pt x="1611404" y="2286044"/>
                  <a:pt x="1606282" y="2278112"/>
                </a:cubicBezTo>
                <a:cubicBezTo>
                  <a:pt x="1601160" y="2270181"/>
                  <a:pt x="1598599" y="2258278"/>
                  <a:pt x="1598599" y="2242405"/>
                </a:cubicBezTo>
                <a:cubicBezTo>
                  <a:pt x="1598599" y="2210665"/>
                  <a:pt x="1611157" y="2194795"/>
                  <a:pt x="1636273" y="2194795"/>
                </a:cubicBezTo>
                <a:close/>
                <a:moveTo>
                  <a:pt x="1456186" y="2194795"/>
                </a:moveTo>
                <a:cubicBezTo>
                  <a:pt x="1474672" y="2194795"/>
                  <a:pt x="1483915" y="2204569"/>
                  <a:pt x="1483915" y="2224118"/>
                </a:cubicBezTo>
                <a:lnTo>
                  <a:pt x="1483915" y="2275326"/>
                </a:lnTo>
                <a:cubicBezTo>
                  <a:pt x="1484273" y="2278551"/>
                  <a:pt x="1488711" y="2280526"/>
                  <a:pt x="1497230" y="2281250"/>
                </a:cubicBezTo>
                <a:lnTo>
                  <a:pt x="1496738" y="2290019"/>
                </a:lnTo>
                <a:cubicBezTo>
                  <a:pt x="1486334" y="2290019"/>
                  <a:pt x="1479458" y="2287533"/>
                  <a:pt x="1476110" y="2282562"/>
                </a:cubicBezTo>
                <a:cubicBezTo>
                  <a:pt x="1464712" y="2287652"/>
                  <a:pt x="1452981" y="2290197"/>
                  <a:pt x="1440916" y="2290197"/>
                </a:cubicBezTo>
                <a:cubicBezTo>
                  <a:pt x="1433044" y="2290197"/>
                  <a:pt x="1426898" y="2287827"/>
                  <a:pt x="1422479" y="2283086"/>
                </a:cubicBezTo>
                <a:cubicBezTo>
                  <a:pt x="1418060" y="2278346"/>
                  <a:pt x="1415851" y="2271701"/>
                  <a:pt x="1415851" y="2263152"/>
                </a:cubicBezTo>
                <a:cubicBezTo>
                  <a:pt x="1415851" y="2254603"/>
                  <a:pt x="1417945" y="2248043"/>
                  <a:pt x="1422134" y="2243471"/>
                </a:cubicBezTo>
                <a:cubicBezTo>
                  <a:pt x="1426323" y="2238900"/>
                  <a:pt x="1432932" y="2236176"/>
                  <a:pt x="1441962" y="2235299"/>
                </a:cubicBezTo>
                <a:lnTo>
                  <a:pt x="1474083" y="2231917"/>
                </a:lnTo>
                <a:lnTo>
                  <a:pt x="1474083" y="2224118"/>
                </a:lnTo>
                <a:cubicBezTo>
                  <a:pt x="1474083" y="2217055"/>
                  <a:pt x="1472620" y="2211981"/>
                  <a:pt x="1469695" y="2208897"/>
                </a:cubicBezTo>
                <a:cubicBezTo>
                  <a:pt x="1466771" y="2205812"/>
                  <a:pt x="1462267" y="2204270"/>
                  <a:pt x="1456186" y="2204270"/>
                </a:cubicBezTo>
                <a:cubicBezTo>
                  <a:pt x="1449590" y="2204270"/>
                  <a:pt x="1440315" y="2205040"/>
                  <a:pt x="1428361" y="2206578"/>
                </a:cubicBezTo>
                <a:lnTo>
                  <a:pt x="1420995" y="2207288"/>
                </a:lnTo>
                <a:lnTo>
                  <a:pt x="1420288" y="2198279"/>
                </a:lnTo>
                <a:cubicBezTo>
                  <a:pt x="1434645" y="2195956"/>
                  <a:pt x="1446611" y="2194795"/>
                  <a:pt x="1456186" y="2194795"/>
                </a:cubicBezTo>
                <a:close/>
                <a:moveTo>
                  <a:pt x="1360048" y="2194795"/>
                </a:moveTo>
                <a:cubicBezTo>
                  <a:pt x="1371875" y="2194795"/>
                  <a:pt x="1380756" y="2198354"/>
                  <a:pt x="1386689" y="2205474"/>
                </a:cubicBezTo>
                <a:cubicBezTo>
                  <a:pt x="1392623" y="2212593"/>
                  <a:pt x="1395590" y="2223779"/>
                  <a:pt x="1395590" y="2239032"/>
                </a:cubicBezTo>
                <a:lnTo>
                  <a:pt x="1395590" y="2246701"/>
                </a:lnTo>
                <a:lnTo>
                  <a:pt x="1332562" y="2246701"/>
                </a:lnTo>
                <a:cubicBezTo>
                  <a:pt x="1332562" y="2258021"/>
                  <a:pt x="1334440" y="2266580"/>
                  <a:pt x="1338197" y="2272379"/>
                </a:cubicBezTo>
                <a:cubicBezTo>
                  <a:pt x="1341953" y="2278178"/>
                  <a:pt x="1348358" y="2281077"/>
                  <a:pt x="1357411" y="2281077"/>
                </a:cubicBezTo>
                <a:cubicBezTo>
                  <a:pt x="1366464" y="2281077"/>
                  <a:pt x="1375482" y="2280674"/>
                  <a:pt x="1384463" y="2279867"/>
                </a:cubicBezTo>
                <a:lnTo>
                  <a:pt x="1391730" y="2279299"/>
                </a:lnTo>
                <a:lnTo>
                  <a:pt x="1392216" y="2288458"/>
                </a:lnTo>
                <a:cubicBezTo>
                  <a:pt x="1377848" y="2289617"/>
                  <a:pt x="1366287" y="2290197"/>
                  <a:pt x="1357534" y="2290197"/>
                </a:cubicBezTo>
                <a:cubicBezTo>
                  <a:pt x="1344338" y="2290072"/>
                  <a:pt x="1335179" y="2286044"/>
                  <a:pt x="1330057" y="2278112"/>
                </a:cubicBezTo>
                <a:cubicBezTo>
                  <a:pt x="1324935" y="2270181"/>
                  <a:pt x="1322374" y="2258278"/>
                  <a:pt x="1322374" y="2242405"/>
                </a:cubicBezTo>
                <a:cubicBezTo>
                  <a:pt x="1322374" y="2210665"/>
                  <a:pt x="1334932" y="2194795"/>
                  <a:pt x="1360048" y="2194795"/>
                </a:cubicBezTo>
                <a:close/>
                <a:moveTo>
                  <a:pt x="1088438" y="2194795"/>
                </a:moveTo>
                <a:cubicBezTo>
                  <a:pt x="1100024" y="2194795"/>
                  <a:pt x="1107687" y="2197930"/>
                  <a:pt x="1111427" y="2204200"/>
                </a:cubicBezTo>
                <a:cubicBezTo>
                  <a:pt x="1114741" y="2201936"/>
                  <a:pt x="1119556" y="2199802"/>
                  <a:pt x="1125870" y="2197799"/>
                </a:cubicBezTo>
                <a:cubicBezTo>
                  <a:pt x="1132184" y="2195796"/>
                  <a:pt x="1138052" y="2194795"/>
                  <a:pt x="1143474" y="2194795"/>
                </a:cubicBezTo>
                <a:cubicBezTo>
                  <a:pt x="1156007" y="2194795"/>
                  <a:pt x="1164294" y="2197985"/>
                  <a:pt x="1168337" y="2204365"/>
                </a:cubicBezTo>
                <a:cubicBezTo>
                  <a:pt x="1172380" y="2210745"/>
                  <a:pt x="1174401" y="2222834"/>
                  <a:pt x="1174401" y="2240629"/>
                </a:cubicBezTo>
                <a:lnTo>
                  <a:pt x="1174401" y="2288599"/>
                </a:lnTo>
                <a:lnTo>
                  <a:pt x="1164566" y="2288599"/>
                </a:lnTo>
                <a:lnTo>
                  <a:pt x="1164566" y="2240986"/>
                </a:lnTo>
                <a:cubicBezTo>
                  <a:pt x="1164566" y="2225706"/>
                  <a:pt x="1163265" y="2215708"/>
                  <a:pt x="1160662" y="2210991"/>
                </a:cubicBezTo>
                <a:cubicBezTo>
                  <a:pt x="1158060" y="2206273"/>
                  <a:pt x="1152330" y="2203914"/>
                  <a:pt x="1143474" y="2203914"/>
                </a:cubicBezTo>
                <a:cubicBezTo>
                  <a:pt x="1138576" y="2203914"/>
                  <a:pt x="1133649" y="2204635"/>
                  <a:pt x="1128692" y="2206076"/>
                </a:cubicBezTo>
                <a:cubicBezTo>
                  <a:pt x="1123735" y="2207517"/>
                  <a:pt x="1119928" y="2208986"/>
                  <a:pt x="1117272" y="2210483"/>
                </a:cubicBezTo>
                <a:lnTo>
                  <a:pt x="1114747" y="2211668"/>
                </a:lnTo>
                <a:cubicBezTo>
                  <a:pt x="1116879" y="2216722"/>
                  <a:pt x="1117945" y="2226376"/>
                  <a:pt x="1117945" y="2240629"/>
                </a:cubicBezTo>
                <a:lnTo>
                  <a:pt x="1117945" y="2288599"/>
                </a:lnTo>
                <a:lnTo>
                  <a:pt x="1108110" y="2288599"/>
                </a:lnTo>
                <a:lnTo>
                  <a:pt x="1108110" y="2240986"/>
                </a:lnTo>
                <a:cubicBezTo>
                  <a:pt x="1108110" y="2225706"/>
                  <a:pt x="1106809" y="2215708"/>
                  <a:pt x="1104205" y="2210991"/>
                </a:cubicBezTo>
                <a:cubicBezTo>
                  <a:pt x="1101602" y="2206273"/>
                  <a:pt x="1095873" y="2203914"/>
                  <a:pt x="1087018" y="2203914"/>
                </a:cubicBezTo>
                <a:cubicBezTo>
                  <a:pt x="1082499" y="2203914"/>
                  <a:pt x="1077870" y="2204637"/>
                  <a:pt x="1073131" y="2206082"/>
                </a:cubicBezTo>
                <a:cubicBezTo>
                  <a:pt x="1068392" y="2207527"/>
                  <a:pt x="1064889" y="2208897"/>
                  <a:pt x="1062623" y="2210192"/>
                </a:cubicBezTo>
                <a:lnTo>
                  <a:pt x="1059711" y="2211993"/>
                </a:lnTo>
                <a:lnTo>
                  <a:pt x="1059711" y="2288599"/>
                </a:lnTo>
                <a:lnTo>
                  <a:pt x="1049879" y="2288599"/>
                </a:lnTo>
                <a:lnTo>
                  <a:pt x="1049879" y="2196392"/>
                </a:lnTo>
                <a:lnTo>
                  <a:pt x="1059711" y="2196392"/>
                </a:lnTo>
                <a:lnTo>
                  <a:pt x="1059711" y="2203312"/>
                </a:lnTo>
                <a:cubicBezTo>
                  <a:pt x="1058966" y="2202993"/>
                  <a:pt x="1059506" y="2202317"/>
                  <a:pt x="1061331" y="2201283"/>
                </a:cubicBezTo>
                <a:cubicBezTo>
                  <a:pt x="1063156" y="2200249"/>
                  <a:pt x="1066720" y="2198909"/>
                  <a:pt x="1072024" y="2197263"/>
                </a:cubicBezTo>
                <a:cubicBezTo>
                  <a:pt x="1077328" y="2195618"/>
                  <a:pt x="1082799" y="2194795"/>
                  <a:pt x="1088438" y="2194795"/>
                </a:cubicBezTo>
                <a:close/>
                <a:moveTo>
                  <a:pt x="998986" y="2194795"/>
                </a:moveTo>
                <a:cubicBezTo>
                  <a:pt x="1017472" y="2194795"/>
                  <a:pt x="1026715" y="2204569"/>
                  <a:pt x="1026715" y="2224118"/>
                </a:cubicBezTo>
                <a:lnTo>
                  <a:pt x="1026715" y="2275326"/>
                </a:lnTo>
                <a:cubicBezTo>
                  <a:pt x="1027073" y="2278551"/>
                  <a:pt x="1031511" y="2280526"/>
                  <a:pt x="1040030" y="2281250"/>
                </a:cubicBezTo>
                <a:lnTo>
                  <a:pt x="1039538" y="2290019"/>
                </a:lnTo>
                <a:cubicBezTo>
                  <a:pt x="1029134" y="2290019"/>
                  <a:pt x="1022258" y="2287533"/>
                  <a:pt x="1018910" y="2282562"/>
                </a:cubicBezTo>
                <a:cubicBezTo>
                  <a:pt x="1007512" y="2287652"/>
                  <a:pt x="995781" y="2290197"/>
                  <a:pt x="983716" y="2290197"/>
                </a:cubicBezTo>
                <a:cubicBezTo>
                  <a:pt x="975844" y="2290197"/>
                  <a:pt x="969698" y="2287827"/>
                  <a:pt x="965279" y="2283086"/>
                </a:cubicBezTo>
                <a:cubicBezTo>
                  <a:pt x="960860" y="2278346"/>
                  <a:pt x="958651" y="2271701"/>
                  <a:pt x="958651" y="2263152"/>
                </a:cubicBezTo>
                <a:cubicBezTo>
                  <a:pt x="958651" y="2254603"/>
                  <a:pt x="960745" y="2248043"/>
                  <a:pt x="964934" y="2243471"/>
                </a:cubicBezTo>
                <a:cubicBezTo>
                  <a:pt x="969123" y="2238900"/>
                  <a:pt x="975732" y="2236176"/>
                  <a:pt x="984762" y="2235299"/>
                </a:cubicBezTo>
                <a:lnTo>
                  <a:pt x="1016883" y="2231917"/>
                </a:lnTo>
                <a:lnTo>
                  <a:pt x="1016883" y="2224118"/>
                </a:lnTo>
                <a:cubicBezTo>
                  <a:pt x="1016883" y="2217055"/>
                  <a:pt x="1015420" y="2211981"/>
                  <a:pt x="1012495" y="2208897"/>
                </a:cubicBezTo>
                <a:cubicBezTo>
                  <a:pt x="1009570" y="2205812"/>
                  <a:pt x="1005067" y="2204270"/>
                  <a:pt x="998986" y="2204270"/>
                </a:cubicBezTo>
                <a:cubicBezTo>
                  <a:pt x="992390" y="2204270"/>
                  <a:pt x="983115" y="2205040"/>
                  <a:pt x="971161" y="2206578"/>
                </a:cubicBezTo>
                <a:lnTo>
                  <a:pt x="963795" y="2207288"/>
                </a:lnTo>
                <a:lnTo>
                  <a:pt x="963088" y="2198279"/>
                </a:lnTo>
                <a:cubicBezTo>
                  <a:pt x="977445" y="2195956"/>
                  <a:pt x="989411" y="2194795"/>
                  <a:pt x="998986" y="2194795"/>
                </a:cubicBezTo>
                <a:close/>
                <a:moveTo>
                  <a:pt x="902848" y="2194795"/>
                </a:moveTo>
                <a:cubicBezTo>
                  <a:pt x="914675" y="2194795"/>
                  <a:pt x="923556" y="2198354"/>
                  <a:pt x="929489" y="2205474"/>
                </a:cubicBezTo>
                <a:cubicBezTo>
                  <a:pt x="935423" y="2212593"/>
                  <a:pt x="938390" y="2223779"/>
                  <a:pt x="938390" y="2239032"/>
                </a:cubicBezTo>
                <a:lnTo>
                  <a:pt x="938390" y="2246701"/>
                </a:lnTo>
                <a:lnTo>
                  <a:pt x="875362" y="2246701"/>
                </a:lnTo>
                <a:cubicBezTo>
                  <a:pt x="875362" y="2258021"/>
                  <a:pt x="877240" y="2266580"/>
                  <a:pt x="880997" y="2272379"/>
                </a:cubicBezTo>
                <a:cubicBezTo>
                  <a:pt x="884753" y="2278178"/>
                  <a:pt x="891158" y="2281077"/>
                  <a:pt x="900211" y="2281077"/>
                </a:cubicBezTo>
                <a:cubicBezTo>
                  <a:pt x="909264" y="2281077"/>
                  <a:pt x="918282" y="2280674"/>
                  <a:pt x="927263" y="2279867"/>
                </a:cubicBezTo>
                <a:lnTo>
                  <a:pt x="934530" y="2279299"/>
                </a:lnTo>
                <a:lnTo>
                  <a:pt x="935016" y="2288458"/>
                </a:lnTo>
                <a:cubicBezTo>
                  <a:pt x="920648" y="2289617"/>
                  <a:pt x="909087" y="2290197"/>
                  <a:pt x="900334" y="2290197"/>
                </a:cubicBezTo>
                <a:cubicBezTo>
                  <a:pt x="887138" y="2290072"/>
                  <a:pt x="877979" y="2286044"/>
                  <a:pt x="872857" y="2278112"/>
                </a:cubicBezTo>
                <a:cubicBezTo>
                  <a:pt x="867735" y="2270181"/>
                  <a:pt x="865174" y="2258278"/>
                  <a:pt x="865174" y="2242405"/>
                </a:cubicBezTo>
                <a:cubicBezTo>
                  <a:pt x="865174" y="2210665"/>
                  <a:pt x="877732" y="2194795"/>
                  <a:pt x="902848" y="2194795"/>
                </a:cubicBezTo>
                <a:close/>
                <a:moveTo>
                  <a:pt x="683773" y="2194795"/>
                </a:moveTo>
                <a:cubicBezTo>
                  <a:pt x="695600" y="2194795"/>
                  <a:pt x="704481" y="2198354"/>
                  <a:pt x="710414" y="2205474"/>
                </a:cubicBezTo>
                <a:cubicBezTo>
                  <a:pt x="716348" y="2212593"/>
                  <a:pt x="719315" y="2223779"/>
                  <a:pt x="719315" y="2239032"/>
                </a:cubicBezTo>
                <a:lnTo>
                  <a:pt x="719315" y="2246701"/>
                </a:lnTo>
                <a:lnTo>
                  <a:pt x="656287" y="2246701"/>
                </a:lnTo>
                <a:cubicBezTo>
                  <a:pt x="656287" y="2258021"/>
                  <a:pt x="658165" y="2266580"/>
                  <a:pt x="661922" y="2272379"/>
                </a:cubicBezTo>
                <a:cubicBezTo>
                  <a:pt x="665678" y="2278178"/>
                  <a:pt x="672083" y="2281077"/>
                  <a:pt x="681136" y="2281077"/>
                </a:cubicBezTo>
                <a:cubicBezTo>
                  <a:pt x="690189" y="2281077"/>
                  <a:pt x="699207" y="2280674"/>
                  <a:pt x="708188" y="2279867"/>
                </a:cubicBezTo>
                <a:lnTo>
                  <a:pt x="715455" y="2279299"/>
                </a:lnTo>
                <a:lnTo>
                  <a:pt x="715941" y="2288458"/>
                </a:lnTo>
                <a:cubicBezTo>
                  <a:pt x="701573" y="2289617"/>
                  <a:pt x="690012" y="2290197"/>
                  <a:pt x="681259" y="2290197"/>
                </a:cubicBezTo>
                <a:cubicBezTo>
                  <a:pt x="668063" y="2290072"/>
                  <a:pt x="658904" y="2286044"/>
                  <a:pt x="653782" y="2278112"/>
                </a:cubicBezTo>
                <a:cubicBezTo>
                  <a:pt x="648660" y="2270181"/>
                  <a:pt x="646099" y="2258278"/>
                  <a:pt x="646099" y="2242405"/>
                </a:cubicBezTo>
                <a:cubicBezTo>
                  <a:pt x="646099" y="2210665"/>
                  <a:pt x="658657" y="2194795"/>
                  <a:pt x="683773" y="2194795"/>
                </a:cubicBezTo>
                <a:close/>
                <a:moveTo>
                  <a:pt x="509456" y="2194795"/>
                </a:moveTo>
                <a:cubicBezTo>
                  <a:pt x="520981" y="2194795"/>
                  <a:pt x="528765" y="2197985"/>
                  <a:pt x="532807" y="2204365"/>
                </a:cubicBezTo>
                <a:cubicBezTo>
                  <a:pt x="536850" y="2210745"/>
                  <a:pt x="538871" y="2222834"/>
                  <a:pt x="538871" y="2240629"/>
                </a:cubicBezTo>
                <a:lnTo>
                  <a:pt x="538871" y="2288599"/>
                </a:lnTo>
                <a:lnTo>
                  <a:pt x="529039" y="2288599"/>
                </a:lnTo>
                <a:lnTo>
                  <a:pt x="529039" y="2240986"/>
                </a:lnTo>
                <a:cubicBezTo>
                  <a:pt x="529039" y="2225706"/>
                  <a:pt x="527738" y="2215708"/>
                  <a:pt x="525134" y="2210991"/>
                </a:cubicBezTo>
                <a:cubicBezTo>
                  <a:pt x="522531" y="2206273"/>
                  <a:pt x="516802" y="2203914"/>
                  <a:pt x="507947" y="2203914"/>
                </a:cubicBezTo>
                <a:cubicBezTo>
                  <a:pt x="503400" y="2203914"/>
                  <a:pt x="498619" y="2204635"/>
                  <a:pt x="493605" y="2206076"/>
                </a:cubicBezTo>
                <a:cubicBezTo>
                  <a:pt x="488590" y="2207517"/>
                  <a:pt x="484717" y="2208920"/>
                  <a:pt x="481986" y="2210285"/>
                </a:cubicBezTo>
                <a:lnTo>
                  <a:pt x="478686" y="2212072"/>
                </a:lnTo>
                <a:lnTo>
                  <a:pt x="478686" y="2288599"/>
                </a:lnTo>
                <a:lnTo>
                  <a:pt x="468854" y="2288599"/>
                </a:lnTo>
                <a:lnTo>
                  <a:pt x="468854" y="2196392"/>
                </a:lnTo>
                <a:lnTo>
                  <a:pt x="478686" y="2196392"/>
                </a:lnTo>
                <a:lnTo>
                  <a:pt x="478686" y="2203312"/>
                </a:lnTo>
                <a:cubicBezTo>
                  <a:pt x="487674" y="2197634"/>
                  <a:pt x="497931" y="2194795"/>
                  <a:pt x="509456" y="2194795"/>
                </a:cubicBezTo>
                <a:close/>
                <a:moveTo>
                  <a:pt x="417073" y="2194795"/>
                </a:moveTo>
                <a:cubicBezTo>
                  <a:pt x="428900" y="2194795"/>
                  <a:pt x="437781" y="2198354"/>
                  <a:pt x="443714" y="2205474"/>
                </a:cubicBezTo>
                <a:cubicBezTo>
                  <a:pt x="449648" y="2212593"/>
                  <a:pt x="452615" y="2223779"/>
                  <a:pt x="452615" y="2239032"/>
                </a:cubicBezTo>
                <a:lnTo>
                  <a:pt x="452615" y="2246701"/>
                </a:lnTo>
                <a:lnTo>
                  <a:pt x="389587" y="2246701"/>
                </a:lnTo>
                <a:cubicBezTo>
                  <a:pt x="389587" y="2258021"/>
                  <a:pt x="391465" y="2266580"/>
                  <a:pt x="395222" y="2272379"/>
                </a:cubicBezTo>
                <a:cubicBezTo>
                  <a:pt x="398978" y="2278178"/>
                  <a:pt x="405383" y="2281077"/>
                  <a:pt x="414436" y="2281077"/>
                </a:cubicBezTo>
                <a:cubicBezTo>
                  <a:pt x="423490" y="2281077"/>
                  <a:pt x="432507" y="2280674"/>
                  <a:pt x="441488" y="2279867"/>
                </a:cubicBezTo>
                <a:lnTo>
                  <a:pt x="448755" y="2279299"/>
                </a:lnTo>
                <a:lnTo>
                  <a:pt x="449241" y="2288458"/>
                </a:lnTo>
                <a:cubicBezTo>
                  <a:pt x="434873" y="2289617"/>
                  <a:pt x="423312" y="2290197"/>
                  <a:pt x="414559" y="2290197"/>
                </a:cubicBezTo>
                <a:cubicBezTo>
                  <a:pt x="401363" y="2290072"/>
                  <a:pt x="392204" y="2286044"/>
                  <a:pt x="387082" y="2278112"/>
                </a:cubicBezTo>
                <a:cubicBezTo>
                  <a:pt x="381960" y="2270181"/>
                  <a:pt x="379399" y="2258278"/>
                  <a:pt x="379399" y="2242405"/>
                </a:cubicBezTo>
                <a:cubicBezTo>
                  <a:pt x="379399" y="2210665"/>
                  <a:pt x="391957" y="2194795"/>
                  <a:pt x="417073" y="2194795"/>
                </a:cubicBezTo>
                <a:close/>
                <a:moveTo>
                  <a:pt x="246511" y="2194795"/>
                </a:moveTo>
                <a:cubicBezTo>
                  <a:pt x="264997" y="2194795"/>
                  <a:pt x="274240" y="2204569"/>
                  <a:pt x="274240" y="2224118"/>
                </a:cubicBezTo>
                <a:lnTo>
                  <a:pt x="274240" y="2275326"/>
                </a:lnTo>
                <a:cubicBezTo>
                  <a:pt x="274598" y="2278551"/>
                  <a:pt x="279036" y="2280526"/>
                  <a:pt x="287555" y="2281250"/>
                </a:cubicBezTo>
                <a:lnTo>
                  <a:pt x="287063" y="2290019"/>
                </a:lnTo>
                <a:cubicBezTo>
                  <a:pt x="276659" y="2290019"/>
                  <a:pt x="269783" y="2287533"/>
                  <a:pt x="266435" y="2282562"/>
                </a:cubicBezTo>
                <a:cubicBezTo>
                  <a:pt x="255037" y="2287652"/>
                  <a:pt x="243306" y="2290197"/>
                  <a:pt x="231241" y="2290197"/>
                </a:cubicBezTo>
                <a:cubicBezTo>
                  <a:pt x="223369" y="2290197"/>
                  <a:pt x="217223" y="2287827"/>
                  <a:pt x="212804" y="2283086"/>
                </a:cubicBezTo>
                <a:cubicBezTo>
                  <a:pt x="208385" y="2278346"/>
                  <a:pt x="206176" y="2271701"/>
                  <a:pt x="206176" y="2263152"/>
                </a:cubicBezTo>
                <a:cubicBezTo>
                  <a:pt x="206176" y="2254603"/>
                  <a:pt x="208270" y="2248043"/>
                  <a:pt x="212459" y="2243471"/>
                </a:cubicBezTo>
                <a:cubicBezTo>
                  <a:pt x="216648" y="2238900"/>
                  <a:pt x="223257" y="2236176"/>
                  <a:pt x="232287" y="2235299"/>
                </a:cubicBezTo>
                <a:lnTo>
                  <a:pt x="264408" y="2231917"/>
                </a:lnTo>
                <a:lnTo>
                  <a:pt x="264408" y="2224118"/>
                </a:lnTo>
                <a:cubicBezTo>
                  <a:pt x="264408" y="2217055"/>
                  <a:pt x="262945" y="2211981"/>
                  <a:pt x="260020" y="2208897"/>
                </a:cubicBezTo>
                <a:cubicBezTo>
                  <a:pt x="257096" y="2205812"/>
                  <a:pt x="252592" y="2204270"/>
                  <a:pt x="246511" y="2204270"/>
                </a:cubicBezTo>
                <a:cubicBezTo>
                  <a:pt x="239915" y="2204270"/>
                  <a:pt x="230640" y="2205040"/>
                  <a:pt x="218686" y="2206578"/>
                </a:cubicBezTo>
                <a:lnTo>
                  <a:pt x="211320" y="2207288"/>
                </a:lnTo>
                <a:lnTo>
                  <a:pt x="210613" y="2198279"/>
                </a:lnTo>
                <a:cubicBezTo>
                  <a:pt x="224970" y="2195956"/>
                  <a:pt x="236936" y="2194795"/>
                  <a:pt x="246511" y="2194795"/>
                </a:cubicBezTo>
                <a:close/>
                <a:moveTo>
                  <a:pt x="593787" y="2194617"/>
                </a:moveTo>
                <a:cubicBezTo>
                  <a:pt x="600089" y="2194617"/>
                  <a:pt x="605785" y="2195253"/>
                  <a:pt x="610874" y="2196525"/>
                </a:cubicBezTo>
                <a:lnTo>
                  <a:pt x="612826" y="2196944"/>
                </a:lnTo>
                <a:lnTo>
                  <a:pt x="639271" y="2196211"/>
                </a:lnTo>
                <a:lnTo>
                  <a:pt x="639271" y="2206043"/>
                </a:lnTo>
                <a:lnTo>
                  <a:pt x="620096" y="2206043"/>
                </a:lnTo>
                <a:cubicBezTo>
                  <a:pt x="624831" y="2208801"/>
                  <a:pt x="627199" y="2215601"/>
                  <a:pt x="627199" y="2226443"/>
                </a:cubicBezTo>
                <a:cubicBezTo>
                  <a:pt x="627199" y="2237284"/>
                  <a:pt x="624433" y="2245058"/>
                  <a:pt x="618901" y="2249763"/>
                </a:cubicBezTo>
                <a:cubicBezTo>
                  <a:pt x="613369" y="2254468"/>
                  <a:pt x="604761" y="2256821"/>
                  <a:pt x="593077" y="2256821"/>
                </a:cubicBezTo>
                <a:cubicBezTo>
                  <a:pt x="589318" y="2256821"/>
                  <a:pt x="586495" y="2256584"/>
                  <a:pt x="584608" y="2256111"/>
                </a:cubicBezTo>
                <a:cubicBezTo>
                  <a:pt x="582347" y="2261870"/>
                  <a:pt x="581217" y="2265557"/>
                  <a:pt x="581217" y="2267171"/>
                </a:cubicBezTo>
                <a:cubicBezTo>
                  <a:pt x="581217" y="2268784"/>
                  <a:pt x="581315" y="2269980"/>
                  <a:pt x="581510" y="2270758"/>
                </a:cubicBezTo>
                <a:cubicBezTo>
                  <a:pt x="581705" y="2271535"/>
                  <a:pt x="582035" y="2272196"/>
                  <a:pt x="582501" y="2272741"/>
                </a:cubicBezTo>
                <a:cubicBezTo>
                  <a:pt x="582967" y="2273286"/>
                  <a:pt x="584070" y="2273661"/>
                  <a:pt x="585810" y="2273867"/>
                </a:cubicBezTo>
                <a:cubicBezTo>
                  <a:pt x="589197" y="2274413"/>
                  <a:pt x="596058" y="2274687"/>
                  <a:pt x="606391" y="2274687"/>
                </a:cubicBezTo>
                <a:cubicBezTo>
                  <a:pt x="616725" y="2274687"/>
                  <a:pt x="624403" y="2276458"/>
                  <a:pt x="629427" y="2280000"/>
                </a:cubicBezTo>
                <a:cubicBezTo>
                  <a:pt x="634451" y="2283542"/>
                  <a:pt x="636963" y="2290625"/>
                  <a:pt x="636963" y="2301248"/>
                </a:cubicBezTo>
                <a:cubicBezTo>
                  <a:pt x="636963" y="2311869"/>
                  <a:pt x="633769" y="2319487"/>
                  <a:pt x="627380" y="2324104"/>
                </a:cubicBezTo>
                <a:cubicBezTo>
                  <a:pt x="620991" y="2328721"/>
                  <a:pt x="610685" y="2331029"/>
                  <a:pt x="596462" y="2331029"/>
                </a:cubicBezTo>
                <a:cubicBezTo>
                  <a:pt x="582238" y="2331029"/>
                  <a:pt x="572668" y="2328890"/>
                  <a:pt x="567750" y="2324612"/>
                </a:cubicBezTo>
                <a:cubicBezTo>
                  <a:pt x="562833" y="2320333"/>
                  <a:pt x="560374" y="2312460"/>
                  <a:pt x="560374" y="2300993"/>
                </a:cubicBezTo>
                <a:cubicBezTo>
                  <a:pt x="560374" y="2293803"/>
                  <a:pt x="562812" y="2288027"/>
                  <a:pt x="567687" y="2283665"/>
                </a:cubicBezTo>
                <a:cubicBezTo>
                  <a:pt x="569353" y="2282117"/>
                  <a:pt x="571946" y="2280377"/>
                  <a:pt x="575466" y="2278445"/>
                </a:cubicBezTo>
                <a:cubicBezTo>
                  <a:pt x="572862" y="2277338"/>
                  <a:pt x="571561" y="2273432"/>
                  <a:pt x="571561" y="2266727"/>
                </a:cubicBezTo>
                <a:cubicBezTo>
                  <a:pt x="571561" y="2264847"/>
                  <a:pt x="572959" y="2260988"/>
                  <a:pt x="575757" y="2255150"/>
                </a:cubicBezTo>
                <a:lnTo>
                  <a:pt x="576885" y="2253996"/>
                </a:lnTo>
                <a:cubicBezTo>
                  <a:pt x="566707" y="2250818"/>
                  <a:pt x="561618" y="2241450"/>
                  <a:pt x="561618" y="2225894"/>
                </a:cubicBezTo>
                <a:cubicBezTo>
                  <a:pt x="561618" y="2205042"/>
                  <a:pt x="572341" y="2194617"/>
                  <a:pt x="593787" y="2194617"/>
                </a:cubicBezTo>
                <a:close/>
                <a:moveTo>
                  <a:pt x="1733040" y="2194436"/>
                </a:moveTo>
                <a:lnTo>
                  <a:pt x="1733040" y="2204118"/>
                </a:lnTo>
                <a:cubicBezTo>
                  <a:pt x="1726949" y="2205362"/>
                  <a:pt x="1721058" y="2207191"/>
                  <a:pt x="1715367" y="2209606"/>
                </a:cubicBezTo>
                <a:cubicBezTo>
                  <a:pt x="1709675" y="2212021"/>
                  <a:pt x="1705455" y="2214094"/>
                  <a:pt x="1702707" y="2215825"/>
                </a:cubicBezTo>
                <a:lnTo>
                  <a:pt x="1697886" y="2218751"/>
                </a:lnTo>
                <a:lnTo>
                  <a:pt x="1697886" y="2288599"/>
                </a:lnTo>
                <a:lnTo>
                  <a:pt x="1688053" y="2288599"/>
                </a:lnTo>
                <a:lnTo>
                  <a:pt x="1688053" y="2196392"/>
                </a:lnTo>
                <a:lnTo>
                  <a:pt x="1697886" y="2196392"/>
                </a:lnTo>
                <a:lnTo>
                  <a:pt x="1697886" y="2210059"/>
                </a:lnTo>
                <a:cubicBezTo>
                  <a:pt x="1699593" y="2207499"/>
                  <a:pt x="1704016" y="2204570"/>
                  <a:pt x="1711152" y="2201273"/>
                </a:cubicBezTo>
                <a:cubicBezTo>
                  <a:pt x="1718288" y="2197976"/>
                  <a:pt x="1725584" y="2195697"/>
                  <a:pt x="1733040" y="2194436"/>
                </a:cubicBezTo>
                <a:close/>
                <a:moveTo>
                  <a:pt x="1233161" y="2160885"/>
                </a:moveTo>
                <a:lnTo>
                  <a:pt x="1243171" y="2160885"/>
                </a:lnTo>
                <a:lnTo>
                  <a:pt x="1243171" y="2279123"/>
                </a:lnTo>
                <a:lnTo>
                  <a:pt x="1303713" y="2279123"/>
                </a:lnTo>
                <a:lnTo>
                  <a:pt x="1303713" y="2288599"/>
                </a:lnTo>
                <a:lnTo>
                  <a:pt x="1233161" y="2288599"/>
                </a:lnTo>
                <a:close/>
                <a:moveTo>
                  <a:pt x="761936" y="2160885"/>
                </a:moveTo>
                <a:lnTo>
                  <a:pt x="854323" y="2160885"/>
                </a:lnTo>
                <a:lnTo>
                  <a:pt x="854323" y="2170360"/>
                </a:lnTo>
                <a:lnTo>
                  <a:pt x="813313" y="2170360"/>
                </a:lnTo>
                <a:lnTo>
                  <a:pt x="813313" y="2288599"/>
                </a:lnTo>
                <a:lnTo>
                  <a:pt x="803303" y="2288599"/>
                </a:lnTo>
                <a:lnTo>
                  <a:pt x="803303" y="2170360"/>
                </a:lnTo>
                <a:lnTo>
                  <a:pt x="761936" y="2170360"/>
                </a:lnTo>
                <a:close/>
                <a:moveTo>
                  <a:pt x="46015" y="2159287"/>
                </a:moveTo>
                <a:cubicBezTo>
                  <a:pt x="56484" y="2159287"/>
                  <a:pt x="68035" y="2160531"/>
                  <a:pt x="80669" y="2163019"/>
                </a:cubicBezTo>
                <a:lnTo>
                  <a:pt x="79931" y="2172311"/>
                </a:lnTo>
                <a:cubicBezTo>
                  <a:pt x="67327" y="2169945"/>
                  <a:pt x="56963" y="2168763"/>
                  <a:pt x="48839" y="2168763"/>
                </a:cubicBezTo>
                <a:cubicBezTo>
                  <a:pt x="40715" y="2168763"/>
                  <a:pt x="34449" y="2169666"/>
                  <a:pt x="30043" y="2171474"/>
                </a:cubicBezTo>
                <a:cubicBezTo>
                  <a:pt x="25636" y="2173282"/>
                  <a:pt x="22199" y="2175585"/>
                  <a:pt x="19731" y="2178382"/>
                </a:cubicBezTo>
                <a:cubicBezTo>
                  <a:pt x="17264" y="2181180"/>
                  <a:pt x="15315" y="2185127"/>
                  <a:pt x="13884" y="2190222"/>
                </a:cubicBezTo>
                <a:cubicBezTo>
                  <a:pt x="12453" y="2195318"/>
                  <a:pt x="11508" y="2200439"/>
                  <a:pt x="11050" y="2205587"/>
                </a:cubicBezTo>
                <a:cubicBezTo>
                  <a:pt x="10592" y="2210734"/>
                  <a:pt x="10363" y="2217272"/>
                  <a:pt x="10363" y="2225200"/>
                </a:cubicBezTo>
                <a:cubicBezTo>
                  <a:pt x="10363" y="2233128"/>
                  <a:pt x="10593" y="2239669"/>
                  <a:pt x="11052" y="2244823"/>
                </a:cubicBezTo>
                <a:cubicBezTo>
                  <a:pt x="11511" y="2249977"/>
                  <a:pt x="12487" y="2255025"/>
                  <a:pt x="13981" y="2259968"/>
                </a:cubicBezTo>
                <a:cubicBezTo>
                  <a:pt x="15475" y="2264911"/>
                  <a:pt x="17643" y="2269720"/>
                  <a:pt x="20484" y="2274395"/>
                </a:cubicBezTo>
                <a:cubicBezTo>
                  <a:pt x="25851" y="2278613"/>
                  <a:pt x="34361" y="2280721"/>
                  <a:pt x="46015" y="2280721"/>
                </a:cubicBezTo>
                <a:cubicBezTo>
                  <a:pt x="55179" y="2280721"/>
                  <a:pt x="66489" y="2279478"/>
                  <a:pt x="79945" y="2276991"/>
                </a:cubicBezTo>
                <a:lnTo>
                  <a:pt x="80669" y="2286300"/>
                </a:lnTo>
                <a:cubicBezTo>
                  <a:pt x="67758" y="2288898"/>
                  <a:pt x="56433" y="2290197"/>
                  <a:pt x="46694" y="2290197"/>
                </a:cubicBezTo>
                <a:cubicBezTo>
                  <a:pt x="36955" y="2290197"/>
                  <a:pt x="29007" y="2288735"/>
                  <a:pt x="22850" y="2285811"/>
                </a:cubicBezTo>
                <a:cubicBezTo>
                  <a:pt x="16694" y="2282887"/>
                  <a:pt x="11945" y="2278395"/>
                  <a:pt x="8606" y="2272335"/>
                </a:cubicBezTo>
                <a:cubicBezTo>
                  <a:pt x="5266" y="2266276"/>
                  <a:pt x="2997" y="2259588"/>
                  <a:pt x="1798" y="2252271"/>
                </a:cubicBezTo>
                <a:cubicBezTo>
                  <a:pt x="599" y="2244955"/>
                  <a:pt x="0" y="2236485"/>
                  <a:pt x="0" y="2226861"/>
                </a:cubicBezTo>
                <a:cubicBezTo>
                  <a:pt x="0" y="2217238"/>
                  <a:pt x="327" y="2209390"/>
                  <a:pt x="981" y="2203317"/>
                </a:cubicBezTo>
                <a:cubicBezTo>
                  <a:pt x="1635" y="2197245"/>
                  <a:pt x="2907" y="2191284"/>
                  <a:pt x="4797" y="2185434"/>
                </a:cubicBezTo>
                <a:cubicBezTo>
                  <a:pt x="6687" y="2179583"/>
                  <a:pt x="9331" y="2174833"/>
                  <a:pt x="12730" y="2171183"/>
                </a:cubicBezTo>
                <a:cubicBezTo>
                  <a:pt x="20165" y="2163252"/>
                  <a:pt x="31260" y="2159287"/>
                  <a:pt x="46015" y="2159287"/>
                </a:cubicBezTo>
                <a:close/>
                <a:moveTo>
                  <a:pt x="1564244" y="2155560"/>
                </a:moveTo>
                <a:lnTo>
                  <a:pt x="1574079" y="2155560"/>
                </a:lnTo>
                <a:lnTo>
                  <a:pt x="1574079" y="2288599"/>
                </a:lnTo>
                <a:lnTo>
                  <a:pt x="1564244" y="2288599"/>
                </a:lnTo>
                <a:lnTo>
                  <a:pt x="1564244" y="2281142"/>
                </a:lnTo>
                <a:cubicBezTo>
                  <a:pt x="1562527" y="2283303"/>
                  <a:pt x="1558517" y="2285352"/>
                  <a:pt x="1552216" y="2287290"/>
                </a:cubicBezTo>
                <a:cubicBezTo>
                  <a:pt x="1545915" y="2289228"/>
                  <a:pt x="1540740" y="2290197"/>
                  <a:pt x="1536692" y="2290197"/>
                </a:cubicBezTo>
                <a:cubicBezTo>
                  <a:pt x="1532644" y="2290197"/>
                  <a:pt x="1529541" y="2290043"/>
                  <a:pt x="1527385" y="2289734"/>
                </a:cubicBezTo>
                <a:cubicBezTo>
                  <a:pt x="1525228" y="2289426"/>
                  <a:pt x="1522487" y="2288408"/>
                  <a:pt x="1519160" y="2286681"/>
                </a:cubicBezTo>
                <a:cubicBezTo>
                  <a:pt x="1515834" y="2284953"/>
                  <a:pt x="1513124" y="2282503"/>
                  <a:pt x="1511030" y="2279330"/>
                </a:cubicBezTo>
                <a:cubicBezTo>
                  <a:pt x="1508937" y="2276157"/>
                  <a:pt x="1507133" y="2271545"/>
                  <a:pt x="1505620" y="2265492"/>
                </a:cubicBezTo>
                <a:cubicBezTo>
                  <a:pt x="1504106" y="2259440"/>
                  <a:pt x="1503349" y="2252218"/>
                  <a:pt x="1503349" y="2243825"/>
                </a:cubicBezTo>
                <a:cubicBezTo>
                  <a:pt x="1503349" y="2227394"/>
                  <a:pt x="1506234" y="2215114"/>
                  <a:pt x="1512005" y="2206986"/>
                </a:cubicBezTo>
                <a:cubicBezTo>
                  <a:pt x="1517775" y="2198859"/>
                  <a:pt x="1527980" y="2194795"/>
                  <a:pt x="1542620" y="2194795"/>
                </a:cubicBezTo>
                <a:cubicBezTo>
                  <a:pt x="1549450" y="2194795"/>
                  <a:pt x="1556658" y="2195444"/>
                  <a:pt x="1564244" y="2196743"/>
                </a:cubicBezTo>
                <a:close/>
                <a:moveTo>
                  <a:pt x="346095" y="2155560"/>
                </a:moveTo>
                <a:lnTo>
                  <a:pt x="355927" y="2155560"/>
                </a:lnTo>
                <a:lnTo>
                  <a:pt x="355927" y="2288599"/>
                </a:lnTo>
                <a:lnTo>
                  <a:pt x="346095" y="2288599"/>
                </a:lnTo>
                <a:close/>
                <a:moveTo>
                  <a:pt x="307995" y="2155560"/>
                </a:moveTo>
                <a:lnTo>
                  <a:pt x="317827" y="2155560"/>
                </a:lnTo>
                <a:lnTo>
                  <a:pt x="317827" y="2288599"/>
                </a:lnTo>
                <a:lnTo>
                  <a:pt x="307995" y="2288599"/>
                </a:lnTo>
                <a:close/>
                <a:moveTo>
                  <a:pt x="106904" y="2155560"/>
                </a:moveTo>
                <a:lnTo>
                  <a:pt x="116736" y="2155560"/>
                </a:lnTo>
                <a:lnTo>
                  <a:pt x="116736" y="2201539"/>
                </a:lnTo>
                <a:cubicBezTo>
                  <a:pt x="125685" y="2197043"/>
                  <a:pt x="135902" y="2194795"/>
                  <a:pt x="147387" y="2194795"/>
                </a:cubicBezTo>
                <a:cubicBezTo>
                  <a:pt x="158872" y="2194795"/>
                  <a:pt x="166636" y="2197985"/>
                  <a:pt x="170679" y="2204365"/>
                </a:cubicBezTo>
                <a:cubicBezTo>
                  <a:pt x="174722" y="2210745"/>
                  <a:pt x="176743" y="2222834"/>
                  <a:pt x="176743" y="2240629"/>
                </a:cubicBezTo>
                <a:lnTo>
                  <a:pt x="176743" y="2288599"/>
                </a:lnTo>
                <a:lnTo>
                  <a:pt x="166911" y="2288599"/>
                </a:lnTo>
                <a:lnTo>
                  <a:pt x="166911" y="2240986"/>
                </a:lnTo>
                <a:cubicBezTo>
                  <a:pt x="166911" y="2225706"/>
                  <a:pt x="165609" y="2215708"/>
                  <a:pt x="163006" y="2210991"/>
                </a:cubicBezTo>
                <a:cubicBezTo>
                  <a:pt x="160403" y="2206273"/>
                  <a:pt x="154674" y="2203914"/>
                  <a:pt x="145819" y="2203914"/>
                </a:cubicBezTo>
                <a:cubicBezTo>
                  <a:pt x="141266" y="2203914"/>
                  <a:pt x="136454" y="2204498"/>
                  <a:pt x="131381" y="2205665"/>
                </a:cubicBezTo>
                <a:cubicBezTo>
                  <a:pt x="126308" y="2206831"/>
                  <a:pt x="122165" y="2208024"/>
                  <a:pt x="118953" y="2209242"/>
                </a:cubicBezTo>
                <a:lnTo>
                  <a:pt x="116736" y="2210432"/>
                </a:lnTo>
                <a:lnTo>
                  <a:pt x="116736" y="2288599"/>
                </a:lnTo>
                <a:lnTo>
                  <a:pt x="106904" y="2288599"/>
                </a:lnTo>
                <a:close/>
                <a:moveTo>
                  <a:pt x="836173" y="1965789"/>
                </a:moveTo>
                <a:cubicBezTo>
                  <a:pt x="817849" y="1965789"/>
                  <a:pt x="808687" y="1977012"/>
                  <a:pt x="808687" y="1999456"/>
                </a:cubicBezTo>
                <a:lnTo>
                  <a:pt x="861526" y="1999456"/>
                </a:lnTo>
                <a:cubicBezTo>
                  <a:pt x="861526" y="1987580"/>
                  <a:pt x="859517" y="1978999"/>
                  <a:pt x="855499" y="1973715"/>
                </a:cubicBezTo>
                <a:cubicBezTo>
                  <a:pt x="851481" y="1968431"/>
                  <a:pt x="845039" y="1965789"/>
                  <a:pt x="836173" y="1965789"/>
                </a:cubicBezTo>
                <a:close/>
                <a:moveTo>
                  <a:pt x="745716" y="1965789"/>
                </a:moveTo>
                <a:cubicBezTo>
                  <a:pt x="741437" y="1965789"/>
                  <a:pt x="736783" y="1966569"/>
                  <a:pt x="731755" y="1968129"/>
                </a:cubicBezTo>
                <a:cubicBezTo>
                  <a:pt x="726728" y="1969689"/>
                  <a:pt x="722846" y="1971210"/>
                  <a:pt x="720111" y="1972692"/>
                </a:cubicBezTo>
                <a:lnTo>
                  <a:pt x="716811" y="1974482"/>
                </a:lnTo>
                <a:lnTo>
                  <a:pt x="716811" y="2040789"/>
                </a:lnTo>
                <a:cubicBezTo>
                  <a:pt x="724740" y="2042231"/>
                  <a:pt x="731949" y="2042952"/>
                  <a:pt x="738437" y="2042952"/>
                </a:cubicBezTo>
                <a:cubicBezTo>
                  <a:pt x="749145" y="2042952"/>
                  <a:pt x="756698" y="2039973"/>
                  <a:pt x="761097" y="2034014"/>
                </a:cubicBezTo>
                <a:cubicBezTo>
                  <a:pt x="765496" y="2028055"/>
                  <a:pt x="767696" y="2018009"/>
                  <a:pt x="767696" y="2003876"/>
                </a:cubicBezTo>
                <a:cubicBezTo>
                  <a:pt x="767696" y="1989743"/>
                  <a:pt x="765848" y="1979862"/>
                  <a:pt x="762151" y="1974233"/>
                </a:cubicBezTo>
                <a:cubicBezTo>
                  <a:pt x="758454" y="1968604"/>
                  <a:pt x="752976" y="1965789"/>
                  <a:pt x="745716" y="1965789"/>
                </a:cubicBezTo>
                <a:close/>
                <a:moveTo>
                  <a:pt x="1077566" y="1958267"/>
                </a:moveTo>
                <a:lnTo>
                  <a:pt x="1087398" y="1958267"/>
                </a:lnTo>
                <a:lnTo>
                  <a:pt x="1087398" y="2005700"/>
                </a:lnTo>
                <a:cubicBezTo>
                  <a:pt x="1087398" y="2021088"/>
                  <a:pt x="1088701" y="2031144"/>
                  <a:pt x="1091307" y="2035867"/>
                </a:cubicBezTo>
                <a:cubicBezTo>
                  <a:pt x="1093913" y="2040591"/>
                  <a:pt x="1099642" y="2042952"/>
                  <a:pt x="1108493" y="2042952"/>
                </a:cubicBezTo>
                <a:cubicBezTo>
                  <a:pt x="1113036" y="2042952"/>
                  <a:pt x="1117656" y="2042236"/>
                  <a:pt x="1122352" y="2040805"/>
                </a:cubicBezTo>
                <a:cubicBezTo>
                  <a:pt x="1127047" y="2039373"/>
                  <a:pt x="1130531" y="2038008"/>
                  <a:pt x="1132803" y="2036711"/>
                </a:cubicBezTo>
                <a:lnTo>
                  <a:pt x="1135797" y="2034857"/>
                </a:lnTo>
                <a:lnTo>
                  <a:pt x="1135797" y="1958267"/>
                </a:lnTo>
                <a:lnTo>
                  <a:pt x="1145632" y="1958267"/>
                </a:lnTo>
                <a:lnTo>
                  <a:pt x="1145632" y="2050474"/>
                </a:lnTo>
                <a:lnTo>
                  <a:pt x="1135797" y="2050474"/>
                </a:lnTo>
                <a:lnTo>
                  <a:pt x="1135797" y="2043374"/>
                </a:lnTo>
                <a:cubicBezTo>
                  <a:pt x="1136523" y="2043815"/>
                  <a:pt x="1135963" y="2044559"/>
                  <a:pt x="1134118" y="2045605"/>
                </a:cubicBezTo>
                <a:cubicBezTo>
                  <a:pt x="1132272" y="2046651"/>
                  <a:pt x="1128719" y="2047990"/>
                  <a:pt x="1123457" y="2049623"/>
                </a:cubicBezTo>
                <a:cubicBezTo>
                  <a:pt x="1118196" y="2051256"/>
                  <a:pt x="1113208" y="2052072"/>
                  <a:pt x="1108493" y="2052072"/>
                </a:cubicBezTo>
                <a:cubicBezTo>
                  <a:pt x="1095966" y="2052072"/>
                  <a:pt x="1087680" y="2048880"/>
                  <a:pt x="1083634" y="2042496"/>
                </a:cubicBezTo>
                <a:cubicBezTo>
                  <a:pt x="1079589" y="2036112"/>
                  <a:pt x="1077566" y="2023965"/>
                  <a:pt x="1077566" y="2006056"/>
                </a:cubicBezTo>
                <a:close/>
                <a:moveTo>
                  <a:pt x="1212263" y="1956670"/>
                </a:moveTo>
                <a:cubicBezTo>
                  <a:pt x="1223849" y="1956670"/>
                  <a:pt x="1231512" y="1959805"/>
                  <a:pt x="1235252" y="1966075"/>
                </a:cubicBezTo>
                <a:cubicBezTo>
                  <a:pt x="1238566" y="1963811"/>
                  <a:pt x="1243381" y="1961677"/>
                  <a:pt x="1249695" y="1959674"/>
                </a:cubicBezTo>
                <a:cubicBezTo>
                  <a:pt x="1256009" y="1957671"/>
                  <a:pt x="1261877" y="1956670"/>
                  <a:pt x="1267299" y="1956670"/>
                </a:cubicBezTo>
                <a:cubicBezTo>
                  <a:pt x="1279832" y="1956670"/>
                  <a:pt x="1288119" y="1959860"/>
                  <a:pt x="1292162" y="1966240"/>
                </a:cubicBezTo>
                <a:cubicBezTo>
                  <a:pt x="1296205" y="1972621"/>
                  <a:pt x="1298226" y="1984709"/>
                  <a:pt x="1298226" y="2002504"/>
                </a:cubicBezTo>
                <a:lnTo>
                  <a:pt x="1298226" y="2050474"/>
                </a:lnTo>
                <a:lnTo>
                  <a:pt x="1288391" y="2050474"/>
                </a:lnTo>
                <a:lnTo>
                  <a:pt x="1288391" y="2002861"/>
                </a:lnTo>
                <a:cubicBezTo>
                  <a:pt x="1288391" y="1987582"/>
                  <a:pt x="1287090" y="1977583"/>
                  <a:pt x="1284487" y="1972866"/>
                </a:cubicBezTo>
                <a:cubicBezTo>
                  <a:pt x="1281885" y="1968148"/>
                  <a:pt x="1276155" y="1965789"/>
                  <a:pt x="1267299" y="1965789"/>
                </a:cubicBezTo>
                <a:cubicBezTo>
                  <a:pt x="1262401" y="1965789"/>
                  <a:pt x="1257474" y="1966510"/>
                  <a:pt x="1252517" y="1967951"/>
                </a:cubicBezTo>
                <a:cubicBezTo>
                  <a:pt x="1247560" y="1969392"/>
                  <a:pt x="1243753" y="1970861"/>
                  <a:pt x="1241097" y="1972358"/>
                </a:cubicBezTo>
                <a:lnTo>
                  <a:pt x="1238572" y="1973543"/>
                </a:lnTo>
                <a:cubicBezTo>
                  <a:pt x="1240704" y="1978597"/>
                  <a:pt x="1241770" y="1988251"/>
                  <a:pt x="1241770" y="2002504"/>
                </a:cubicBezTo>
                <a:lnTo>
                  <a:pt x="1241770" y="2050474"/>
                </a:lnTo>
                <a:lnTo>
                  <a:pt x="1231935" y="2050474"/>
                </a:lnTo>
                <a:lnTo>
                  <a:pt x="1231935" y="2002861"/>
                </a:lnTo>
                <a:cubicBezTo>
                  <a:pt x="1231935" y="1987582"/>
                  <a:pt x="1230634" y="1977583"/>
                  <a:pt x="1228030" y="1972866"/>
                </a:cubicBezTo>
                <a:cubicBezTo>
                  <a:pt x="1225427" y="1968148"/>
                  <a:pt x="1219698" y="1965789"/>
                  <a:pt x="1210843" y="1965789"/>
                </a:cubicBezTo>
                <a:cubicBezTo>
                  <a:pt x="1206325" y="1965789"/>
                  <a:pt x="1201695" y="1966512"/>
                  <a:pt x="1196956" y="1967957"/>
                </a:cubicBezTo>
                <a:cubicBezTo>
                  <a:pt x="1192217" y="1969402"/>
                  <a:pt x="1188714" y="1970772"/>
                  <a:pt x="1186448" y="1972067"/>
                </a:cubicBezTo>
                <a:lnTo>
                  <a:pt x="1183536" y="1973868"/>
                </a:lnTo>
                <a:lnTo>
                  <a:pt x="1183536" y="2050474"/>
                </a:lnTo>
                <a:lnTo>
                  <a:pt x="1173704" y="2050474"/>
                </a:lnTo>
                <a:lnTo>
                  <a:pt x="1173704" y="1958267"/>
                </a:lnTo>
                <a:lnTo>
                  <a:pt x="1183536" y="1958267"/>
                </a:lnTo>
                <a:lnTo>
                  <a:pt x="1183536" y="1965187"/>
                </a:lnTo>
                <a:cubicBezTo>
                  <a:pt x="1182791" y="1964868"/>
                  <a:pt x="1183331" y="1964192"/>
                  <a:pt x="1185156" y="1963158"/>
                </a:cubicBezTo>
                <a:cubicBezTo>
                  <a:pt x="1186981" y="1962124"/>
                  <a:pt x="1190545" y="1960784"/>
                  <a:pt x="1195849" y="1959138"/>
                </a:cubicBezTo>
                <a:cubicBezTo>
                  <a:pt x="1201153" y="1957493"/>
                  <a:pt x="1206624" y="1956670"/>
                  <a:pt x="1212263" y="1956670"/>
                </a:cubicBezTo>
                <a:close/>
                <a:moveTo>
                  <a:pt x="922622" y="1956670"/>
                </a:moveTo>
                <a:lnTo>
                  <a:pt x="945900" y="1958615"/>
                </a:lnTo>
                <a:lnTo>
                  <a:pt x="945396" y="1967565"/>
                </a:lnTo>
                <a:cubicBezTo>
                  <a:pt x="934670" y="1966381"/>
                  <a:pt x="927133" y="1965789"/>
                  <a:pt x="922786" y="1965789"/>
                </a:cubicBezTo>
                <a:cubicBezTo>
                  <a:pt x="912125" y="1965789"/>
                  <a:pt x="904791" y="1968425"/>
                  <a:pt x="900782" y="1973697"/>
                </a:cubicBezTo>
                <a:cubicBezTo>
                  <a:pt x="896773" y="1978969"/>
                  <a:pt x="894769" y="1988990"/>
                  <a:pt x="894769" y="2003760"/>
                </a:cubicBezTo>
                <a:cubicBezTo>
                  <a:pt x="894769" y="2018530"/>
                  <a:pt x="896588" y="2028755"/>
                  <a:pt x="900228" y="2034434"/>
                </a:cubicBezTo>
                <a:cubicBezTo>
                  <a:pt x="903867" y="2040113"/>
                  <a:pt x="911452" y="2042952"/>
                  <a:pt x="922984" y="2042952"/>
                </a:cubicBezTo>
                <a:lnTo>
                  <a:pt x="945767" y="2041174"/>
                </a:lnTo>
                <a:lnTo>
                  <a:pt x="946253" y="2050290"/>
                </a:lnTo>
                <a:cubicBezTo>
                  <a:pt x="935212" y="2051478"/>
                  <a:pt x="927389" y="2052072"/>
                  <a:pt x="922786" y="2052072"/>
                </a:cubicBezTo>
                <a:cubicBezTo>
                  <a:pt x="907720" y="2052072"/>
                  <a:pt x="897585" y="2048468"/>
                  <a:pt x="892383" y="2041260"/>
                </a:cubicBezTo>
                <a:cubicBezTo>
                  <a:pt x="887181" y="2034052"/>
                  <a:pt x="884580" y="2021583"/>
                  <a:pt x="884580" y="2003852"/>
                </a:cubicBezTo>
                <a:cubicBezTo>
                  <a:pt x="884580" y="1986121"/>
                  <a:pt x="887450" y="1973825"/>
                  <a:pt x="893189" y="1966963"/>
                </a:cubicBezTo>
                <a:cubicBezTo>
                  <a:pt x="898929" y="1960101"/>
                  <a:pt x="908739" y="1956670"/>
                  <a:pt x="922622" y="1956670"/>
                </a:cubicBezTo>
                <a:close/>
                <a:moveTo>
                  <a:pt x="836173" y="1956670"/>
                </a:moveTo>
                <a:cubicBezTo>
                  <a:pt x="848000" y="1956670"/>
                  <a:pt x="856881" y="1960229"/>
                  <a:pt x="862814" y="1967349"/>
                </a:cubicBezTo>
                <a:cubicBezTo>
                  <a:pt x="868748" y="1974468"/>
                  <a:pt x="871715" y="1985654"/>
                  <a:pt x="871715" y="2000907"/>
                </a:cubicBezTo>
                <a:lnTo>
                  <a:pt x="871715" y="2008576"/>
                </a:lnTo>
                <a:lnTo>
                  <a:pt x="808687" y="2008576"/>
                </a:lnTo>
                <a:cubicBezTo>
                  <a:pt x="808687" y="2019896"/>
                  <a:pt x="810565" y="2028455"/>
                  <a:pt x="814322" y="2034254"/>
                </a:cubicBezTo>
                <a:cubicBezTo>
                  <a:pt x="818078" y="2040053"/>
                  <a:pt x="824483" y="2042952"/>
                  <a:pt x="833536" y="2042952"/>
                </a:cubicBezTo>
                <a:cubicBezTo>
                  <a:pt x="842589" y="2042952"/>
                  <a:pt x="851607" y="2042549"/>
                  <a:pt x="860588" y="2041742"/>
                </a:cubicBezTo>
                <a:lnTo>
                  <a:pt x="867855" y="2041174"/>
                </a:lnTo>
                <a:lnTo>
                  <a:pt x="868341" y="2050333"/>
                </a:lnTo>
                <a:cubicBezTo>
                  <a:pt x="853973" y="2051492"/>
                  <a:pt x="842412" y="2052072"/>
                  <a:pt x="833659" y="2052072"/>
                </a:cubicBezTo>
                <a:cubicBezTo>
                  <a:pt x="820463" y="2051947"/>
                  <a:pt x="811304" y="2047919"/>
                  <a:pt x="806182" y="2039987"/>
                </a:cubicBezTo>
                <a:cubicBezTo>
                  <a:pt x="801060" y="2032056"/>
                  <a:pt x="798499" y="2020153"/>
                  <a:pt x="798499" y="2004280"/>
                </a:cubicBezTo>
                <a:cubicBezTo>
                  <a:pt x="798499" y="1972540"/>
                  <a:pt x="811057" y="1956670"/>
                  <a:pt x="836173" y="1956670"/>
                </a:cubicBezTo>
                <a:close/>
                <a:moveTo>
                  <a:pt x="745716" y="1956670"/>
                </a:moveTo>
                <a:cubicBezTo>
                  <a:pt x="757042" y="1956670"/>
                  <a:pt x="765235" y="1960481"/>
                  <a:pt x="770295" y="1968104"/>
                </a:cubicBezTo>
                <a:cubicBezTo>
                  <a:pt x="775354" y="1975726"/>
                  <a:pt x="777884" y="1987699"/>
                  <a:pt x="777884" y="2004023"/>
                </a:cubicBezTo>
                <a:cubicBezTo>
                  <a:pt x="777884" y="2020346"/>
                  <a:pt x="774861" y="2032436"/>
                  <a:pt x="768814" y="2040290"/>
                </a:cubicBezTo>
                <a:cubicBezTo>
                  <a:pt x="762768" y="2048144"/>
                  <a:pt x="752642" y="2052072"/>
                  <a:pt x="738437" y="2052072"/>
                </a:cubicBezTo>
                <a:cubicBezTo>
                  <a:pt x="730212" y="2052072"/>
                  <a:pt x="723004" y="2051243"/>
                  <a:pt x="716811" y="2049586"/>
                </a:cubicBezTo>
                <a:lnTo>
                  <a:pt x="716811" y="2091307"/>
                </a:lnTo>
                <a:lnTo>
                  <a:pt x="706979" y="2091307"/>
                </a:lnTo>
                <a:lnTo>
                  <a:pt x="706979" y="1958267"/>
                </a:lnTo>
                <a:lnTo>
                  <a:pt x="716811" y="1958267"/>
                </a:lnTo>
                <a:lnTo>
                  <a:pt x="716811" y="1965543"/>
                </a:lnTo>
                <a:cubicBezTo>
                  <a:pt x="718468" y="1963532"/>
                  <a:pt x="722469" y="1961550"/>
                  <a:pt x="728813" y="1959598"/>
                </a:cubicBezTo>
                <a:cubicBezTo>
                  <a:pt x="735158" y="1957646"/>
                  <a:pt x="740792" y="1956670"/>
                  <a:pt x="745716" y="1956670"/>
                </a:cubicBezTo>
                <a:close/>
                <a:moveTo>
                  <a:pt x="1066290" y="1956311"/>
                </a:moveTo>
                <a:lnTo>
                  <a:pt x="1066290" y="1965993"/>
                </a:lnTo>
                <a:cubicBezTo>
                  <a:pt x="1060199" y="1967237"/>
                  <a:pt x="1054308" y="1969067"/>
                  <a:pt x="1048617" y="1971481"/>
                </a:cubicBezTo>
                <a:cubicBezTo>
                  <a:pt x="1042925" y="1973896"/>
                  <a:pt x="1038706" y="1975969"/>
                  <a:pt x="1035957" y="1977700"/>
                </a:cubicBezTo>
                <a:lnTo>
                  <a:pt x="1031136" y="1980626"/>
                </a:lnTo>
                <a:lnTo>
                  <a:pt x="1031136" y="2050474"/>
                </a:lnTo>
                <a:lnTo>
                  <a:pt x="1021304" y="2050474"/>
                </a:lnTo>
                <a:lnTo>
                  <a:pt x="1021304" y="1958267"/>
                </a:lnTo>
                <a:lnTo>
                  <a:pt x="1031136" y="1958267"/>
                </a:lnTo>
                <a:lnTo>
                  <a:pt x="1031136" y="1971934"/>
                </a:lnTo>
                <a:cubicBezTo>
                  <a:pt x="1032844" y="1969374"/>
                  <a:pt x="1037266" y="1966445"/>
                  <a:pt x="1044402" y="1963148"/>
                </a:cubicBezTo>
                <a:cubicBezTo>
                  <a:pt x="1051538" y="1959851"/>
                  <a:pt x="1058834" y="1957572"/>
                  <a:pt x="1066290" y="1956311"/>
                </a:cubicBezTo>
                <a:close/>
                <a:moveTo>
                  <a:pt x="505552" y="1932235"/>
                </a:moveTo>
                <a:lnTo>
                  <a:pt x="483303" y="2002830"/>
                </a:lnTo>
                <a:lnTo>
                  <a:pt x="535074" y="2002830"/>
                </a:lnTo>
                <a:lnTo>
                  <a:pt x="512797" y="1932235"/>
                </a:lnTo>
                <a:close/>
                <a:moveTo>
                  <a:pt x="376396" y="1932235"/>
                </a:moveTo>
                <a:lnTo>
                  <a:pt x="376396" y="1995373"/>
                </a:lnTo>
                <a:lnTo>
                  <a:pt x="413468" y="1995373"/>
                </a:lnTo>
                <a:cubicBezTo>
                  <a:pt x="432265" y="1995373"/>
                  <a:pt x="441663" y="1984435"/>
                  <a:pt x="441663" y="1962560"/>
                </a:cubicBezTo>
                <a:cubicBezTo>
                  <a:pt x="441663" y="1952146"/>
                  <a:pt x="439461" y="1944489"/>
                  <a:pt x="435055" y="1939587"/>
                </a:cubicBezTo>
                <a:cubicBezTo>
                  <a:pt x="430649" y="1934686"/>
                  <a:pt x="423454" y="1932235"/>
                  <a:pt x="413468" y="1932235"/>
                </a:cubicBezTo>
                <a:close/>
                <a:moveTo>
                  <a:pt x="252571" y="1932235"/>
                </a:moveTo>
                <a:lnTo>
                  <a:pt x="252571" y="1989514"/>
                </a:lnTo>
                <a:lnTo>
                  <a:pt x="288933" y="1989514"/>
                </a:lnTo>
                <a:cubicBezTo>
                  <a:pt x="307847" y="1989514"/>
                  <a:pt x="317304" y="1979641"/>
                  <a:pt x="317304" y="1959896"/>
                </a:cubicBezTo>
                <a:cubicBezTo>
                  <a:pt x="317304" y="1950141"/>
                  <a:pt x="315050" y="1943091"/>
                  <a:pt x="310543" y="1938749"/>
                </a:cubicBezTo>
                <a:cubicBezTo>
                  <a:pt x="306035" y="1934407"/>
                  <a:pt x="298832" y="1932235"/>
                  <a:pt x="288933" y="1932235"/>
                </a:cubicBezTo>
                <a:close/>
                <a:moveTo>
                  <a:pt x="162652" y="1932235"/>
                </a:moveTo>
                <a:lnTo>
                  <a:pt x="140404" y="2002830"/>
                </a:lnTo>
                <a:lnTo>
                  <a:pt x="192174" y="2002830"/>
                </a:lnTo>
                <a:lnTo>
                  <a:pt x="169897" y="1932235"/>
                </a:lnTo>
                <a:close/>
                <a:moveTo>
                  <a:pt x="14446" y="1932235"/>
                </a:moveTo>
                <a:lnTo>
                  <a:pt x="14446" y="2040998"/>
                </a:lnTo>
                <a:lnTo>
                  <a:pt x="52406" y="2040998"/>
                </a:lnTo>
                <a:cubicBezTo>
                  <a:pt x="58380" y="2040998"/>
                  <a:pt x="63556" y="2039392"/>
                  <a:pt x="67933" y="2036179"/>
                </a:cubicBezTo>
                <a:cubicBezTo>
                  <a:pt x="72310" y="2032965"/>
                  <a:pt x="75733" y="2028575"/>
                  <a:pt x="78201" y="2023008"/>
                </a:cubicBezTo>
                <a:cubicBezTo>
                  <a:pt x="80668" y="2017440"/>
                  <a:pt x="82484" y="2011485"/>
                  <a:pt x="83648" y="2005144"/>
                </a:cubicBezTo>
                <a:cubicBezTo>
                  <a:pt x="84812" y="1998803"/>
                  <a:pt x="85394" y="1991509"/>
                  <a:pt x="85394" y="1983260"/>
                </a:cubicBezTo>
                <a:cubicBezTo>
                  <a:pt x="85394" y="1975012"/>
                  <a:pt x="84441" y="1967103"/>
                  <a:pt x="82534" y="1959534"/>
                </a:cubicBezTo>
                <a:cubicBezTo>
                  <a:pt x="80627" y="1951965"/>
                  <a:pt x="77100" y="1945523"/>
                  <a:pt x="71953" y="1940208"/>
                </a:cubicBezTo>
                <a:cubicBezTo>
                  <a:pt x="66805" y="1934893"/>
                  <a:pt x="60290" y="1932235"/>
                  <a:pt x="52406" y="1932235"/>
                </a:cubicBezTo>
                <a:close/>
                <a:moveTo>
                  <a:pt x="969303" y="1929328"/>
                </a:moveTo>
                <a:lnTo>
                  <a:pt x="979135" y="1929328"/>
                </a:lnTo>
                <a:lnTo>
                  <a:pt x="979135" y="1958267"/>
                </a:lnTo>
                <a:lnTo>
                  <a:pt x="1011448" y="1958267"/>
                </a:lnTo>
                <a:lnTo>
                  <a:pt x="1011448" y="1967387"/>
                </a:lnTo>
                <a:lnTo>
                  <a:pt x="979135" y="1967387"/>
                </a:lnTo>
                <a:lnTo>
                  <a:pt x="979135" y="2012090"/>
                </a:lnTo>
                <a:cubicBezTo>
                  <a:pt x="979135" y="2025520"/>
                  <a:pt x="980004" y="2034051"/>
                  <a:pt x="981741" y="2037683"/>
                </a:cubicBezTo>
                <a:cubicBezTo>
                  <a:pt x="983478" y="2041315"/>
                  <a:pt x="987498" y="2043131"/>
                  <a:pt x="993800" y="2043131"/>
                </a:cubicBezTo>
                <a:lnTo>
                  <a:pt x="1012686" y="2041527"/>
                </a:lnTo>
                <a:lnTo>
                  <a:pt x="1013399" y="2050618"/>
                </a:lnTo>
                <a:cubicBezTo>
                  <a:pt x="1004506" y="2051706"/>
                  <a:pt x="997926" y="2052250"/>
                  <a:pt x="993658" y="2052250"/>
                </a:cubicBezTo>
                <a:cubicBezTo>
                  <a:pt x="984657" y="2052250"/>
                  <a:pt x="978347" y="2049892"/>
                  <a:pt x="974730" y="2045176"/>
                </a:cubicBezTo>
                <a:cubicBezTo>
                  <a:pt x="971112" y="2040461"/>
                  <a:pt x="969303" y="2031681"/>
                  <a:pt x="969303" y="2018837"/>
                </a:cubicBezTo>
                <a:lnTo>
                  <a:pt x="969303" y="1967387"/>
                </a:lnTo>
                <a:lnTo>
                  <a:pt x="955277" y="1967387"/>
                </a:lnTo>
                <a:lnTo>
                  <a:pt x="955277" y="1958267"/>
                </a:lnTo>
                <a:lnTo>
                  <a:pt x="969303" y="1958267"/>
                </a:lnTo>
                <a:close/>
                <a:moveTo>
                  <a:pt x="498387" y="1922760"/>
                </a:moveTo>
                <a:lnTo>
                  <a:pt x="519965" y="1922760"/>
                </a:lnTo>
                <a:lnTo>
                  <a:pt x="558578" y="2050474"/>
                </a:lnTo>
                <a:lnTo>
                  <a:pt x="549009" y="2050474"/>
                </a:lnTo>
                <a:lnTo>
                  <a:pt x="537469" y="2012303"/>
                </a:lnTo>
                <a:lnTo>
                  <a:pt x="480880" y="2012303"/>
                </a:lnTo>
                <a:lnTo>
                  <a:pt x="469340" y="2050474"/>
                </a:lnTo>
                <a:lnTo>
                  <a:pt x="459799" y="2050474"/>
                </a:lnTo>
                <a:close/>
                <a:moveTo>
                  <a:pt x="366386" y="1922760"/>
                </a:moveTo>
                <a:lnTo>
                  <a:pt x="413468" y="1922760"/>
                </a:lnTo>
                <a:cubicBezTo>
                  <a:pt x="426783" y="1922760"/>
                  <a:pt x="436538" y="1926046"/>
                  <a:pt x="442734" y="1932618"/>
                </a:cubicBezTo>
                <a:cubicBezTo>
                  <a:pt x="448929" y="1939191"/>
                  <a:pt x="452027" y="1949172"/>
                  <a:pt x="452027" y="1962560"/>
                </a:cubicBezTo>
                <a:cubicBezTo>
                  <a:pt x="452027" y="1990752"/>
                  <a:pt x="439174" y="2004849"/>
                  <a:pt x="413468" y="2004849"/>
                </a:cubicBezTo>
                <a:lnTo>
                  <a:pt x="376396" y="2004849"/>
                </a:lnTo>
                <a:lnTo>
                  <a:pt x="376396" y="2050474"/>
                </a:lnTo>
                <a:lnTo>
                  <a:pt x="366386" y="2050474"/>
                </a:lnTo>
                <a:close/>
                <a:moveTo>
                  <a:pt x="242561" y="1922760"/>
                </a:moveTo>
                <a:lnTo>
                  <a:pt x="288933" y="1922760"/>
                </a:lnTo>
                <a:cubicBezTo>
                  <a:pt x="301965" y="1922760"/>
                  <a:pt x="311680" y="1925770"/>
                  <a:pt x="318076" y="1931790"/>
                </a:cubicBezTo>
                <a:cubicBezTo>
                  <a:pt x="324472" y="1937810"/>
                  <a:pt x="327670" y="1947179"/>
                  <a:pt x="327670" y="1959896"/>
                </a:cubicBezTo>
                <a:cubicBezTo>
                  <a:pt x="327670" y="1981845"/>
                  <a:pt x="319089" y="1994419"/>
                  <a:pt x="301927" y="1997618"/>
                </a:cubicBezTo>
                <a:lnTo>
                  <a:pt x="329978" y="2050474"/>
                </a:lnTo>
                <a:lnTo>
                  <a:pt x="319781" y="2050474"/>
                </a:lnTo>
                <a:lnTo>
                  <a:pt x="292086" y="1998990"/>
                </a:lnTo>
                <a:lnTo>
                  <a:pt x="252571" y="1998990"/>
                </a:lnTo>
                <a:lnTo>
                  <a:pt x="252571" y="2050474"/>
                </a:lnTo>
                <a:lnTo>
                  <a:pt x="242561" y="2050474"/>
                </a:lnTo>
                <a:close/>
                <a:moveTo>
                  <a:pt x="155487" y="1922760"/>
                </a:moveTo>
                <a:lnTo>
                  <a:pt x="177065" y="1922760"/>
                </a:lnTo>
                <a:lnTo>
                  <a:pt x="215678" y="2050474"/>
                </a:lnTo>
                <a:lnTo>
                  <a:pt x="206109" y="2050474"/>
                </a:lnTo>
                <a:lnTo>
                  <a:pt x="194569" y="2012303"/>
                </a:lnTo>
                <a:lnTo>
                  <a:pt x="137980" y="2012303"/>
                </a:lnTo>
                <a:lnTo>
                  <a:pt x="126440" y="2050474"/>
                </a:lnTo>
                <a:lnTo>
                  <a:pt x="116899" y="2050474"/>
                </a:lnTo>
                <a:close/>
                <a:moveTo>
                  <a:pt x="4436" y="1922760"/>
                </a:moveTo>
                <a:lnTo>
                  <a:pt x="52406" y="1922760"/>
                </a:lnTo>
                <a:cubicBezTo>
                  <a:pt x="60322" y="1922760"/>
                  <a:pt x="67181" y="1924507"/>
                  <a:pt x="72983" y="1928001"/>
                </a:cubicBezTo>
                <a:cubicBezTo>
                  <a:pt x="78786" y="1931495"/>
                  <a:pt x="83305" y="1936263"/>
                  <a:pt x="86541" y="1942306"/>
                </a:cubicBezTo>
                <a:cubicBezTo>
                  <a:pt x="89777" y="1948349"/>
                  <a:pt x="92122" y="1954917"/>
                  <a:pt x="93576" y="1962010"/>
                </a:cubicBezTo>
                <a:cubicBezTo>
                  <a:pt x="95031" y="1969103"/>
                  <a:pt x="95758" y="1976812"/>
                  <a:pt x="95758" y="1985136"/>
                </a:cubicBezTo>
                <a:cubicBezTo>
                  <a:pt x="95758" y="1993461"/>
                  <a:pt x="94999" y="2001328"/>
                  <a:pt x="93482" y="2008735"/>
                </a:cubicBezTo>
                <a:cubicBezTo>
                  <a:pt x="91964" y="2016143"/>
                  <a:pt x="89618" y="2023052"/>
                  <a:pt x="86443" y="2029461"/>
                </a:cubicBezTo>
                <a:cubicBezTo>
                  <a:pt x="83269" y="2035871"/>
                  <a:pt x="78754" y="2040975"/>
                  <a:pt x="72899" y="2044775"/>
                </a:cubicBezTo>
                <a:cubicBezTo>
                  <a:pt x="67043" y="2048574"/>
                  <a:pt x="60212" y="2050474"/>
                  <a:pt x="52406" y="2050474"/>
                </a:cubicBezTo>
                <a:lnTo>
                  <a:pt x="4436" y="2050474"/>
                </a:lnTo>
                <a:close/>
                <a:moveTo>
                  <a:pt x="638277" y="1920808"/>
                </a:moveTo>
                <a:cubicBezTo>
                  <a:pt x="646438" y="1920808"/>
                  <a:pt x="656328" y="1921527"/>
                  <a:pt x="667946" y="1922963"/>
                </a:cubicBezTo>
                <a:lnTo>
                  <a:pt x="675417" y="1923888"/>
                </a:lnTo>
                <a:lnTo>
                  <a:pt x="674472" y="1933301"/>
                </a:lnTo>
                <a:cubicBezTo>
                  <a:pt x="657055" y="1931288"/>
                  <a:pt x="644990" y="1930281"/>
                  <a:pt x="638277" y="1930281"/>
                </a:cubicBezTo>
                <a:cubicBezTo>
                  <a:pt x="618417" y="1930281"/>
                  <a:pt x="608487" y="1937963"/>
                  <a:pt x="608487" y="1953327"/>
                </a:cubicBezTo>
                <a:cubicBezTo>
                  <a:pt x="608487" y="1960465"/>
                  <a:pt x="609729" y="1965759"/>
                  <a:pt x="612214" y="1969211"/>
                </a:cubicBezTo>
                <a:cubicBezTo>
                  <a:pt x="613279" y="1970414"/>
                  <a:pt x="614526" y="1971592"/>
                  <a:pt x="615955" y="1972747"/>
                </a:cubicBezTo>
                <a:cubicBezTo>
                  <a:pt x="617384" y="1973902"/>
                  <a:pt x="619319" y="1974814"/>
                  <a:pt x="621760" y="1975485"/>
                </a:cubicBezTo>
                <a:cubicBezTo>
                  <a:pt x="626716" y="1977046"/>
                  <a:pt x="633417" y="1978518"/>
                  <a:pt x="641863" y="1979900"/>
                </a:cubicBezTo>
                <a:cubicBezTo>
                  <a:pt x="654073" y="1981762"/>
                  <a:pt x="663162" y="1984924"/>
                  <a:pt x="669129" y="1989384"/>
                </a:cubicBezTo>
                <a:cubicBezTo>
                  <a:pt x="675097" y="1993844"/>
                  <a:pt x="678080" y="2001591"/>
                  <a:pt x="678080" y="2012625"/>
                </a:cubicBezTo>
                <a:cubicBezTo>
                  <a:pt x="678080" y="2026537"/>
                  <a:pt x="674793" y="2036531"/>
                  <a:pt x="668219" y="2042605"/>
                </a:cubicBezTo>
                <a:cubicBezTo>
                  <a:pt x="661644" y="2048678"/>
                  <a:pt x="651782" y="2051716"/>
                  <a:pt x="638633" y="2051716"/>
                </a:cubicBezTo>
                <a:cubicBezTo>
                  <a:pt x="630689" y="2051716"/>
                  <a:pt x="620149" y="2051006"/>
                  <a:pt x="607011" y="2049586"/>
                </a:cubicBezTo>
                <a:lnTo>
                  <a:pt x="598830" y="2048678"/>
                </a:lnTo>
                <a:lnTo>
                  <a:pt x="599730" y="2039044"/>
                </a:lnTo>
                <a:cubicBezTo>
                  <a:pt x="617143" y="2041176"/>
                  <a:pt x="630584" y="2042243"/>
                  <a:pt x="640053" y="2042243"/>
                </a:cubicBezTo>
                <a:cubicBezTo>
                  <a:pt x="658494" y="2042243"/>
                  <a:pt x="667714" y="2032547"/>
                  <a:pt x="667714" y="2013157"/>
                </a:cubicBezTo>
                <a:cubicBezTo>
                  <a:pt x="667714" y="2005135"/>
                  <a:pt x="665651" y="1999604"/>
                  <a:pt x="661524" y="1996563"/>
                </a:cubicBezTo>
                <a:cubicBezTo>
                  <a:pt x="657397" y="1993523"/>
                  <a:pt x="650689" y="1991301"/>
                  <a:pt x="641399" y="1989898"/>
                </a:cubicBezTo>
                <a:cubicBezTo>
                  <a:pt x="632109" y="1988496"/>
                  <a:pt x="625403" y="1987210"/>
                  <a:pt x="621280" y="1986041"/>
                </a:cubicBezTo>
                <a:cubicBezTo>
                  <a:pt x="617157" y="1984873"/>
                  <a:pt x="613121" y="1983035"/>
                  <a:pt x="609173" y="1980527"/>
                </a:cubicBezTo>
                <a:cubicBezTo>
                  <a:pt x="605224" y="1978020"/>
                  <a:pt x="602395" y="1974582"/>
                  <a:pt x="600685" y="1970213"/>
                </a:cubicBezTo>
                <a:cubicBezTo>
                  <a:pt x="598975" y="1965844"/>
                  <a:pt x="598121" y="1960335"/>
                  <a:pt x="598121" y="1953684"/>
                </a:cubicBezTo>
                <a:cubicBezTo>
                  <a:pt x="598121" y="1931767"/>
                  <a:pt x="611506" y="1920808"/>
                  <a:pt x="638277" y="1920808"/>
                </a:cubicBezTo>
                <a:close/>
                <a:moveTo>
                  <a:pt x="569208" y="1621717"/>
                </a:moveTo>
                <a:lnTo>
                  <a:pt x="538165" y="1625090"/>
                </a:lnTo>
                <a:cubicBezTo>
                  <a:pt x="531881" y="1625752"/>
                  <a:pt x="527477" y="1627504"/>
                  <a:pt x="524952" y="1630345"/>
                </a:cubicBezTo>
                <a:cubicBezTo>
                  <a:pt x="522427" y="1633187"/>
                  <a:pt x="521164" y="1637607"/>
                  <a:pt x="521164" y="1643605"/>
                </a:cubicBezTo>
                <a:cubicBezTo>
                  <a:pt x="521164" y="1649602"/>
                  <a:pt x="522459" y="1654160"/>
                  <a:pt x="525048" y="1657277"/>
                </a:cubicBezTo>
                <a:cubicBezTo>
                  <a:pt x="527637" y="1660394"/>
                  <a:pt x="531363" y="1661952"/>
                  <a:pt x="536225" y="1661952"/>
                </a:cubicBezTo>
                <a:cubicBezTo>
                  <a:pt x="541087" y="1661952"/>
                  <a:pt x="546343" y="1661347"/>
                  <a:pt x="551995" y="1660136"/>
                </a:cubicBezTo>
                <a:cubicBezTo>
                  <a:pt x="557647" y="1658924"/>
                  <a:pt x="562123" y="1657730"/>
                  <a:pt x="565424" y="1656551"/>
                </a:cubicBezTo>
                <a:lnTo>
                  <a:pt x="569208" y="1655200"/>
                </a:lnTo>
                <a:close/>
                <a:moveTo>
                  <a:pt x="255665" y="1584789"/>
                </a:moveTo>
                <a:cubicBezTo>
                  <a:pt x="244897" y="1584789"/>
                  <a:pt x="237598" y="1587307"/>
                  <a:pt x="233766" y="1592342"/>
                </a:cubicBezTo>
                <a:cubicBezTo>
                  <a:pt x="229934" y="1597377"/>
                  <a:pt x="228019" y="1607158"/>
                  <a:pt x="228019" y="1621683"/>
                </a:cubicBezTo>
                <a:cubicBezTo>
                  <a:pt x="228019" y="1630100"/>
                  <a:pt x="228305" y="1636571"/>
                  <a:pt x="228878" y="1641095"/>
                </a:cubicBezTo>
                <a:cubicBezTo>
                  <a:pt x="229451" y="1645619"/>
                  <a:pt x="230695" y="1649604"/>
                  <a:pt x="232608" y="1653048"/>
                </a:cubicBezTo>
                <a:cubicBezTo>
                  <a:pt x="234521" y="1656492"/>
                  <a:pt x="237238" y="1658837"/>
                  <a:pt x="240758" y="1660083"/>
                </a:cubicBezTo>
                <a:cubicBezTo>
                  <a:pt x="244279" y="1661329"/>
                  <a:pt x="249248" y="1661952"/>
                  <a:pt x="255664" y="1661952"/>
                </a:cubicBezTo>
                <a:cubicBezTo>
                  <a:pt x="262080" y="1661952"/>
                  <a:pt x="267049" y="1661329"/>
                  <a:pt x="270570" y="1660083"/>
                </a:cubicBezTo>
                <a:cubicBezTo>
                  <a:pt x="274092" y="1658837"/>
                  <a:pt x="276809" y="1656492"/>
                  <a:pt x="278723" y="1653046"/>
                </a:cubicBezTo>
                <a:cubicBezTo>
                  <a:pt x="280636" y="1649601"/>
                  <a:pt x="281884" y="1645580"/>
                  <a:pt x="282467" y="1640983"/>
                </a:cubicBezTo>
                <a:cubicBezTo>
                  <a:pt x="283049" y="1636386"/>
                  <a:pt x="283340" y="1629953"/>
                  <a:pt x="283340" y="1621683"/>
                </a:cubicBezTo>
                <a:cubicBezTo>
                  <a:pt x="283340" y="1607182"/>
                  <a:pt x="281420" y="1597408"/>
                  <a:pt x="277579" y="1592360"/>
                </a:cubicBezTo>
                <a:cubicBezTo>
                  <a:pt x="273738" y="1587313"/>
                  <a:pt x="266433" y="1584789"/>
                  <a:pt x="255665" y="1584789"/>
                </a:cubicBezTo>
                <a:close/>
                <a:moveTo>
                  <a:pt x="668879" y="1577267"/>
                </a:moveTo>
                <a:lnTo>
                  <a:pt x="678711" y="1577267"/>
                </a:lnTo>
                <a:lnTo>
                  <a:pt x="678711" y="1669474"/>
                </a:lnTo>
                <a:lnTo>
                  <a:pt x="668879" y="1669474"/>
                </a:lnTo>
                <a:close/>
                <a:moveTo>
                  <a:pt x="809310" y="1575670"/>
                </a:moveTo>
                <a:cubicBezTo>
                  <a:pt x="818958" y="1575670"/>
                  <a:pt x="828039" y="1576330"/>
                  <a:pt x="836552" y="1577649"/>
                </a:cubicBezTo>
                <a:lnTo>
                  <a:pt x="842722" y="1578608"/>
                </a:lnTo>
                <a:lnTo>
                  <a:pt x="842216" y="1587631"/>
                </a:lnTo>
                <a:cubicBezTo>
                  <a:pt x="828845" y="1585736"/>
                  <a:pt x="818231" y="1584789"/>
                  <a:pt x="810376" y="1584789"/>
                </a:cubicBezTo>
                <a:cubicBezTo>
                  <a:pt x="795723" y="1584789"/>
                  <a:pt x="788396" y="1590103"/>
                  <a:pt x="788396" y="1600732"/>
                </a:cubicBezTo>
                <a:cubicBezTo>
                  <a:pt x="788396" y="1605780"/>
                  <a:pt x="789872" y="1609333"/>
                  <a:pt x="792823" y="1611388"/>
                </a:cubicBezTo>
                <a:cubicBezTo>
                  <a:pt x="795774" y="1613444"/>
                  <a:pt x="802929" y="1615359"/>
                  <a:pt x="814288" y="1617134"/>
                </a:cubicBezTo>
                <a:cubicBezTo>
                  <a:pt x="825647" y="1618909"/>
                  <a:pt x="833758" y="1621397"/>
                  <a:pt x="838622" y="1624597"/>
                </a:cubicBezTo>
                <a:cubicBezTo>
                  <a:pt x="843486" y="1627797"/>
                  <a:pt x="845918" y="1634153"/>
                  <a:pt x="845918" y="1643665"/>
                </a:cubicBezTo>
                <a:cubicBezTo>
                  <a:pt x="845918" y="1653178"/>
                  <a:pt x="842871" y="1660124"/>
                  <a:pt x="836779" y="1664503"/>
                </a:cubicBezTo>
                <a:cubicBezTo>
                  <a:pt x="830686" y="1668882"/>
                  <a:pt x="821885" y="1671072"/>
                  <a:pt x="810376" y="1671072"/>
                </a:cubicBezTo>
                <a:cubicBezTo>
                  <a:pt x="804170" y="1671072"/>
                  <a:pt x="796037" y="1670362"/>
                  <a:pt x="785975" y="1668943"/>
                </a:cubicBezTo>
                <a:lnTo>
                  <a:pt x="779274" y="1667990"/>
                </a:lnTo>
                <a:lnTo>
                  <a:pt x="780190" y="1658754"/>
                </a:lnTo>
                <a:cubicBezTo>
                  <a:pt x="794100" y="1660886"/>
                  <a:pt x="804736" y="1661952"/>
                  <a:pt x="812097" y="1661952"/>
                </a:cubicBezTo>
                <a:cubicBezTo>
                  <a:pt x="819457" y="1661952"/>
                  <a:pt x="825236" y="1660607"/>
                  <a:pt x="829433" y="1657917"/>
                </a:cubicBezTo>
                <a:cubicBezTo>
                  <a:pt x="833631" y="1655227"/>
                  <a:pt x="835729" y="1650640"/>
                  <a:pt x="835729" y="1644155"/>
                </a:cubicBezTo>
                <a:cubicBezTo>
                  <a:pt x="835729" y="1637670"/>
                  <a:pt x="834119" y="1633424"/>
                  <a:pt x="830897" y="1631417"/>
                </a:cubicBezTo>
                <a:cubicBezTo>
                  <a:pt x="827675" y="1629410"/>
                  <a:pt x="820465" y="1627548"/>
                  <a:pt x="809267" y="1625829"/>
                </a:cubicBezTo>
                <a:cubicBezTo>
                  <a:pt x="798070" y="1624111"/>
                  <a:pt x="790094" y="1621678"/>
                  <a:pt x="785339" y="1618531"/>
                </a:cubicBezTo>
                <a:cubicBezTo>
                  <a:pt x="780585" y="1615384"/>
                  <a:pt x="778208" y="1610119"/>
                  <a:pt x="778208" y="1602737"/>
                </a:cubicBezTo>
                <a:cubicBezTo>
                  <a:pt x="778208" y="1595355"/>
                  <a:pt x="779924" y="1589660"/>
                  <a:pt x="783357" y="1585654"/>
                </a:cubicBezTo>
                <a:cubicBezTo>
                  <a:pt x="786790" y="1581648"/>
                  <a:pt x="790779" y="1578983"/>
                  <a:pt x="795325" y="1577658"/>
                </a:cubicBezTo>
                <a:cubicBezTo>
                  <a:pt x="799871" y="1576332"/>
                  <a:pt x="804533" y="1575670"/>
                  <a:pt x="809310" y="1575670"/>
                </a:cubicBezTo>
                <a:close/>
                <a:moveTo>
                  <a:pt x="741647" y="1575670"/>
                </a:moveTo>
                <a:lnTo>
                  <a:pt x="764925" y="1577615"/>
                </a:lnTo>
                <a:lnTo>
                  <a:pt x="764421" y="1586565"/>
                </a:lnTo>
                <a:cubicBezTo>
                  <a:pt x="753695" y="1585381"/>
                  <a:pt x="746158" y="1584789"/>
                  <a:pt x="741811" y="1584789"/>
                </a:cubicBezTo>
                <a:cubicBezTo>
                  <a:pt x="731150" y="1584789"/>
                  <a:pt x="723816" y="1587425"/>
                  <a:pt x="719807" y="1592697"/>
                </a:cubicBezTo>
                <a:cubicBezTo>
                  <a:pt x="715798" y="1597969"/>
                  <a:pt x="713794" y="1607990"/>
                  <a:pt x="713794" y="1622760"/>
                </a:cubicBezTo>
                <a:cubicBezTo>
                  <a:pt x="713794" y="1637530"/>
                  <a:pt x="715613" y="1647755"/>
                  <a:pt x="719253" y="1653434"/>
                </a:cubicBezTo>
                <a:cubicBezTo>
                  <a:pt x="722892" y="1659113"/>
                  <a:pt x="730477" y="1661952"/>
                  <a:pt x="742009" y="1661952"/>
                </a:cubicBezTo>
                <a:lnTo>
                  <a:pt x="764792" y="1660174"/>
                </a:lnTo>
                <a:lnTo>
                  <a:pt x="765278" y="1669290"/>
                </a:lnTo>
                <a:cubicBezTo>
                  <a:pt x="754237" y="1670478"/>
                  <a:pt x="746414" y="1671072"/>
                  <a:pt x="741811" y="1671072"/>
                </a:cubicBezTo>
                <a:cubicBezTo>
                  <a:pt x="726745" y="1671072"/>
                  <a:pt x="716610" y="1667468"/>
                  <a:pt x="711408" y="1660260"/>
                </a:cubicBezTo>
                <a:cubicBezTo>
                  <a:pt x="706206" y="1653052"/>
                  <a:pt x="703605" y="1640583"/>
                  <a:pt x="703605" y="1622852"/>
                </a:cubicBezTo>
                <a:cubicBezTo>
                  <a:pt x="703605" y="1605121"/>
                  <a:pt x="706475" y="1592825"/>
                  <a:pt x="712214" y="1585963"/>
                </a:cubicBezTo>
                <a:cubicBezTo>
                  <a:pt x="717954" y="1579101"/>
                  <a:pt x="727765" y="1575670"/>
                  <a:pt x="741647" y="1575670"/>
                </a:cubicBezTo>
                <a:close/>
                <a:moveTo>
                  <a:pt x="551311" y="1575670"/>
                </a:moveTo>
                <a:cubicBezTo>
                  <a:pt x="569797" y="1575670"/>
                  <a:pt x="579040" y="1585444"/>
                  <a:pt x="579040" y="1604993"/>
                </a:cubicBezTo>
                <a:lnTo>
                  <a:pt x="579040" y="1656201"/>
                </a:lnTo>
                <a:cubicBezTo>
                  <a:pt x="579398" y="1659426"/>
                  <a:pt x="583836" y="1661401"/>
                  <a:pt x="592355" y="1662125"/>
                </a:cubicBezTo>
                <a:lnTo>
                  <a:pt x="591863" y="1670894"/>
                </a:lnTo>
                <a:cubicBezTo>
                  <a:pt x="581459" y="1670894"/>
                  <a:pt x="574583" y="1668408"/>
                  <a:pt x="571235" y="1663437"/>
                </a:cubicBezTo>
                <a:cubicBezTo>
                  <a:pt x="559837" y="1668527"/>
                  <a:pt x="548106" y="1671072"/>
                  <a:pt x="536041" y="1671072"/>
                </a:cubicBezTo>
                <a:cubicBezTo>
                  <a:pt x="528169" y="1671072"/>
                  <a:pt x="522023" y="1668702"/>
                  <a:pt x="517604" y="1663961"/>
                </a:cubicBezTo>
                <a:cubicBezTo>
                  <a:pt x="513185" y="1659221"/>
                  <a:pt x="510976" y="1652577"/>
                  <a:pt x="510976" y="1644027"/>
                </a:cubicBezTo>
                <a:cubicBezTo>
                  <a:pt x="510976" y="1635478"/>
                  <a:pt x="513070" y="1628918"/>
                  <a:pt x="517259" y="1624346"/>
                </a:cubicBezTo>
                <a:cubicBezTo>
                  <a:pt x="521448" y="1619775"/>
                  <a:pt x="528057" y="1617051"/>
                  <a:pt x="537087" y="1616174"/>
                </a:cubicBezTo>
                <a:lnTo>
                  <a:pt x="569208" y="1612792"/>
                </a:lnTo>
                <a:lnTo>
                  <a:pt x="569208" y="1604993"/>
                </a:lnTo>
                <a:cubicBezTo>
                  <a:pt x="569208" y="1597930"/>
                  <a:pt x="567745" y="1592856"/>
                  <a:pt x="564820" y="1589772"/>
                </a:cubicBezTo>
                <a:cubicBezTo>
                  <a:pt x="561896" y="1586688"/>
                  <a:pt x="557392" y="1585145"/>
                  <a:pt x="551311" y="1585145"/>
                </a:cubicBezTo>
                <a:cubicBezTo>
                  <a:pt x="544715" y="1585145"/>
                  <a:pt x="535440" y="1585915"/>
                  <a:pt x="523486" y="1587453"/>
                </a:cubicBezTo>
                <a:lnTo>
                  <a:pt x="516120" y="1588163"/>
                </a:lnTo>
                <a:lnTo>
                  <a:pt x="515413" y="1579154"/>
                </a:lnTo>
                <a:cubicBezTo>
                  <a:pt x="529770" y="1576831"/>
                  <a:pt x="541736" y="1575670"/>
                  <a:pt x="551311" y="1575670"/>
                </a:cubicBezTo>
                <a:close/>
                <a:moveTo>
                  <a:pt x="412163" y="1575670"/>
                </a:moveTo>
                <a:cubicBezTo>
                  <a:pt x="423749" y="1575670"/>
                  <a:pt x="431412" y="1578805"/>
                  <a:pt x="435152" y="1585075"/>
                </a:cubicBezTo>
                <a:cubicBezTo>
                  <a:pt x="438466" y="1582811"/>
                  <a:pt x="443281" y="1580677"/>
                  <a:pt x="449595" y="1578674"/>
                </a:cubicBezTo>
                <a:cubicBezTo>
                  <a:pt x="455909" y="1576671"/>
                  <a:pt x="461777" y="1575670"/>
                  <a:pt x="467199" y="1575670"/>
                </a:cubicBezTo>
                <a:cubicBezTo>
                  <a:pt x="479731" y="1575670"/>
                  <a:pt x="488019" y="1578860"/>
                  <a:pt x="492062" y="1585240"/>
                </a:cubicBezTo>
                <a:cubicBezTo>
                  <a:pt x="496105" y="1591621"/>
                  <a:pt x="498126" y="1603709"/>
                  <a:pt x="498126" y="1621504"/>
                </a:cubicBezTo>
                <a:lnTo>
                  <a:pt x="498126" y="1669474"/>
                </a:lnTo>
                <a:lnTo>
                  <a:pt x="488291" y="1669474"/>
                </a:lnTo>
                <a:lnTo>
                  <a:pt x="488291" y="1621861"/>
                </a:lnTo>
                <a:cubicBezTo>
                  <a:pt x="488291" y="1606582"/>
                  <a:pt x="486990" y="1596583"/>
                  <a:pt x="484387" y="1591866"/>
                </a:cubicBezTo>
                <a:cubicBezTo>
                  <a:pt x="481785" y="1587148"/>
                  <a:pt x="476055" y="1584789"/>
                  <a:pt x="467199" y="1584789"/>
                </a:cubicBezTo>
                <a:cubicBezTo>
                  <a:pt x="462301" y="1584789"/>
                  <a:pt x="457374" y="1585510"/>
                  <a:pt x="452417" y="1586951"/>
                </a:cubicBezTo>
                <a:cubicBezTo>
                  <a:pt x="447460" y="1588392"/>
                  <a:pt x="443653" y="1589861"/>
                  <a:pt x="440997" y="1591358"/>
                </a:cubicBezTo>
                <a:lnTo>
                  <a:pt x="438472" y="1592543"/>
                </a:lnTo>
                <a:cubicBezTo>
                  <a:pt x="440604" y="1597597"/>
                  <a:pt x="441670" y="1607251"/>
                  <a:pt x="441670" y="1621504"/>
                </a:cubicBezTo>
                <a:lnTo>
                  <a:pt x="441670" y="1669474"/>
                </a:lnTo>
                <a:lnTo>
                  <a:pt x="431835" y="1669474"/>
                </a:lnTo>
                <a:lnTo>
                  <a:pt x="431835" y="1621861"/>
                </a:lnTo>
                <a:cubicBezTo>
                  <a:pt x="431835" y="1606582"/>
                  <a:pt x="430534" y="1596583"/>
                  <a:pt x="427930" y="1591866"/>
                </a:cubicBezTo>
                <a:cubicBezTo>
                  <a:pt x="425327" y="1587148"/>
                  <a:pt x="419598" y="1584789"/>
                  <a:pt x="410743" y="1584789"/>
                </a:cubicBezTo>
                <a:cubicBezTo>
                  <a:pt x="406225" y="1584789"/>
                  <a:pt x="401596" y="1585512"/>
                  <a:pt x="396856" y="1586957"/>
                </a:cubicBezTo>
                <a:cubicBezTo>
                  <a:pt x="392117" y="1588402"/>
                  <a:pt x="388614" y="1589772"/>
                  <a:pt x="386348" y="1591067"/>
                </a:cubicBezTo>
                <a:lnTo>
                  <a:pt x="383436" y="1592868"/>
                </a:lnTo>
                <a:lnTo>
                  <a:pt x="383436" y="1669474"/>
                </a:lnTo>
                <a:lnTo>
                  <a:pt x="373604" y="1669474"/>
                </a:lnTo>
                <a:lnTo>
                  <a:pt x="373604" y="1577267"/>
                </a:lnTo>
                <a:lnTo>
                  <a:pt x="383436" y="1577267"/>
                </a:lnTo>
                <a:lnTo>
                  <a:pt x="383436" y="1584187"/>
                </a:lnTo>
                <a:cubicBezTo>
                  <a:pt x="382691" y="1583868"/>
                  <a:pt x="383231" y="1583192"/>
                  <a:pt x="385056" y="1582158"/>
                </a:cubicBezTo>
                <a:cubicBezTo>
                  <a:pt x="386881" y="1581124"/>
                  <a:pt x="390445" y="1579784"/>
                  <a:pt x="395749" y="1578138"/>
                </a:cubicBezTo>
                <a:cubicBezTo>
                  <a:pt x="401053" y="1576493"/>
                  <a:pt x="406524" y="1575670"/>
                  <a:pt x="412163" y="1575670"/>
                </a:cubicBezTo>
                <a:close/>
                <a:moveTo>
                  <a:pt x="255665" y="1575670"/>
                </a:moveTo>
                <a:cubicBezTo>
                  <a:pt x="269403" y="1575670"/>
                  <a:pt x="279147" y="1579171"/>
                  <a:pt x="284900" y="1586175"/>
                </a:cubicBezTo>
                <a:cubicBezTo>
                  <a:pt x="290652" y="1593178"/>
                  <a:pt x="293529" y="1605498"/>
                  <a:pt x="293529" y="1623133"/>
                </a:cubicBezTo>
                <a:cubicBezTo>
                  <a:pt x="293529" y="1640769"/>
                  <a:pt x="290953" y="1653168"/>
                  <a:pt x="285802" y="1660329"/>
                </a:cubicBezTo>
                <a:cubicBezTo>
                  <a:pt x="280651" y="1667491"/>
                  <a:pt x="270605" y="1671072"/>
                  <a:pt x="255665" y="1671072"/>
                </a:cubicBezTo>
                <a:cubicBezTo>
                  <a:pt x="240726" y="1671072"/>
                  <a:pt x="230685" y="1667498"/>
                  <a:pt x="225543" y="1660349"/>
                </a:cubicBezTo>
                <a:cubicBezTo>
                  <a:pt x="220401" y="1653201"/>
                  <a:pt x="217830" y="1640796"/>
                  <a:pt x="217830" y="1623136"/>
                </a:cubicBezTo>
                <a:cubicBezTo>
                  <a:pt x="217830" y="1605476"/>
                  <a:pt x="220701" y="1593150"/>
                  <a:pt x="226444" y="1586158"/>
                </a:cubicBezTo>
                <a:cubicBezTo>
                  <a:pt x="232188" y="1579166"/>
                  <a:pt x="241928" y="1575670"/>
                  <a:pt x="255665" y="1575670"/>
                </a:cubicBezTo>
                <a:close/>
                <a:moveTo>
                  <a:pt x="90356" y="1575670"/>
                </a:moveTo>
                <a:cubicBezTo>
                  <a:pt x="101881" y="1575670"/>
                  <a:pt x="109665" y="1578860"/>
                  <a:pt x="113707" y="1585240"/>
                </a:cubicBezTo>
                <a:cubicBezTo>
                  <a:pt x="117750" y="1591621"/>
                  <a:pt x="119771" y="1603709"/>
                  <a:pt x="119771" y="1621504"/>
                </a:cubicBezTo>
                <a:lnTo>
                  <a:pt x="119771" y="1669474"/>
                </a:lnTo>
                <a:lnTo>
                  <a:pt x="109939" y="1669474"/>
                </a:lnTo>
                <a:lnTo>
                  <a:pt x="109939" y="1621861"/>
                </a:lnTo>
                <a:cubicBezTo>
                  <a:pt x="109939" y="1606582"/>
                  <a:pt x="108638" y="1596583"/>
                  <a:pt x="106034" y="1591866"/>
                </a:cubicBezTo>
                <a:cubicBezTo>
                  <a:pt x="103431" y="1587148"/>
                  <a:pt x="97702" y="1584789"/>
                  <a:pt x="88847" y="1584789"/>
                </a:cubicBezTo>
                <a:cubicBezTo>
                  <a:pt x="84300" y="1584789"/>
                  <a:pt x="79519" y="1585510"/>
                  <a:pt x="74505" y="1586951"/>
                </a:cubicBezTo>
                <a:cubicBezTo>
                  <a:pt x="69490" y="1588392"/>
                  <a:pt x="65617" y="1589795"/>
                  <a:pt x="62886" y="1591160"/>
                </a:cubicBezTo>
                <a:lnTo>
                  <a:pt x="59586" y="1592947"/>
                </a:lnTo>
                <a:lnTo>
                  <a:pt x="59586" y="1669474"/>
                </a:lnTo>
                <a:lnTo>
                  <a:pt x="49754" y="1669474"/>
                </a:lnTo>
                <a:lnTo>
                  <a:pt x="49754" y="1577267"/>
                </a:lnTo>
                <a:lnTo>
                  <a:pt x="59586" y="1577267"/>
                </a:lnTo>
                <a:lnTo>
                  <a:pt x="59586" y="1584187"/>
                </a:lnTo>
                <a:cubicBezTo>
                  <a:pt x="68574" y="1578509"/>
                  <a:pt x="78831" y="1575670"/>
                  <a:pt x="90356" y="1575670"/>
                </a:cubicBezTo>
                <a:close/>
                <a:moveTo>
                  <a:pt x="361440" y="1575311"/>
                </a:moveTo>
                <a:lnTo>
                  <a:pt x="361440" y="1584993"/>
                </a:lnTo>
                <a:cubicBezTo>
                  <a:pt x="355349" y="1586237"/>
                  <a:pt x="349458" y="1588067"/>
                  <a:pt x="343767" y="1590481"/>
                </a:cubicBezTo>
                <a:cubicBezTo>
                  <a:pt x="338076" y="1592896"/>
                  <a:pt x="333856" y="1594969"/>
                  <a:pt x="331107" y="1596700"/>
                </a:cubicBezTo>
                <a:lnTo>
                  <a:pt x="326286" y="1599626"/>
                </a:lnTo>
                <a:lnTo>
                  <a:pt x="326286" y="1669474"/>
                </a:lnTo>
                <a:lnTo>
                  <a:pt x="316454" y="1669474"/>
                </a:lnTo>
                <a:lnTo>
                  <a:pt x="316454" y="1577267"/>
                </a:lnTo>
                <a:lnTo>
                  <a:pt x="326286" y="1577267"/>
                </a:lnTo>
                <a:lnTo>
                  <a:pt x="326286" y="1590934"/>
                </a:lnTo>
                <a:cubicBezTo>
                  <a:pt x="327994" y="1588374"/>
                  <a:pt x="332416" y="1585445"/>
                  <a:pt x="339552" y="1582148"/>
                </a:cubicBezTo>
                <a:cubicBezTo>
                  <a:pt x="346688" y="1578851"/>
                  <a:pt x="353984" y="1576572"/>
                  <a:pt x="361440" y="1575311"/>
                </a:cubicBezTo>
                <a:close/>
                <a:moveTo>
                  <a:pt x="616878" y="1548328"/>
                </a:moveTo>
                <a:lnTo>
                  <a:pt x="626710" y="1548328"/>
                </a:lnTo>
                <a:lnTo>
                  <a:pt x="626710" y="1577267"/>
                </a:lnTo>
                <a:lnTo>
                  <a:pt x="659023" y="1577267"/>
                </a:lnTo>
                <a:lnTo>
                  <a:pt x="659023" y="1586387"/>
                </a:lnTo>
                <a:lnTo>
                  <a:pt x="626710" y="1586387"/>
                </a:lnTo>
                <a:lnTo>
                  <a:pt x="626710" y="1631091"/>
                </a:lnTo>
                <a:cubicBezTo>
                  <a:pt x="626710" y="1644520"/>
                  <a:pt x="627579" y="1653051"/>
                  <a:pt x="629316" y="1656683"/>
                </a:cubicBezTo>
                <a:cubicBezTo>
                  <a:pt x="631053" y="1660315"/>
                  <a:pt x="635073" y="1662131"/>
                  <a:pt x="641375" y="1662131"/>
                </a:cubicBezTo>
                <a:lnTo>
                  <a:pt x="660261" y="1660527"/>
                </a:lnTo>
                <a:lnTo>
                  <a:pt x="660974" y="1669618"/>
                </a:lnTo>
                <a:cubicBezTo>
                  <a:pt x="652081" y="1670706"/>
                  <a:pt x="645501" y="1671250"/>
                  <a:pt x="641233" y="1671250"/>
                </a:cubicBezTo>
                <a:cubicBezTo>
                  <a:pt x="632232" y="1671250"/>
                  <a:pt x="625922" y="1668892"/>
                  <a:pt x="622305" y="1664176"/>
                </a:cubicBezTo>
                <a:cubicBezTo>
                  <a:pt x="618687" y="1659461"/>
                  <a:pt x="616878" y="1650681"/>
                  <a:pt x="616878" y="1637837"/>
                </a:cubicBezTo>
                <a:lnTo>
                  <a:pt x="616878" y="1586387"/>
                </a:lnTo>
                <a:lnTo>
                  <a:pt x="602853" y="1586387"/>
                </a:lnTo>
                <a:lnTo>
                  <a:pt x="602853" y="1577267"/>
                </a:lnTo>
                <a:lnTo>
                  <a:pt x="616878" y="1577267"/>
                </a:lnTo>
                <a:close/>
                <a:moveTo>
                  <a:pt x="668879" y="1541760"/>
                </a:moveTo>
                <a:lnTo>
                  <a:pt x="678711" y="1541760"/>
                </a:lnTo>
                <a:lnTo>
                  <a:pt x="678711" y="1554962"/>
                </a:lnTo>
                <a:lnTo>
                  <a:pt x="668879" y="1554962"/>
                </a:lnTo>
                <a:close/>
                <a:moveTo>
                  <a:pt x="4436" y="1541760"/>
                </a:moveTo>
                <a:lnTo>
                  <a:pt x="14446" y="1541760"/>
                </a:lnTo>
                <a:lnTo>
                  <a:pt x="14446" y="1669474"/>
                </a:lnTo>
                <a:lnTo>
                  <a:pt x="4436" y="1669474"/>
                </a:lnTo>
                <a:close/>
                <a:moveTo>
                  <a:pt x="181531" y="1534837"/>
                </a:moveTo>
                <a:lnTo>
                  <a:pt x="200403" y="1535451"/>
                </a:lnTo>
                <a:lnTo>
                  <a:pt x="200403" y="1544310"/>
                </a:lnTo>
                <a:cubicBezTo>
                  <a:pt x="191560" y="1544075"/>
                  <a:pt x="185511" y="1543957"/>
                  <a:pt x="182258" y="1543957"/>
                </a:cubicBezTo>
                <a:cubicBezTo>
                  <a:pt x="176636" y="1543957"/>
                  <a:pt x="172810" y="1545492"/>
                  <a:pt x="170780" y="1548563"/>
                </a:cubicBezTo>
                <a:cubicBezTo>
                  <a:pt x="168749" y="1551634"/>
                  <a:pt x="167734" y="1558194"/>
                  <a:pt x="167734" y="1568244"/>
                </a:cubicBezTo>
                <a:lnTo>
                  <a:pt x="167734" y="1577267"/>
                </a:lnTo>
                <a:lnTo>
                  <a:pt x="196495" y="1577267"/>
                </a:lnTo>
                <a:lnTo>
                  <a:pt x="196495" y="1586387"/>
                </a:lnTo>
                <a:lnTo>
                  <a:pt x="167734" y="1586387"/>
                </a:lnTo>
                <a:lnTo>
                  <a:pt x="167734" y="1669474"/>
                </a:lnTo>
                <a:lnTo>
                  <a:pt x="157902" y="1669474"/>
                </a:lnTo>
                <a:lnTo>
                  <a:pt x="157902" y="1586387"/>
                </a:lnTo>
                <a:lnTo>
                  <a:pt x="145653" y="1586387"/>
                </a:lnTo>
                <a:lnTo>
                  <a:pt x="145653" y="1577267"/>
                </a:lnTo>
                <a:lnTo>
                  <a:pt x="157902" y="1577267"/>
                </a:lnTo>
                <a:lnTo>
                  <a:pt x="157902" y="1568066"/>
                </a:lnTo>
                <a:cubicBezTo>
                  <a:pt x="157902" y="1555313"/>
                  <a:pt x="159705" y="1546587"/>
                  <a:pt x="163312" y="1541887"/>
                </a:cubicBezTo>
                <a:cubicBezTo>
                  <a:pt x="166918" y="1537187"/>
                  <a:pt x="172991" y="1534837"/>
                  <a:pt x="181531" y="1534837"/>
                </a:cubicBezTo>
                <a:close/>
                <a:moveTo>
                  <a:pt x="1093083" y="1383592"/>
                </a:moveTo>
                <a:lnTo>
                  <a:pt x="1062040" y="1386965"/>
                </a:lnTo>
                <a:cubicBezTo>
                  <a:pt x="1055756" y="1387627"/>
                  <a:pt x="1051352" y="1389379"/>
                  <a:pt x="1048827" y="1392220"/>
                </a:cubicBezTo>
                <a:cubicBezTo>
                  <a:pt x="1046302" y="1395062"/>
                  <a:pt x="1045039" y="1399482"/>
                  <a:pt x="1045039" y="1405480"/>
                </a:cubicBezTo>
                <a:cubicBezTo>
                  <a:pt x="1045039" y="1411477"/>
                  <a:pt x="1046334" y="1416035"/>
                  <a:pt x="1048923" y="1419152"/>
                </a:cubicBezTo>
                <a:cubicBezTo>
                  <a:pt x="1051512" y="1422269"/>
                  <a:pt x="1055238" y="1423827"/>
                  <a:pt x="1060100" y="1423827"/>
                </a:cubicBezTo>
                <a:cubicBezTo>
                  <a:pt x="1064962" y="1423827"/>
                  <a:pt x="1070218" y="1423222"/>
                  <a:pt x="1075870" y="1422011"/>
                </a:cubicBezTo>
                <a:cubicBezTo>
                  <a:pt x="1081522" y="1420799"/>
                  <a:pt x="1085998" y="1419605"/>
                  <a:pt x="1089299" y="1418426"/>
                </a:cubicBezTo>
                <a:lnTo>
                  <a:pt x="1093083" y="1417075"/>
                </a:lnTo>
                <a:close/>
                <a:moveTo>
                  <a:pt x="607573" y="1346664"/>
                </a:moveTo>
                <a:cubicBezTo>
                  <a:pt x="589249" y="1346664"/>
                  <a:pt x="580087" y="1357887"/>
                  <a:pt x="580087" y="1380331"/>
                </a:cubicBezTo>
                <a:lnTo>
                  <a:pt x="632926" y="1380331"/>
                </a:lnTo>
                <a:cubicBezTo>
                  <a:pt x="632926" y="1368455"/>
                  <a:pt x="630917" y="1359874"/>
                  <a:pt x="626899" y="1354590"/>
                </a:cubicBezTo>
                <a:cubicBezTo>
                  <a:pt x="622881" y="1349306"/>
                  <a:pt x="616439" y="1346664"/>
                  <a:pt x="607573" y="1346664"/>
                </a:cubicBezTo>
                <a:close/>
                <a:moveTo>
                  <a:pt x="926054" y="1339142"/>
                </a:moveTo>
                <a:lnTo>
                  <a:pt x="935886" y="1339142"/>
                </a:lnTo>
                <a:lnTo>
                  <a:pt x="935886" y="1431349"/>
                </a:lnTo>
                <a:lnTo>
                  <a:pt x="926054" y="1431349"/>
                </a:lnTo>
                <a:close/>
                <a:moveTo>
                  <a:pt x="297404" y="1339142"/>
                </a:moveTo>
                <a:lnTo>
                  <a:pt x="307236" y="1339142"/>
                </a:lnTo>
                <a:lnTo>
                  <a:pt x="307236" y="1431349"/>
                </a:lnTo>
                <a:lnTo>
                  <a:pt x="297404" y="1431349"/>
                </a:lnTo>
                <a:close/>
                <a:moveTo>
                  <a:pt x="1075186" y="1337545"/>
                </a:moveTo>
                <a:cubicBezTo>
                  <a:pt x="1093672" y="1337545"/>
                  <a:pt x="1102915" y="1347319"/>
                  <a:pt x="1102915" y="1366868"/>
                </a:cubicBezTo>
                <a:lnTo>
                  <a:pt x="1102915" y="1418076"/>
                </a:lnTo>
                <a:cubicBezTo>
                  <a:pt x="1103273" y="1421301"/>
                  <a:pt x="1107711" y="1423276"/>
                  <a:pt x="1116230" y="1424000"/>
                </a:cubicBezTo>
                <a:lnTo>
                  <a:pt x="1115738" y="1432769"/>
                </a:lnTo>
                <a:cubicBezTo>
                  <a:pt x="1105334" y="1432769"/>
                  <a:pt x="1098458" y="1430283"/>
                  <a:pt x="1095110" y="1425312"/>
                </a:cubicBezTo>
                <a:cubicBezTo>
                  <a:pt x="1083712" y="1430402"/>
                  <a:pt x="1071981" y="1432947"/>
                  <a:pt x="1059916" y="1432947"/>
                </a:cubicBezTo>
                <a:cubicBezTo>
                  <a:pt x="1052044" y="1432947"/>
                  <a:pt x="1045898" y="1430577"/>
                  <a:pt x="1041479" y="1425836"/>
                </a:cubicBezTo>
                <a:cubicBezTo>
                  <a:pt x="1037060" y="1421096"/>
                  <a:pt x="1034851" y="1414452"/>
                  <a:pt x="1034851" y="1405902"/>
                </a:cubicBezTo>
                <a:cubicBezTo>
                  <a:pt x="1034851" y="1397353"/>
                  <a:pt x="1036945" y="1390793"/>
                  <a:pt x="1041134" y="1386221"/>
                </a:cubicBezTo>
                <a:cubicBezTo>
                  <a:pt x="1045323" y="1381650"/>
                  <a:pt x="1051932" y="1378926"/>
                  <a:pt x="1060962" y="1378049"/>
                </a:cubicBezTo>
                <a:lnTo>
                  <a:pt x="1093083" y="1374667"/>
                </a:lnTo>
                <a:lnTo>
                  <a:pt x="1093083" y="1366868"/>
                </a:lnTo>
                <a:cubicBezTo>
                  <a:pt x="1093083" y="1359805"/>
                  <a:pt x="1091620" y="1354731"/>
                  <a:pt x="1088695" y="1351647"/>
                </a:cubicBezTo>
                <a:cubicBezTo>
                  <a:pt x="1085770" y="1348563"/>
                  <a:pt x="1081267" y="1347020"/>
                  <a:pt x="1075186" y="1347020"/>
                </a:cubicBezTo>
                <a:cubicBezTo>
                  <a:pt x="1068590" y="1347020"/>
                  <a:pt x="1059315" y="1347790"/>
                  <a:pt x="1047361" y="1349328"/>
                </a:cubicBezTo>
                <a:lnTo>
                  <a:pt x="1039995" y="1350038"/>
                </a:lnTo>
                <a:lnTo>
                  <a:pt x="1039288" y="1341029"/>
                </a:lnTo>
                <a:cubicBezTo>
                  <a:pt x="1053645" y="1338706"/>
                  <a:pt x="1065611" y="1337545"/>
                  <a:pt x="1075186" y="1337545"/>
                </a:cubicBezTo>
                <a:close/>
                <a:moveTo>
                  <a:pt x="998822" y="1337545"/>
                </a:moveTo>
                <a:lnTo>
                  <a:pt x="1022100" y="1339490"/>
                </a:lnTo>
                <a:lnTo>
                  <a:pt x="1021596" y="1348440"/>
                </a:lnTo>
                <a:cubicBezTo>
                  <a:pt x="1010870" y="1347256"/>
                  <a:pt x="1003333" y="1346664"/>
                  <a:pt x="998986" y="1346664"/>
                </a:cubicBezTo>
                <a:cubicBezTo>
                  <a:pt x="988325" y="1346664"/>
                  <a:pt x="980991" y="1349300"/>
                  <a:pt x="976982" y="1354572"/>
                </a:cubicBezTo>
                <a:cubicBezTo>
                  <a:pt x="972973" y="1359844"/>
                  <a:pt x="970969" y="1369865"/>
                  <a:pt x="970969" y="1384635"/>
                </a:cubicBezTo>
                <a:cubicBezTo>
                  <a:pt x="970969" y="1399405"/>
                  <a:pt x="972788" y="1409630"/>
                  <a:pt x="976428" y="1415309"/>
                </a:cubicBezTo>
                <a:cubicBezTo>
                  <a:pt x="980067" y="1420988"/>
                  <a:pt x="987652" y="1423827"/>
                  <a:pt x="999184" y="1423827"/>
                </a:cubicBezTo>
                <a:lnTo>
                  <a:pt x="1021967" y="1422049"/>
                </a:lnTo>
                <a:lnTo>
                  <a:pt x="1022453" y="1431165"/>
                </a:lnTo>
                <a:cubicBezTo>
                  <a:pt x="1011412" y="1432353"/>
                  <a:pt x="1003589" y="1432947"/>
                  <a:pt x="998986" y="1432947"/>
                </a:cubicBezTo>
                <a:cubicBezTo>
                  <a:pt x="983920" y="1432947"/>
                  <a:pt x="973785" y="1429343"/>
                  <a:pt x="968583" y="1422135"/>
                </a:cubicBezTo>
                <a:cubicBezTo>
                  <a:pt x="963381" y="1414927"/>
                  <a:pt x="960780" y="1402458"/>
                  <a:pt x="960780" y="1384727"/>
                </a:cubicBezTo>
                <a:cubicBezTo>
                  <a:pt x="960780" y="1366996"/>
                  <a:pt x="963650" y="1354700"/>
                  <a:pt x="969389" y="1347838"/>
                </a:cubicBezTo>
                <a:cubicBezTo>
                  <a:pt x="975129" y="1340976"/>
                  <a:pt x="984939" y="1337545"/>
                  <a:pt x="998822" y="1337545"/>
                </a:cubicBezTo>
                <a:close/>
                <a:moveTo>
                  <a:pt x="871406" y="1337545"/>
                </a:moveTo>
                <a:cubicBezTo>
                  <a:pt x="882931" y="1337545"/>
                  <a:pt x="890715" y="1340735"/>
                  <a:pt x="894757" y="1347115"/>
                </a:cubicBezTo>
                <a:cubicBezTo>
                  <a:pt x="898800" y="1353496"/>
                  <a:pt x="900821" y="1365584"/>
                  <a:pt x="900821" y="1383379"/>
                </a:cubicBezTo>
                <a:lnTo>
                  <a:pt x="900821" y="1431349"/>
                </a:lnTo>
                <a:lnTo>
                  <a:pt x="890989" y="1431349"/>
                </a:lnTo>
                <a:lnTo>
                  <a:pt x="890989" y="1383736"/>
                </a:lnTo>
                <a:cubicBezTo>
                  <a:pt x="890989" y="1368457"/>
                  <a:pt x="889688" y="1358458"/>
                  <a:pt x="887084" y="1353741"/>
                </a:cubicBezTo>
                <a:cubicBezTo>
                  <a:pt x="884481" y="1349023"/>
                  <a:pt x="878752" y="1346664"/>
                  <a:pt x="869897" y="1346664"/>
                </a:cubicBezTo>
                <a:cubicBezTo>
                  <a:pt x="865350" y="1346664"/>
                  <a:pt x="860569" y="1347385"/>
                  <a:pt x="855555" y="1348826"/>
                </a:cubicBezTo>
                <a:cubicBezTo>
                  <a:pt x="850540" y="1350267"/>
                  <a:pt x="846667" y="1351670"/>
                  <a:pt x="843936" y="1353035"/>
                </a:cubicBezTo>
                <a:lnTo>
                  <a:pt x="840636" y="1354822"/>
                </a:lnTo>
                <a:lnTo>
                  <a:pt x="840636" y="1431349"/>
                </a:lnTo>
                <a:lnTo>
                  <a:pt x="830804" y="1431349"/>
                </a:lnTo>
                <a:lnTo>
                  <a:pt x="830804" y="1339142"/>
                </a:lnTo>
                <a:lnTo>
                  <a:pt x="840636" y="1339142"/>
                </a:lnTo>
                <a:lnTo>
                  <a:pt x="840636" y="1346062"/>
                </a:lnTo>
                <a:cubicBezTo>
                  <a:pt x="849624" y="1340384"/>
                  <a:pt x="859881" y="1337545"/>
                  <a:pt x="871406" y="1337545"/>
                </a:cubicBezTo>
                <a:close/>
                <a:moveTo>
                  <a:pt x="703547" y="1337545"/>
                </a:moveTo>
                <a:lnTo>
                  <a:pt x="726825" y="1339490"/>
                </a:lnTo>
                <a:lnTo>
                  <a:pt x="726321" y="1348440"/>
                </a:lnTo>
                <a:cubicBezTo>
                  <a:pt x="715595" y="1347256"/>
                  <a:pt x="708058" y="1346664"/>
                  <a:pt x="703711" y="1346664"/>
                </a:cubicBezTo>
                <a:cubicBezTo>
                  <a:pt x="693050" y="1346664"/>
                  <a:pt x="685716" y="1349300"/>
                  <a:pt x="681707" y="1354572"/>
                </a:cubicBezTo>
                <a:cubicBezTo>
                  <a:pt x="677698" y="1359844"/>
                  <a:pt x="675694" y="1369865"/>
                  <a:pt x="675694" y="1384635"/>
                </a:cubicBezTo>
                <a:cubicBezTo>
                  <a:pt x="675694" y="1399405"/>
                  <a:pt x="677513" y="1409630"/>
                  <a:pt x="681153" y="1415309"/>
                </a:cubicBezTo>
                <a:cubicBezTo>
                  <a:pt x="684792" y="1420988"/>
                  <a:pt x="692377" y="1423827"/>
                  <a:pt x="703909" y="1423827"/>
                </a:cubicBezTo>
                <a:lnTo>
                  <a:pt x="726692" y="1422049"/>
                </a:lnTo>
                <a:lnTo>
                  <a:pt x="727178" y="1431165"/>
                </a:lnTo>
                <a:cubicBezTo>
                  <a:pt x="716137" y="1432353"/>
                  <a:pt x="708314" y="1432947"/>
                  <a:pt x="703711" y="1432947"/>
                </a:cubicBezTo>
                <a:cubicBezTo>
                  <a:pt x="688645" y="1432947"/>
                  <a:pt x="678510" y="1429343"/>
                  <a:pt x="673308" y="1422135"/>
                </a:cubicBezTo>
                <a:cubicBezTo>
                  <a:pt x="668106" y="1414927"/>
                  <a:pt x="665505" y="1402458"/>
                  <a:pt x="665505" y="1384727"/>
                </a:cubicBezTo>
                <a:cubicBezTo>
                  <a:pt x="665505" y="1366996"/>
                  <a:pt x="668375" y="1354700"/>
                  <a:pt x="674114" y="1347838"/>
                </a:cubicBezTo>
                <a:cubicBezTo>
                  <a:pt x="679854" y="1340976"/>
                  <a:pt x="689665" y="1337545"/>
                  <a:pt x="703547" y="1337545"/>
                </a:cubicBezTo>
                <a:close/>
                <a:moveTo>
                  <a:pt x="607573" y="1337545"/>
                </a:moveTo>
                <a:cubicBezTo>
                  <a:pt x="619400" y="1337545"/>
                  <a:pt x="628281" y="1341104"/>
                  <a:pt x="634214" y="1348224"/>
                </a:cubicBezTo>
                <a:cubicBezTo>
                  <a:pt x="640148" y="1355343"/>
                  <a:pt x="643115" y="1366529"/>
                  <a:pt x="643115" y="1381782"/>
                </a:cubicBezTo>
                <a:lnTo>
                  <a:pt x="643115" y="1389451"/>
                </a:lnTo>
                <a:lnTo>
                  <a:pt x="580087" y="1389451"/>
                </a:lnTo>
                <a:cubicBezTo>
                  <a:pt x="580087" y="1400771"/>
                  <a:pt x="581965" y="1409331"/>
                  <a:pt x="585722" y="1415129"/>
                </a:cubicBezTo>
                <a:cubicBezTo>
                  <a:pt x="589478" y="1420928"/>
                  <a:pt x="595883" y="1423827"/>
                  <a:pt x="604936" y="1423827"/>
                </a:cubicBezTo>
                <a:cubicBezTo>
                  <a:pt x="613989" y="1423827"/>
                  <a:pt x="623007" y="1423424"/>
                  <a:pt x="631988" y="1422617"/>
                </a:cubicBezTo>
                <a:lnTo>
                  <a:pt x="639255" y="1422049"/>
                </a:lnTo>
                <a:lnTo>
                  <a:pt x="639741" y="1431208"/>
                </a:lnTo>
                <a:cubicBezTo>
                  <a:pt x="625373" y="1432367"/>
                  <a:pt x="613812" y="1432947"/>
                  <a:pt x="605059" y="1432947"/>
                </a:cubicBezTo>
                <a:cubicBezTo>
                  <a:pt x="591863" y="1432822"/>
                  <a:pt x="582704" y="1428794"/>
                  <a:pt x="577582" y="1420863"/>
                </a:cubicBezTo>
                <a:cubicBezTo>
                  <a:pt x="572460" y="1412931"/>
                  <a:pt x="569899" y="1401028"/>
                  <a:pt x="569899" y="1385155"/>
                </a:cubicBezTo>
                <a:cubicBezTo>
                  <a:pt x="569899" y="1353415"/>
                  <a:pt x="582457" y="1337545"/>
                  <a:pt x="607573" y="1337545"/>
                </a:cubicBezTo>
                <a:close/>
                <a:moveTo>
                  <a:pt x="385631" y="1337545"/>
                </a:moveTo>
                <a:cubicBezTo>
                  <a:pt x="397156" y="1337545"/>
                  <a:pt x="404940" y="1340735"/>
                  <a:pt x="408982" y="1347115"/>
                </a:cubicBezTo>
                <a:cubicBezTo>
                  <a:pt x="413025" y="1353496"/>
                  <a:pt x="415046" y="1365584"/>
                  <a:pt x="415046" y="1383379"/>
                </a:cubicBezTo>
                <a:lnTo>
                  <a:pt x="415046" y="1431349"/>
                </a:lnTo>
                <a:lnTo>
                  <a:pt x="405214" y="1431349"/>
                </a:lnTo>
                <a:lnTo>
                  <a:pt x="405214" y="1383736"/>
                </a:lnTo>
                <a:cubicBezTo>
                  <a:pt x="405214" y="1368457"/>
                  <a:pt x="403913" y="1358458"/>
                  <a:pt x="401309" y="1353741"/>
                </a:cubicBezTo>
                <a:cubicBezTo>
                  <a:pt x="398706" y="1349023"/>
                  <a:pt x="392977" y="1346664"/>
                  <a:pt x="384122" y="1346664"/>
                </a:cubicBezTo>
                <a:cubicBezTo>
                  <a:pt x="379575" y="1346664"/>
                  <a:pt x="374794" y="1347385"/>
                  <a:pt x="369780" y="1348826"/>
                </a:cubicBezTo>
                <a:cubicBezTo>
                  <a:pt x="364765" y="1350267"/>
                  <a:pt x="360892" y="1351670"/>
                  <a:pt x="358161" y="1353035"/>
                </a:cubicBezTo>
                <a:lnTo>
                  <a:pt x="354861" y="1354822"/>
                </a:lnTo>
                <a:lnTo>
                  <a:pt x="354861" y="1431349"/>
                </a:lnTo>
                <a:lnTo>
                  <a:pt x="345029" y="1431349"/>
                </a:lnTo>
                <a:lnTo>
                  <a:pt x="345029" y="1339142"/>
                </a:lnTo>
                <a:lnTo>
                  <a:pt x="354861" y="1339142"/>
                </a:lnTo>
                <a:lnTo>
                  <a:pt x="354861" y="1346062"/>
                </a:lnTo>
                <a:cubicBezTo>
                  <a:pt x="363849" y="1340384"/>
                  <a:pt x="374106" y="1337545"/>
                  <a:pt x="385631" y="1337545"/>
                </a:cubicBezTo>
                <a:close/>
                <a:moveTo>
                  <a:pt x="926054" y="1303635"/>
                </a:moveTo>
                <a:lnTo>
                  <a:pt x="935886" y="1303635"/>
                </a:lnTo>
                <a:lnTo>
                  <a:pt x="935886" y="1316837"/>
                </a:lnTo>
                <a:lnTo>
                  <a:pt x="926054" y="1316837"/>
                </a:lnTo>
                <a:close/>
                <a:moveTo>
                  <a:pt x="457136" y="1303635"/>
                </a:moveTo>
                <a:lnTo>
                  <a:pt x="549523" y="1303635"/>
                </a:lnTo>
                <a:lnTo>
                  <a:pt x="549523" y="1313110"/>
                </a:lnTo>
                <a:lnTo>
                  <a:pt x="508513" y="1313110"/>
                </a:lnTo>
                <a:lnTo>
                  <a:pt x="508513" y="1431349"/>
                </a:lnTo>
                <a:lnTo>
                  <a:pt x="498503" y="1431349"/>
                </a:lnTo>
                <a:lnTo>
                  <a:pt x="498503" y="1313110"/>
                </a:lnTo>
                <a:lnTo>
                  <a:pt x="457136" y="1313110"/>
                </a:lnTo>
                <a:close/>
                <a:moveTo>
                  <a:pt x="297404" y="1303635"/>
                </a:moveTo>
                <a:lnTo>
                  <a:pt x="307236" y="1303635"/>
                </a:lnTo>
                <a:lnTo>
                  <a:pt x="307236" y="1316837"/>
                </a:lnTo>
                <a:lnTo>
                  <a:pt x="297404" y="1316837"/>
                </a:lnTo>
                <a:close/>
                <a:moveTo>
                  <a:pt x="4436" y="1303635"/>
                </a:moveTo>
                <a:lnTo>
                  <a:pt x="21001" y="1303635"/>
                </a:lnTo>
                <a:lnTo>
                  <a:pt x="63400" y="1417966"/>
                </a:lnTo>
                <a:lnTo>
                  <a:pt x="105796" y="1303635"/>
                </a:lnTo>
                <a:lnTo>
                  <a:pt x="122390" y="1303635"/>
                </a:lnTo>
                <a:lnTo>
                  <a:pt x="122390" y="1431349"/>
                </a:lnTo>
                <a:lnTo>
                  <a:pt x="112379" y="1431349"/>
                </a:lnTo>
                <a:lnTo>
                  <a:pt x="112379" y="1314556"/>
                </a:lnTo>
                <a:lnTo>
                  <a:pt x="69256" y="1427622"/>
                </a:lnTo>
                <a:lnTo>
                  <a:pt x="57541" y="1427622"/>
                </a:lnTo>
                <a:lnTo>
                  <a:pt x="14446" y="1314630"/>
                </a:lnTo>
                <a:lnTo>
                  <a:pt x="14446" y="1431349"/>
                </a:lnTo>
                <a:lnTo>
                  <a:pt x="4436" y="1431349"/>
                </a:lnTo>
                <a:close/>
                <a:moveTo>
                  <a:pt x="200127" y="1301683"/>
                </a:moveTo>
                <a:cubicBezTo>
                  <a:pt x="208288" y="1301683"/>
                  <a:pt x="218178" y="1302402"/>
                  <a:pt x="229796" y="1303838"/>
                </a:cubicBezTo>
                <a:lnTo>
                  <a:pt x="237267" y="1304763"/>
                </a:lnTo>
                <a:lnTo>
                  <a:pt x="236322" y="1314176"/>
                </a:lnTo>
                <a:cubicBezTo>
                  <a:pt x="218905" y="1312163"/>
                  <a:pt x="206840" y="1311156"/>
                  <a:pt x="200127" y="1311156"/>
                </a:cubicBezTo>
                <a:cubicBezTo>
                  <a:pt x="180267" y="1311156"/>
                  <a:pt x="170337" y="1318838"/>
                  <a:pt x="170337" y="1334202"/>
                </a:cubicBezTo>
                <a:cubicBezTo>
                  <a:pt x="170337" y="1341340"/>
                  <a:pt x="171579" y="1346634"/>
                  <a:pt x="174064" y="1350086"/>
                </a:cubicBezTo>
                <a:cubicBezTo>
                  <a:pt x="175129" y="1351289"/>
                  <a:pt x="176376" y="1352467"/>
                  <a:pt x="177805" y="1353622"/>
                </a:cubicBezTo>
                <a:cubicBezTo>
                  <a:pt x="179234" y="1354777"/>
                  <a:pt x="181169" y="1355689"/>
                  <a:pt x="183610" y="1356360"/>
                </a:cubicBezTo>
                <a:cubicBezTo>
                  <a:pt x="188567" y="1357921"/>
                  <a:pt x="195267" y="1359393"/>
                  <a:pt x="203713" y="1360775"/>
                </a:cubicBezTo>
                <a:cubicBezTo>
                  <a:pt x="215923" y="1362637"/>
                  <a:pt x="225012" y="1365799"/>
                  <a:pt x="230979" y="1370259"/>
                </a:cubicBezTo>
                <a:cubicBezTo>
                  <a:pt x="236947" y="1374719"/>
                  <a:pt x="239930" y="1382466"/>
                  <a:pt x="239930" y="1393500"/>
                </a:cubicBezTo>
                <a:cubicBezTo>
                  <a:pt x="239930" y="1407412"/>
                  <a:pt x="236643" y="1417406"/>
                  <a:pt x="230069" y="1423480"/>
                </a:cubicBezTo>
                <a:cubicBezTo>
                  <a:pt x="223494" y="1429554"/>
                  <a:pt x="213632" y="1432591"/>
                  <a:pt x="200484" y="1432591"/>
                </a:cubicBezTo>
                <a:cubicBezTo>
                  <a:pt x="192539" y="1432591"/>
                  <a:pt x="181999" y="1431881"/>
                  <a:pt x="168861" y="1430461"/>
                </a:cubicBezTo>
                <a:lnTo>
                  <a:pt x="160680" y="1429554"/>
                </a:lnTo>
                <a:lnTo>
                  <a:pt x="161580" y="1419920"/>
                </a:lnTo>
                <a:cubicBezTo>
                  <a:pt x="178993" y="1422052"/>
                  <a:pt x="192434" y="1423118"/>
                  <a:pt x="201903" y="1423118"/>
                </a:cubicBezTo>
                <a:cubicBezTo>
                  <a:pt x="220344" y="1423118"/>
                  <a:pt x="229564" y="1413422"/>
                  <a:pt x="229564" y="1394032"/>
                </a:cubicBezTo>
                <a:cubicBezTo>
                  <a:pt x="229564" y="1386010"/>
                  <a:pt x="227501" y="1380479"/>
                  <a:pt x="223374" y="1377438"/>
                </a:cubicBezTo>
                <a:cubicBezTo>
                  <a:pt x="219247" y="1374398"/>
                  <a:pt x="212539" y="1372176"/>
                  <a:pt x="203249" y="1370773"/>
                </a:cubicBezTo>
                <a:cubicBezTo>
                  <a:pt x="193959" y="1369371"/>
                  <a:pt x="187253" y="1368085"/>
                  <a:pt x="183130" y="1366916"/>
                </a:cubicBezTo>
                <a:cubicBezTo>
                  <a:pt x="179007" y="1365748"/>
                  <a:pt x="174971" y="1363910"/>
                  <a:pt x="171023" y="1361402"/>
                </a:cubicBezTo>
                <a:cubicBezTo>
                  <a:pt x="167074" y="1358895"/>
                  <a:pt x="164245" y="1355457"/>
                  <a:pt x="162535" y="1351088"/>
                </a:cubicBezTo>
                <a:cubicBezTo>
                  <a:pt x="160825" y="1346719"/>
                  <a:pt x="159971" y="1341210"/>
                  <a:pt x="159971" y="1334559"/>
                </a:cubicBezTo>
                <a:cubicBezTo>
                  <a:pt x="159971" y="1312642"/>
                  <a:pt x="173356" y="1301683"/>
                  <a:pt x="200127" y="1301683"/>
                </a:cubicBezTo>
                <a:close/>
                <a:moveTo>
                  <a:pt x="1127145" y="1298310"/>
                </a:moveTo>
                <a:lnTo>
                  <a:pt x="1136977" y="1298310"/>
                </a:lnTo>
                <a:lnTo>
                  <a:pt x="1136977" y="1431349"/>
                </a:lnTo>
                <a:lnTo>
                  <a:pt x="1127145" y="1431349"/>
                </a:lnTo>
                <a:close/>
                <a:moveTo>
                  <a:pt x="745079" y="1298310"/>
                </a:moveTo>
                <a:lnTo>
                  <a:pt x="754911" y="1298310"/>
                </a:lnTo>
                <a:lnTo>
                  <a:pt x="754911" y="1344289"/>
                </a:lnTo>
                <a:cubicBezTo>
                  <a:pt x="763860" y="1339793"/>
                  <a:pt x="774077" y="1337545"/>
                  <a:pt x="785562" y="1337545"/>
                </a:cubicBezTo>
                <a:cubicBezTo>
                  <a:pt x="797047" y="1337545"/>
                  <a:pt x="804811" y="1340735"/>
                  <a:pt x="808854" y="1347115"/>
                </a:cubicBezTo>
                <a:cubicBezTo>
                  <a:pt x="812897" y="1353496"/>
                  <a:pt x="814918" y="1365584"/>
                  <a:pt x="814918" y="1383379"/>
                </a:cubicBezTo>
                <a:lnTo>
                  <a:pt x="814918" y="1431349"/>
                </a:lnTo>
                <a:lnTo>
                  <a:pt x="805086" y="1431349"/>
                </a:lnTo>
                <a:lnTo>
                  <a:pt x="805086" y="1383736"/>
                </a:lnTo>
                <a:cubicBezTo>
                  <a:pt x="805086" y="1368457"/>
                  <a:pt x="803784" y="1358458"/>
                  <a:pt x="801181" y="1353741"/>
                </a:cubicBezTo>
                <a:cubicBezTo>
                  <a:pt x="798578" y="1349023"/>
                  <a:pt x="792849" y="1346664"/>
                  <a:pt x="783994" y="1346664"/>
                </a:cubicBezTo>
                <a:cubicBezTo>
                  <a:pt x="779441" y="1346664"/>
                  <a:pt x="774629" y="1347248"/>
                  <a:pt x="769556" y="1348415"/>
                </a:cubicBezTo>
                <a:cubicBezTo>
                  <a:pt x="764483" y="1349582"/>
                  <a:pt x="760340" y="1350774"/>
                  <a:pt x="757128" y="1351992"/>
                </a:cubicBezTo>
                <a:lnTo>
                  <a:pt x="754911" y="1353182"/>
                </a:lnTo>
                <a:lnTo>
                  <a:pt x="754911" y="1431349"/>
                </a:lnTo>
                <a:lnTo>
                  <a:pt x="745079" y="1431349"/>
                </a:lnTo>
                <a:close/>
                <a:moveTo>
                  <a:pt x="156836" y="913110"/>
                </a:moveTo>
                <a:lnTo>
                  <a:pt x="166846" y="913110"/>
                </a:lnTo>
                <a:lnTo>
                  <a:pt x="166846" y="1040824"/>
                </a:lnTo>
                <a:lnTo>
                  <a:pt x="156836" y="1040824"/>
                </a:lnTo>
                <a:close/>
                <a:moveTo>
                  <a:pt x="4436" y="913110"/>
                </a:moveTo>
                <a:lnTo>
                  <a:pt x="14446" y="913110"/>
                </a:lnTo>
                <a:lnTo>
                  <a:pt x="14446" y="1040824"/>
                </a:lnTo>
                <a:lnTo>
                  <a:pt x="4436" y="1040824"/>
                </a:lnTo>
                <a:close/>
                <a:moveTo>
                  <a:pt x="238227" y="911158"/>
                </a:moveTo>
                <a:cubicBezTo>
                  <a:pt x="246388" y="911158"/>
                  <a:pt x="256278" y="911877"/>
                  <a:pt x="267896" y="913313"/>
                </a:cubicBezTo>
                <a:lnTo>
                  <a:pt x="275367" y="914238"/>
                </a:lnTo>
                <a:lnTo>
                  <a:pt x="274422" y="923651"/>
                </a:lnTo>
                <a:cubicBezTo>
                  <a:pt x="257005" y="921638"/>
                  <a:pt x="244940" y="920631"/>
                  <a:pt x="238227" y="920631"/>
                </a:cubicBezTo>
                <a:cubicBezTo>
                  <a:pt x="218367" y="920631"/>
                  <a:pt x="208437" y="928313"/>
                  <a:pt x="208437" y="943677"/>
                </a:cubicBezTo>
                <a:cubicBezTo>
                  <a:pt x="208437" y="950815"/>
                  <a:pt x="209679" y="956109"/>
                  <a:pt x="212164" y="959561"/>
                </a:cubicBezTo>
                <a:cubicBezTo>
                  <a:pt x="213229" y="960763"/>
                  <a:pt x="214476" y="961942"/>
                  <a:pt x="215905" y="963097"/>
                </a:cubicBezTo>
                <a:cubicBezTo>
                  <a:pt x="217334" y="964251"/>
                  <a:pt x="219269" y="965164"/>
                  <a:pt x="221710" y="965835"/>
                </a:cubicBezTo>
                <a:cubicBezTo>
                  <a:pt x="226666" y="967396"/>
                  <a:pt x="233367" y="968868"/>
                  <a:pt x="241813" y="970250"/>
                </a:cubicBezTo>
                <a:cubicBezTo>
                  <a:pt x="254023" y="972112"/>
                  <a:pt x="263112" y="975274"/>
                  <a:pt x="269079" y="979734"/>
                </a:cubicBezTo>
                <a:cubicBezTo>
                  <a:pt x="275047" y="984194"/>
                  <a:pt x="278030" y="991941"/>
                  <a:pt x="278030" y="1002975"/>
                </a:cubicBezTo>
                <a:cubicBezTo>
                  <a:pt x="278030" y="1016887"/>
                  <a:pt x="274743" y="1026881"/>
                  <a:pt x="268169" y="1032955"/>
                </a:cubicBezTo>
                <a:cubicBezTo>
                  <a:pt x="261594" y="1039029"/>
                  <a:pt x="251732" y="1042066"/>
                  <a:pt x="238583" y="1042066"/>
                </a:cubicBezTo>
                <a:cubicBezTo>
                  <a:pt x="230639" y="1042066"/>
                  <a:pt x="220099" y="1041356"/>
                  <a:pt x="206961" y="1039936"/>
                </a:cubicBezTo>
                <a:lnTo>
                  <a:pt x="198780" y="1039029"/>
                </a:lnTo>
                <a:lnTo>
                  <a:pt x="199680" y="1029394"/>
                </a:lnTo>
                <a:cubicBezTo>
                  <a:pt x="217093" y="1031527"/>
                  <a:pt x="230534" y="1032593"/>
                  <a:pt x="240003" y="1032593"/>
                </a:cubicBezTo>
                <a:cubicBezTo>
                  <a:pt x="258444" y="1032593"/>
                  <a:pt x="267664" y="1022897"/>
                  <a:pt x="267664" y="1003507"/>
                </a:cubicBezTo>
                <a:cubicBezTo>
                  <a:pt x="267664" y="995485"/>
                  <a:pt x="265601" y="989954"/>
                  <a:pt x="261474" y="986913"/>
                </a:cubicBezTo>
                <a:cubicBezTo>
                  <a:pt x="257347" y="983873"/>
                  <a:pt x="250639" y="981651"/>
                  <a:pt x="241349" y="980248"/>
                </a:cubicBezTo>
                <a:cubicBezTo>
                  <a:pt x="232059" y="978846"/>
                  <a:pt x="225353" y="977560"/>
                  <a:pt x="221230" y="976391"/>
                </a:cubicBezTo>
                <a:cubicBezTo>
                  <a:pt x="217107" y="975223"/>
                  <a:pt x="213071" y="973385"/>
                  <a:pt x="209123" y="970877"/>
                </a:cubicBezTo>
                <a:cubicBezTo>
                  <a:pt x="205174" y="968370"/>
                  <a:pt x="202345" y="964932"/>
                  <a:pt x="200635" y="960563"/>
                </a:cubicBezTo>
                <a:cubicBezTo>
                  <a:pt x="198925" y="956194"/>
                  <a:pt x="198071" y="950685"/>
                  <a:pt x="198071" y="944034"/>
                </a:cubicBezTo>
                <a:cubicBezTo>
                  <a:pt x="198071" y="922117"/>
                  <a:pt x="211456" y="911158"/>
                  <a:pt x="238227" y="911158"/>
                </a:cubicBezTo>
                <a:close/>
                <a:moveTo>
                  <a:pt x="85827" y="911158"/>
                </a:moveTo>
                <a:cubicBezTo>
                  <a:pt x="93988" y="911158"/>
                  <a:pt x="103878" y="911877"/>
                  <a:pt x="115496" y="913313"/>
                </a:cubicBezTo>
                <a:lnTo>
                  <a:pt x="122967" y="914238"/>
                </a:lnTo>
                <a:lnTo>
                  <a:pt x="122022" y="923651"/>
                </a:lnTo>
                <a:cubicBezTo>
                  <a:pt x="104605" y="921638"/>
                  <a:pt x="92540" y="920631"/>
                  <a:pt x="85827" y="920631"/>
                </a:cubicBezTo>
                <a:cubicBezTo>
                  <a:pt x="65967" y="920631"/>
                  <a:pt x="56037" y="928313"/>
                  <a:pt x="56037" y="943677"/>
                </a:cubicBezTo>
                <a:cubicBezTo>
                  <a:pt x="56037" y="950815"/>
                  <a:pt x="57279" y="956109"/>
                  <a:pt x="59764" y="959561"/>
                </a:cubicBezTo>
                <a:cubicBezTo>
                  <a:pt x="60829" y="960763"/>
                  <a:pt x="62076" y="961942"/>
                  <a:pt x="63505" y="963097"/>
                </a:cubicBezTo>
                <a:cubicBezTo>
                  <a:pt x="64934" y="964251"/>
                  <a:pt x="66869" y="965164"/>
                  <a:pt x="69310" y="965835"/>
                </a:cubicBezTo>
                <a:cubicBezTo>
                  <a:pt x="74266" y="967396"/>
                  <a:pt x="80967" y="968868"/>
                  <a:pt x="89413" y="970250"/>
                </a:cubicBezTo>
                <a:cubicBezTo>
                  <a:pt x="101623" y="972112"/>
                  <a:pt x="110712" y="975274"/>
                  <a:pt x="116679" y="979734"/>
                </a:cubicBezTo>
                <a:cubicBezTo>
                  <a:pt x="122647" y="984194"/>
                  <a:pt x="125630" y="991941"/>
                  <a:pt x="125630" y="1002975"/>
                </a:cubicBezTo>
                <a:cubicBezTo>
                  <a:pt x="125630" y="1016887"/>
                  <a:pt x="122343" y="1026881"/>
                  <a:pt x="115769" y="1032955"/>
                </a:cubicBezTo>
                <a:cubicBezTo>
                  <a:pt x="109194" y="1039029"/>
                  <a:pt x="99332" y="1042066"/>
                  <a:pt x="86184" y="1042066"/>
                </a:cubicBezTo>
                <a:cubicBezTo>
                  <a:pt x="78239" y="1042066"/>
                  <a:pt x="67699" y="1041356"/>
                  <a:pt x="54561" y="1039936"/>
                </a:cubicBezTo>
                <a:lnTo>
                  <a:pt x="46380" y="1039029"/>
                </a:lnTo>
                <a:lnTo>
                  <a:pt x="47280" y="1029394"/>
                </a:lnTo>
                <a:cubicBezTo>
                  <a:pt x="64693" y="1031527"/>
                  <a:pt x="78134" y="1032593"/>
                  <a:pt x="87603" y="1032593"/>
                </a:cubicBezTo>
                <a:cubicBezTo>
                  <a:pt x="106044" y="1032593"/>
                  <a:pt x="115264" y="1022897"/>
                  <a:pt x="115264" y="1003507"/>
                </a:cubicBezTo>
                <a:cubicBezTo>
                  <a:pt x="115264" y="995485"/>
                  <a:pt x="113201" y="989954"/>
                  <a:pt x="109074" y="986913"/>
                </a:cubicBezTo>
                <a:cubicBezTo>
                  <a:pt x="104947" y="983873"/>
                  <a:pt x="98239" y="981651"/>
                  <a:pt x="88949" y="980248"/>
                </a:cubicBezTo>
                <a:cubicBezTo>
                  <a:pt x="79659" y="978846"/>
                  <a:pt x="72953" y="977560"/>
                  <a:pt x="68830" y="976391"/>
                </a:cubicBezTo>
                <a:cubicBezTo>
                  <a:pt x="64707" y="975223"/>
                  <a:pt x="60671" y="973385"/>
                  <a:pt x="56723" y="970877"/>
                </a:cubicBezTo>
                <a:cubicBezTo>
                  <a:pt x="52774" y="968370"/>
                  <a:pt x="49945" y="964932"/>
                  <a:pt x="48235" y="960563"/>
                </a:cubicBezTo>
                <a:cubicBezTo>
                  <a:pt x="46525" y="956194"/>
                  <a:pt x="45671" y="950685"/>
                  <a:pt x="45671" y="944034"/>
                </a:cubicBezTo>
                <a:cubicBezTo>
                  <a:pt x="45671" y="922117"/>
                  <a:pt x="59056" y="911158"/>
                  <a:pt x="85827" y="911158"/>
                </a:cubicBezTo>
                <a:close/>
                <a:moveTo>
                  <a:pt x="1464558" y="764467"/>
                </a:moveTo>
                <a:lnTo>
                  <a:pt x="1433515" y="767840"/>
                </a:lnTo>
                <a:cubicBezTo>
                  <a:pt x="1427232" y="768502"/>
                  <a:pt x="1422827" y="770254"/>
                  <a:pt x="1420302" y="773095"/>
                </a:cubicBezTo>
                <a:cubicBezTo>
                  <a:pt x="1417777" y="775937"/>
                  <a:pt x="1416514" y="780357"/>
                  <a:pt x="1416514" y="786355"/>
                </a:cubicBezTo>
                <a:cubicBezTo>
                  <a:pt x="1416514" y="792352"/>
                  <a:pt x="1417809" y="796910"/>
                  <a:pt x="1420398" y="800027"/>
                </a:cubicBezTo>
                <a:cubicBezTo>
                  <a:pt x="1422987" y="803144"/>
                  <a:pt x="1426713" y="804702"/>
                  <a:pt x="1431575" y="804702"/>
                </a:cubicBezTo>
                <a:cubicBezTo>
                  <a:pt x="1436437" y="804702"/>
                  <a:pt x="1441693" y="804097"/>
                  <a:pt x="1447345" y="802886"/>
                </a:cubicBezTo>
                <a:cubicBezTo>
                  <a:pt x="1452997" y="801674"/>
                  <a:pt x="1457473" y="800480"/>
                  <a:pt x="1460774" y="799301"/>
                </a:cubicBezTo>
                <a:lnTo>
                  <a:pt x="1464558" y="797950"/>
                </a:lnTo>
                <a:close/>
                <a:moveTo>
                  <a:pt x="454908" y="764467"/>
                </a:moveTo>
                <a:lnTo>
                  <a:pt x="423865" y="767840"/>
                </a:lnTo>
                <a:cubicBezTo>
                  <a:pt x="417581" y="768502"/>
                  <a:pt x="413177" y="770254"/>
                  <a:pt x="410652" y="773095"/>
                </a:cubicBezTo>
                <a:cubicBezTo>
                  <a:pt x="408127" y="775937"/>
                  <a:pt x="406864" y="780357"/>
                  <a:pt x="406864" y="786355"/>
                </a:cubicBezTo>
                <a:cubicBezTo>
                  <a:pt x="406864" y="792352"/>
                  <a:pt x="408159" y="796910"/>
                  <a:pt x="410748" y="800027"/>
                </a:cubicBezTo>
                <a:cubicBezTo>
                  <a:pt x="413337" y="803144"/>
                  <a:pt x="417063" y="804702"/>
                  <a:pt x="421925" y="804702"/>
                </a:cubicBezTo>
                <a:cubicBezTo>
                  <a:pt x="426787" y="804702"/>
                  <a:pt x="432043" y="804097"/>
                  <a:pt x="437695" y="802886"/>
                </a:cubicBezTo>
                <a:cubicBezTo>
                  <a:pt x="443347" y="801674"/>
                  <a:pt x="447823" y="800480"/>
                  <a:pt x="451124" y="799301"/>
                </a:cubicBezTo>
                <a:lnTo>
                  <a:pt x="454908" y="797950"/>
                </a:lnTo>
                <a:close/>
                <a:moveTo>
                  <a:pt x="998098" y="727539"/>
                </a:moveTo>
                <a:cubicBezTo>
                  <a:pt x="979774" y="727539"/>
                  <a:pt x="970612" y="738762"/>
                  <a:pt x="970612" y="761206"/>
                </a:cubicBezTo>
                <a:lnTo>
                  <a:pt x="1023451" y="761206"/>
                </a:lnTo>
                <a:cubicBezTo>
                  <a:pt x="1023451" y="749330"/>
                  <a:pt x="1021442" y="740749"/>
                  <a:pt x="1017424" y="735465"/>
                </a:cubicBezTo>
                <a:cubicBezTo>
                  <a:pt x="1013406" y="730181"/>
                  <a:pt x="1006964" y="727539"/>
                  <a:pt x="998098" y="727539"/>
                </a:cubicBezTo>
                <a:close/>
                <a:moveTo>
                  <a:pt x="340873" y="727539"/>
                </a:moveTo>
                <a:cubicBezTo>
                  <a:pt x="322549" y="727539"/>
                  <a:pt x="313387" y="738762"/>
                  <a:pt x="313387" y="761206"/>
                </a:cubicBezTo>
                <a:lnTo>
                  <a:pt x="366226" y="761206"/>
                </a:lnTo>
                <a:cubicBezTo>
                  <a:pt x="366226" y="749330"/>
                  <a:pt x="364217" y="740749"/>
                  <a:pt x="360199" y="735465"/>
                </a:cubicBezTo>
                <a:cubicBezTo>
                  <a:pt x="356181" y="730181"/>
                  <a:pt x="349739" y="727539"/>
                  <a:pt x="340873" y="727539"/>
                </a:cubicBezTo>
                <a:close/>
                <a:moveTo>
                  <a:pt x="159898" y="727539"/>
                </a:moveTo>
                <a:cubicBezTo>
                  <a:pt x="141574" y="727539"/>
                  <a:pt x="132412" y="738762"/>
                  <a:pt x="132412" y="761206"/>
                </a:cubicBezTo>
                <a:lnTo>
                  <a:pt x="185251" y="761206"/>
                </a:lnTo>
                <a:cubicBezTo>
                  <a:pt x="185251" y="749330"/>
                  <a:pt x="183242" y="740749"/>
                  <a:pt x="179224" y="735465"/>
                </a:cubicBezTo>
                <a:cubicBezTo>
                  <a:pt x="175206" y="730181"/>
                  <a:pt x="168764" y="727539"/>
                  <a:pt x="159898" y="727539"/>
                </a:cubicBezTo>
                <a:close/>
                <a:moveTo>
                  <a:pt x="1202279" y="720017"/>
                </a:moveTo>
                <a:lnTo>
                  <a:pt x="1212111" y="720017"/>
                </a:lnTo>
                <a:lnTo>
                  <a:pt x="1212111" y="812224"/>
                </a:lnTo>
                <a:lnTo>
                  <a:pt x="1202279" y="812224"/>
                </a:lnTo>
                <a:close/>
                <a:moveTo>
                  <a:pt x="926054" y="720017"/>
                </a:moveTo>
                <a:lnTo>
                  <a:pt x="935886" y="720017"/>
                </a:lnTo>
                <a:lnTo>
                  <a:pt x="935886" y="812224"/>
                </a:lnTo>
                <a:lnTo>
                  <a:pt x="926054" y="812224"/>
                </a:lnTo>
                <a:close/>
                <a:moveTo>
                  <a:pt x="1446661" y="718420"/>
                </a:moveTo>
                <a:cubicBezTo>
                  <a:pt x="1465147" y="718420"/>
                  <a:pt x="1474390" y="728194"/>
                  <a:pt x="1474390" y="747743"/>
                </a:cubicBezTo>
                <a:lnTo>
                  <a:pt x="1474390" y="798951"/>
                </a:lnTo>
                <a:cubicBezTo>
                  <a:pt x="1474748" y="802176"/>
                  <a:pt x="1479186" y="804151"/>
                  <a:pt x="1487705" y="804875"/>
                </a:cubicBezTo>
                <a:lnTo>
                  <a:pt x="1487213" y="813644"/>
                </a:lnTo>
                <a:cubicBezTo>
                  <a:pt x="1476809" y="813644"/>
                  <a:pt x="1469933" y="811158"/>
                  <a:pt x="1466585" y="806187"/>
                </a:cubicBezTo>
                <a:cubicBezTo>
                  <a:pt x="1455187" y="811277"/>
                  <a:pt x="1443456" y="813822"/>
                  <a:pt x="1431391" y="813822"/>
                </a:cubicBezTo>
                <a:cubicBezTo>
                  <a:pt x="1423519" y="813822"/>
                  <a:pt x="1417373" y="811452"/>
                  <a:pt x="1412954" y="806712"/>
                </a:cubicBezTo>
                <a:cubicBezTo>
                  <a:pt x="1408535" y="801971"/>
                  <a:pt x="1406326" y="795327"/>
                  <a:pt x="1406326" y="786777"/>
                </a:cubicBezTo>
                <a:cubicBezTo>
                  <a:pt x="1406326" y="778228"/>
                  <a:pt x="1408420" y="771668"/>
                  <a:pt x="1412609" y="767096"/>
                </a:cubicBezTo>
                <a:cubicBezTo>
                  <a:pt x="1416798" y="762525"/>
                  <a:pt x="1423407" y="759801"/>
                  <a:pt x="1432437" y="758924"/>
                </a:cubicBezTo>
                <a:lnTo>
                  <a:pt x="1464558" y="755542"/>
                </a:lnTo>
                <a:lnTo>
                  <a:pt x="1464558" y="747743"/>
                </a:lnTo>
                <a:cubicBezTo>
                  <a:pt x="1464558" y="740680"/>
                  <a:pt x="1463095" y="735606"/>
                  <a:pt x="1460170" y="732522"/>
                </a:cubicBezTo>
                <a:cubicBezTo>
                  <a:pt x="1457246" y="729438"/>
                  <a:pt x="1452742" y="727896"/>
                  <a:pt x="1446661" y="727896"/>
                </a:cubicBezTo>
                <a:cubicBezTo>
                  <a:pt x="1440065" y="727896"/>
                  <a:pt x="1430790" y="728665"/>
                  <a:pt x="1418836" y="730203"/>
                </a:cubicBezTo>
                <a:lnTo>
                  <a:pt x="1411470" y="730913"/>
                </a:lnTo>
                <a:lnTo>
                  <a:pt x="1410763" y="721904"/>
                </a:lnTo>
                <a:cubicBezTo>
                  <a:pt x="1425120" y="719581"/>
                  <a:pt x="1437086" y="718420"/>
                  <a:pt x="1446661" y="718420"/>
                </a:cubicBezTo>
                <a:close/>
                <a:moveTo>
                  <a:pt x="1266510" y="718420"/>
                </a:moveTo>
                <a:cubicBezTo>
                  <a:pt x="1276158" y="718420"/>
                  <a:pt x="1285239" y="719080"/>
                  <a:pt x="1293752" y="720399"/>
                </a:cubicBezTo>
                <a:lnTo>
                  <a:pt x="1299922" y="721358"/>
                </a:lnTo>
                <a:lnTo>
                  <a:pt x="1299416" y="730381"/>
                </a:lnTo>
                <a:cubicBezTo>
                  <a:pt x="1286045" y="728487"/>
                  <a:pt x="1275431" y="727539"/>
                  <a:pt x="1267576" y="727539"/>
                </a:cubicBezTo>
                <a:cubicBezTo>
                  <a:pt x="1252923" y="727539"/>
                  <a:pt x="1245596" y="732854"/>
                  <a:pt x="1245596" y="743482"/>
                </a:cubicBezTo>
                <a:cubicBezTo>
                  <a:pt x="1245596" y="748530"/>
                  <a:pt x="1247072" y="752083"/>
                  <a:pt x="1250023" y="754138"/>
                </a:cubicBezTo>
                <a:cubicBezTo>
                  <a:pt x="1252974" y="756194"/>
                  <a:pt x="1260129" y="758109"/>
                  <a:pt x="1271488" y="759884"/>
                </a:cubicBezTo>
                <a:cubicBezTo>
                  <a:pt x="1282847" y="761659"/>
                  <a:pt x="1290958" y="764147"/>
                  <a:pt x="1295822" y="767347"/>
                </a:cubicBezTo>
                <a:cubicBezTo>
                  <a:pt x="1300686" y="770547"/>
                  <a:pt x="1303118" y="776903"/>
                  <a:pt x="1303118" y="786416"/>
                </a:cubicBezTo>
                <a:cubicBezTo>
                  <a:pt x="1303118" y="795928"/>
                  <a:pt x="1300071" y="802874"/>
                  <a:pt x="1293978" y="807253"/>
                </a:cubicBezTo>
                <a:cubicBezTo>
                  <a:pt x="1287886" y="811632"/>
                  <a:pt x="1279085" y="813822"/>
                  <a:pt x="1267576" y="813822"/>
                </a:cubicBezTo>
                <a:cubicBezTo>
                  <a:pt x="1261370" y="813822"/>
                  <a:pt x="1253236" y="813112"/>
                  <a:pt x="1243175" y="811693"/>
                </a:cubicBezTo>
                <a:lnTo>
                  <a:pt x="1236474" y="810740"/>
                </a:lnTo>
                <a:lnTo>
                  <a:pt x="1237390" y="801504"/>
                </a:lnTo>
                <a:cubicBezTo>
                  <a:pt x="1251300" y="803636"/>
                  <a:pt x="1261936" y="804702"/>
                  <a:pt x="1269297" y="804702"/>
                </a:cubicBezTo>
                <a:cubicBezTo>
                  <a:pt x="1276657" y="804702"/>
                  <a:pt x="1282436" y="803357"/>
                  <a:pt x="1286634" y="800667"/>
                </a:cubicBezTo>
                <a:cubicBezTo>
                  <a:pt x="1290831" y="797977"/>
                  <a:pt x="1292929" y="793390"/>
                  <a:pt x="1292929" y="786905"/>
                </a:cubicBezTo>
                <a:cubicBezTo>
                  <a:pt x="1292929" y="780420"/>
                  <a:pt x="1291318" y="776174"/>
                  <a:pt x="1288097" y="774167"/>
                </a:cubicBezTo>
                <a:cubicBezTo>
                  <a:pt x="1284875" y="772160"/>
                  <a:pt x="1277665" y="770298"/>
                  <a:pt x="1266468" y="768580"/>
                </a:cubicBezTo>
                <a:cubicBezTo>
                  <a:pt x="1255270" y="766861"/>
                  <a:pt x="1247294" y="764428"/>
                  <a:pt x="1242539" y="761281"/>
                </a:cubicBezTo>
                <a:cubicBezTo>
                  <a:pt x="1237785" y="758134"/>
                  <a:pt x="1235408" y="752869"/>
                  <a:pt x="1235408" y="745487"/>
                </a:cubicBezTo>
                <a:cubicBezTo>
                  <a:pt x="1235408" y="738105"/>
                  <a:pt x="1237124" y="732410"/>
                  <a:pt x="1240557" y="728405"/>
                </a:cubicBezTo>
                <a:cubicBezTo>
                  <a:pt x="1243990" y="724399"/>
                  <a:pt x="1247979" y="721733"/>
                  <a:pt x="1252525" y="720408"/>
                </a:cubicBezTo>
                <a:cubicBezTo>
                  <a:pt x="1257071" y="719082"/>
                  <a:pt x="1261733" y="718420"/>
                  <a:pt x="1266510" y="718420"/>
                </a:cubicBezTo>
                <a:close/>
                <a:moveTo>
                  <a:pt x="1090481" y="718420"/>
                </a:moveTo>
                <a:cubicBezTo>
                  <a:pt x="1102006" y="718420"/>
                  <a:pt x="1109790" y="721610"/>
                  <a:pt x="1113832" y="727990"/>
                </a:cubicBezTo>
                <a:cubicBezTo>
                  <a:pt x="1117875" y="734371"/>
                  <a:pt x="1119896" y="746459"/>
                  <a:pt x="1119896" y="764255"/>
                </a:cubicBezTo>
                <a:lnTo>
                  <a:pt x="1119896" y="812224"/>
                </a:lnTo>
                <a:lnTo>
                  <a:pt x="1110064" y="812224"/>
                </a:lnTo>
                <a:lnTo>
                  <a:pt x="1110064" y="764611"/>
                </a:lnTo>
                <a:cubicBezTo>
                  <a:pt x="1110064" y="749332"/>
                  <a:pt x="1108763" y="739333"/>
                  <a:pt x="1106159" y="734616"/>
                </a:cubicBezTo>
                <a:cubicBezTo>
                  <a:pt x="1103556" y="729898"/>
                  <a:pt x="1097827" y="727539"/>
                  <a:pt x="1088972" y="727539"/>
                </a:cubicBezTo>
                <a:cubicBezTo>
                  <a:pt x="1084425" y="727539"/>
                  <a:pt x="1079644" y="728260"/>
                  <a:pt x="1074630" y="729701"/>
                </a:cubicBezTo>
                <a:cubicBezTo>
                  <a:pt x="1069615" y="731142"/>
                  <a:pt x="1065742" y="732545"/>
                  <a:pt x="1063011" y="733910"/>
                </a:cubicBezTo>
                <a:lnTo>
                  <a:pt x="1059711" y="735697"/>
                </a:lnTo>
                <a:lnTo>
                  <a:pt x="1059711" y="812224"/>
                </a:lnTo>
                <a:lnTo>
                  <a:pt x="1049879" y="812224"/>
                </a:lnTo>
                <a:lnTo>
                  <a:pt x="1049879" y="720017"/>
                </a:lnTo>
                <a:lnTo>
                  <a:pt x="1059711" y="720017"/>
                </a:lnTo>
                <a:lnTo>
                  <a:pt x="1059711" y="726937"/>
                </a:lnTo>
                <a:cubicBezTo>
                  <a:pt x="1068699" y="721259"/>
                  <a:pt x="1078956" y="718420"/>
                  <a:pt x="1090481" y="718420"/>
                </a:cubicBezTo>
                <a:close/>
                <a:moveTo>
                  <a:pt x="998098" y="718420"/>
                </a:moveTo>
                <a:cubicBezTo>
                  <a:pt x="1009925" y="718420"/>
                  <a:pt x="1018806" y="721979"/>
                  <a:pt x="1024739" y="729099"/>
                </a:cubicBezTo>
                <a:cubicBezTo>
                  <a:pt x="1030673" y="736218"/>
                  <a:pt x="1033640" y="747404"/>
                  <a:pt x="1033640" y="762657"/>
                </a:cubicBezTo>
                <a:lnTo>
                  <a:pt x="1033640" y="770326"/>
                </a:lnTo>
                <a:lnTo>
                  <a:pt x="970612" y="770326"/>
                </a:lnTo>
                <a:cubicBezTo>
                  <a:pt x="970612" y="781646"/>
                  <a:pt x="972490" y="790206"/>
                  <a:pt x="976247" y="796004"/>
                </a:cubicBezTo>
                <a:cubicBezTo>
                  <a:pt x="980003" y="801803"/>
                  <a:pt x="986407" y="804702"/>
                  <a:pt x="995461" y="804702"/>
                </a:cubicBezTo>
                <a:cubicBezTo>
                  <a:pt x="1004514" y="804702"/>
                  <a:pt x="1013532" y="804299"/>
                  <a:pt x="1022513" y="803492"/>
                </a:cubicBezTo>
                <a:lnTo>
                  <a:pt x="1029780" y="802924"/>
                </a:lnTo>
                <a:lnTo>
                  <a:pt x="1030266" y="812083"/>
                </a:lnTo>
                <a:cubicBezTo>
                  <a:pt x="1015897" y="813242"/>
                  <a:pt x="1004337" y="813822"/>
                  <a:pt x="995584" y="813822"/>
                </a:cubicBezTo>
                <a:cubicBezTo>
                  <a:pt x="982388" y="813697"/>
                  <a:pt x="973229" y="809669"/>
                  <a:pt x="968107" y="801738"/>
                </a:cubicBezTo>
                <a:cubicBezTo>
                  <a:pt x="962985" y="793806"/>
                  <a:pt x="960424" y="781903"/>
                  <a:pt x="960424" y="766030"/>
                </a:cubicBezTo>
                <a:cubicBezTo>
                  <a:pt x="960424" y="734290"/>
                  <a:pt x="972982" y="718420"/>
                  <a:pt x="998098" y="718420"/>
                </a:cubicBezTo>
                <a:close/>
                <a:moveTo>
                  <a:pt x="884522" y="718420"/>
                </a:moveTo>
                <a:lnTo>
                  <a:pt x="907800" y="720365"/>
                </a:lnTo>
                <a:lnTo>
                  <a:pt x="907296" y="729315"/>
                </a:lnTo>
                <a:cubicBezTo>
                  <a:pt x="896570" y="728131"/>
                  <a:pt x="889033" y="727539"/>
                  <a:pt x="884686" y="727539"/>
                </a:cubicBezTo>
                <a:cubicBezTo>
                  <a:pt x="874025" y="727539"/>
                  <a:pt x="866691" y="730175"/>
                  <a:pt x="862682" y="735447"/>
                </a:cubicBezTo>
                <a:cubicBezTo>
                  <a:pt x="858673" y="740719"/>
                  <a:pt x="856669" y="750740"/>
                  <a:pt x="856669" y="765510"/>
                </a:cubicBezTo>
                <a:cubicBezTo>
                  <a:pt x="856669" y="780280"/>
                  <a:pt x="858488" y="790505"/>
                  <a:pt x="862128" y="796184"/>
                </a:cubicBezTo>
                <a:cubicBezTo>
                  <a:pt x="865767" y="801863"/>
                  <a:pt x="873352" y="804702"/>
                  <a:pt x="884884" y="804702"/>
                </a:cubicBezTo>
                <a:lnTo>
                  <a:pt x="907667" y="802924"/>
                </a:lnTo>
                <a:lnTo>
                  <a:pt x="908153" y="812040"/>
                </a:lnTo>
                <a:cubicBezTo>
                  <a:pt x="897112" y="813228"/>
                  <a:pt x="889289" y="813822"/>
                  <a:pt x="884686" y="813822"/>
                </a:cubicBezTo>
                <a:cubicBezTo>
                  <a:pt x="869620" y="813822"/>
                  <a:pt x="859486" y="810218"/>
                  <a:pt x="854283" y="803010"/>
                </a:cubicBezTo>
                <a:cubicBezTo>
                  <a:pt x="849081" y="795802"/>
                  <a:pt x="846480" y="783333"/>
                  <a:pt x="846480" y="765602"/>
                </a:cubicBezTo>
                <a:cubicBezTo>
                  <a:pt x="846480" y="747871"/>
                  <a:pt x="849350" y="735575"/>
                  <a:pt x="855089" y="728713"/>
                </a:cubicBezTo>
                <a:cubicBezTo>
                  <a:pt x="860829" y="721851"/>
                  <a:pt x="870640" y="718420"/>
                  <a:pt x="884522" y="718420"/>
                </a:cubicBezTo>
                <a:close/>
                <a:moveTo>
                  <a:pt x="579722" y="718420"/>
                </a:moveTo>
                <a:lnTo>
                  <a:pt x="603000" y="720365"/>
                </a:lnTo>
                <a:lnTo>
                  <a:pt x="602496" y="729315"/>
                </a:lnTo>
                <a:cubicBezTo>
                  <a:pt x="591770" y="728131"/>
                  <a:pt x="584233" y="727539"/>
                  <a:pt x="579886" y="727539"/>
                </a:cubicBezTo>
                <a:cubicBezTo>
                  <a:pt x="569225" y="727539"/>
                  <a:pt x="561891" y="730175"/>
                  <a:pt x="557882" y="735447"/>
                </a:cubicBezTo>
                <a:cubicBezTo>
                  <a:pt x="553873" y="740719"/>
                  <a:pt x="551869" y="750740"/>
                  <a:pt x="551869" y="765510"/>
                </a:cubicBezTo>
                <a:cubicBezTo>
                  <a:pt x="551869" y="780280"/>
                  <a:pt x="553688" y="790505"/>
                  <a:pt x="557328" y="796184"/>
                </a:cubicBezTo>
                <a:cubicBezTo>
                  <a:pt x="560967" y="801863"/>
                  <a:pt x="568552" y="804702"/>
                  <a:pt x="580084" y="804702"/>
                </a:cubicBezTo>
                <a:lnTo>
                  <a:pt x="602867" y="802924"/>
                </a:lnTo>
                <a:lnTo>
                  <a:pt x="603353" y="812040"/>
                </a:lnTo>
                <a:cubicBezTo>
                  <a:pt x="592312" y="813228"/>
                  <a:pt x="584489" y="813822"/>
                  <a:pt x="579886" y="813822"/>
                </a:cubicBezTo>
                <a:cubicBezTo>
                  <a:pt x="564820" y="813822"/>
                  <a:pt x="554686" y="810218"/>
                  <a:pt x="549483" y="803010"/>
                </a:cubicBezTo>
                <a:cubicBezTo>
                  <a:pt x="544281" y="795802"/>
                  <a:pt x="541680" y="783333"/>
                  <a:pt x="541680" y="765602"/>
                </a:cubicBezTo>
                <a:cubicBezTo>
                  <a:pt x="541680" y="747871"/>
                  <a:pt x="544550" y="735575"/>
                  <a:pt x="550289" y="728713"/>
                </a:cubicBezTo>
                <a:cubicBezTo>
                  <a:pt x="556029" y="721851"/>
                  <a:pt x="565840" y="718420"/>
                  <a:pt x="579722" y="718420"/>
                </a:cubicBezTo>
                <a:close/>
                <a:moveTo>
                  <a:pt x="437011" y="718420"/>
                </a:moveTo>
                <a:cubicBezTo>
                  <a:pt x="455497" y="718420"/>
                  <a:pt x="464740" y="728194"/>
                  <a:pt x="464740" y="747743"/>
                </a:cubicBezTo>
                <a:lnTo>
                  <a:pt x="464740" y="798951"/>
                </a:lnTo>
                <a:cubicBezTo>
                  <a:pt x="465098" y="802176"/>
                  <a:pt x="469536" y="804151"/>
                  <a:pt x="478055" y="804875"/>
                </a:cubicBezTo>
                <a:lnTo>
                  <a:pt x="477563" y="813644"/>
                </a:lnTo>
                <a:cubicBezTo>
                  <a:pt x="467159" y="813644"/>
                  <a:pt x="460283" y="811158"/>
                  <a:pt x="456935" y="806187"/>
                </a:cubicBezTo>
                <a:cubicBezTo>
                  <a:pt x="445537" y="811277"/>
                  <a:pt x="433806" y="813822"/>
                  <a:pt x="421741" y="813822"/>
                </a:cubicBezTo>
                <a:cubicBezTo>
                  <a:pt x="413869" y="813822"/>
                  <a:pt x="407723" y="811452"/>
                  <a:pt x="403304" y="806712"/>
                </a:cubicBezTo>
                <a:cubicBezTo>
                  <a:pt x="398885" y="801971"/>
                  <a:pt x="396676" y="795327"/>
                  <a:pt x="396676" y="786777"/>
                </a:cubicBezTo>
                <a:cubicBezTo>
                  <a:pt x="396676" y="778228"/>
                  <a:pt x="398770" y="771668"/>
                  <a:pt x="402959" y="767096"/>
                </a:cubicBezTo>
                <a:cubicBezTo>
                  <a:pt x="407148" y="762525"/>
                  <a:pt x="413757" y="759801"/>
                  <a:pt x="422787" y="758924"/>
                </a:cubicBezTo>
                <a:lnTo>
                  <a:pt x="454908" y="755542"/>
                </a:lnTo>
                <a:lnTo>
                  <a:pt x="454908" y="747743"/>
                </a:lnTo>
                <a:cubicBezTo>
                  <a:pt x="454908" y="740680"/>
                  <a:pt x="453445" y="735606"/>
                  <a:pt x="450520" y="732522"/>
                </a:cubicBezTo>
                <a:cubicBezTo>
                  <a:pt x="447596" y="729438"/>
                  <a:pt x="443092" y="727896"/>
                  <a:pt x="437011" y="727896"/>
                </a:cubicBezTo>
                <a:cubicBezTo>
                  <a:pt x="430415" y="727896"/>
                  <a:pt x="421140" y="728665"/>
                  <a:pt x="409186" y="730203"/>
                </a:cubicBezTo>
                <a:lnTo>
                  <a:pt x="401820" y="730913"/>
                </a:lnTo>
                <a:lnTo>
                  <a:pt x="401113" y="721904"/>
                </a:lnTo>
                <a:cubicBezTo>
                  <a:pt x="415470" y="719581"/>
                  <a:pt x="427436" y="718420"/>
                  <a:pt x="437011" y="718420"/>
                </a:cubicBezTo>
                <a:close/>
                <a:moveTo>
                  <a:pt x="340873" y="718420"/>
                </a:moveTo>
                <a:cubicBezTo>
                  <a:pt x="352700" y="718420"/>
                  <a:pt x="361581" y="721979"/>
                  <a:pt x="367514" y="729099"/>
                </a:cubicBezTo>
                <a:cubicBezTo>
                  <a:pt x="373448" y="736218"/>
                  <a:pt x="376415" y="747404"/>
                  <a:pt x="376415" y="762657"/>
                </a:cubicBezTo>
                <a:lnTo>
                  <a:pt x="376415" y="770326"/>
                </a:lnTo>
                <a:lnTo>
                  <a:pt x="313387" y="770326"/>
                </a:lnTo>
                <a:cubicBezTo>
                  <a:pt x="313387" y="781646"/>
                  <a:pt x="315265" y="790206"/>
                  <a:pt x="319022" y="796004"/>
                </a:cubicBezTo>
                <a:cubicBezTo>
                  <a:pt x="322778" y="801803"/>
                  <a:pt x="329183" y="804702"/>
                  <a:pt x="338236" y="804702"/>
                </a:cubicBezTo>
                <a:cubicBezTo>
                  <a:pt x="347290" y="804702"/>
                  <a:pt x="356307" y="804299"/>
                  <a:pt x="365288" y="803492"/>
                </a:cubicBezTo>
                <a:lnTo>
                  <a:pt x="372555" y="802924"/>
                </a:lnTo>
                <a:lnTo>
                  <a:pt x="373041" y="812083"/>
                </a:lnTo>
                <a:cubicBezTo>
                  <a:pt x="358673" y="813242"/>
                  <a:pt x="347112" y="813822"/>
                  <a:pt x="338359" y="813822"/>
                </a:cubicBezTo>
                <a:cubicBezTo>
                  <a:pt x="325163" y="813697"/>
                  <a:pt x="316004" y="809669"/>
                  <a:pt x="310882" y="801738"/>
                </a:cubicBezTo>
                <a:cubicBezTo>
                  <a:pt x="305760" y="793806"/>
                  <a:pt x="303199" y="781903"/>
                  <a:pt x="303199" y="766030"/>
                </a:cubicBezTo>
                <a:cubicBezTo>
                  <a:pt x="303199" y="734290"/>
                  <a:pt x="315757" y="718420"/>
                  <a:pt x="340873" y="718420"/>
                </a:cubicBezTo>
                <a:close/>
                <a:moveTo>
                  <a:pt x="247335" y="718420"/>
                </a:moveTo>
                <a:cubicBezTo>
                  <a:pt x="256983" y="718420"/>
                  <a:pt x="266064" y="719080"/>
                  <a:pt x="274577" y="720399"/>
                </a:cubicBezTo>
                <a:lnTo>
                  <a:pt x="280747" y="721358"/>
                </a:lnTo>
                <a:lnTo>
                  <a:pt x="280241" y="730381"/>
                </a:lnTo>
                <a:cubicBezTo>
                  <a:pt x="266870" y="728487"/>
                  <a:pt x="256256" y="727539"/>
                  <a:pt x="248401" y="727539"/>
                </a:cubicBezTo>
                <a:cubicBezTo>
                  <a:pt x="233748" y="727539"/>
                  <a:pt x="226421" y="732854"/>
                  <a:pt x="226421" y="743482"/>
                </a:cubicBezTo>
                <a:cubicBezTo>
                  <a:pt x="226421" y="748530"/>
                  <a:pt x="227897" y="752083"/>
                  <a:pt x="230848" y="754138"/>
                </a:cubicBezTo>
                <a:cubicBezTo>
                  <a:pt x="233799" y="756194"/>
                  <a:pt x="240954" y="758109"/>
                  <a:pt x="252313" y="759884"/>
                </a:cubicBezTo>
                <a:cubicBezTo>
                  <a:pt x="263672" y="761659"/>
                  <a:pt x="271784" y="764147"/>
                  <a:pt x="276647" y="767347"/>
                </a:cubicBezTo>
                <a:cubicBezTo>
                  <a:pt x="281511" y="770547"/>
                  <a:pt x="283943" y="776903"/>
                  <a:pt x="283943" y="786416"/>
                </a:cubicBezTo>
                <a:cubicBezTo>
                  <a:pt x="283943" y="795928"/>
                  <a:pt x="280896" y="802874"/>
                  <a:pt x="274804" y="807253"/>
                </a:cubicBezTo>
                <a:cubicBezTo>
                  <a:pt x="268711" y="811632"/>
                  <a:pt x="259910" y="813822"/>
                  <a:pt x="248401" y="813822"/>
                </a:cubicBezTo>
                <a:cubicBezTo>
                  <a:pt x="242195" y="813822"/>
                  <a:pt x="234062" y="813112"/>
                  <a:pt x="224000" y="811693"/>
                </a:cubicBezTo>
                <a:lnTo>
                  <a:pt x="217299" y="810740"/>
                </a:lnTo>
                <a:lnTo>
                  <a:pt x="218215" y="801504"/>
                </a:lnTo>
                <a:cubicBezTo>
                  <a:pt x="232125" y="803636"/>
                  <a:pt x="242761" y="804702"/>
                  <a:pt x="250122" y="804702"/>
                </a:cubicBezTo>
                <a:cubicBezTo>
                  <a:pt x="257482" y="804702"/>
                  <a:pt x="263261" y="803357"/>
                  <a:pt x="267458" y="800667"/>
                </a:cubicBezTo>
                <a:cubicBezTo>
                  <a:pt x="271656" y="797977"/>
                  <a:pt x="273754" y="793390"/>
                  <a:pt x="273754" y="786905"/>
                </a:cubicBezTo>
                <a:cubicBezTo>
                  <a:pt x="273754" y="780420"/>
                  <a:pt x="272144" y="776174"/>
                  <a:pt x="268922" y="774167"/>
                </a:cubicBezTo>
                <a:cubicBezTo>
                  <a:pt x="265700" y="772160"/>
                  <a:pt x="258490" y="770298"/>
                  <a:pt x="247292" y="768580"/>
                </a:cubicBezTo>
                <a:cubicBezTo>
                  <a:pt x="236095" y="766861"/>
                  <a:pt x="228119" y="764428"/>
                  <a:pt x="223364" y="761281"/>
                </a:cubicBezTo>
                <a:cubicBezTo>
                  <a:pt x="218610" y="758134"/>
                  <a:pt x="216233" y="752869"/>
                  <a:pt x="216233" y="745487"/>
                </a:cubicBezTo>
                <a:cubicBezTo>
                  <a:pt x="216233" y="738105"/>
                  <a:pt x="217949" y="732410"/>
                  <a:pt x="221382" y="728405"/>
                </a:cubicBezTo>
                <a:cubicBezTo>
                  <a:pt x="224815" y="724399"/>
                  <a:pt x="228804" y="721733"/>
                  <a:pt x="233350" y="720408"/>
                </a:cubicBezTo>
                <a:cubicBezTo>
                  <a:pt x="237896" y="719082"/>
                  <a:pt x="242558" y="718420"/>
                  <a:pt x="247335" y="718420"/>
                </a:cubicBezTo>
                <a:close/>
                <a:moveTo>
                  <a:pt x="159898" y="718420"/>
                </a:moveTo>
                <a:cubicBezTo>
                  <a:pt x="171725" y="718420"/>
                  <a:pt x="180606" y="721979"/>
                  <a:pt x="186539" y="729099"/>
                </a:cubicBezTo>
                <a:cubicBezTo>
                  <a:pt x="192473" y="736218"/>
                  <a:pt x="195440" y="747404"/>
                  <a:pt x="195440" y="762657"/>
                </a:cubicBezTo>
                <a:lnTo>
                  <a:pt x="195440" y="770326"/>
                </a:lnTo>
                <a:lnTo>
                  <a:pt x="132412" y="770326"/>
                </a:lnTo>
                <a:cubicBezTo>
                  <a:pt x="132412" y="781646"/>
                  <a:pt x="134290" y="790206"/>
                  <a:pt x="138047" y="796004"/>
                </a:cubicBezTo>
                <a:cubicBezTo>
                  <a:pt x="141803" y="801803"/>
                  <a:pt x="148208" y="804702"/>
                  <a:pt x="157261" y="804702"/>
                </a:cubicBezTo>
                <a:cubicBezTo>
                  <a:pt x="166315" y="804702"/>
                  <a:pt x="175332" y="804299"/>
                  <a:pt x="184313" y="803492"/>
                </a:cubicBezTo>
                <a:lnTo>
                  <a:pt x="191580" y="802924"/>
                </a:lnTo>
                <a:lnTo>
                  <a:pt x="192066" y="812083"/>
                </a:lnTo>
                <a:cubicBezTo>
                  <a:pt x="177698" y="813242"/>
                  <a:pt x="166137" y="813822"/>
                  <a:pt x="157384" y="813822"/>
                </a:cubicBezTo>
                <a:cubicBezTo>
                  <a:pt x="144188" y="813697"/>
                  <a:pt x="135029" y="809669"/>
                  <a:pt x="129907" y="801738"/>
                </a:cubicBezTo>
                <a:cubicBezTo>
                  <a:pt x="124785" y="793806"/>
                  <a:pt x="122224" y="781903"/>
                  <a:pt x="122224" y="766030"/>
                </a:cubicBezTo>
                <a:cubicBezTo>
                  <a:pt x="122224" y="734290"/>
                  <a:pt x="134782" y="718420"/>
                  <a:pt x="159898" y="718420"/>
                </a:cubicBezTo>
                <a:close/>
                <a:moveTo>
                  <a:pt x="532890" y="718061"/>
                </a:moveTo>
                <a:lnTo>
                  <a:pt x="532890" y="727743"/>
                </a:lnTo>
                <a:cubicBezTo>
                  <a:pt x="526799" y="728987"/>
                  <a:pt x="520908" y="730817"/>
                  <a:pt x="515217" y="733231"/>
                </a:cubicBezTo>
                <a:cubicBezTo>
                  <a:pt x="509526" y="735646"/>
                  <a:pt x="505306" y="737719"/>
                  <a:pt x="502557" y="739450"/>
                </a:cubicBezTo>
                <a:lnTo>
                  <a:pt x="497736" y="742376"/>
                </a:lnTo>
                <a:lnTo>
                  <a:pt x="497736" y="812224"/>
                </a:lnTo>
                <a:lnTo>
                  <a:pt x="487904" y="812224"/>
                </a:lnTo>
                <a:lnTo>
                  <a:pt x="487904" y="720017"/>
                </a:lnTo>
                <a:lnTo>
                  <a:pt x="497736" y="720017"/>
                </a:lnTo>
                <a:lnTo>
                  <a:pt x="497736" y="733684"/>
                </a:lnTo>
                <a:cubicBezTo>
                  <a:pt x="499444" y="731124"/>
                  <a:pt x="503866" y="728195"/>
                  <a:pt x="511002" y="724898"/>
                </a:cubicBezTo>
                <a:cubicBezTo>
                  <a:pt x="518138" y="721601"/>
                  <a:pt x="525435" y="719322"/>
                  <a:pt x="532890" y="718061"/>
                </a:cubicBezTo>
                <a:close/>
                <a:moveTo>
                  <a:pt x="14446" y="693985"/>
                </a:moveTo>
                <a:lnTo>
                  <a:pt x="14446" y="751264"/>
                </a:lnTo>
                <a:lnTo>
                  <a:pt x="50808" y="751264"/>
                </a:lnTo>
                <a:cubicBezTo>
                  <a:pt x="69722" y="751264"/>
                  <a:pt x="79179" y="741391"/>
                  <a:pt x="79179" y="721646"/>
                </a:cubicBezTo>
                <a:cubicBezTo>
                  <a:pt x="79179" y="711891"/>
                  <a:pt x="76925" y="704841"/>
                  <a:pt x="72418" y="700499"/>
                </a:cubicBezTo>
                <a:cubicBezTo>
                  <a:pt x="67910" y="696157"/>
                  <a:pt x="60707" y="693985"/>
                  <a:pt x="50808" y="693985"/>
                </a:cubicBezTo>
                <a:close/>
                <a:moveTo>
                  <a:pt x="1512228" y="691078"/>
                </a:moveTo>
                <a:lnTo>
                  <a:pt x="1522060" y="691078"/>
                </a:lnTo>
                <a:lnTo>
                  <a:pt x="1522060" y="720017"/>
                </a:lnTo>
                <a:lnTo>
                  <a:pt x="1554372" y="720017"/>
                </a:lnTo>
                <a:lnTo>
                  <a:pt x="1554372" y="729137"/>
                </a:lnTo>
                <a:lnTo>
                  <a:pt x="1522060" y="729137"/>
                </a:lnTo>
                <a:lnTo>
                  <a:pt x="1522060" y="773841"/>
                </a:lnTo>
                <a:cubicBezTo>
                  <a:pt x="1522060" y="787270"/>
                  <a:pt x="1522929" y="795801"/>
                  <a:pt x="1524666" y="799433"/>
                </a:cubicBezTo>
                <a:cubicBezTo>
                  <a:pt x="1526403" y="803065"/>
                  <a:pt x="1530423" y="804881"/>
                  <a:pt x="1536725" y="804881"/>
                </a:cubicBezTo>
                <a:lnTo>
                  <a:pt x="1555611" y="803277"/>
                </a:lnTo>
                <a:lnTo>
                  <a:pt x="1556323" y="812368"/>
                </a:lnTo>
                <a:cubicBezTo>
                  <a:pt x="1547431" y="813456"/>
                  <a:pt x="1540851" y="814000"/>
                  <a:pt x="1536583" y="814000"/>
                </a:cubicBezTo>
                <a:cubicBezTo>
                  <a:pt x="1527582" y="814000"/>
                  <a:pt x="1521272" y="811642"/>
                  <a:pt x="1517654" y="806926"/>
                </a:cubicBezTo>
                <a:cubicBezTo>
                  <a:pt x="1514037" y="802211"/>
                  <a:pt x="1512228" y="793431"/>
                  <a:pt x="1512228" y="780588"/>
                </a:cubicBezTo>
                <a:lnTo>
                  <a:pt x="1512228" y="729137"/>
                </a:lnTo>
                <a:lnTo>
                  <a:pt x="1498202" y="729137"/>
                </a:lnTo>
                <a:lnTo>
                  <a:pt x="1498202" y="720017"/>
                </a:lnTo>
                <a:lnTo>
                  <a:pt x="1512228" y="720017"/>
                </a:lnTo>
                <a:close/>
                <a:moveTo>
                  <a:pt x="1331253" y="691078"/>
                </a:moveTo>
                <a:lnTo>
                  <a:pt x="1341085" y="691078"/>
                </a:lnTo>
                <a:lnTo>
                  <a:pt x="1341085" y="720017"/>
                </a:lnTo>
                <a:lnTo>
                  <a:pt x="1373398" y="720017"/>
                </a:lnTo>
                <a:lnTo>
                  <a:pt x="1373398" y="729137"/>
                </a:lnTo>
                <a:lnTo>
                  <a:pt x="1341085" y="729137"/>
                </a:lnTo>
                <a:lnTo>
                  <a:pt x="1341085" y="773841"/>
                </a:lnTo>
                <a:cubicBezTo>
                  <a:pt x="1341085" y="787270"/>
                  <a:pt x="1341954" y="795801"/>
                  <a:pt x="1343691" y="799433"/>
                </a:cubicBezTo>
                <a:cubicBezTo>
                  <a:pt x="1345428" y="803065"/>
                  <a:pt x="1349448" y="804881"/>
                  <a:pt x="1355750" y="804881"/>
                </a:cubicBezTo>
                <a:lnTo>
                  <a:pt x="1374636" y="803277"/>
                </a:lnTo>
                <a:lnTo>
                  <a:pt x="1375349" y="812368"/>
                </a:lnTo>
                <a:cubicBezTo>
                  <a:pt x="1366457" y="813456"/>
                  <a:pt x="1359876" y="814000"/>
                  <a:pt x="1355608" y="814000"/>
                </a:cubicBezTo>
                <a:cubicBezTo>
                  <a:pt x="1346607" y="814000"/>
                  <a:pt x="1340297" y="811642"/>
                  <a:pt x="1336680" y="806926"/>
                </a:cubicBezTo>
                <a:cubicBezTo>
                  <a:pt x="1333062" y="802211"/>
                  <a:pt x="1331253" y="793431"/>
                  <a:pt x="1331253" y="780588"/>
                </a:cubicBezTo>
                <a:lnTo>
                  <a:pt x="1331253" y="729137"/>
                </a:lnTo>
                <a:lnTo>
                  <a:pt x="1317227" y="729137"/>
                </a:lnTo>
                <a:lnTo>
                  <a:pt x="1317227" y="720017"/>
                </a:lnTo>
                <a:lnTo>
                  <a:pt x="1331253" y="720017"/>
                </a:lnTo>
                <a:close/>
                <a:moveTo>
                  <a:pt x="1150278" y="691078"/>
                </a:moveTo>
                <a:lnTo>
                  <a:pt x="1160110" y="691078"/>
                </a:lnTo>
                <a:lnTo>
                  <a:pt x="1160110" y="720017"/>
                </a:lnTo>
                <a:lnTo>
                  <a:pt x="1192423" y="720017"/>
                </a:lnTo>
                <a:lnTo>
                  <a:pt x="1192423" y="729137"/>
                </a:lnTo>
                <a:lnTo>
                  <a:pt x="1160110" y="729137"/>
                </a:lnTo>
                <a:lnTo>
                  <a:pt x="1160110" y="773841"/>
                </a:lnTo>
                <a:cubicBezTo>
                  <a:pt x="1160110" y="787270"/>
                  <a:pt x="1160979" y="795801"/>
                  <a:pt x="1162716" y="799433"/>
                </a:cubicBezTo>
                <a:cubicBezTo>
                  <a:pt x="1164453" y="803065"/>
                  <a:pt x="1168473" y="804881"/>
                  <a:pt x="1174775" y="804881"/>
                </a:cubicBezTo>
                <a:lnTo>
                  <a:pt x="1193661" y="803277"/>
                </a:lnTo>
                <a:lnTo>
                  <a:pt x="1194374" y="812368"/>
                </a:lnTo>
                <a:cubicBezTo>
                  <a:pt x="1185481" y="813456"/>
                  <a:pt x="1178901" y="814000"/>
                  <a:pt x="1174633" y="814000"/>
                </a:cubicBezTo>
                <a:cubicBezTo>
                  <a:pt x="1165632" y="814000"/>
                  <a:pt x="1159322" y="811642"/>
                  <a:pt x="1155705" y="806926"/>
                </a:cubicBezTo>
                <a:cubicBezTo>
                  <a:pt x="1152087" y="802211"/>
                  <a:pt x="1150278" y="793431"/>
                  <a:pt x="1150278" y="780588"/>
                </a:cubicBezTo>
                <a:lnTo>
                  <a:pt x="1150278" y="729137"/>
                </a:lnTo>
                <a:lnTo>
                  <a:pt x="1136252" y="729137"/>
                </a:lnTo>
                <a:lnTo>
                  <a:pt x="1136252" y="720017"/>
                </a:lnTo>
                <a:lnTo>
                  <a:pt x="1150278" y="720017"/>
                </a:lnTo>
                <a:close/>
                <a:moveTo>
                  <a:pt x="1202279" y="684510"/>
                </a:moveTo>
                <a:lnTo>
                  <a:pt x="1212111" y="684510"/>
                </a:lnTo>
                <a:lnTo>
                  <a:pt x="1212111" y="697712"/>
                </a:lnTo>
                <a:lnTo>
                  <a:pt x="1202279" y="697712"/>
                </a:lnTo>
                <a:close/>
                <a:moveTo>
                  <a:pt x="926054" y="684510"/>
                </a:moveTo>
                <a:lnTo>
                  <a:pt x="935886" y="684510"/>
                </a:lnTo>
                <a:lnTo>
                  <a:pt x="935886" y="697712"/>
                </a:lnTo>
                <a:lnTo>
                  <a:pt x="926054" y="697712"/>
                </a:lnTo>
                <a:close/>
                <a:moveTo>
                  <a:pt x="4436" y="684510"/>
                </a:moveTo>
                <a:lnTo>
                  <a:pt x="50808" y="684510"/>
                </a:lnTo>
                <a:cubicBezTo>
                  <a:pt x="63840" y="684510"/>
                  <a:pt x="73555" y="687520"/>
                  <a:pt x="79951" y="693540"/>
                </a:cubicBezTo>
                <a:cubicBezTo>
                  <a:pt x="86347" y="699560"/>
                  <a:pt x="89545" y="708929"/>
                  <a:pt x="89545" y="721646"/>
                </a:cubicBezTo>
                <a:cubicBezTo>
                  <a:pt x="89545" y="743595"/>
                  <a:pt x="80964" y="756169"/>
                  <a:pt x="63802" y="759368"/>
                </a:cubicBezTo>
                <a:lnTo>
                  <a:pt x="91853" y="812224"/>
                </a:lnTo>
                <a:lnTo>
                  <a:pt x="81656" y="812224"/>
                </a:lnTo>
                <a:lnTo>
                  <a:pt x="53961" y="760740"/>
                </a:lnTo>
                <a:lnTo>
                  <a:pt x="14446" y="760740"/>
                </a:lnTo>
                <a:lnTo>
                  <a:pt x="14446" y="812224"/>
                </a:lnTo>
                <a:lnTo>
                  <a:pt x="4436" y="812224"/>
                </a:lnTo>
                <a:close/>
                <a:moveTo>
                  <a:pt x="781152" y="682558"/>
                </a:moveTo>
                <a:cubicBezTo>
                  <a:pt x="789313" y="682558"/>
                  <a:pt x="799203" y="683277"/>
                  <a:pt x="810821" y="684713"/>
                </a:cubicBezTo>
                <a:lnTo>
                  <a:pt x="818292" y="685638"/>
                </a:lnTo>
                <a:lnTo>
                  <a:pt x="817347" y="695051"/>
                </a:lnTo>
                <a:cubicBezTo>
                  <a:pt x="799930" y="693038"/>
                  <a:pt x="787865" y="692031"/>
                  <a:pt x="781152" y="692031"/>
                </a:cubicBezTo>
                <a:cubicBezTo>
                  <a:pt x="761292" y="692031"/>
                  <a:pt x="751362" y="699713"/>
                  <a:pt x="751362" y="715077"/>
                </a:cubicBezTo>
                <a:cubicBezTo>
                  <a:pt x="751362" y="722215"/>
                  <a:pt x="752604" y="727509"/>
                  <a:pt x="755089" y="730961"/>
                </a:cubicBezTo>
                <a:cubicBezTo>
                  <a:pt x="756154" y="732164"/>
                  <a:pt x="757401" y="733342"/>
                  <a:pt x="758830" y="734497"/>
                </a:cubicBezTo>
                <a:cubicBezTo>
                  <a:pt x="760259" y="735652"/>
                  <a:pt x="762194" y="736564"/>
                  <a:pt x="764635" y="737236"/>
                </a:cubicBezTo>
                <a:cubicBezTo>
                  <a:pt x="769591" y="738796"/>
                  <a:pt x="776292" y="740268"/>
                  <a:pt x="784738" y="741650"/>
                </a:cubicBezTo>
                <a:cubicBezTo>
                  <a:pt x="796948" y="743512"/>
                  <a:pt x="806037" y="746674"/>
                  <a:pt x="812004" y="751134"/>
                </a:cubicBezTo>
                <a:cubicBezTo>
                  <a:pt x="817972" y="755594"/>
                  <a:pt x="820955" y="763341"/>
                  <a:pt x="820955" y="774375"/>
                </a:cubicBezTo>
                <a:cubicBezTo>
                  <a:pt x="820955" y="788287"/>
                  <a:pt x="817668" y="798281"/>
                  <a:pt x="811094" y="804355"/>
                </a:cubicBezTo>
                <a:cubicBezTo>
                  <a:pt x="804519" y="810429"/>
                  <a:pt x="794657" y="813466"/>
                  <a:pt x="781508" y="813466"/>
                </a:cubicBezTo>
                <a:cubicBezTo>
                  <a:pt x="773564" y="813466"/>
                  <a:pt x="763024" y="812756"/>
                  <a:pt x="749886" y="811336"/>
                </a:cubicBezTo>
                <a:lnTo>
                  <a:pt x="741705" y="810429"/>
                </a:lnTo>
                <a:lnTo>
                  <a:pt x="742605" y="800794"/>
                </a:lnTo>
                <a:cubicBezTo>
                  <a:pt x="760018" y="802927"/>
                  <a:pt x="773459" y="803993"/>
                  <a:pt x="782928" y="803993"/>
                </a:cubicBezTo>
                <a:cubicBezTo>
                  <a:pt x="801369" y="803993"/>
                  <a:pt x="810589" y="794297"/>
                  <a:pt x="810589" y="774907"/>
                </a:cubicBezTo>
                <a:cubicBezTo>
                  <a:pt x="810589" y="766885"/>
                  <a:pt x="808526" y="761354"/>
                  <a:pt x="804399" y="758313"/>
                </a:cubicBezTo>
                <a:cubicBezTo>
                  <a:pt x="800272" y="755273"/>
                  <a:pt x="793564" y="753051"/>
                  <a:pt x="784274" y="751649"/>
                </a:cubicBezTo>
                <a:cubicBezTo>
                  <a:pt x="774984" y="750246"/>
                  <a:pt x="768278" y="748960"/>
                  <a:pt x="764155" y="747791"/>
                </a:cubicBezTo>
                <a:cubicBezTo>
                  <a:pt x="760032" y="746623"/>
                  <a:pt x="755996" y="744785"/>
                  <a:pt x="752048" y="742277"/>
                </a:cubicBezTo>
                <a:cubicBezTo>
                  <a:pt x="748099" y="739770"/>
                  <a:pt x="745270" y="736332"/>
                  <a:pt x="743560" y="731963"/>
                </a:cubicBezTo>
                <a:cubicBezTo>
                  <a:pt x="741850" y="727594"/>
                  <a:pt x="740996" y="722085"/>
                  <a:pt x="740996" y="715434"/>
                </a:cubicBezTo>
                <a:cubicBezTo>
                  <a:pt x="740996" y="693517"/>
                  <a:pt x="754381" y="682558"/>
                  <a:pt x="781152" y="682558"/>
                </a:cubicBezTo>
                <a:close/>
                <a:moveTo>
                  <a:pt x="621254" y="679185"/>
                </a:moveTo>
                <a:lnTo>
                  <a:pt x="631086" y="679185"/>
                </a:lnTo>
                <a:lnTo>
                  <a:pt x="631086" y="725164"/>
                </a:lnTo>
                <a:cubicBezTo>
                  <a:pt x="640035" y="720668"/>
                  <a:pt x="650252" y="718420"/>
                  <a:pt x="661737" y="718420"/>
                </a:cubicBezTo>
                <a:cubicBezTo>
                  <a:pt x="673222" y="718420"/>
                  <a:pt x="680986" y="721610"/>
                  <a:pt x="685029" y="727990"/>
                </a:cubicBezTo>
                <a:cubicBezTo>
                  <a:pt x="689072" y="734371"/>
                  <a:pt x="691093" y="746459"/>
                  <a:pt x="691093" y="764255"/>
                </a:cubicBezTo>
                <a:lnTo>
                  <a:pt x="691093" y="812224"/>
                </a:lnTo>
                <a:lnTo>
                  <a:pt x="681261" y="812224"/>
                </a:lnTo>
                <a:lnTo>
                  <a:pt x="681261" y="764611"/>
                </a:lnTo>
                <a:cubicBezTo>
                  <a:pt x="681261" y="749332"/>
                  <a:pt x="679959" y="739333"/>
                  <a:pt x="677356" y="734616"/>
                </a:cubicBezTo>
                <a:cubicBezTo>
                  <a:pt x="674753" y="729898"/>
                  <a:pt x="669024" y="727539"/>
                  <a:pt x="660169" y="727539"/>
                </a:cubicBezTo>
                <a:cubicBezTo>
                  <a:pt x="655616" y="727539"/>
                  <a:pt x="650804" y="728123"/>
                  <a:pt x="645731" y="729290"/>
                </a:cubicBezTo>
                <a:cubicBezTo>
                  <a:pt x="640658" y="730456"/>
                  <a:pt x="636515" y="731649"/>
                  <a:pt x="633303" y="732867"/>
                </a:cubicBezTo>
                <a:lnTo>
                  <a:pt x="631086" y="734057"/>
                </a:lnTo>
                <a:lnTo>
                  <a:pt x="631086" y="812224"/>
                </a:lnTo>
                <a:lnTo>
                  <a:pt x="621254" y="812224"/>
                </a:lnTo>
                <a:close/>
                <a:moveTo>
                  <a:pt x="1166784" y="359389"/>
                </a:moveTo>
                <a:lnTo>
                  <a:pt x="1132474" y="363118"/>
                </a:lnTo>
                <a:cubicBezTo>
                  <a:pt x="1125529" y="363849"/>
                  <a:pt x="1120661" y="365786"/>
                  <a:pt x="1117870" y="368927"/>
                </a:cubicBezTo>
                <a:cubicBezTo>
                  <a:pt x="1115079" y="372068"/>
                  <a:pt x="1113684" y="376953"/>
                  <a:pt x="1113684" y="383582"/>
                </a:cubicBezTo>
                <a:cubicBezTo>
                  <a:pt x="1113684" y="390210"/>
                  <a:pt x="1115115" y="395248"/>
                  <a:pt x="1117977" y="398693"/>
                </a:cubicBezTo>
                <a:cubicBezTo>
                  <a:pt x="1120838" y="402138"/>
                  <a:pt x="1124956" y="403861"/>
                  <a:pt x="1130330" y="403861"/>
                </a:cubicBezTo>
                <a:cubicBezTo>
                  <a:pt x="1135703" y="403861"/>
                  <a:pt x="1141514" y="403191"/>
                  <a:pt x="1147760" y="401853"/>
                </a:cubicBezTo>
                <a:cubicBezTo>
                  <a:pt x="1154007" y="400514"/>
                  <a:pt x="1158954" y="399193"/>
                  <a:pt x="1162602" y="397891"/>
                </a:cubicBezTo>
                <a:lnTo>
                  <a:pt x="1166784" y="396397"/>
                </a:lnTo>
                <a:close/>
                <a:moveTo>
                  <a:pt x="652434" y="359389"/>
                </a:moveTo>
                <a:lnTo>
                  <a:pt x="618124" y="363118"/>
                </a:lnTo>
                <a:cubicBezTo>
                  <a:pt x="611179" y="363849"/>
                  <a:pt x="606311" y="365786"/>
                  <a:pt x="603520" y="368927"/>
                </a:cubicBezTo>
                <a:cubicBezTo>
                  <a:pt x="600729" y="372068"/>
                  <a:pt x="599334" y="376953"/>
                  <a:pt x="599334" y="383582"/>
                </a:cubicBezTo>
                <a:cubicBezTo>
                  <a:pt x="599334" y="390210"/>
                  <a:pt x="600765" y="395248"/>
                  <a:pt x="603627" y="398693"/>
                </a:cubicBezTo>
                <a:cubicBezTo>
                  <a:pt x="606488" y="402138"/>
                  <a:pt x="610606" y="403861"/>
                  <a:pt x="615980" y="403861"/>
                </a:cubicBezTo>
                <a:cubicBezTo>
                  <a:pt x="621353" y="403861"/>
                  <a:pt x="627163" y="403191"/>
                  <a:pt x="633410" y="401853"/>
                </a:cubicBezTo>
                <a:cubicBezTo>
                  <a:pt x="639657" y="400514"/>
                  <a:pt x="644604" y="399193"/>
                  <a:pt x="648253" y="397891"/>
                </a:cubicBezTo>
                <a:lnTo>
                  <a:pt x="652434" y="396397"/>
                </a:lnTo>
                <a:close/>
                <a:moveTo>
                  <a:pt x="204759" y="359389"/>
                </a:moveTo>
                <a:lnTo>
                  <a:pt x="170449" y="363118"/>
                </a:lnTo>
                <a:cubicBezTo>
                  <a:pt x="163504" y="363849"/>
                  <a:pt x="158636" y="365786"/>
                  <a:pt x="155845" y="368927"/>
                </a:cubicBezTo>
                <a:cubicBezTo>
                  <a:pt x="153054" y="372068"/>
                  <a:pt x="151659" y="376953"/>
                  <a:pt x="151659" y="383582"/>
                </a:cubicBezTo>
                <a:cubicBezTo>
                  <a:pt x="151659" y="390210"/>
                  <a:pt x="153090" y="395248"/>
                  <a:pt x="155952" y="398693"/>
                </a:cubicBezTo>
                <a:cubicBezTo>
                  <a:pt x="158814" y="402138"/>
                  <a:pt x="162931" y="403861"/>
                  <a:pt x="168305" y="403861"/>
                </a:cubicBezTo>
                <a:cubicBezTo>
                  <a:pt x="173678" y="403861"/>
                  <a:pt x="179488" y="403191"/>
                  <a:pt x="185735" y="401853"/>
                </a:cubicBezTo>
                <a:cubicBezTo>
                  <a:pt x="191982" y="400514"/>
                  <a:pt x="196929" y="399193"/>
                  <a:pt x="200578" y="397891"/>
                </a:cubicBezTo>
                <a:lnTo>
                  <a:pt x="204759" y="396397"/>
                </a:lnTo>
                <a:close/>
                <a:moveTo>
                  <a:pt x="1243038" y="318575"/>
                </a:moveTo>
                <a:cubicBezTo>
                  <a:pt x="1230543" y="318575"/>
                  <a:pt x="1222062" y="322062"/>
                  <a:pt x="1217594" y="329037"/>
                </a:cubicBezTo>
                <a:cubicBezTo>
                  <a:pt x="1213127" y="336012"/>
                  <a:pt x="1210894" y="347229"/>
                  <a:pt x="1210894" y="362687"/>
                </a:cubicBezTo>
                <a:cubicBezTo>
                  <a:pt x="1210894" y="381043"/>
                  <a:pt x="1213685" y="392769"/>
                  <a:pt x="1219266" y="397863"/>
                </a:cubicBezTo>
                <a:cubicBezTo>
                  <a:pt x="1221998" y="400347"/>
                  <a:pt x="1224500" y="401967"/>
                  <a:pt x="1226772" y="402725"/>
                </a:cubicBezTo>
                <a:cubicBezTo>
                  <a:pt x="1229044" y="403482"/>
                  <a:pt x="1232173" y="403861"/>
                  <a:pt x="1236159" y="403861"/>
                </a:cubicBezTo>
                <a:cubicBezTo>
                  <a:pt x="1240145" y="403861"/>
                  <a:pt x="1244893" y="403038"/>
                  <a:pt x="1250403" y="401392"/>
                </a:cubicBezTo>
                <a:cubicBezTo>
                  <a:pt x="1255913" y="399745"/>
                  <a:pt x="1260200" y="398092"/>
                  <a:pt x="1263263" y="396432"/>
                </a:cubicBezTo>
                <a:lnTo>
                  <a:pt x="1266938" y="394441"/>
                </a:lnTo>
                <a:lnTo>
                  <a:pt x="1266938" y="320669"/>
                </a:lnTo>
                <a:cubicBezTo>
                  <a:pt x="1257864" y="319273"/>
                  <a:pt x="1249897" y="318575"/>
                  <a:pt x="1243038" y="318575"/>
                </a:cubicBezTo>
                <a:close/>
                <a:moveTo>
                  <a:pt x="1041247" y="318575"/>
                </a:moveTo>
                <a:cubicBezTo>
                  <a:pt x="1020995" y="318575"/>
                  <a:pt x="1010869" y="330979"/>
                  <a:pt x="1010869" y="355786"/>
                </a:cubicBezTo>
                <a:lnTo>
                  <a:pt x="1069270" y="355786"/>
                </a:lnTo>
                <a:cubicBezTo>
                  <a:pt x="1069270" y="342659"/>
                  <a:pt x="1067049" y="333176"/>
                  <a:pt x="1062608" y="327335"/>
                </a:cubicBezTo>
                <a:cubicBezTo>
                  <a:pt x="1058167" y="321495"/>
                  <a:pt x="1051047" y="318575"/>
                  <a:pt x="1041247" y="318575"/>
                </a:cubicBezTo>
                <a:close/>
                <a:moveTo>
                  <a:pt x="793597" y="318575"/>
                </a:moveTo>
                <a:cubicBezTo>
                  <a:pt x="773345" y="318575"/>
                  <a:pt x="763219" y="330979"/>
                  <a:pt x="763219" y="355786"/>
                </a:cubicBezTo>
                <a:lnTo>
                  <a:pt x="821620" y="355786"/>
                </a:lnTo>
                <a:cubicBezTo>
                  <a:pt x="821620" y="342659"/>
                  <a:pt x="819399" y="333176"/>
                  <a:pt x="814958" y="327335"/>
                </a:cubicBezTo>
                <a:cubicBezTo>
                  <a:pt x="810517" y="321495"/>
                  <a:pt x="803396" y="318575"/>
                  <a:pt x="793597" y="318575"/>
                </a:cubicBezTo>
                <a:close/>
                <a:moveTo>
                  <a:pt x="366738" y="318575"/>
                </a:moveTo>
                <a:cubicBezTo>
                  <a:pt x="354243" y="318575"/>
                  <a:pt x="345762" y="322062"/>
                  <a:pt x="341294" y="329037"/>
                </a:cubicBezTo>
                <a:cubicBezTo>
                  <a:pt x="336827" y="336012"/>
                  <a:pt x="334594" y="347229"/>
                  <a:pt x="334594" y="362687"/>
                </a:cubicBezTo>
                <a:cubicBezTo>
                  <a:pt x="334594" y="381043"/>
                  <a:pt x="337385" y="392769"/>
                  <a:pt x="342966" y="397863"/>
                </a:cubicBezTo>
                <a:cubicBezTo>
                  <a:pt x="345698" y="400347"/>
                  <a:pt x="348200" y="401967"/>
                  <a:pt x="350472" y="402725"/>
                </a:cubicBezTo>
                <a:cubicBezTo>
                  <a:pt x="352744" y="403482"/>
                  <a:pt x="355873" y="403861"/>
                  <a:pt x="359859" y="403861"/>
                </a:cubicBezTo>
                <a:cubicBezTo>
                  <a:pt x="363845" y="403861"/>
                  <a:pt x="368593" y="403038"/>
                  <a:pt x="374103" y="401392"/>
                </a:cubicBezTo>
                <a:cubicBezTo>
                  <a:pt x="379613" y="399745"/>
                  <a:pt x="383900" y="398092"/>
                  <a:pt x="386963" y="396432"/>
                </a:cubicBezTo>
                <a:lnTo>
                  <a:pt x="390638" y="394441"/>
                </a:lnTo>
                <a:lnTo>
                  <a:pt x="390638" y="320669"/>
                </a:lnTo>
                <a:cubicBezTo>
                  <a:pt x="381564" y="319273"/>
                  <a:pt x="373597" y="318575"/>
                  <a:pt x="366738" y="318575"/>
                </a:cubicBezTo>
                <a:close/>
                <a:moveTo>
                  <a:pt x="433317" y="310261"/>
                </a:moveTo>
                <a:lnTo>
                  <a:pt x="444118" y="310261"/>
                </a:lnTo>
                <a:lnTo>
                  <a:pt x="468637" y="400612"/>
                </a:lnTo>
                <a:lnTo>
                  <a:pt x="497200" y="312224"/>
                </a:lnTo>
                <a:lnTo>
                  <a:pt x="507620" y="312224"/>
                </a:lnTo>
                <a:lnTo>
                  <a:pt x="536183" y="400617"/>
                </a:lnTo>
                <a:lnTo>
                  <a:pt x="560701" y="310261"/>
                </a:lnTo>
                <a:lnTo>
                  <a:pt x="571534" y="310261"/>
                </a:lnTo>
                <a:lnTo>
                  <a:pt x="544556" y="412174"/>
                </a:lnTo>
                <a:lnTo>
                  <a:pt x="528200" y="412174"/>
                </a:lnTo>
                <a:lnTo>
                  <a:pt x="502410" y="324266"/>
                </a:lnTo>
                <a:lnTo>
                  <a:pt x="476619" y="412174"/>
                </a:lnTo>
                <a:lnTo>
                  <a:pt x="460267" y="412174"/>
                </a:lnTo>
                <a:close/>
                <a:moveTo>
                  <a:pt x="1147004" y="308496"/>
                </a:moveTo>
                <a:cubicBezTo>
                  <a:pt x="1167435" y="308496"/>
                  <a:pt x="1177651" y="319299"/>
                  <a:pt x="1177651" y="340906"/>
                </a:cubicBezTo>
                <a:lnTo>
                  <a:pt x="1177651" y="397504"/>
                </a:lnTo>
                <a:cubicBezTo>
                  <a:pt x="1178047" y="401069"/>
                  <a:pt x="1182953" y="403251"/>
                  <a:pt x="1192369" y="404051"/>
                </a:cubicBezTo>
                <a:lnTo>
                  <a:pt x="1191825" y="413743"/>
                </a:lnTo>
                <a:cubicBezTo>
                  <a:pt x="1180326" y="413743"/>
                  <a:pt x="1172726" y="410996"/>
                  <a:pt x="1169025" y="405501"/>
                </a:cubicBezTo>
                <a:cubicBezTo>
                  <a:pt x="1156428" y="411127"/>
                  <a:pt x="1143462" y="413940"/>
                  <a:pt x="1130127" y="413940"/>
                </a:cubicBezTo>
                <a:cubicBezTo>
                  <a:pt x="1121425" y="413940"/>
                  <a:pt x="1114633" y="411320"/>
                  <a:pt x="1109749" y="406081"/>
                </a:cubicBezTo>
                <a:cubicBezTo>
                  <a:pt x="1104865" y="400842"/>
                  <a:pt x="1102423" y="393498"/>
                  <a:pt x="1102423" y="384049"/>
                </a:cubicBezTo>
                <a:cubicBezTo>
                  <a:pt x="1102423" y="374600"/>
                  <a:pt x="1104738" y="367349"/>
                  <a:pt x="1109368" y="362296"/>
                </a:cubicBezTo>
                <a:cubicBezTo>
                  <a:pt x="1113998" y="357243"/>
                  <a:pt x="1121303" y="354233"/>
                  <a:pt x="1131283" y="353264"/>
                </a:cubicBezTo>
                <a:lnTo>
                  <a:pt x="1166784" y="349526"/>
                </a:lnTo>
                <a:lnTo>
                  <a:pt x="1166784" y="340906"/>
                </a:lnTo>
                <a:cubicBezTo>
                  <a:pt x="1166784" y="333099"/>
                  <a:pt x="1165168" y="327491"/>
                  <a:pt x="1161935" y="324082"/>
                </a:cubicBezTo>
                <a:cubicBezTo>
                  <a:pt x="1158703" y="320673"/>
                  <a:pt x="1153725" y="318969"/>
                  <a:pt x="1147004" y="318969"/>
                </a:cubicBezTo>
                <a:cubicBezTo>
                  <a:pt x="1139713" y="318969"/>
                  <a:pt x="1129462" y="319819"/>
                  <a:pt x="1116250" y="321519"/>
                </a:cubicBezTo>
                <a:lnTo>
                  <a:pt x="1108108" y="322304"/>
                </a:lnTo>
                <a:lnTo>
                  <a:pt x="1107327" y="312346"/>
                </a:lnTo>
                <a:cubicBezTo>
                  <a:pt x="1123196" y="309779"/>
                  <a:pt x="1136421" y="308496"/>
                  <a:pt x="1147004" y="308496"/>
                </a:cubicBezTo>
                <a:close/>
                <a:moveTo>
                  <a:pt x="1041247" y="308496"/>
                </a:moveTo>
                <a:cubicBezTo>
                  <a:pt x="1054320" y="308496"/>
                  <a:pt x="1064135" y="312430"/>
                  <a:pt x="1070693" y="320299"/>
                </a:cubicBezTo>
                <a:cubicBezTo>
                  <a:pt x="1077251" y="328167"/>
                  <a:pt x="1080530" y="340531"/>
                  <a:pt x="1080530" y="357389"/>
                </a:cubicBezTo>
                <a:lnTo>
                  <a:pt x="1080530" y="365865"/>
                </a:lnTo>
                <a:lnTo>
                  <a:pt x="1010869" y="365865"/>
                </a:lnTo>
                <a:cubicBezTo>
                  <a:pt x="1010869" y="378377"/>
                  <a:pt x="1012944" y="387838"/>
                  <a:pt x="1017096" y="394247"/>
                </a:cubicBezTo>
                <a:cubicBezTo>
                  <a:pt x="1021247" y="400656"/>
                  <a:pt x="1028326" y="403861"/>
                  <a:pt x="1038333" y="403861"/>
                </a:cubicBezTo>
                <a:cubicBezTo>
                  <a:pt x="1048339" y="403861"/>
                  <a:pt x="1058306" y="403415"/>
                  <a:pt x="1068232" y="402523"/>
                </a:cubicBezTo>
                <a:lnTo>
                  <a:pt x="1076264" y="401895"/>
                </a:lnTo>
                <a:lnTo>
                  <a:pt x="1076802" y="412018"/>
                </a:lnTo>
                <a:cubicBezTo>
                  <a:pt x="1060921" y="413299"/>
                  <a:pt x="1048143" y="413940"/>
                  <a:pt x="1038469" y="413940"/>
                </a:cubicBezTo>
                <a:cubicBezTo>
                  <a:pt x="1023884" y="413802"/>
                  <a:pt x="1013761" y="409350"/>
                  <a:pt x="1008099" y="400584"/>
                </a:cubicBezTo>
                <a:cubicBezTo>
                  <a:pt x="1002438" y="391817"/>
                  <a:pt x="999608" y="378662"/>
                  <a:pt x="999608" y="361118"/>
                </a:cubicBezTo>
                <a:cubicBezTo>
                  <a:pt x="999608" y="326036"/>
                  <a:pt x="1013488" y="308496"/>
                  <a:pt x="1041247" y="308496"/>
                </a:cubicBezTo>
                <a:close/>
                <a:moveTo>
                  <a:pt x="793597" y="308496"/>
                </a:moveTo>
                <a:cubicBezTo>
                  <a:pt x="806670" y="308496"/>
                  <a:pt x="816485" y="312430"/>
                  <a:pt x="823043" y="320299"/>
                </a:cubicBezTo>
                <a:cubicBezTo>
                  <a:pt x="829601" y="328167"/>
                  <a:pt x="832880" y="340531"/>
                  <a:pt x="832880" y="357389"/>
                </a:cubicBezTo>
                <a:lnTo>
                  <a:pt x="832880" y="365865"/>
                </a:lnTo>
                <a:lnTo>
                  <a:pt x="763219" y="365865"/>
                </a:lnTo>
                <a:cubicBezTo>
                  <a:pt x="763219" y="378377"/>
                  <a:pt x="765294" y="387838"/>
                  <a:pt x="769446" y="394247"/>
                </a:cubicBezTo>
                <a:cubicBezTo>
                  <a:pt x="773597" y="400656"/>
                  <a:pt x="780676" y="403861"/>
                  <a:pt x="790683" y="403861"/>
                </a:cubicBezTo>
                <a:cubicBezTo>
                  <a:pt x="800689" y="403861"/>
                  <a:pt x="810656" y="403415"/>
                  <a:pt x="820582" y="402523"/>
                </a:cubicBezTo>
                <a:lnTo>
                  <a:pt x="828614" y="401895"/>
                </a:lnTo>
                <a:lnTo>
                  <a:pt x="829152" y="412018"/>
                </a:lnTo>
                <a:cubicBezTo>
                  <a:pt x="813271" y="413299"/>
                  <a:pt x="800493" y="413940"/>
                  <a:pt x="790819" y="413940"/>
                </a:cubicBezTo>
                <a:cubicBezTo>
                  <a:pt x="776234" y="413802"/>
                  <a:pt x="766111" y="409350"/>
                  <a:pt x="760449" y="400584"/>
                </a:cubicBezTo>
                <a:cubicBezTo>
                  <a:pt x="754788" y="391817"/>
                  <a:pt x="751958" y="378662"/>
                  <a:pt x="751958" y="361118"/>
                </a:cubicBezTo>
                <a:cubicBezTo>
                  <a:pt x="751958" y="326036"/>
                  <a:pt x="765838" y="308496"/>
                  <a:pt x="793597" y="308496"/>
                </a:cubicBezTo>
                <a:close/>
                <a:moveTo>
                  <a:pt x="632654" y="308496"/>
                </a:moveTo>
                <a:cubicBezTo>
                  <a:pt x="653085" y="308496"/>
                  <a:pt x="663301" y="319299"/>
                  <a:pt x="663301" y="340906"/>
                </a:cubicBezTo>
                <a:lnTo>
                  <a:pt x="663301" y="397504"/>
                </a:lnTo>
                <a:cubicBezTo>
                  <a:pt x="663697" y="401069"/>
                  <a:pt x="668603" y="403251"/>
                  <a:pt x="678019" y="404051"/>
                </a:cubicBezTo>
                <a:lnTo>
                  <a:pt x="677475" y="413743"/>
                </a:lnTo>
                <a:cubicBezTo>
                  <a:pt x="665976" y="413743"/>
                  <a:pt x="658376" y="410996"/>
                  <a:pt x="654675" y="405501"/>
                </a:cubicBezTo>
                <a:cubicBezTo>
                  <a:pt x="642078" y="411127"/>
                  <a:pt x="629112" y="413940"/>
                  <a:pt x="615777" y="413940"/>
                </a:cubicBezTo>
                <a:cubicBezTo>
                  <a:pt x="607075" y="413940"/>
                  <a:pt x="600283" y="411320"/>
                  <a:pt x="595399" y="406081"/>
                </a:cubicBezTo>
                <a:cubicBezTo>
                  <a:pt x="590515" y="400842"/>
                  <a:pt x="588073" y="393498"/>
                  <a:pt x="588073" y="384049"/>
                </a:cubicBezTo>
                <a:cubicBezTo>
                  <a:pt x="588073" y="374600"/>
                  <a:pt x="590388" y="367349"/>
                  <a:pt x="595018" y="362296"/>
                </a:cubicBezTo>
                <a:cubicBezTo>
                  <a:pt x="599647" y="357243"/>
                  <a:pt x="606953" y="354233"/>
                  <a:pt x="616933" y="353264"/>
                </a:cubicBezTo>
                <a:lnTo>
                  <a:pt x="652434" y="349526"/>
                </a:lnTo>
                <a:lnTo>
                  <a:pt x="652434" y="340906"/>
                </a:lnTo>
                <a:cubicBezTo>
                  <a:pt x="652434" y="333099"/>
                  <a:pt x="650818" y="327491"/>
                  <a:pt x="647585" y="324082"/>
                </a:cubicBezTo>
                <a:cubicBezTo>
                  <a:pt x="644353" y="320673"/>
                  <a:pt x="639375" y="318969"/>
                  <a:pt x="632654" y="318969"/>
                </a:cubicBezTo>
                <a:cubicBezTo>
                  <a:pt x="625363" y="318969"/>
                  <a:pt x="615112" y="319819"/>
                  <a:pt x="601900" y="321519"/>
                </a:cubicBezTo>
                <a:lnTo>
                  <a:pt x="593758" y="322304"/>
                </a:lnTo>
                <a:lnTo>
                  <a:pt x="592977" y="312346"/>
                </a:lnTo>
                <a:cubicBezTo>
                  <a:pt x="608846" y="309779"/>
                  <a:pt x="622071" y="308496"/>
                  <a:pt x="632654" y="308496"/>
                </a:cubicBezTo>
                <a:close/>
                <a:moveTo>
                  <a:pt x="184979" y="308496"/>
                </a:moveTo>
                <a:cubicBezTo>
                  <a:pt x="205410" y="308496"/>
                  <a:pt x="215626" y="319299"/>
                  <a:pt x="215626" y="340906"/>
                </a:cubicBezTo>
                <a:lnTo>
                  <a:pt x="215626" y="397504"/>
                </a:lnTo>
                <a:cubicBezTo>
                  <a:pt x="216022" y="401069"/>
                  <a:pt x="220928" y="403251"/>
                  <a:pt x="230344" y="404051"/>
                </a:cubicBezTo>
                <a:lnTo>
                  <a:pt x="229800" y="413743"/>
                </a:lnTo>
                <a:cubicBezTo>
                  <a:pt x="218301" y="413743"/>
                  <a:pt x="210701" y="410996"/>
                  <a:pt x="207000" y="405501"/>
                </a:cubicBezTo>
                <a:cubicBezTo>
                  <a:pt x="194403" y="411127"/>
                  <a:pt x="181437" y="413940"/>
                  <a:pt x="168102" y="413940"/>
                </a:cubicBezTo>
                <a:cubicBezTo>
                  <a:pt x="159401" y="413940"/>
                  <a:pt x="152608" y="411320"/>
                  <a:pt x="147724" y="406081"/>
                </a:cubicBezTo>
                <a:cubicBezTo>
                  <a:pt x="142840" y="400842"/>
                  <a:pt x="140398" y="393498"/>
                  <a:pt x="140398" y="384049"/>
                </a:cubicBezTo>
                <a:cubicBezTo>
                  <a:pt x="140398" y="374600"/>
                  <a:pt x="142713" y="367349"/>
                  <a:pt x="147343" y="362296"/>
                </a:cubicBezTo>
                <a:cubicBezTo>
                  <a:pt x="151973" y="357243"/>
                  <a:pt x="159278" y="354233"/>
                  <a:pt x="169258" y="353264"/>
                </a:cubicBezTo>
                <a:lnTo>
                  <a:pt x="204759" y="349526"/>
                </a:lnTo>
                <a:lnTo>
                  <a:pt x="204759" y="340906"/>
                </a:lnTo>
                <a:cubicBezTo>
                  <a:pt x="204759" y="333099"/>
                  <a:pt x="203143" y="327491"/>
                  <a:pt x="199910" y="324082"/>
                </a:cubicBezTo>
                <a:cubicBezTo>
                  <a:pt x="196678" y="320673"/>
                  <a:pt x="191700" y="318969"/>
                  <a:pt x="184979" y="318969"/>
                </a:cubicBezTo>
                <a:cubicBezTo>
                  <a:pt x="177688" y="318969"/>
                  <a:pt x="167437" y="319819"/>
                  <a:pt x="154225" y="321519"/>
                </a:cubicBezTo>
                <a:lnTo>
                  <a:pt x="146083" y="322304"/>
                </a:lnTo>
                <a:lnTo>
                  <a:pt x="145302" y="312346"/>
                </a:lnTo>
                <a:cubicBezTo>
                  <a:pt x="161171" y="309779"/>
                  <a:pt x="174396" y="308496"/>
                  <a:pt x="184979" y="308496"/>
                </a:cubicBezTo>
                <a:close/>
                <a:moveTo>
                  <a:pt x="739127" y="308099"/>
                </a:moveTo>
                <a:lnTo>
                  <a:pt x="739127" y="318800"/>
                </a:lnTo>
                <a:cubicBezTo>
                  <a:pt x="732395" y="320175"/>
                  <a:pt x="725884" y="322197"/>
                  <a:pt x="719593" y="324866"/>
                </a:cubicBezTo>
                <a:cubicBezTo>
                  <a:pt x="713303" y="327535"/>
                  <a:pt x="708639" y="329826"/>
                  <a:pt x="705601" y="331739"/>
                </a:cubicBezTo>
                <a:lnTo>
                  <a:pt x="700272" y="334974"/>
                </a:lnTo>
                <a:lnTo>
                  <a:pt x="700272" y="412174"/>
                </a:lnTo>
                <a:lnTo>
                  <a:pt x="689405" y="412174"/>
                </a:lnTo>
                <a:lnTo>
                  <a:pt x="689405" y="310261"/>
                </a:lnTo>
                <a:lnTo>
                  <a:pt x="700272" y="310261"/>
                </a:lnTo>
                <a:lnTo>
                  <a:pt x="700272" y="325366"/>
                </a:lnTo>
                <a:cubicBezTo>
                  <a:pt x="702160" y="322537"/>
                  <a:pt x="707047" y="319300"/>
                  <a:pt x="714935" y="315656"/>
                </a:cubicBezTo>
                <a:cubicBezTo>
                  <a:pt x="722822" y="312012"/>
                  <a:pt x="730886" y="309493"/>
                  <a:pt x="739127" y="308099"/>
                </a:cubicBezTo>
                <a:close/>
                <a:moveTo>
                  <a:pt x="300977" y="308099"/>
                </a:moveTo>
                <a:lnTo>
                  <a:pt x="300977" y="318800"/>
                </a:lnTo>
                <a:cubicBezTo>
                  <a:pt x="294245" y="320175"/>
                  <a:pt x="287734" y="322197"/>
                  <a:pt x="281443" y="324866"/>
                </a:cubicBezTo>
                <a:cubicBezTo>
                  <a:pt x="275153" y="327535"/>
                  <a:pt x="270489" y="329826"/>
                  <a:pt x="267451" y="331739"/>
                </a:cubicBezTo>
                <a:lnTo>
                  <a:pt x="262122" y="334974"/>
                </a:lnTo>
                <a:lnTo>
                  <a:pt x="262122" y="412174"/>
                </a:lnTo>
                <a:lnTo>
                  <a:pt x="251255" y="412174"/>
                </a:lnTo>
                <a:lnTo>
                  <a:pt x="251255" y="310261"/>
                </a:lnTo>
                <a:lnTo>
                  <a:pt x="262122" y="310261"/>
                </a:lnTo>
                <a:lnTo>
                  <a:pt x="262122" y="325366"/>
                </a:lnTo>
                <a:cubicBezTo>
                  <a:pt x="264010" y="322537"/>
                  <a:pt x="268897" y="319300"/>
                  <a:pt x="276785" y="315656"/>
                </a:cubicBezTo>
                <a:cubicBezTo>
                  <a:pt x="284672" y="312012"/>
                  <a:pt x="292736" y="309493"/>
                  <a:pt x="300977" y="308099"/>
                </a:cubicBezTo>
                <a:close/>
                <a:moveTo>
                  <a:pt x="901505" y="271016"/>
                </a:moveTo>
                <a:lnTo>
                  <a:pt x="912569" y="271016"/>
                </a:lnTo>
                <a:lnTo>
                  <a:pt x="912569" y="401701"/>
                </a:lnTo>
                <a:lnTo>
                  <a:pt x="979484" y="401701"/>
                </a:lnTo>
                <a:lnTo>
                  <a:pt x="979484" y="412174"/>
                </a:lnTo>
                <a:lnTo>
                  <a:pt x="901505" y="412174"/>
                </a:lnTo>
                <a:close/>
                <a:moveTo>
                  <a:pt x="6156" y="271016"/>
                </a:moveTo>
                <a:lnTo>
                  <a:pt x="17219" y="271016"/>
                </a:lnTo>
                <a:lnTo>
                  <a:pt x="17219" y="336162"/>
                </a:lnTo>
                <a:lnTo>
                  <a:pt x="95242" y="336162"/>
                </a:lnTo>
                <a:lnTo>
                  <a:pt x="95242" y="271016"/>
                </a:lnTo>
                <a:lnTo>
                  <a:pt x="106306" y="271016"/>
                </a:lnTo>
                <a:lnTo>
                  <a:pt x="106306" y="412174"/>
                </a:lnTo>
                <a:lnTo>
                  <a:pt x="95242" y="412174"/>
                </a:lnTo>
                <a:lnTo>
                  <a:pt x="95242" y="346635"/>
                </a:lnTo>
                <a:lnTo>
                  <a:pt x="17219" y="346635"/>
                </a:lnTo>
                <a:lnTo>
                  <a:pt x="17219" y="412174"/>
                </a:lnTo>
                <a:lnTo>
                  <a:pt x="6156" y="412174"/>
                </a:lnTo>
                <a:close/>
                <a:moveTo>
                  <a:pt x="1266938" y="265131"/>
                </a:moveTo>
                <a:lnTo>
                  <a:pt x="1277808" y="265131"/>
                </a:lnTo>
                <a:lnTo>
                  <a:pt x="1277808" y="412174"/>
                </a:lnTo>
                <a:lnTo>
                  <a:pt x="1266938" y="412174"/>
                </a:lnTo>
                <a:lnTo>
                  <a:pt x="1266938" y="403932"/>
                </a:lnTo>
                <a:cubicBezTo>
                  <a:pt x="1265040" y="406320"/>
                  <a:pt x="1260609" y="408585"/>
                  <a:pt x="1253644" y="410727"/>
                </a:cubicBezTo>
                <a:cubicBezTo>
                  <a:pt x="1246680" y="412869"/>
                  <a:pt x="1240960" y="413940"/>
                  <a:pt x="1236486" y="413940"/>
                </a:cubicBezTo>
                <a:cubicBezTo>
                  <a:pt x="1232011" y="413940"/>
                  <a:pt x="1228582" y="413770"/>
                  <a:pt x="1226199" y="413429"/>
                </a:cubicBezTo>
                <a:cubicBezTo>
                  <a:pt x="1223815" y="413088"/>
                  <a:pt x="1220785" y="411963"/>
                  <a:pt x="1217108" y="410054"/>
                </a:cubicBezTo>
                <a:cubicBezTo>
                  <a:pt x="1213432" y="408144"/>
                  <a:pt x="1210437" y="405436"/>
                  <a:pt x="1208123" y="401929"/>
                </a:cubicBezTo>
                <a:cubicBezTo>
                  <a:pt x="1205809" y="398422"/>
                  <a:pt x="1203816" y="393324"/>
                  <a:pt x="1202143" y="386635"/>
                </a:cubicBezTo>
                <a:cubicBezTo>
                  <a:pt x="1200469" y="379946"/>
                  <a:pt x="1199633" y="371963"/>
                  <a:pt x="1199633" y="362687"/>
                </a:cubicBezTo>
                <a:cubicBezTo>
                  <a:pt x="1199633" y="344526"/>
                  <a:pt x="1202822" y="330954"/>
                  <a:pt x="1209200" y="321971"/>
                </a:cubicBezTo>
                <a:cubicBezTo>
                  <a:pt x="1215577" y="312987"/>
                  <a:pt x="1226857" y="308496"/>
                  <a:pt x="1243038" y="308496"/>
                </a:cubicBezTo>
                <a:cubicBezTo>
                  <a:pt x="1250587" y="308496"/>
                  <a:pt x="1258554" y="309213"/>
                  <a:pt x="1266938" y="310649"/>
                </a:cubicBezTo>
                <a:close/>
                <a:moveTo>
                  <a:pt x="390638" y="265131"/>
                </a:moveTo>
                <a:lnTo>
                  <a:pt x="401508" y="265131"/>
                </a:lnTo>
                <a:lnTo>
                  <a:pt x="401508" y="412174"/>
                </a:lnTo>
                <a:lnTo>
                  <a:pt x="390638" y="412174"/>
                </a:lnTo>
                <a:lnTo>
                  <a:pt x="390638" y="403932"/>
                </a:lnTo>
                <a:cubicBezTo>
                  <a:pt x="388740" y="406320"/>
                  <a:pt x="384309" y="408585"/>
                  <a:pt x="377344" y="410727"/>
                </a:cubicBezTo>
                <a:cubicBezTo>
                  <a:pt x="370380" y="412869"/>
                  <a:pt x="364660" y="413940"/>
                  <a:pt x="360186" y="413940"/>
                </a:cubicBezTo>
                <a:cubicBezTo>
                  <a:pt x="355711" y="413940"/>
                  <a:pt x="352282" y="413770"/>
                  <a:pt x="349899" y="413429"/>
                </a:cubicBezTo>
                <a:cubicBezTo>
                  <a:pt x="347515" y="413088"/>
                  <a:pt x="344485" y="411963"/>
                  <a:pt x="340808" y="410054"/>
                </a:cubicBezTo>
                <a:cubicBezTo>
                  <a:pt x="337132" y="408144"/>
                  <a:pt x="334137" y="405436"/>
                  <a:pt x="331823" y="401929"/>
                </a:cubicBezTo>
                <a:cubicBezTo>
                  <a:pt x="329509" y="398422"/>
                  <a:pt x="327516" y="393324"/>
                  <a:pt x="325842" y="386635"/>
                </a:cubicBezTo>
                <a:cubicBezTo>
                  <a:pt x="324169" y="379946"/>
                  <a:pt x="323333" y="371963"/>
                  <a:pt x="323333" y="362687"/>
                </a:cubicBezTo>
                <a:cubicBezTo>
                  <a:pt x="323333" y="344526"/>
                  <a:pt x="326522" y="330954"/>
                  <a:pt x="332900" y="321971"/>
                </a:cubicBezTo>
                <a:cubicBezTo>
                  <a:pt x="339277" y="312987"/>
                  <a:pt x="350557" y="308496"/>
                  <a:pt x="366738" y="308496"/>
                </a:cubicBezTo>
                <a:cubicBezTo>
                  <a:pt x="374287" y="308496"/>
                  <a:pt x="382254" y="309213"/>
                  <a:pt x="390638" y="310649"/>
                </a:cubicBezTo>
                <a:close/>
                <a:moveTo>
                  <a:pt x="834864" y="142139"/>
                </a:moveTo>
                <a:cubicBezTo>
                  <a:pt x="830595" y="145156"/>
                  <a:pt x="827701" y="147805"/>
                  <a:pt x="826182" y="150084"/>
                </a:cubicBezTo>
                <a:cubicBezTo>
                  <a:pt x="824663" y="152364"/>
                  <a:pt x="823903" y="155327"/>
                  <a:pt x="823903" y="158976"/>
                </a:cubicBezTo>
                <a:cubicBezTo>
                  <a:pt x="823903" y="166302"/>
                  <a:pt x="825644" y="171300"/>
                  <a:pt x="829126" y="173970"/>
                </a:cubicBezTo>
                <a:cubicBezTo>
                  <a:pt x="832608" y="176640"/>
                  <a:pt x="839752" y="177975"/>
                  <a:pt x="850558" y="177975"/>
                </a:cubicBezTo>
                <a:cubicBezTo>
                  <a:pt x="861365" y="177975"/>
                  <a:pt x="868964" y="176521"/>
                  <a:pt x="873356" y="173612"/>
                </a:cubicBezTo>
                <a:cubicBezTo>
                  <a:pt x="877749" y="170703"/>
                  <a:pt x="879945" y="165831"/>
                  <a:pt x="879945" y="158995"/>
                </a:cubicBezTo>
                <a:cubicBezTo>
                  <a:pt x="879945" y="152158"/>
                  <a:pt x="878404" y="147771"/>
                  <a:pt x="875324" y="145832"/>
                </a:cubicBezTo>
                <a:cubicBezTo>
                  <a:pt x="872243" y="143893"/>
                  <a:pt x="865917" y="142924"/>
                  <a:pt x="856345" y="142924"/>
                </a:cubicBezTo>
                <a:close/>
                <a:moveTo>
                  <a:pt x="699113" y="55800"/>
                </a:moveTo>
                <a:cubicBezTo>
                  <a:pt x="688672" y="55800"/>
                  <a:pt x="681558" y="58385"/>
                  <a:pt x="677771" y="63553"/>
                </a:cubicBezTo>
                <a:cubicBezTo>
                  <a:pt x="673984" y="68721"/>
                  <a:pt x="672091" y="78882"/>
                  <a:pt x="672091" y="94036"/>
                </a:cubicBezTo>
                <a:cubicBezTo>
                  <a:pt x="672091" y="109190"/>
                  <a:pt x="673750" y="119512"/>
                  <a:pt x="677067" y="125001"/>
                </a:cubicBezTo>
                <a:cubicBezTo>
                  <a:pt x="680384" y="130490"/>
                  <a:pt x="687701" y="133235"/>
                  <a:pt x="699019" y="133235"/>
                </a:cubicBezTo>
                <a:cubicBezTo>
                  <a:pt x="710337" y="133235"/>
                  <a:pt x="717692" y="130449"/>
                  <a:pt x="721085" y="124876"/>
                </a:cubicBezTo>
                <a:cubicBezTo>
                  <a:pt x="724477" y="119304"/>
                  <a:pt x="726173" y="109021"/>
                  <a:pt x="726173" y="94029"/>
                </a:cubicBezTo>
                <a:cubicBezTo>
                  <a:pt x="726173" y="79036"/>
                  <a:pt x="724273" y="68917"/>
                  <a:pt x="720474" y="63670"/>
                </a:cubicBezTo>
                <a:cubicBezTo>
                  <a:pt x="716674" y="58424"/>
                  <a:pt x="709554" y="55800"/>
                  <a:pt x="699113" y="55800"/>
                </a:cubicBezTo>
                <a:close/>
                <a:moveTo>
                  <a:pt x="1050625" y="55604"/>
                </a:moveTo>
                <a:cubicBezTo>
                  <a:pt x="1041914" y="55604"/>
                  <a:pt x="1035319" y="58236"/>
                  <a:pt x="1030840" y="63501"/>
                </a:cubicBezTo>
                <a:cubicBezTo>
                  <a:pt x="1026361" y="68767"/>
                  <a:pt x="1024122" y="76836"/>
                  <a:pt x="1024122" y="87711"/>
                </a:cubicBezTo>
                <a:lnTo>
                  <a:pt x="1075457" y="87711"/>
                </a:lnTo>
                <a:cubicBezTo>
                  <a:pt x="1075457" y="76445"/>
                  <a:pt x="1073496" y="68277"/>
                  <a:pt x="1069575" y="63208"/>
                </a:cubicBezTo>
                <a:cubicBezTo>
                  <a:pt x="1065653" y="58138"/>
                  <a:pt x="1059337" y="55604"/>
                  <a:pt x="1050625" y="55604"/>
                </a:cubicBezTo>
                <a:close/>
                <a:moveTo>
                  <a:pt x="355300" y="55604"/>
                </a:moveTo>
                <a:cubicBezTo>
                  <a:pt x="346589" y="55604"/>
                  <a:pt x="339994" y="58236"/>
                  <a:pt x="335515" y="63501"/>
                </a:cubicBezTo>
                <a:cubicBezTo>
                  <a:pt x="331037" y="68767"/>
                  <a:pt x="328797" y="76836"/>
                  <a:pt x="328797" y="87711"/>
                </a:cubicBezTo>
                <a:lnTo>
                  <a:pt x="380132" y="87711"/>
                </a:lnTo>
                <a:cubicBezTo>
                  <a:pt x="380132" y="76445"/>
                  <a:pt x="378171" y="68277"/>
                  <a:pt x="374250" y="63208"/>
                </a:cubicBezTo>
                <a:cubicBezTo>
                  <a:pt x="370328" y="58138"/>
                  <a:pt x="364012" y="55604"/>
                  <a:pt x="355300" y="55604"/>
                </a:cubicBezTo>
                <a:close/>
                <a:moveTo>
                  <a:pt x="164800" y="55604"/>
                </a:moveTo>
                <a:cubicBezTo>
                  <a:pt x="156089" y="55604"/>
                  <a:pt x="149494" y="58236"/>
                  <a:pt x="145015" y="63501"/>
                </a:cubicBezTo>
                <a:cubicBezTo>
                  <a:pt x="140537" y="68767"/>
                  <a:pt x="138297" y="76836"/>
                  <a:pt x="138297" y="87711"/>
                </a:cubicBezTo>
                <a:lnTo>
                  <a:pt x="189632" y="87711"/>
                </a:lnTo>
                <a:cubicBezTo>
                  <a:pt x="189632" y="76445"/>
                  <a:pt x="187671" y="68277"/>
                  <a:pt x="183750" y="63208"/>
                </a:cubicBezTo>
                <a:cubicBezTo>
                  <a:pt x="179828" y="58138"/>
                  <a:pt x="173512" y="55604"/>
                  <a:pt x="164800" y="55604"/>
                </a:cubicBezTo>
                <a:close/>
                <a:moveTo>
                  <a:pt x="847286" y="55210"/>
                </a:moveTo>
                <a:cubicBezTo>
                  <a:pt x="839140" y="55210"/>
                  <a:pt x="833435" y="56813"/>
                  <a:pt x="830171" y="60018"/>
                </a:cubicBezTo>
                <a:cubicBezTo>
                  <a:pt x="826907" y="63224"/>
                  <a:pt x="825275" y="68797"/>
                  <a:pt x="825275" y="76737"/>
                </a:cubicBezTo>
                <a:cubicBezTo>
                  <a:pt x="825275" y="84676"/>
                  <a:pt x="826908" y="90190"/>
                  <a:pt x="830174" y="93280"/>
                </a:cubicBezTo>
                <a:cubicBezTo>
                  <a:pt x="833440" y="96370"/>
                  <a:pt x="839150" y="97915"/>
                  <a:pt x="847302" y="97915"/>
                </a:cubicBezTo>
                <a:cubicBezTo>
                  <a:pt x="855454" y="97915"/>
                  <a:pt x="861166" y="96396"/>
                  <a:pt x="864440" y="93357"/>
                </a:cubicBezTo>
                <a:cubicBezTo>
                  <a:pt x="867713" y="90318"/>
                  <a:pt x="869350" y="84783"/>
                  <a:pt x="869350" y="76751"/>
                </a:cubicBezTo>
                <a:cubicBezTo>
                  <a:pt x="869350" y="68720"/>
                  <a:pt x="867709" y="63122"/>
                  <a:pt x="864427" y="59957"/>
                </a:cubicBezTo>
                <a:cubicBezTo>
                  <a:pt x="861146" y="56792"/>
                  <a:pt x="855432" y="55210"/>
                  <a:pt x="847286" y="55210"/>
                </a:cubicBezTo>
                <a:close/>
                <a:moveTo>
                  <a:pt x="1212496" y="43561"/>
                </a:moveTo>
                <a:lnTo>
                  <a:pt x="1228073" y="43561"/>
                </a:lnTo>
                <a:lnTo>
                  <a:pt x="1228073" y="145474"/>
                </a:lnTo>
                <a:lnTo>
                  <a:pt x="1212496" y="145474"/>
                </a:lnTo>
                <a:close/>
                <a:moveTo>
                  <a:pt x="907801" y="43561"/>
                </a:moveTo>
                <a:lnTo>
                  <a:pt x="923293" y="43561"/>
                </a:lnTo>
                <a:lnTo>
                  <a:pt x="949390" y="131469"/>
                </a:lnTo>
                <a:lnTo>
                  <a:pt x="953381" y="131469"/>
                </a:lnTo>
                <a:lnTo>
                  <a:pt x="979678" y="43561"/>
                </a:lnTo>
                <a:lnTo>
                  <a:pt x="995196" y="43561"/>
                </a:lnTo>
                <a:lnTo>
                  <a:pt x="952300" y="189623"/>
                </a:lnTo>
                <a:lnTo>
                  <a:pt x="937039" y="189623"/>
                </a:lnTo>
                <a:lnTo>
                  <a:pt x="950187" y="145474"/>
                </a:lnTo>
                <a:lnTo>
                  <a:pt x="937120" y="145474"/>
                </a:lnTo>
                <a:close/>
                <a:moveTo>
                  <a:pt x="1148484" y="41796"/>
                </a:moveTo>
                <a:cubicBezTo>
                  <a:pt x="1156391" y="41796"/>
                  <a:pt x="1166296" y="42655"/>
                  <a:pt x="1178197" y="44374"/>
                </a:cubicBezTo>
                <a:lnTo>
                  <a:pt x="1185214" y="45418"/>
                </a:lnTo>
                <a:lnTo>
                  <a:pt x="1184707" y="59332"/>
                </a:lnTo>
                <a:cubicBezTo>
                  <a:pt x="1169245" y="57238"/>
                  <a:pt x="1157301" y="56191"/>
                  <a:pt x="1148875" y="56191"/>
                </a:cubicBezTo>
                <a:cubicBezTo>
                  <a:pt x="1134773" y="56191"/>
                  <a:pt x="1127722" y="61084"/>
                  <a:pt x="1127722" y="70871"/>
                </a:cubicBezTo>
                <a:cubicBezTo>
                  <a:pt x="1127722" y="75357"/>
                  <a:pt x="1129212" y="78517"/>
                  <a:pt x="1132193" y="80352"/>
                </a:cubicBezTo>
                <a:cubicBezTo>
                  <a:pt x="1135173" y="82187"/>
                  <a:pt x="1142659" y="84120"/>
                  <a:pt x="1154650" y="86151"/>
                </a:cubicBezTo>
                <a:cubicBezTo>
                  <a:pt x="1166641" y="88183"/>
                  <a:pt x="1175289" y="91107"/>
                  <a:pt x="1180594" y="94926"/>
                </a:cubicBezTo>
                <a:cubicBezTo>
                  <a:pt x="1185899" y="98744"/>
                  <a:pt x="1188551" y="105963"/>
                  <a:pt x="1188551" y="116585"/>
                </a:cubicBezTo>
                <a:cubicBezTo>
                  <a:pt x="1188551" y="127206"/>
                  <a:pt x="1185119" y="135003"/>
                  <a:pt x="1178255" y="139977"/>
                </a:cubicBezTo>
                <a:cubicBezTo>
                  <a:pt x="1171390" y="144950"/>
                  <a:pt x="1161531" y="147437"/>
                  <a:pt x="1148678" y="147437"/>
                </a:cubicBezTo>
                <a:cubicBezTo>
                  <a:pt x="1141254" y="147437"/>
                  <a:pt x="1131737" y="146502"/>
                  <a:pt x="1120127" y="144633"/>
                </a:cubicBezTo>
                <a:lnTo>
                  <a:pt x="1113123" y="143649"/>
                </a:lnTo>
                <a:lnTo>
                  <a:pt x="1114058" y="129503"/>
                </a:lnTo>
                <a:cubicBezTo>
                  <a:pt x="1130012" y="131862"/>
                  <a:pt x="1141794" y="133041"/>
                  <a:pt x="1149404" y="133041"/>
                </a:cubicBezTo>
                <a:cubicBezTo>
                  <a:pt x="1157015" y="133041"/>
                  <a:pt x="1162780" y="131813"/>
                  <a:pt x="1166700" y="129355"/>
                </a:cubicBezTo>
                <a:cubicBezTo>
                  <a:pt x="1170621" y="126897"/>
                  <a:pt x="1172581" y="122743"/>
                  <a:pt x="1172581" y="116891"/>
                </a:cubicBezTo>
                <a:cubicBezTo>
                  <a:pt x="1172581" y="111039"/>
                  <a:pt x="1171007" y="107169"/>
                  <a:pt x="1167860" y="105280"/>
                </a:cubicBezTo>
                <a:cubicBezTo>
                  <a:pt x="1164713" y="103391"/>
                  <a:pt x="1157200" y="101528"/>
                  <a:pt x="1145321" y="99690"/>
                </a:cubicBezTo>
                <a:cubicBezTo>
                  <a:pt x="1133442" y="97853"/>
                  <a:pt x="1124878" y="95089"/>
                  <a:pt x="1119627" y="91400"/>
                </a:cubicBezTo>
                <a:cubicBezTo>
                  <a:pt x="1114377" y="87711"/>
                  <a:pt x="1111751" y="80830"/>
                  <a:pt x="1111751" y="70755"/>
                </a:cubicBezTo>
                <a:cubicBezTo>
                  <a:pt x="1111751" y="60681"/>
                  <a:pt x="1115318" y="53336"/>
                  <a:pt x="1122453" y="48720"/>
                </a:cubicBezTo>
                <a:cubicBezTo>
                  <a:pt x="1129587" y="44104"/>
                  <a:pt x="1138264" y="41796"/>
                  <a:pt x="1148484" y="41796"/>
                </a:cubicBezTo>
                <a:close/>
                <a:moveTo>
                  <a:pt x="1050575" y="41599"/>
                </a:moveTo>
                <a:cubicBezTo>
                  <a:pt x="1064152" y="41599"/>
                  <a:pt x="1074323" y="45498"/>
                  <a:pt x="1081087" y="53297"/>
                </a:cubicBezTo>
                <a:cubicBezTo>
                  <a:pt x="1087851" y="61096"/>
                  <a:pt x="1091234" y="73081"/>
                  <a:pt x="1091234" y="89251"/>
                </a:cubicBezTo>
                <a:lnTo>
                  <a:pt x="1090727" y="101325"/>
                </a:lnTo>
                <a:lnTo>
                  <a:pt x="1024122" y="101325"/>
                </a:lnTo>
                <a:cubicBezTo>
                  <a:pt x="1024122" y="111705"/>
                  <a:pt x="1026028" y="119587"/>
                  <a:pt x="1029838" y="124968"/>
                </a:cubicBezTo>
                <a:cubicBezTo>
                  <a:pt x="1033649" y="130350"/>
                  <a:pt x="1040408" y="133041"/>
                  <a:pt x="1050116" y="133041"/>
                </a:cubicBezTo>
                <a:cubicBezTo>
                  <a:pt x="1059823" y="133041"/>
                  <a:pt x="1069469" y="132663"/>
                  <a:pt x="1079054" y="131907"/>
                </a:cubicBezTo>
                <a:lnTo>
                  <a:pt x="1087199" y="131072"/>
                </a:lnTo>
                <a:lnTo>
                  <a:pt x="1087699" y="144465"/>
                </a:lnTo>
                <a:cubicBezTo>
                  <a:pt x="1071736" y="146446"/>
                  <a:pt x="1058567" y="147437"/>
                  <a:pt x="1048191" y="147437"/>
                </a:cubicBezTo>
                <a:cubicBezTo>
                  <a:pt x="1033358" y="147299"/>
                  <a:pt x="1022977" y="142887"/>
                  <a:pt x="1017048" y="134201"/>
                </a:cubicBezTo>
                <a:cubicBezTo>
                  <a:pt x="1011119" y="125514"/>
                  <a:pt x="1008155" y="112385"/>
                  <a:pt x="1008155" y="94812"/>
                </a:cubicBezTo>
                <a:cubicBezTo>
                  <a:pt x="1008155" y="59336"/>
                  <a:pt x="1022295" y="41599"/>
                  <a:pt x="1050575" y="41599"/>
                </a:cubicBezTo>
                <a:close/>
                <a:moveTo>
                  <a:pt x="846822" y="41599"/>
                </a:moveTo>
                <a:cubicBezTo>
                  <a:pt x="853587" y="41599"/>
                  <a:pt x="859581" y="42267"/>
                  <a:pt x="864802" y="43605"/>
                </a:cubicBezTo>
                <a:lnTo>
                  <a:pt x="867631" y="44171"/>
                </a:lnTo>
                <a:lnTo>
                  <a:pt x="897878" y="43361"/>
                </a:lnTo>
                <a:lnTo>
                  <a:pt x="897878" y="57763"/>
                </a:lnTo>
                <a:lnTo>
                  <a:pt x="878257" y="57369"/>
                </a:lnTo>
                <a:cubicBezTo>
                  <a:pt x="882966" y="60297"/>
                  <a:pt x="885320" y="67426"/>
                  <a:pt x="885320" y="78758"/>
                </a:cubicBezTo>
                <a:cubicBezTo>
                  <a:pt x="885320" y="90090"/>
                  <a:pt x="882131" y="98384"/>
                  <a:pt x="875754" y="103641"/>
                </a:cubicBezTo>
                <a:cubicBezTo>
                  <a:pt x="869376" y="108898"/>
                  <a:pt x="859536" y="111526"/>
                  <a:pt x="846234" y="111526"/>
                </a:cubicBezTo>
                <a:cubicBezTo>
                  <a:pt x="842305" y="111526"/>
                  <a:pt x="839382" y="111265"/>
                  <a:pt x="837468" y="110742"/>
                </a:cubicBezTo>
                <a:cubicBezTo>
                  <a:pt x="835357" y="116084"/>
                  <a:pt x="834302" y="119473"/>
                  <a:pt x="834302" y="120909"/>
                </a:cubicBezTo>
                <a:cubicBezTo>
                  <a:pt x="834302" y="124455"/>
                  <a:pt x="835299" y="126611"/>
                  <a:pt x="837294" y="127378"/>
                </a:cubicBezTo>
                <a:cubicBezTo>
                  <a:pt x="839289" y="128145"/>
                  <a:pt x="846684" y="128561"/>
                  <a:pt x="859480" y="128627"/>
                </a:cubicBezTo>
                <a:cubicBezTo>
                  <a:pt x="872275" y="128692"/>
                  <a:pt x="881546" y="130748"/>
                  <a:pt x="887294" y="134793"/>
                </a:cubicBezTo>
                <a:cubicBezTo>
                  <a:pt x="893042" y="138838"/>
                  <a:pt x="895916" y="146737"/>
                  <a:pt x="895916" y="158488"/>
                </a:cubicBezTo>
                <a:cubicBezTo>
                  <a:pt x="895916" y="170238"/>
                  <a:pt x="892123" y="178757"/>
                  <a:pt x="884538" y="184046"/>
                </a:cubicBezTo>
                <a:cubicBezTo>
                  <a:pt x="876952" y="189335"/>
                  <a:pt x="865413" y="191980"/>
                  <a:pt x="849919" y="191980"/>
                </a:cubicBezTo>
                <a:cubicBezTo>
                  <a:pt x="834426" y="191980"/>
                  <a:pt x="823587" y="189661"/>
                  <a:pt x="817404" y="185023"/>
                </a:cubicBezTo>
                <a:cubicBezTo>
                  <a:pt x="811221" y="180385"/>
                  <a:pt x="808130" y="171964"/>
                  <a:pt x="808130" y="159760"/>
                </a:cubicBezTo>
                <a:cubicBezTo>
                  <a:pt x="808130" y="153916"/>
                  <a:pt x="809383" y="149218"/>
                  <a:pt x="811889" y="145666"/>
                </a:cubicBezTo>
                <a:cubicBezTo>
                  <a:pt x="814396" y="142115"/>
                  <a:pt x="818440" y="138639"/>
                  <a:pt x="824022" y="135238"/>
                </a:cubicBezTo>
                <a:cubicBezTo>
                  <a:pt x="820751" y="133751"/>
                  <a:pt x="819115" y="129236"/>
                  <a:pt x="819115" y="121693"/>
                </a:cubicBezTo>
                <a:cubicBezTo>
                  <a:pt x="819115" y="119341"/>
                  <a:pt x="820877" y="114716"/>
                  <a:pt x="824400" y="107819"/>
                </a:cubicBezTo>
                <a:lnTo>
                  <a:pt x="825397" y="107432"/>
                </a:lnTo>
                <a:cubicBezTo>
                  <a:pt x="814669" y="103200"/>
                  <a:pt x="809305" y="92975"/>
                  <a:pt x="809305" y="76756"/>
                </a:cubicBezTo>
                <a:cubicBezTo>
                  <a:pt x="809305" y="53318"/>
                  <a:pt x="821810" y="41599"/>
                  <a:pt x="846822" y="41599"/>
                </a:cubicBezTo>
                <a:close/>
                <a:moveTo>
                  <a:pt x="699018" y="41599"/>
                </a:moveTo>
                <a:cubicBezTo>
                  <a:pt x="714665" y="41599"/>
                  <a:pt x="725764" y="45667"/>
                  <a:pt x="732316" y="53805"/>
                </a:cubicBezTo>
                <a:cubicBezTo>
                  <a:pt x="738868" y="61942"/>
                  <a:pt x="742143" y="75429"/>
                  <a:pt x="742143" y="94265"/>
                </a:cubicBezTo>
                <a:cubicBezTo>
                  <a:pt x="742143" y="113100"/>
                  <a:pt x="739133" y="126671"/>
                  <a:pt x="733111" y="134978"/>
                </a:cubicBezTo>
                <a:cubicBezTo>
                  <a:pt x="727089" y="143284"/>
                  <a:pt x="715759" y="147437"/>
                  <a:pt x="699121" y="147437"/>
                </a:cubicBezTo>
                <a:cubicBezTo>
                  <a:pt x="682482" y="147437"/>
                  <a:pt x="671123" y="143292"/>
                  <a:pt x="665043" y="135003"/>
                </a:cubicBezTo>
                <a:cubicBezTo>
                  <a:pt x="658963" y="126713"/>
                  <a:pt x="655923" y="113136"/>
                  <a:pt x="655923" y="94271"/>
                </a:cubicBezTo>
                <a:cubicBezTo>
                  <a:pt x="655923" y="75406"/>
                  <a:pt x="659194" y="61911"/>
                  <a:pt x="665735" y="53786"/>
                </a:cubicBezTo>
                <a:cubicBezTo>
                  <a:pt x="672277" y="45661"/>
                  <a:pt x="683371" y="41599"/>
                  <a:pt x="699018" y="41599"/>
                </a:cubicBezTo>
                <a:close/>
                <a:moveTo>
                  <a:pt x="355250" y="41599"/>
                </a:moveTo>
                <a:cubicBezTo>
                  <a:pt x="368827" y="41599"/>
                  <a:pt x="378998" y="45498"/>
                  <a:pt x="385762" y="53297"/>
                </a:cubicBezTo>
                <a:cubicBezTo>
                  <a:pt x="392526" y="61096"/>
                  <a:pt x="395909" y="73081"/>
                  <a:pt x="395909" y="89251"/>
                </a:cubicBezTo>
                <a:lnTo>
                  <a:pt x="395402" y="101325"/>
                </a:lnTo>
                <a:lnTo>
                  <a:pt x="328797" y="101325"/>
                </a:lnTo>
                <a:cubicBezTo>
                  <a:pt x="328797" y="111705"/>
                  <a:pt x="330703" y="119587"/>
                  <a:pt x="334513" y="124968"/>
                </a:cubicBezTo>
                <a:cubicBezTo>
                  <a:pt x="338324" y="130350"/>
                  <a:pt x="345084" y="133041"/>
                  <a:pt x="354791" y="133041"/>
                </a:cubicBezTo>
                <a:cubicBezTo>
                  <a:pt x="364498" y="133041"/>
                  <a:pt x="374144" y="132663"/>
                  <a:pt x="383729" y="131907"/>
                </a:cubicBezTo>
                <a:lnTo>
                  <a:pt x="391874" y="131072"/>
                </a:lnTo>
                <a:lnTo>
                  <a:pt x="392374" y="144465"/>
                </a:lnTo>
                <a:cubicBezTo>
                  <a:pt x="376411" y="146446"/>
                  <a:pt x="363242" y="147437"/>
                  <a:pt x="352866" y="147437"/>
                </a:cubicBezTo>
                <a:cubicBezTo>
                  <a:pt x="338033" y="147299"/>
                  <a:pt x="327652" y="142887"/>
                  <a:pt x="321723" y="134201"/>
                </a:cubicBezTo>
                <a:cubicBezTo>
                  <a:pt x="315794" y="125514"/>
                  <a:pt x="312830" y="112385"/>
                  <a:pt x="312830" y="94812"/>
                </a:cubicBezTo>
                <a:cubicBezTo>
                  <a:pt x="312830" y="59336"/>
                  <a:pt x="326970" y="41599"/>
                  <a:pt x="355250" y="41599"/>
                </a:cubicBezTo>
                <a:close/>
                <a:moveTo>
                  <a:pt x="164750" y="41599"/>
                </a:moveTo>
                <a:cubicBezTo>
                  <a:pt x="178327" y="41599"/>
                  <a:pt x="188498" y="45498"/>
                  <a:pt x="195262" y="53297"/>
                </a:cubicBezTo>
                <a:cubicBezTo>
                  <a:pt x="202026" y="61096"/>
                  <a:pt x="205409" y="73081"/>
                  <a:pt x="205409" y="89251"/>
                </a:cubicBezTo>
                <a:lnTo>
                  <a:pt x="204902" y="101325"/>
                </a:lnTo>
                <a:lnTo>
                  <a:pt x="138297" y="101325"/>
                </a:lnTo>
                <a:cubicBezTo>
                  <a:pt x="138297" y="111705"/>
                  <a:pt x="140203" y="119587"/>
                  <a:pt x="144013" y="124968"/>
                </a:cubicBezTo>
                <a:cubicBezTo>
                  <a:pt x="147824" y="130350"/>
                  <a:pt x="154584" y="133041"/>
                  <a:pt x="164291" y="133041"/>
                </a:cubicBezTo>
                <a:cubicBezTo>
                  <a:pt x="173998" y="133041"/>
                  <a:pt x="183645" y="132663"/>
                  <a:pt x="193229" y="131907"/>
                </a:cubicBezTo>
                <a:lnTo>
                  <a:pt x="201374" y="131072"/>
                </a:lnTo>
                <a:lnTo>
                  <a:pt x="201874" y="144465"/>
                </a:lnTo>
                <a:cubicBezTo>
                  <a:pt x="185911" y="146446"/>
                  <a:pt x="172742" y="147437"/>
                  <a:pt x="162366" y="147437"/>
                </a:cubicBezTo>
                <a:cubicBezTo>
                  <a:pt x="147533" y="147299"/>
                  <a:pt x="137152" y="142887"/>
                  <a:pt x="131223" y="134201"/>
                </a:cubicBezTo>
                <a:cubicBezTo>
                  <a:pt x="125294" y="125514"/>
                  <a:pt x="122330" y="112385"/>
                  <a:pt x="122330" y="94812"/>
                </a:cubicBezTo>
                <a:cubicBezTo>
                  <a:pt x="122330" y="59336"/>
                  <a:pt x="136470" y="41599"/>
                  <a:pt x="164750" y="41599"/>
                </a:cubicBezTo>
                <a:close/>
                <a:moveTo>
                  <a:pt x="484109" y="41399"/>
                </a:moveTo>
                <a:lnTo>
                  <a:pt x="484109" y="56807"/>
                </a:lnTo>
                <a:cubicBezTo>
                  <a:pt x="477528" y="58184"/>
                  <a:pt x="471219" y="60061"/>
                  <a:pt x="465180" y="62437"/>
                </a:cubicBezTo>
                <a:cubicBezTo>
                  <a:pt x="459140" y="64814"/>
                  <a:pt x="454311" y="66977"/>
                  <a:pt x="450692" y="68927"/>
                </a:cubicBezTo>
                <a:lnTo>
                  <a:pt x="447023" y="71046"/>
                </a:lnTo>
                <a:lnTo>
                  <a:pt x="447023" y="145474"/>
                </a:lnTo>
                <a:lnTo>
                  <a:pt x="431446" y="145474"/>
                </a:lnTo>
                <a:lnTo>
                  <a:pt x="431446" y="43561"/>
                </a:lnTo>
                <a:lnTo>
                  <a:pt x="447023" y="43561"/>
                </a:lnTo>
                <a:lnTo>
                  <a:pt x="447023" y="57488"/>
                </a:lnTo>
                <a:cubicBezTo>
                  <a:pt x="449835" y="54392"/>
                  <a:pt x="454810" y="51243"/>
                  <a:pt x="461946" y="48042"/>
                </a:cubicBezTo>
                <a:cubicBezTo>
                  <a:pt x="469083" y="44840"/>
                  <a:pt x="476470" y="42626"/>
                  <a:pt x="484109" y="41399"/>
                </a:cubicBezTo>
                <a:close/>
                <a:moveTo>
                  <a:pt x="21342" y="19890"/>
                </a:moveTo>
                <a:lnTo>
                  <a:pt x="21342" y="83395"/>
                </a:lnTo>
                <a:lnTo>
                  <a:pt x="57015" y="83395"/>
                </a:lnTo>
                <a:cubicBezTo>
                  <a:pt x="75567" y="83395"/>
                  <a:pt x="84843" y="72352"/>
                  <a:pt x="84843" y="50268"/>
                </a:cubicBezTo>
                <a:cubicBezTo>
                  <a:pt x="84843" y="39673"/>
                  <a:pt x="82670" y="31962"/>
                  <a:pt x="78324" y="27133"/>
                </a:cubicBezTo>
                <a:cubicBezTo>
                  <a:pt x="73978" y="22304"/>
                  <a:pt x="66875" y="19890"/>
                  <a:pt x="57015" y="19890"/>
                </a:cubicBezTo>
                <a:close/>
                <a:moveTo>
                  <a:pt x="246046" y="12754"/>
                </a:moveTo>
                <a:lnTo>
                  <a:pt x="261820" y="12754"/>
                </a:lnTo>
                <a:lnTo>
                  <a:pt x="261820" y="43561"/>
                </a:lnTo>
                <a:lnTo>
                  <a:pt x="294590" y="43561"/>
                </a:lnTo>
                <a:lnTo>
                  <a:pt x="294590" y="57763"/>
                </a:lnTo>
                <a:lnTo>
                  <a:pt x="261820" y="57763"/>
                </a:lnTo>
                <a:lnTo>
                  <a:pt x="261820" y="104228"/>
                </a:lnTo>
                <a:cubicBezTo>
                  <a:pt x="261820" y="116724"/>
                  <a:pt x="262619" y="124682"/>
                  <a:pt x="264216" y="128103"/>
                </a:cubicBezTo>
                <a:cubicBezTo>
                  <a:pt x="265813" y="131524"/>
                  <a:pt x="269651" y="133235"/>
                  <a:pt x="275731" y="133235"/>
                </a:cubicBezTo>
                <a:lnTo>
                  <a:pt x="295399" y="131663"/>
                </a:lnTo>
                <a:lnTo>
                  <a:pt x="296356" y="145393"/>
                </a:lnTo>
                <a:cubicBezTo>
                  <a:pt x="286580" y="146887"/>
                  <a:pt x="279307" y="147634"/>
                  <a:pt x="274537" y="147634"/>
                </a:cubicBezTo>
                <a:cubicBezTo>
                  <a:pt x="263926" y="147634"/>
                  <a:pt x="256524" y="144970"/>
                  <a:pt x="252333" y="139642"/>
                </a:cubicBezTo>
                <a:cubicBezTo>
                  <a:pt x="248142" y="134314"/>
                  <a:pt x="246046" y="124473"/>
                  <a:pt x="246046" y="110117"/>
                </a:cubicBezTo>
                <a:lnTo>
                  <a:pt x="246046" y="57763"/>
                </a:lnTo>
                <a:lnTo>
                  <a:pt x="231526" y="57763"/>
                </a:lnTo>
                <a:lnTo>
                  <a:pt x="231526" y="43561"/>
                </a:lnTo>
                <a:lnTo>
                  <a:pt x="246046" y="43561"/>
                </a:lnTo>
                <a:close/>
                <a:moveTo>
                  <a:pt x="526604" y="5297"/>
                </a:moveTo>
                <a:lnTo>
                  <a:pt x="542715" y="5297"/>
                </a:lnTo>
                <a:lnTo>
                  <a:pt x="575876" y="130882"/>
                </a:lnTo>
                <a:lnTo>
                  <a:pt x="584320" y="130882"/>
                </a:lnTo>
                <a:lnTo>
                  <a:pt x="617484" y="5297"/>
                </a:lnTo>
                <a:lnTo>
                  <a:pt x="633427" y="5297"/>
                </a:lnTo>
                <a:lnTo>
                  <a:pt x="596441" y="145474"/>
                </a:lnTo>
                <a:lnTo>
                  <a:pt x="563755" y="145474"/>
                </a:lnTo>
                <a:close/>
                <a:moveTo>
                  <a:pt x="5174" y="5297"/>
                </a:moveTo>
                <a:lnTo>
                  <a:pt x="57015" y="5297"/>
                </a:lnTo>
                <a:cubicBezTo>
                  <a:pt x="72109" y="5297"/>
                  <a:pt x="83280" y="9025"/>
                  <a:pt x="90529" y="16480"/>
                </a:cubicBezTo>
                <a:cubicBezTo>
                  <a:pt x="97777" y="23935"/>
                  <a:pt x="101402" y="35198"/>
                  <a:pt x="101402" y="50268"/>
                </a:cubicBezTo>
                <a:cubicBezTo>
                  <a:pt x="101402" y="82081"/>
                  <a:pt x="86606" y="97987"/>
                  <a:pt x="57015" y="97987"/>
                </a:cubicBezTo>
                <a:lnTo>
                  <a:pt x="21342" y="97987"/>
                </a:lnTo>
                <a:lnTo>
                  <a:pt x="21342" y="145474"/>
                </a:lnTo>
                <a:lnTo>
                  <a:pt x="5174" y="145474"/>
                </a:lnTo>
                <a:close/>
                <a:moveTo>
                  <a:pt x="1212496" y="4316"/>
                </a:moveTo>
                <a:lnTo>
                  <a:pt x="1228073" y="4316"/>
                </a:lnTo>
                <a:lnTo>
                  <a:pt x="1228073" y="22834"/>
                </a:lnTo>
                <a:lnTo>
                  <a:pt x="1212496" y="22834"/>
                </a:lnTo>
                <a:close/>
                <a:moveTo>
                  <a:pt x="765999" y="0"/>
                </a:moveTo>
                <a:lnTo>
                  <a:pt x="781576" y="0"/>
                </a:lnTo>
                <a:lnTo>
                  <a:pt x="781576" y="145474"/>
                </a:lnTo>
                <a:lnTo>
                  <a:pt x="765999" y="145474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To Outline"/>
          <p:cNvSpPr/>
          <p:nvPr/>
        </p:nvSpPr>
        <p:spPr>
          <a:xfrm>
            <a:off x="9720969" y="3663573"/>
            <a:ext cx="1867643" cy="2100832"/>
          </a:xfrm>
          <a:custGeom>
            <a:avLst/>
            <a:gdLst/>
            <a:ahLst/>
            <a:cxnLst/>
            <a:rect l="l" t="t" r="r" b="b"/>
            <a:pathLst>
              <a:path w="1867643" h="2100832">
                <a:moveTo>
                  <a:pt x="176083" y="2012241"/>
                </a:moveTo>
                <a:lnTo>
                  <a:pt x="145040" y="2015615"/>
                </a:lnTo>
                <a:cubicBezTo>
                  <a:pt x="138757" y="2016277"/>
                  <a:pt x="134353" y="2018028"/>
                  <a:pt x="131828" y="2020870"/>
                </a:cubicBezTo>
                <a:cubicBezTo>
                  <a:pt x="129303" y="2023712"/>
                  <a:pt x="128040" y="2028132"/>
                  <a:pt x="128040" y="2034130"/>
                </a:cubicBezTo>
                <a:cubicBezTo>
                  <a:pt x="128040" y="2040127"/>
                  <a:pt x="129335" y="2044685"/>
                  <a:pt x="131924" y="2047802"/>
                </a:cubicBezTo>
                <a:cubicBezTo>
                  <a:pt x="134513" y="2050919"/>
                  <a:pt x="138239" y="2052477"/>
                  <a:pt x="143101" y="2052477"/>
                </a:cubicBezTo>
                <a:cubicBezTo>
                  <a:pt x="147962" y="2052477"/>
                  <a:pt x="153219" y="2051872"/>
                  <a:pt x="158871" y="2050660"/>
                </a:cubicBezTo>
                <a:cubicBezTo>
                  <a:pt x="164523" y="2049449"/>
                  <a:pt x="168999" y="2048255"/>
                  <a:pt x="172300" y="2047076"/>
                </a:cubicBezTo>
                <a:lnTo>
                  <a:pt x="176083" y="2045725"/>
                </a:lnTo>
                <a:close/>
                <a:moveTo>
                  <a:pt x="1185999" y="1975314"/>
                </a:moveTo>
                <a:cubicBezTo>
                  <a:pt x="1167675" y="1975314"/>
                  <a:pt x="1158513" y="1986537"/>
                  <a:pt x="1158513" y="2008981"/>
                </a:cubicBezTo>
                <a:lnTo>
                  <a:pt x="1211352" y="2008981"/>
                </a:lnTo>
                <a:cubicBezTo>
                  <a:pt x="1211352" y="1997105"/>
                  <a:pt x="1209343" y="1988524"/>
                  <a:pt x="1205325" y="1983240"/>
                </a:cubicBezTo>
                <a:cubicBezTo>
                  <a:pt x="1201307" y="1977956"/>
                  <a:pt x="1194865" y="1975314"/>
                  <a:pt x="1185999" y="1975314"/>
                </a:cubicBezTo>
                <a:close/>
                <a:moveTo>
                  <a:pt x="599885" y="1975314"/>
                </a:moveTo>
                <a:cubicBezTo>
                  <a:pt x="595335" y="1975314"/>
                  <a:pt x="590554" y="1975897"/>
                  <a:pt x="585545" y="1977062"/>
                </a:cubicBezTo>
                <a:cubicBezTo>
                  <a:pt x="580535" y="1978227"/>
                  <a:pt x="576734" y="1979373"/>
                  <a:pt x="574142" y="1980500"/>
                </a:cubicBezTo>
                <a:lnTo>
                  <a:pt x="571161" y="1981795"/>
                </a:lnTo>
                <a:lnTo>
                  <a:pt x="571161" y="2051567"/>
                </a:lnTo>
                <a:cubicBezTo>
                  <a:pt x="579039" y="2052174"/>
                  <a:pt x="585837" y="2052477"/>
                  <a:pt x="591554" y="2052477"/>
                </a:cubicBezTo>
                <a:cubicBezTo>
                  <a:pt x="597270" y="2052477"/>
                  <a:pt x="602244" y="2051763"/>
                  <a:pt x="606474" y="2050335"/>
                </a:cubicBezTo>
                <a:cubicBezTo>
                  <a:pt x="610704" y="2048907"/>
                  <a:pt x="613920" y="2046433"/>
                  <a:pt x="616121" y="2042913"/>
                </a:cubicBezTo>
                <a:cubicBezTo>
                  <a:pt x="618322" y="2039392"/>
                  <a:pt x="619800" y="2035334"/>
                  <a:pt x="620556" y="2030738"/>
                </a:cubicBezTo>
                <a:cubicBezTo>
                  <a:pt x="621312" y="2026142"/>
                  <a:pt x="621690" y="2020024"/>
                  <a:pt x="621690" y="2012386"/>
                </a:cubicBezTo>
                <a:cubicBezTo>
                  <a:pt x="621690" y="1998756"/>
                  <a:pt x="620208" y="1989170"/>
                  <a:pt x="617243" y="1983628"/>
                </a:cubicBezTo>
                <a:cubicBezTo>
                  <a:pt x="614279" y="1978085"/>
                  <a:pt x="608493" y="1975314"/>
                  <a:pt x="599885" y="1975314"/>
                </a:cubicBezTo>
                <a:close/>
                <a:moveTo>
                  <a:pt x="443049" y="1975314"/>
                </a:moveTo>
                <a:cubicBezTo>
                  <a:pt x="424725" y="1975314"/>
                  <a:pt x="415563" y="1986537"/>
                  <a:pt x="415563" y="2008981"/>
                </a:cubicBezTo>
                <a:lnTo>
                  <a:pt x="468402" y="2008981"/>
                </a:lnTo>
                <a:cubicBezTo>
                  <a:pt x="468402" y="1997105"/>
                  <a:pt x="466393" y="1988524"/>
                  <a:pt x="462375" y="1983240"/>
                </a:cubicBezTo>
                <a:cubicBezTo>
                  <a:pt x="458357" y="1977956"/>
                  <a:pt x="451915" y="1975314"/>
                  <a:pt x="443049" y="1975314"/>
                </a:cubicBezTo>
                <a:close/>
                <a:moveTo>
                  <a:pt x="349396" y="1975314"/>
                </a:moveTo>
                <a:cubicBezTo>
                  <a:pt x="338091" y="1975314"/>
                  <a:pt x="330418" y="1978469"/>
                  <a:pt x="326376" y="1984780"/>
                </a:cubicBezTo>
                <a:cubicBezTo>
                  <a:pt x="322334" y="1991091"/>
                  <a:pt x="320313" y="2001239"/>
                  <a:pt x="320313" y="2015225"/>
                </a:cubicBezTo>
                <a:cubicBezTo>
                  <a:pt x="320313" y="2031833"/>
                  <a:pt x="322838" y="2042442"/>
                  <a:pt x="327889" y="2047051"/>
                </a:cubicBezTo>
                <a:cubicBezTo>
                  <a:pt x="330360" y="2049298"/>
                  <a:pt x="332624" y="2050764"/>
                  <a:pt x="334679" y="2051450"/>
                </a:cubicBezTo>
                <a:cubicBezTo>
                  <a:pt x="336735" y="2052135"/>
                  <a:pt x="339566" y="2052477"/>
                  <a:pt x="343173" y="2052477"/>
                </a:cubicBezTo>
                <a:cubicBezTo>
                  <a:pt x="346779" y="2052477"/>
                  <a:pt x="351075" y="2051733"/>
                  <a:pt x="356060" y="2050243"/>
                </a:cubicBezTo>
                <a:cubicBezTo>
                  <a:pt x="361045" y="2048754"/>
                  <a:pt x="364923" y="2047258"/>
                  <a:pt x="367695" y="2045756"/>
                </a:cubicBezTo>
                <a:lnTo>
                  <a:pt x="371020" y="2043954"/>
                </a:lnTo>
                <a:lnTo>
                  <a:pt x="371020" y="1977209"/>
                </a:lnTo>
                <a:cubicBezTo>
                  <a:pt x="362810" y="1975946"/>
                  <a:pt x="355602" y="1975314"/>
                  <a:pt x="349396" y="1975314"/>
                </a:cubicBezTo>
                <a:close/>
                <a:moveTo>
                  <a:pt x="1467382" y="1967792"/>
                </a:moveTo>
                <a:lnTo>
                  <a:pt x="1477126" y="1967792"/>
                </a:lnTo>
                <a:lnTo>
                  <a:pt x="1503226" y="2050880"/>
                </a:lnTo>
                <a:lnTo>
                  <a:pt x="1507748" y="2050880"/>
                </a:lnTo>
                <a:lnTo>
                  <a:pt x="1534023" y="1967792"/>
                </a:lnTo>
                <a:lnTo>
                  <a:pt x="1543793" y="1967792"/>
                </a:lnTo>
                <a:lnTo>
                  <a:pt x="1502661" y="2100832"/>
                </a:lnTo>
                <a:lnTo>
                  <a:pt x="1492947" y="2100832"/>
                </a:lnTo>
                <a:lnTo>
                  <a:pt x="1505731" y="2059999"/>
                </a:lnTo>
                <a:lnTo>
                  <a:pt x="1495354" y="2059999"/>
                </a:lnTo>
                <a:close/>
                <a:moveTo>
                  <a:pt x="1380655" y="1967792"/>
                </a:moveTo>
                <a:lnTo>
                  <a:pt x="1390487" y="1967792"/>
                </a:lnTo>
                <a:lnTo>
                  <a:pt x="1390487" y="2059999"/>
                </a:lnTo>
                <a:lnTo>
                  <a:pt x="1380655" y="2059999"/>
                </a:lnTo>
                <a:close/>
                <a:moveTo>
                  <a:pt x="1057807" y="1967792"/>
                </a:moveTo>
                <a:lnTo>
                  <a:pt x="1068267" y="1967792"/>
                </a:lnTo>
                <a:lnTo>
                  <a:pt x="1093301" y="2050880"/>
                </a:lnTo>
                <a:lnTo>
                  <a:pt x="1098348" y="2050880"/>
                </a:lnTo>
                <a:lnTo>
                  <a:pt x="1124092" y="1967792"/>
                </a:lnTo>
                <a:lnTo>
                  <a:pt x="1133862" y="1967792"/>
                </a:lnTo>
                <a:lnTo>
                  <a:pt x="1105867" y="2059999"/>
                </a:lnTo>
                <a:lnTo>
                  <a:pt x="1085779" y="2059999"/>
                </a:lnTo>
                <a:close/>
                <a:moveTo>
                  <a:pt x="1028230" y="1967792"/>
                </a:moveTo>
                <a:lnTo>
                  <a:pt x="1038062" y="1967792"/>
                </a:lnTo>
                <a:lnTo>
                  <a:pt x="1038062" y="2059999"/>
                </a:lnTo>
                <a:lnTo>
                  <a:pt x="1028230" y="2059999"/>
                </a:lnTo>
                <a:close/>
                <a:moveTo>
                  <a:pt x="656755" y="1967792"/>
                </a:moveTo>
                <a:lnTo>
                  <a:pt x="666587" y="1967792"/>
                </a:lnTo>
                <a:lnTo>
                  <a:pt x="666587" y="2059999"/>
                </a:lnTo>
                <a:lnTo>
                  <a:pt x="656755" y="2059999"/>
                </a:lnTo>
                <a:close/>
                <a:moveTo>
                  <a:pt x="1321061" y="1966195"/>
                </a:moveTo>
                <a:cubicBezTo>
                  <a:pt x="1330709" y="1966195"/>
                  <a:pt x="1339790" y="1966855"/>
                  <a:pt x="1348303" y="1968174"/>
                </a:cubicBezTo>
                <a:lnTo>
                  <a:pt x="1354473" y="1969133"/>
                </a:lnTo>
                <a:lnTo>
                  <a:pt x="1353967" y="1978156"/>
                </a:lnTo>
                <a:cubicBezTo>
                  <a:pt x="1340596" y="1976261"/>
                  <a:pt x="1329982" y="1975314"/>
                  <a:pt x="1322127" y="1975314"/>
                </a:cubicBezTo>
                <a:cubicBezTo>
                  <a:pt x="1307473" y="1975314"/>
                  <a:pt x="1300147" y="1980628"/>
                  <a:pt x="1300147" y="1991257"/>
                </a:cubicBezTo>
                <a:cubicBezTo>
                  <a:pt x="1300147" y="1996305"/>
                  <a:pt x="1301622" y="1999857"/>
                  <a:pt x="1304573" y="2001913"/>
                </a:cubicBezTo>
                <a:cubicBezTo>
                  <a:pt x="1307525" y="2003969"/>
                  <a:pt x="1314680" y="2005884"/>
                  <a:pt x="1326039" y="2007659"/>
                </a:cubicBezTo>
                <a:cubicBezTo>
                  <a:pt x="1337398" y="2009434"/>
                  <a:pt x="1345509" y="2011922"/>
                  <a:pt x="1350373" y="2015122"/>
                </a:cubicBezTo>
                <a:cubicBezTo>
                  <a:pt x="1355237" y="2018322"/>
                  <a:pt x="1357669" y="2024678"/>
                  <a:pt x="1357669" y="2034190"/>
                </a:cubicBezTo>
                <a:cubicBezTo>
                  <a:pt x="1357669" y="2043703"/>
                  <a:pt x="1354622" y="2050649"/>
                  <a:pt x="1348529" y="2055028"/>
                </a:cubicBezTo>
                <a:cubicBezTo>
                  <a:pt x="1342437" y="2059407"/>
                  <a:pt x="1333636" y="2061597"/>
                  <a:pt x="1322127" y="2061597"/>
                </a:cubicBezTo>
                <a:cubicBezTo>
                  <a:pt x="1315921" y="2061597"/>
                  <a:pt x="1307787" y="2060887"/>
                  <a:pt x="1297726" y="2059468"/>
                </a:cubicBezTo>
                <a:lnTo>
                  <a:pt x="1291025" y="2058515"/>
                </a:lnTo>
                <a:lnTo>
                  <a:pt x="1291941" y="2049279"/>
                </a:lnTo>
                <a:cubicBezTo>
                  <a:pt x="1305851" y="2051411"/>
                  <a:pt x="1316487" y="2052477"/>
                  <a:pt x="1323847" y="2052477"/>
                </a:cubicBezTo>
                <a:cubicBezTo>
                  <a:pt x="1331208" y="2052477"/>
                  <a:pt x="1336987" y="2051132"/>
                  <a:pt x="1341184" y="2048442"/>
                </a:cubicBezTo>
                <a:cubicBezTo>
                  <a:pt x="1345382" y="2045752"/>
                  <a:pt x="1347480" y="2041165"/>
                  <a:pt x="1347480" y="2034680"/>
                </a:cubicBezTo>
                <a:cubicBezTo>
                  <a:pt x="1347480" y="2028195"/>
                  <a:pt x="1345869" y="2023949"/>
                  <a:pt x="1342648" y="2021942"/>
                </a:cubicBezTo>
                <a:cubicBezTo>
                  <a:pt x="1339426" y="2019935"/>
                  <a:pt x="1332216" y="2018073"/>
                  <a:pt x="1321018" y="2016354"/>
                </a:cubicBezTo>
                <a:cubicBezTo>
                  <a:pt x="1309821" y="2014636"/>
                  <a:pt x="1301844" y="2012203"/>
                  <a:pt x="1297090" y="2009056"/>
                </a:cubicBezTo>
                <a:cubicBezTo>
                  <a:pt x="1292336" y="2005909"/>
                  <a:pt x="1289959" y="2000644"/>
                  <a:pt x="1289959" y="1993262"/>
                </a:cubicBezTo>
                <a:cubicBezTo>
                  <a:pt x="1289959" y="1985880"/>
                  <a:pt x="1291675" y="1980185"/>
                  <a:pt x="1295108" y="1976179"/>
                </a:cubicBezTo>
                <a:cubicBezTo>
                  <a:pt x="1298541" y="1972173"/>
                  <a:pt x="1302530" y="1969508"/>
                  <a:pt x="1307076" y="1968183"/>
                </a:cubicBezTo>
                <a:cubicBezTo>
                  <a:pt x="1311622" y="1966857"/>
                  <a:pt x="1316284" y="1966195"/>
                  <a:pt x="1321061" y="1966195"/>
                </a:cubicBezTo>
                <a:close/>
                <a:moveTo>
                  <a:pt x="1185999" y="1966195"/>
                </a:moveTo>
                <a:cubicBezTo>
                  <a:pt x="1197826" y="1966195"/>
                  <a:pt x="1206707" y="1969754"/>
                  <a:pt x="1212640" y="1976874"/>
                </a:cubicBezTo>
                <a:cubicBezTo>
                  <a:pt x="1218574" y="1983993"/>
                  <a:pt x="1221541" y="1995179"/>
                  <a:pt x="1221541" y="2010432"/>
                </a:cubicBezTo>
                <a:lnTo>
                  <a:pt x="1221541" y="2018101"/>
                </a:lnTo>
                <a:lnTo>
                  <a:pt x="1158513" y="2018101"/>
                </a:lnTo>
                <a:cubicBezTo>
                  <a:pt x="1158513" y="2029421"/>
                  <a:pt x="1160391" y="2037980"/>
                  <a:pt x="1164147" y="2043779"/>
                </a:cubicBezTo>
                <a:cubicBezTo>
                  <a:pt x="1167903" y="2049578"/>
                  <a:pt x="1174308" y="2052477"/>
                  <a:pt x="1183362" y="2052477"/>
                </a:cubicBezTo>
                <a:cubicBezTo>
                  <a:pt x="1192415" y="2052477"/>
                  <a:pt x="1201433" y="2052074"/>
                  <a:pt x="1210413" y="2051267"/>
                </a:cubicBezTo>
                <a:lnTo>
                  <a:pt x="1217681" y="2050699"/>
                </a:lnTo>
                <a:lnTo>
                  <a:pt x="1218167" y="2059858"/>
                </a:lnTo>
                <a:cubicBezTo>
                  <a:pt x="1203798" y="2061017"/>
                  <a:pt x="1192238" y="2061597"/>
                  <a:pt x="1183485" y="2061597"/>
                </a:cubicBezTo>
                <a:cubicBezTo>
                  <a:pt x="1170289" y="2061472"/>
                  <a:pt x="1161130" y="2057444"/>
                  <a:pt x="1156008" y="2049512"/>
                </a:cubicBezTo>
                <a:cubicBezTo>
                  <a:pt x="1150886" y="2041581"/>
                  <a:pt x="1148325" y="2029678"/>
                  <a:pt x="1148325" y="2013805"/>
                </a:cubicBezTo>
                <a:cubicBezTo>
                  <a:pt x="1148325" y="1982065"/>
                  <a:pt x="1160883" y="1966195"/>
                  <a:pt x="1185999" y="1966195"/>
                </a:cubicBezTo>
                <a:close/>
                <a:moveTo>
                  <a:pt x="973582" y="1966195"/>
                </a:moveTo>
                <a:cubicBezTo>
                  <a:pt x="985106" y="1966195"/>
                  <a:pt x="992890" y="1969385"/>
                  <a:pt x="996933" y="1975765"/>
                </a:cubicBezTo>
                <a:cubicBezTo>
                  <a:pt x="1000976" y="1982146"/>
                  <a:pt x="1002997" y="1994234"/>
                  <a:pt x="1002997" y="2012029"/>
                </a:cubicBezTo>
                <a:lnTo>
                  <a:pt x="1002997" y="2059999"/>
                </a:lnTo>
                <a:lnTo>
                  <a:pt x="993165" y="2059999"/>
                </a:lnTo>
                <a:lnTo>
                  <a:pt x="993165" y="2012386"/>
                </a:lnTo>
                <a:cubicBezTo>
                  <a:pt x="993165" y="1997106"/>
                  <a:pt x="991863" y="1987108"/>
                  <a:pt x="989260" y="1982391"/>
                </a:cubicBezTo>
                <a:cubicBezTo>
                  <a:pt x="986657" y="1977673"/>
                  <a:pt x="980928" y="1975314"/>
                  <a:pt x="972073" y="1975314"/>
                </a:cubicBezTo>
                <a:cubicBezTo>
                  <a:pt x="967526" y="1975314"/>
                  <a:pt x="962745" y="1976035"/>
                  <a:pt x="957731" y="1977476"/>
                </a:cubicBezTo>
                <a:cubicBezTo>
                  <a:pt x="952716" y="1978917"/>
                  <a:pt x="948843" y="1980320"/>
                  <a:pt x="946112" y="1981685"/>
                </a:cubicBezTo>
                <a:lnTo>
                  <a:pt x="942812" y="1983472"/>
                </a:lnTo>
                <a:lnTo>
                  <a:pt x="942812" y="2059999"/>
                </a:lnTo>
                <a:lnTo>
                  <a:pt x="932980" y="2059999"/>
                </a:lnTo>
                <a:lnTo>
                  <a:pt x="932980" y="1967792"/>
                </a:lnTo>
                <a:lnTo>
                  <a:pt x="942812" y="1967792"/>
                </a:lnTo>
                <a:lnTo>
                  <a:pt x="942812" y="1974712"/>
                </a:lnTo>
                <a:cubicBezTo>
                  <a:pt x="951800" y="1969034"/>
                  <a:pt x="962057" y="1966195"/>
                  <a:pt x="973582" y="1966195"/>
                </a:cubicBezTo>
                <a:close/>
                <a:moveTo>
                  <a:pt x="443049" y="1966195"/>
                </a:moveTo>
                <a:cubicBezTo>
                  <a:pt x="454876" y="1966195"/>
                  <a:pt x="463757" y="1969754"/>
                  <a:pt x="469690" y="1976874"/>
                </a:cubicBezTo>
                <a:cubicBezTo>
                  <a:pt x="475624" y="1983993"/>
                  <a:pt x="478590" y="1995179"/>
                  <a:pt x="478590" y="2010432"/>
                </a:cubicBezTo>
                <a:lnTo>
                  <a:pt x="478590" y="2018101"/>
                </a:lnTo>
                <a:lnTo>
                  <a:pt x="415563" y="2018101"/>
                </a:lnTo>
                <a:cubicBezTo>
                  <a:pt x="415563" y="2029421"/>
                  <a:pt x="417441" y="2037980"/>
                  <a:pt x="421197" y="2043779"/>
                </a:cubicBezTo>
                <a:cubicBezTo>
                  <a:pt x="424954" y="2049578"/>
                  <a:pt x="431358" y="2052477"/>
                  <a:pt x="440412" y="2052477"/>
                </a:cubicBezTo>
                <a:cubicBezTo>
                  <a:pt x="449465" y="2052477"/>
                  <a:pt x="458483" y="2052074"/>
                  <a:pt x="467463" y="2051267"/>
                </a:cubicBezTo>
                <a:lnTo>
                  <a:pt x="474731" y="2050699"/>
                </a:lnTo>
                <a:lnTo>
                  <a:pt x="475217" y="2059858"/>
                </a:lnTo>
                <a:cubicBezTo>
                  <a:pt x="460848" y="2061017"/>
                  <a:pt x="449288" y="2061597"/>
                  <a:pt x="440535" y="2061597"/>
                </a:cubicBezTo>
                <a:cubicBezTo>
                  <a:pt x="427339" y="2061472"/>
                  <a:pt x="418180" y="2057444"/>
                  <a:pt x="413058" y="2049512"/>
                </a:cubicBezTo>
                <a:cubicBezTo>
                  <a:pt x="407936" y="2041581"/>
                  <a:pt x="405375" y="2029678"/>
                  <a:pt x="405375" y="2013805"/>
                </a:cubicBezTo>
                <a:cubicBezTo>
                  <a:pt x="405375" y="1982065"/>
                  <a:pt x="417933" y="1966195"/>
                  <a:pt x="443049" y="1966195"/>
                </a:cubicBezTo>
                <a:close/>
                <a:moveTo>
                  <a:pt x="259207" y="1966195"/>
                </a:moveTo>
                <a:cubicBezTo>
                  <a:pt x="270731" y="1966195"/>
                  <a:pt x="278515" y="1969385"/>
                  <a:pt x="282558" y="1975765"/>
                </a:cubicBezTo>
                <a:cubicBezTo>
                  <a:pt x="286601" y="1982146"/>
                  <a:pt x="288622" y="1994234"/>
                  <a:pt x="288622" y="2012029"/>
                </a:cubicBezTo>
                <a:lnTo>
                  <a:pt x="288622" y="2059999"/>
                </a:lnTo>
                <a:lnTo>
                  <a:pt x="278790" y="2059999"/>
                </a:lnTo>
                <a:lnTo>
                  <a:pt x="278790" y="2012386"/>
                </a:lnTo>
                <a:cubicBezTo>
                  <a:pt x="278790" y="1997106"/>
                  <a:pt x="277488" y="1987108"/>
                  <a:pt x="274885" y="1982391"/>
                </a:cubicBezTo>
                <a:cubicBezTo>
                  <a:pt x="272282" y="1977673"/>
                  <a:pt x="266553" y="1975314"/>
                  <a:pt x="257698" y="1975314"/>
                </a:cubicBezTo>
                <a:cubicBezTo>
                  <a:pt x="253151" y="1975314"/>
                  <a:pt x="248370" y="1976035"/>
                  <a:pt x="243356" y="1977476"/>
                </a:cubicBezTo>
                <a:cubicBezTo>
                  <a:pt x="238341" y="1978917"/>
                  <a:pt x="234468" y="1980320"/>
                  <a:pt x="231737" y="1981685"/>
                </a:cubicBezTo>
                <a:lnTo>
                  <a:pt x="228437" y="1983472"/>
                </a:lnTo>
                <a:lnTo>
                  <a:pt x="228437" y="2059999"/>
                </a:lnTo>
                <a:lnTo>
                  <a:pt x="218605" y="2059999"/>
                </a:lnTo>
                <a:lnTo>
                  <a:pt x="218605" y="1967792"/>
                </a:lnTo>
                <a:lnTo>
                  <a:pt x="228437" y="1967792"/>
                </a:lnTo>
                <a:lnTo>
                  <a:pt x="228437" y="1974712"/>
                </a:lnTo>
                <a:cubicBezTo>
                  <a:pt x="237425" y="1969034"/>
                  <a:pt x="247682" y="1966195"/>
                  <a:pt x="259207" y="1966195"/>
                </a:cubicBezTo>
                <a:close/>
                <a:moveTo>
                  <a:pt x="158187" y="1966195"/>
                </a:moveTo>
                <a:cubicBezTo>
                  <a:pt x="176672" y="1966195"/>
                  <a:pt x="185915" y="1975969"/>
                  <a:pt x="185915" y="1995518"/>
                </a:cubicBezTo>
                <a:lnTo>
                  <a:pt x="185915" y="2046726"/>
                </a:lnTo>
                <a:cubicBezTo>
                  <a:pt x="186274" y="2049951"/>
                  <a:pt x="190712" y="2051926"/>
                  <a:pt x="199231" y="2052650"/>
                </a:cubicBezTo>
                <a:lnTo>
                  <a:pt x="198739" y="2061419"/>
                </a:lnTo>
                <a:cubicBezTo>
                  <a:pt x="188335" y="2061419"/>
                  <a:pt x="181459" y="2058933"/>
                  <a:pt x="178111" y="2053962"/>
                </a:cubicBezTo>
                <a:cubicBezTo>
                  <a:pt x="166713" y="2059052"/>
                  <a:pt x="154982" y="2061597"/>
                  <a:pt x="142917" y="2061597"/>
                </a:cubicBezTo>
                <a:cubicBezTo>
                  <a:pt x="135044" y="2061597"/>
                  <a:pt x="128899" y="2059227"/>
                  <a:pt x="124480" y="2054486"/>
                </a:cubicBezTo>
                <a:cubicBezTo>
                  <a:pt x="120061" y="2049746"/>
                  <a:pt x="117852" y="2043101"/>
                  <a:pt x="117852" y="2034552"/>
                </a:cubicBezTo>
                <a:cubicBezTo>
                  <a:pt x="117852" y="2026003"/>
                  <a:pt x="119946" y="2019443"/>
                  <a:pt x="124135" y="2014871"/>
                </a:cubicBezTo>
                <a:cubicBezTo>
                  <a:pt x="128324" y="2010300"/>
                  <a:pt x="134933" y="2007576"/>
                  <a:pt x="143963" y="2006699"/>
                </a:cubicBezTo>
                <a:lnTo>
                  <a:pt x="176083" y="2003317"/>
                </a:lnTo>
                <a:lnTo>
                  <a:pt x="176083" y="1995518"/>
                </a:lnTo>
                <a:cubicBezTo>
                  <a:pt x="176083" y="1988455"/>
                  <a:pt x="174621" y="1983381"/>
                  <a:pt x="171696" y="1980297"/>
                </a:cubicBezTo>
                <a:cubicBezTo>
                  <a:pt x="168771" y="1977213"/>
                  <a:pt x="164268" y="1975670"/>
                  <a:pt x="158187" y="1975670"/>
                </a:cubicBezTo>
                <a:cubicBezTo>
                  <a:pt x="151590" y="1975670"/>
                  <a:pt x="142315" y="1976440"/>
                  <a:pt x="130362" y="1977978"/>
                </a:cubicBezTo>
                <a:lnTo>
                  <a:pt x="122995" y="1978688"/>
                </a:lnTo>
                <a:lnTo>
                  <a:pt x="122289" y="1969679"/>
                </a:lnTo>
                <a:cubicBezTo>
                  <a:pt x="136646" y="1967356"/>
                  <a:pt x="148612" y="1966195"/>
                  <a:pt x="158187" y="1966195"/>
                </a:cubicBezTo>
                <a:close/>
                <a:moveTo>
                  <a:pt x="1282766" y="1965836"/>
                </a:moveTo>
                <a:lnTo>
                  <a:pt x="1282766" y="1975518"/>
                </a:lnTo>
                <a:cubicBezTo>
                  <a:pt x="1276675" y="1976762"/>
                  <a:pt x="1270784" y="1978592"/>
                  <a:pt x="1265093" y="1981006"/>
                </a:cubicBezTo>
                <a:cubicBezTo>
                  <a:pt x="1259401" y="1983421"/>
                  <a:pt x="1255181" y="1985494"/>
                  <a:pt x="1252433" y="1987225"/>
                </a:cubicBezTo>
                <a:lnTo>
                  <a:pt x="1247612" y="1990151"/>
                </a:lnTo>
                <a:lnTo>
                  <a:pt x="1247612" y="2059999"/>
                </a:lnTo>
                <a:lnTo>
                  <a:pt x="1237780" y="2059999"/>
                </a:lnTo>
                <a:lnTo>
                  <a:pt x="1237780" y="1967792"/>
                </a:lnTo>
                <a:lnTo>
                  <a:pt x="1247612" y="1967792"/>
                </a:lnTo>
                <a:lnTo>
                  <a:pt x="1247612" y="1981459"/>
                </a:lnTo>
                <a:cubicBezTo>
                  <a:pt x="1249320" y="1978899"/>
                  <a:pt x="1253742" y="1975970"/>
                  <a:pt x="1260878" y="1972673"/>
                </a:cubicBezTo>
                <a:cubicBezTo>
                  <a:pt x="1268014" y="1969376"/>
                  <a:pt x="1275310" y="1967097"/>
                  <a:pt x="1282766" y="1965836"/>
                </a:cubicBezTo>
                <a:close/>
                <a:moveTo>
                  <a:pt x="549341" y="1965836"/>
                </a:moveTo>
                <a:lnTo>
                  <a:pt x="549341" y="1975518"/>
                </a:lnTo>
                <a:cubicBezTo>
                  <a:pt x="543250" y="1976762"/>
                  <a:pt x="537359" y="1978592"/>
                  <a:pt x="531668" y="1981006"/>
                </a:cubicBezTo>
                <a:cubicBezTo>
                  <a:pt x="525976" y="1983421"/>
                  <a:pt x="521757" y="1985494"/>
                  <a:pt x="519008" y="1987225"/>
                </a:cubicBezTo>
                <a:lnTo>
                  <a:pt x="514187" y="1990151"/>
                </a:lnTo>
                <a:lnTo>
                  <a:pt x="514187" y="2059999"/>
                </a:lnTo>
                <a:lnTo>
                  <a:pt x="504355" y="2059999"/>
                </a:lnTo>
                <a:lnTo>
                  <a:pt x="504355" y="1967792"/>
                </a:lnTo>
                <a:lnTo>
                  <a:pt x="514187" y="1967792"/>
                </a:lnTo>
                <a:lnTo>
                  <a:pt x="514187" y="1981459"/>
                </a:lnTo>
                <a:cubicBezTo>
                  <a:pt x="515895" y="1978899"/>
                  <a:pt x="520317" y="1975970"/>
                  <a:pt x="527453" y="1972673"/>
                </a:cubicBezTo>
                <a:cubicBezTo>
                  <a:pt x="534589" y="1969376"/>
                  <a:pt x="541885" y="1967097"/>
                  <a:pt x="549341" y="1965836"/>
                </a:cubicBezTo>
                <a:close/>
                <a:moveTo>
                  <a:pt x="1423904" y="1938853"/>
                </a:moveTo>
                <a:lnTo>
                  <a:pt x="1433736" y="1938853"/>
                </a:lnTo>
                <a:lnTo>
                  <a:pt x="1433736" y="1967792"/>
                </a:lnTo>
                <a:lnTo>
                  <a:pt x="1466048" y="1967792"/>
                </a:lnTo>
                <a:lnTo>
                  <a:pt x="1466048" y="1976912"/>
                </a:lnTo>
                <a:lnTo>
                  <a:pt x="1433736" y="1976912"/>
                </a:lnTo>
                <a:lnTo>
                  <a:pt x="1433736" y="2021615"/>
                </a:lnTo>
                <a:cubicBezTo>
                  <a:pt x="1433736" y="2035045"/>
                  <a:pt x="1434605" y="2043576"/>
                  <a:pt x="1436342" y="2047208"/>
                </a:cubicBezTo>
                <a:cubicBezTo>
                  <a:pt x="1438079" y="2050840"/>
                  <a:pt x="1442099" y="2052656"/>
                  <a:pt x="1448401" y="2052656"/>
                </a:cubicBezTo>
                <a:lnTo>
                  <a:pt x="1467287" y="2051052"/>
                </a:lnTo>
                <a:lnTo>
                  <a:pt x="1468000" y="2060143"/>
                </a:lnTo>
                <a:cubicBezTo>
                  <a:pt x="1459107" y="2061231"/>
                  <a:pt x="1452527" y="2061775"/>
                  <a:pt x="1448259" y="2061775"/>
                </a:cubicBezTo>
                <a:cubicBezTo>
                  <a:pt x="1439257" y="2061775"/>
                  <a:pt x="1432948" y="2059417"/>
                  <a:pt x="1429330" y="2054701"/>
                </a:cubicBezTo>
                <a:cubicBezTo>
                  <a:pt x="1425713" y="2049986"/>
                  <a:pt x="1423904" y="2041206"/>
                  <a:pt x="1423904" y="2028362"/>
                </a:cubicBezTo>
                <a:lnTo>
                  <a:pt x="1423904" y="1976912"/>
                </a:lnTo>
                <a:lnTo>
                  <a:pt x="1409878" y="1976912"/>
                </a:lnTo>
                <a:lnTo>
                  <a:pt x="1409878" y="1967792"/>
                </a:lnTo>
                <a:lnTo>
                  <a:pt x="1423904" y="1967792"/>
                </a:lnTo>
                <a:close/>
                <a:moveTo>
                  <a:pt x="728579" y="1938853"/>
                </a:moveTo>
                <a:lnTo>
                  <a:pt x="738411" y="1938853"/>
                </a:lnTo>
                <a:lnTo>
                  <a:pt x="738411" y="1967792"/>
                </a:lnTo>
                <a:lnTo>
                  <a:pt x="770723" y="1967792"/>
                </a:lnTo>
                <a:lnTo>
                  <a:pt x="770723" y="1976912"/>
                </a:lnTo>
                <a:lnTo>
                  <a:pt x="738411" y="1976912"/>
                </a:lnTo>
                <a:lnTo>
                  <a:pt x="738411" y="2021615"/>
                </a:lnTo>
                <a:cubicBezTo>
                  <a:pt x="738411" y="2035045"/>
                  <a:pt x="739279" y="2043576"/>
                  <a:pt x="741017" y="2047208"/>
                </a:cubicBezTo>
                <a:cubicBezTo>
                  <a:pt x="742754" y="2050840"/>
                  <a:pt x="746773" y="2052656"/>
                  <a:pt x="753076" y="2052656"/>
                </a:cubicBezTo>
                <a:lnTo>
                  <a:pt x="771962" y="2051052"/>
                </a:lnTo>
                <a:lnTo>
                  <a:pt x="772675" y="2060143"/>
                </a:lnTo>
                <a:cubicBezTo>
                  <a:pt x="763782" y="2061231"/>
                  <a:pt x="757202" y="2061775"/>
                  <a:pt x="752934" y="2061775"/>
                </a:cubicBezTo>
                <a:cubicBezTo>
                  <a:pt x="743933" y="2061775"/>
                  <a:pt x="737623" y="2059417"/>
                  <a:pt x="734005" y="2054701"/>
                </a:cubicBezTo>
                <a:cubicBezTo>
                  <a:pt x="730388" y="2049986"/>
                  <a:pt x="728579" y="2041206"/>
                  <a:pt x="728579" y="2028362"/>
                </a:cubicBezTo>
                <a:lnTo>
                  <a:pt x="728579" y="1976912"/>
                </a:lnTo>
                <a:lnTo>
                  <a:pt x="714553" y="1976912"/>
                </a:lnTo>
                <a:lnTo>
                  <a:pt x="714553" y="1967792"/>
                </a:lnTo>
                <a:lnTo>
                  <a:pt x="728579" y="1967792"/>
                </a:lnTo>
                <a:close/>
                <a:moveTo>
                  <a:pt x="1380655" y="1932285"/>
                </a:moveTo>
                <a:lnTo>
                  <a:pt x="1390487" y="1932285"/>
                </a:lnTo>
                <a:lnTo>
                  <a:pt x="1390487" y="1945487"/>
                </a:lnTo>
                <a:lnTo>
                  <a:pt x="1380655" y="1945487"/>
                </a:lnTo>
                <a:close/>
                <a:moveTo>
                  <a:pt x="1028230" y="1932285"/>
                </a:moveTo>
                <a:lnTo>
                  <a:pt x="1038062" y="1932285"/>
                </a:lnTo>
                <a:lnTo>
                  <a:pt x="1038062" y="1945487"/>
                </a:lnTo>
                <a:lnTo>
                  <a:pt x="1028230" y="1945487"/>
                </a:lnTo>
                <a:close/>
                <a:moveTo>
                  <a:pt x="810752" y="1932285"/>
                </a:moveTo>
                <a:lnTo>
                  <a:pt x="820762" y="1932285"/>
                </a:lnTo>
                <a:lnTo>
                  <a:pt x="820762" y="2023391"/>
                </a:lnTo>
                <a:cubicBezTo>
                  <a:pt x="820762" y="2033701"/>
                  <a:pt x="823471" y="2041067"/>
                  <a:pt x="828888" y="2045489"/>
                </a:cubicBezTo>
                <a:cubicBezTo>
                  <a:pt x="834305" y="2049910"/>
                  <a:pt x="842442" y="2052121"/>
                  <a:pt x="853300" y="2052121"/>
                </a:cubicBezTo>
                <a:cubicBezTo>
                  <a:pt x="864157" y="2052121"/>
                  <a:pt x="872386" y="2049931"/>
                  <a:pt x="877984" y="2045552"/>
                </a:cubicBezTo>
                <a:cubicBezTo>
                  <a:pt x="883583" y="2041173"/>
                  <a:pt x="886383" y="2033786"/>
                  <a:pt x="886383" y="2023391"/>
                </a:cubicBezTo>
                <a:lnTo>
                  <a:pt x="886383" y="1932285"/>
                </a:lnTo>
                <a:lnTo>
                  <a:pt x="896393" y="1932285"/>
                </a:lnTo>
                <a:lnTo>
                  <a:pt x="896393" y="2023391"/>
                </a:lnTo>
                <a:cubicBezTo>
                  <a:pt x="896393" y="2036870"/>
                  <a:pt x="892677" y="2046607"/>
                  <a:pt x="885246" y="2052603"/>
                </a:cubicBezTo>
                <a:cubicBezTo>
                  <a:pt x="877815" y="2058599"/>
                  <a:pt x="867162" y="2061597"/>
                  <a:pt x="853287" y="2061597"/>
                </a:cubicBezTo>
                <a:cubicBezTo>
                  <a:pt x="839412" y="2061597"/>
                  <a:pt x="828854" y="2058601"/>
                  <a:pt x="821614" y="2052609"/>
                </a:cubicBezTo>
                <a:cubicBezTo>
                  <a:pt x="814373" y="2046617"/>
                  <a:pt x="810752" y="2036878"/>
                  <a:pt x="810752" y="2023391"/>
                </a:cubicBezTo>
                <a:close/>
                <a:moveTo>
                  <a:pt x="656755" y="1932285"/>
                </a:moveTo>
                <a:lnTo>
                  <a:pt x="666587" y="1932285"/>
                </a:lnTo>
                <a:lnTo>
                  <a:pt x="666587" y="1945487"/>
                </a:lnTo>
                <a:lnTo>
                  <a:pt x="656755" y="1945487"/>
                </a:lnTo>
                <a:close/>
                <a:moveTo>
                  <a:pt x="356" y="1932285"/>
                </a:moveTo>
                <a:lnTo>
                  <a:pt x="9948" y="1932285"/>
                </a:lnTo>
                <a:lnTo>
                  <a:pt x="42970" y="2050523"/>
                </a:lnTo>
                <a:lnTo>
                  <a:pt x="51521" y="2050523"/>
                </a:lnTo>
                <a:lnTo>
                  <a:pt x="84544" y="1932285"/>
                </a:lnTo>
                <a:lnTo>
                  <a:pt x="94164" y="1932285"/>
                </a:lnTo>
                <a:lnTo>
                  <a:pt x="58916" y="2059999"/>
                </a:lnTo>
                <a:lnTo>
                  <a:pt x="35573" y="2059999"/>
                </a:lnTo>
                <a:close/>
                <a:moveTo>
                  <a:pt x="686396" y="1926960"/>
                </a:moveTo>
                <a:lnTo>
                  <a:pt x="696228" y="1926960"/>
                </a:lnTo>
                <a:lnTo>
                  <a:pt x="696228" y="2059999"/>
                </a:lnTo>
                <a:lnTo>
                  <a:pt x="686396" y="2059999"/>
                </a:lnTo>
                <a:close/>
                <a:moveTo>
                  <a:pt x="561326" y="1926960"/>
                </a:moveTo>
                <a:lnTo>
                  <a:pt x="571161" y="1926960"/>
                </a:lnTo>
                <a:lnTo>
                  <a:pt x="571161" y="1973114"/>
                </a:lnTo>
                <a:cubicBezTo>
                  <a:pt x="579497" y="1968501"/>
                  <a:pt x="589442" y="1966195"/>
                  <a:pt x="600994" y="1966195"/>
                </a:cubicBezTo>
                <a:cubicBezTo>
                  <a:pt x="612546" y="1966195"/>
                  <a:pt x="620582" y="1969835"/>
                  <a:pt x="625100" y="1977115"/>
                </a:cubicBezTo>
                <a:cubicBezTo>
                  <a:pt x="629619" y="1984396"/>
                  <a:pt x="631878" y="1996548"/>
                  <a:pt x="631878" y="2013572"/>
                </a:cubicBezTo>
                <a:cubicBezTo>
                  <a:pt x="631878" y="2030596"/>
                  <a:pt x="628942" y="2042856"/>
                  <a:pt x="623070" y="2050352"/>
                </a:cubicBezTo>
                <a:cubicBezTo>
                  <a:pt x="617198" y="2057849"/>
                  <a:pt x="606038" y="2061597"/>
                  <a:pt x="589590" y="2061597"/>
                </a:cubicBezTo>
                <a:cubicBezTo>
                  <a:pt x="581154" y="2061597"/>
                  <a:pt x="573521" y="2061177"/>
                  <a:pt x="566691" y="2060339"/>
                </a:cubicBezTo>
                <a:lnTo>
                  <a:pt x="561326" y="2059849"/>
                </a:lnTo>
                <a:close/>
                <a:moveTo>
                  <a:pt x="371020" y="1926960"/>
                </a:moveTo>
                <a:lnTo>
                  <a:pt x="380855" y="1926960"/>
                </a:lnTo>
                <a:lnTo>
                  <a:pt x="380855" y="2059999"/>
                </a:lnTo>
                <a:lnTo>
                  <a:pt x="371020" y="2059999"/>
                </a:lnTo>
                <a:lnTo>
                  <a:pt x="371020" y="2052542"/>
                </a:lnTo>
                <a:cubicBezTo>
                  <a:pt x="369303" y="2054703"/>
                  <a:pt x="365293" y="2056752"/>
                  <a:pt x="358992" y="2058690"/>
                </a:cubicBezTo>
                <a:cubicBezTo>
                  <a:pt x="352691" y="2060628"/>
                  <a:pt x="347516" y="2061597"/>
                  <a:pt x="343468" y="2061597"/>
                </a:cubicBezTo>
                <a:cubicBezTo>
                  <a:pt x="339420" y="2061597"/>
                  <a:pt x="336317" y="2061443"/>
                  <a:pt x="334161" y="2061134"/>
                </a:cubicBezTo>
                <a:cubicBezTo>
                  <a:pt x="332004" y="2060826"/>
                  <a:pt x="329262" y="2059808"/>
                  <a:pt x="325936" y="2058081"/>
                </a:cubicBezTo>
                <a:cubicBezTo>
                  <a:pt x="322610" y="2056353"/>
                  <a:pt x="319900" y="2053903"/>
                  <a:pt x="317806" y="2050730"/>
                </a:cubicBezTo>
                <a:cubicBezTo>
                  <a:pt x="315713" y="2047557"/>
                  <a:pt x="313909" y="2042945"/>
                  <a:pt x="312395" y="2036892"/>
                </a:cubicBezTo>
                <a:cubicBezTo>
                  <a:pt x="310882" y="2030840"/>
                  <a:pt x="310125" y="2023618"/>
                  <a:pt x="310125" y="2015225"/>
                </a:cubicBezTo>
                <a:cubicBezTo>
                  <a:pt x="310125" y="1998794"/>
                  <a:pt x="313010" y="1986514"/>
                  <a:pt x="318780" y="1978386"/>
                </a:cubicBezTo>
                <a:cubicBezTo>
                  <a:pt x="324551" y="1970259"/>
                  <a:pt x="334756" y="1966195"/>
                  <a:pt x="349396" y="1966195"/>
                </a:cubicBezTo>
                <a:cubicBezTo>
                  <a:pt x="356226" y="1966195"/>
                  <a:pt x="363434" y="1966844"/>
                  <a:pt x="371020" y="1968143"/>
                </a:cubicBezTo>
                <a:close/>
                <a:moveTo>
                  <a:pt x="1160862" y="1816547"/>
                </a:moveTo>
                <a:cubicBezTo>
                  <a:pt x="1156026" y="1819889"/>
                  <a:pt x="1152809" y="1822706"/>
                  <a:pt x="1151211" y="1824997"/>
                </a:cubicBezTo>
                <a:cubicBezTo>
                  <a:pt x="1149612" y="1827289"/>
                  <a:pt x="1148813" y="1830320"/>
                  <a:pt x="1148813" y="1834090"/>
                </a:cubicBezTo>
                <a:cubicBezTo>
                  <a:pt x="1148813" y="1842405"/>
                  <a:pt x="1150489" y="1848000"/>
                  <a:pt x="1153842" y="1850874"/>
                </a:cubicBezTo>
                <a:cubicBezTo>
                  <a:pt x="1157195" y="1853748"/>
                  <a:pt x="1164366" y="1855185"/>
                  <a:pt x="1175357" y="1855185"/>
                </a:cubicBezTo>
                <a:cubicBezTo>
                  <a:pt x="1186347" y="1855185"/>
                  <a:pt x="1194069" y="1853638"/>
                  <a:pt x="1198522" y="1850545"/>
                </a:cubicBezTo>
                <a:cubicBezTo>
                  <a:pt x="1202974" y="1847451"/>
                  <a:pt x="1205201" y="1842149"/>
                  <a:pt x="1205201" y="1834637"/>
                </a:cubicBezTo>
                <a:cubicBezTo>
                  <a:pt x="1205201" y="1827126"/>
                  <a:pt x="1203628" y="1822322"/>
                  <a:pt x="1200483" y="1820226"/>
                </a:cubicBezTo>
                <a:cubicBezTo>
                  <a:pt x="1197337" y="1818129"/>
                  <a:pt x="1191090" y="1817081"/>
                  <a:pt x="1181742" y="1817081"/>
                </a:cubicBezTo>
                <a:close/>
                <a:moveTo>
                  <a:pt x="513162" y="1816547"/>
                </a:moveTo>
                <a:cubicBezTo>
                  <a:pt x="508326" y="1819889"/>
                  <a:pt x="505109" y="1822706"/>
                  <a:pt x="503511" y="1824997"/>
                </a:cubicBezTo>
                <a:cubicBezTo>
                  <a:pt x="501912" y="1827289"/>
                  <a:pt x="501113" y="1830320"/>
                  <a:pt x="501113" y="1834090"/>
                </a:cubicBezTo>
                <a:cubicBezTo>
                  <a:pt x="501113" y="1842405"/>
                  <a:pt x="502789" y="1848000"/>
                  <a:pt x="506142" y="1850874"/>
                </a:cubicBezTo>
                <a:cubicBezTo>
                  <a:pt x="509495" y="1853748"/>
                  <a:pt x="516666" y="1855185"/>
                  <a:pt x="527657" y="1855185"/>
                </a:cubicBezTo>
                <a:cubicBezTo>
                  <a:pt x="538647" y="1855185"/>
                  <a:pt x="546369" y="1853638"/>
                  <a:pt x="550822" y="1850545"/>
                </a:cubicBezTo>
                <a:cubicBezTo>
                  <a:pt x="555274" y="1847451"/>
                  <a:pt x="557501" y="1842149"/>
                  <a:pt x="557501" y="1834637"/>
                </a:cubicBezTo>
                <a:cubicBezTo>
                  <a:pt x="557501" y="1827126"/>
                  <a:pt x="555928" y="1822322"/>
                  <a:pt x="552783" y="1820226"/>
                </a:cubicBezTo>
                <a:cubicBezTo>
                  <a:pt x="549637" y="1818129"/>
                  <a:pt x="543390" y="1817081"/>
                  <a:pt x="534042" y="1817081"/>
                </a:cubicBezTo>
                <a:close/>
                <a:moveTo>
                  <a:pt x="763065" y="1802991"/>
                </a:moveTo>
                <a:lnTo>
                  <a:pt x="773494" y="1802991"/>
                </a:lnTo>
                <a:lnTo>
                  <a:pt x="764052" y="1843710"/>
                </a:lnTo>
                <a:lnTo>
                  <a:pt x="755314" y="1843710"/>
                </a:lnTo>
                <a:close/>
                <a:moveTo>
                  <a:pt x="1547683" y="1774117"/>
                </a:moveTo>
                <a:lnTo>
                  <a:pt x="1516641" y="1777490"/>
                </a:lnTo>
                <a:cubicBezTo>
                  <a:pt x="1510357" y="1778152"/>
                  <a:pt x="1505953" y="1779904"/>
                  <a:pt x="1503428" y="1782745"/>
                </a:cubicBezTo>
                <a:cubicBezTo>
                  <a:pt x="1500903" y="1785587"/>
                  <a:pt x="1499640" y="1790007"/>
                  <a:pt x="1499640" y="1796005"/>
                </a:cubicBezTo>
                <a:cubicBezTo>
                  <a:pt x="1499640" y="1802002"/>
                  <a:pt x="1500935" y="1806560"/>
                  <a:pt x="1503524" y="1809677"/>
                </a:cubicBezTo>
                <a:cubicBezTo>
                  <a:pt x="1506113" y="1812794"/>
                  <a:pt x="1509839" y="1814352"/>
                  <a:pt x="1514701" y="1814352"/>
                </a:cubicBezTo>
                <a:cubicBezTo>
                  <a:pt x="1519563" y="1814352"/>
                  <a:pt x="1524819" y="1813747"/>
                  <a:pt x="1530471" y="1812536"/>
                </a:cubicBezTo>
                <a:cubicBezTo>
                  <a:pt x="1536123" y="1811324"/>
                  <a:pt x="1540599" y="1810130"/>
                  <a:pt x="1543900" y="1808951"/>
                </a:cubicBezTo>
                <a:lnTo>
                  <a:pt x="1547683" y="1807600"/>
                </a:lnTo>
                <a:close/>
                <a:moveTo>
                  <a:pt x="1280983" y="1774117"/>
                </a:moveTo>
                <a:lnTo>
                  <a:pt x="1249941" y="1777490"/>
                </a:lnTo>
                <a:cubicBezTo>
                  <a:pt x="1243657" y="1778152"/>
                  <a:pt x="1239253" y="1779904"/>
                  <a:pt x="1236728" y="1782745"/>
                </a:cubicBezTo>
                <a:cubicBezTo>
                  <a:pt x="1234203" y="1785587"/>
                  <a:pt x="1232940" y="1790007"/>
                  <a:pt x="1232940" y="1796005"/>
                </a:cubicBezTo>
                <a:cubicBezTo>
                  <a:pt x="1232940" y="1802002"/>
                  <a:pt x="1234235" y="1806560"/>
                  <a:pt x="1236824" y="1809677"/>
                </a:cubicBezTo>
                <a:cubicBezTo>
                  <a:pt x="1239413" y="1812794"/>
                  <a:pt x="1243139" y="1814352"/>
                  <a:pt x="1248001" y="1814352"/>
                </a:cubicBezTo>
                <a:cubicBezTo>
                  <a:pt x="1252863" y="1814352"/>
                  <a:pt x="1258119" y="1813747"/>
                  <a:pt x="1263771" y="1812536"/>
                </a:cubicBezTo>
                <a:cubicBezTo>
                  <a:pt x="1269423" y="1811324"/>
                  <a:pt x="1273899" y="1810130"/>
                  <a:pt x="1277200" y="1808951"/>
                </a:cubicBezTo>
                <a:lnTo>
                  <a:pt x="1280983" y="1807600"/>
                </a:lnTo>
                <a:close/>
                <a:moveTo>
                  <a:pt x="1720997" y="1737189"/>
                </a:moveTo>
                <a:cubicBezTo>
                  <a:pt x="1709691" y="1737189"/>
                  <a:pt x="1702018" y="1740344"/>
                  <a:pt x="1697976" y="1746655"/>
                </a:cubicBezTo>
                <a:cubicBezTo>
                  <a:pt x="1693934" y="1752966"/>
                  <a:pt x="1691913" y="1763114"/>
                  <a:pt x="1691913" y="1777100"/>
                </a:cubicBezTo>
                <a:cubicBezTo>
                  <a:pt x="1691913" y="1793708"/>
                  <a:pt x="1694438" y="1804317"/>
                  <a:pt x="1699489" y="1808926"/>
                </a:cubicBezTo>
                <a:cubicBezTo>
                  <a:pt x="1701960" y="1811173"/>
                  <a:pt x="1704224" y="1812639"/>
                  <a:pt x="1706279" y="1813325"/>
                </a:cubicBezTo>
                <a:cubicBezTo>
                  <a:pt x="1708335" y="1814010"/>
                  <a:pt x="1711166" y="1814352"/>
                  <a:pt x="1714773" y="1814352"/>
                </a:cubicBezTo>
                <a:cubicBezTo>
                  <a:pt x="1718379" y="1814352"/>
                  <a:pt x="1722675" y="1813608"/>
                  <a:pt x="1727660" y="1812119"/>
                </a:cubicBezTo>
                <a:cubicBezTo>
                  <a:pt x="1732645" y="1810629"/>
                  <a:pt x="1736524" y="1809133"/>
                  <a:pt x="1739295" y="1807631"/>
                </a:cubicBezTo>
                <a:lnTo>
                  <a:pt x="1742620" y="1805830"/>
                </a:lnTo>
                <a:lnTo>
                  <a:pt x="1742620" y="1739084"/>
                </a:lnTo>
                <a:cubicBezTo>
                  <a:pt x="1734410" y="1737821"/>
                  <a:pt x="1727202" y="1737189"/>
                  <a:pt x="1720997" y="1737189"/>
                </a:cubicBezTo>
                <a:close/>
                <a:moveTo>
                  <a:pt x="701821" y="1737189"/>
                </a:moveTo>
                <a:cubicBezTo>
                  <a:pt x="690516" y="1737189"/>
                  <a:pt x="682843" y="1740344"/>
                  <a:pt x="678801" y="1746655"/>
                </a:cubicBezTo>
                <a:cubicBezTo>
                  <a:pt x="674759" y="1752966"/>
                  <a:pt x="672738" y="1763114"/>
                  <a:pt x="672738" y="1777100"/>
                </a:cubicBezTo>
                <a:cubicBezTo>
                  <a:pt x="672738" y="1793708"/>
                  <a:pt x="675263" y="1804317"/>
                  <a:pt x="680314" y="1808926"/>
                </a:cubicBezTo>
                <a:cubicBezTo>
                  <a:pt x="682785" y="1811173"/>
                  <a:pt x="685049" y="1812639"/>
                  <a:pt x="687105" y="1813325"/>
                </a:cubicBezTo>
                <a:cubicBezTo>
                  <a:pt x="689160" y="1814010"/>
                  <a:pt x="691991" y="1814352"/>
                  <a:pt x="695597" y="1814352"/>
                </a:cubicBezTo>
                <a:cubicBezTo>
                  <a:pt x="699204" y="1814352"/>
                  <a:pt x="703500" y="1813608"/>
                  <a:pt x="708485" y="1812119"/>
                </a:cubicBezTo>
                <a:cubicBezTo>
                  <a:pt x="713470" y="1810629"/>
                  <a:pt x="717349" y="1809133"/>
                  <a:pt x="720120" y="1807631"/>
                </a:cubicBezTo>
                <a:lnTo>
                  <a:pt x="723445" y="1805830"/>
                </a:lnTo>
                <a:lnTo>
                  <a:pt x="723445" y="1739084"/>
                </a:lnTo>
                <a:cubicBezTo>
                  <a:pt x="715235" y="1737821"/>
                  <a:pt x="708027" y="1737189"/>
                  <a:pt x="701821" y="1737189"/>
                </a:cubicBezTo>
                <a:close/>
                <a:moveTo>
                  <a:pt x="614499" y="1737189"/>
                </a:moveTo>
                <a:cubicBezTo>
                  <a:pt x="596175" y="1737189"/>
                  <a:pt x="587013" y="1748412"/>
                  <a:pt x="587013" y="1770856"/>
                </a:cubicBezTo>
                <a:lnTo>
                  <a:pt x="639852" y="1770856"/>
                </a:lnTo>
                <a:cubicBezTo>
                  <a:pt x="639852" y="1758980"/>
                  <a:pt x="637843" y="1750399"/>
                  <a:pt x="633825" y="1745115"/>
                </a:cubicBezTo>
                <a:cubicBezTo>
                  <a:pt x="629807" y="1739831"/>
                  <a:pt x="623365" y="1737189"/>
                  <a:pt x="614499" y="1737189"/>
                </a:cubicBezTo>
                <a:close/>
                <a:moveTo>
                  <a:pt x="433524" y="1737189"/>
                </a:moveTo>
                <a:cubicBezTo>
                  <a:pt x="415200" y="1737189"/>
                  <a:pt x="406038" y="1748412"/>
                  <a:pt x="406038" y="1770856"/>
                </a:cubicBezTo>
                <a:lnTo>
                  <a:pt x="458877" y="1770856"/>
                </a:lnTo>
                <a:cubicBezTo>
                  <a:pt x="458877" y="1758980"/>
                  <a:pt x="456868" y="1750399"/>
                  <a:pt x="452850" y="1745115"/>
                </a:cubicBezTo>
                <a:cubicBezTo>
                  <a:pt x="448832" y="1739831"/>
                  <a:pt x="442390" y="1737189"/>
                  <a:pt x="433524" y="1737189"/>
                </a:cubicBezTo>
                <a:close/>
                <a:moveTo>
                  <a:pt x="43516" y="1737189"/>
                </a:moveTo>
                <a:cubicBezTo>
                  <a:pt x="32748" y="1737189"/>
                  <a:pt x="25448" y="1739707"/>
                  <a:pt x="21617" y="1744742"/>
                </a:cubicBezTo>
                <a:cubicBezTo>
                  <a:pt x="17785" y="1749777"/>
                  <a:pt x="15869" y="1759558"/>
                  <a:pt x="15869" y="1774083"/>
                </a:cubicBezTo>
                <a:cubicBezTo>
                  <a:pt x="15869" y="1782500"/>
                  <a:pt x="16156" y="1788971"/>
                  <a:pt x="16729" y="1793495"/>
                </a:cubicBezTo>
                <a:cubicBezTo>
                  <a:pt x="17302" y="1798019"/>
                  <a:pt x="18545" y="1802004"/>
                  <a:pt x="20459" y="1805448"/>
                </a:cubicBezTo>
                <a:cubicBezTo>
                  <a:pt x="22372" y="1808892"/>
                  <a:pt x="25089" y="1811237"/>
                  <a:pt x="28608" y="1812483"/>
                </a:cubicBezTo>
                <a:cubicBezTo>
                  <a:pt x="32130" y="1813729"/>
                  <a:pt x="37099" y="1814352"/>
                  <a:pt x="43515" y="1814352"/>
                </a:cubicBezTo>
                <a:cubicBezTo>
                  <a:pt x="49931" y="1814352"/>
                  <a:pt x="54900" y="1813729"/>
                  <a:pt x="58421" y="1812483"/>
                </a:cubicBezTo>
                <a:cubicBezTo>
                  <a:pt x="61943" y="1811237"/>
                  <a:pt x="64660" y="1808892"/>
                  <a:pt x="66574" y="1805446"/>
                </a:cubicBezTo>
                <a:cubicBezTo>
                  <a:pt x="68487" y="1802001"/>
                  <a:pt x="69735" y="1797980"/>
                  <a:pt x="70317" y="1793383"/>
                </a:cubicBezTo>
                <a:cubicBezTo>
                  <a:pt x="70900" y="1788786"/>
                  <a:pt x="71191" y="1782353"/>
                  <a:pt x="71191" y="1774083"/>
                </a:cubicBezTo>
                <a:cubicBezTo>
                  <a:pt x="71191" y="1759582"/>
                  <a:pt x="69271" y="1749808"/>
                  <a:pt x="65430" y="1744760"/>
                </a:cubicBezTo>
                <a:cubicBezTo>
                  <a:pt x="61589" y="1739713"/>
                  <a:pt x="54284" y="1737189"/>
                  <a:pt x="43516" y="1737189"/>
                </a:cubicBezTo>
                <a:close/>
                <a:moveTo>
                  <a:pt x="1172635" y="1737011"/>
                </a:moveTo>
                <a:cubicBezTo>
                  <a:pt x="1164198" y="1737011"/>
                  <a:pt x="1158325" y="1738638"/>
                  <a:pt x="1155017" y="1741893"/>
                </a:cubicBezTo>
                <a:cubicBezTo>
                  <a:pt x="1151708" y="1745148"/>
                  <a:pt x="1150054" y="1750928"/>
                  <a:pt x="1150054" y="1759234"/>
                </a:cubicBezTo>
                <a:cubicBezTo>
                  <a:pt x="1150054" y="1767538"/>
                  <a:pt x="1151708" y="1773238"/>
                  <a:pt x="1155017" y="1776334"/>
                </a:cubicBezTo>
                <a:cubicBezTo>
                  <a:pt x="1158325" y="1779429"/>
                  <a:pt x="1164203" y="1780977"/>
                  <a:pt x="1172651" y="1780977"/>
                </a:cubicBezTo>
                <a:cubicBezTo>
                  <a:pt x="1181098" y="1780977"/>
                  <a:pt x="1187007" y="1779452"/>
                  <a:pt x="1190379" y="1776401"/>
                </a:cubicBezTo>
                <a:cubicBezTo>
                  <a:pt x="1193751" y="1773351"/>
                  <a:pt x="1195437" y="1767633"/>
                  <a:pt x="1195437" y="1759248"/>
                </a:cubicBezTo>
                <a:cubicBezTo>
                  <a:pt x="1195437" y="1750863"/>
                  <a:pt x="1193745" y="1745061"/>
                  <a:pt x="1190363" y="1741841"/>
                </a:cubicBezTo>
                <a:cubicBezTo>
                  <a:pt x="1186982" y="1738621"/>
                  <a:pt x="1181072" y="1737011"/>
                  <a:pt x="1172635" y="1737011"/>
                </a:cubicBezTo>
                <a:close/>
                <a:moveTo>
                  <a:pt x="524935" y="1737011"/>
                </a:moveTo>
                <a:cubicBezTo>
                  <a:pt x="516498" y="1737011"/>
                  <a:pt x="510625" y="1738638"/>
                  <a:pt x="507317" y="1741893"/>
                </a:cubicBezTo>
                <a:cubicBezTo>
                  <a:pt x="504008" y="1745148"/>
                  <a:pt x="502354" y="1750928"/>
                  <a:pt x="502354" y="1759234"/>
                </a:cubicBezTo>
                <a:cubicBezTo>
                  <a:pt x="502354" y="1767538"/>
                  <a:pt x="504008" y="1773238"/>
                  <a:pt x="507317" y="1776334"/>
                </a:cubicBezTo>
                <a:cubicBezTo>
                  <a:pt x="510625" y="1779429"/>
                  <a:pt x="516503" y="1780977"/>
                  <a:pt x="524951" y="1780977"/>
                </a:cubicBezTo>
                <a:cubicBezTo>
                  <a:pt x="533398" y="1780977"/>
                  <a:pt x="539308" y="1779452"/>
                  <a:pt x="542679" y="1776401"/>
                </a:cubicBezTo>
                <a:cubicBezTo>
                  <a:pt x="546051" y="1773351"/>
                  <a:pt x="547737" y="1767633"/>
                  <a:pt x="547737" y="1759248"/>
                </a:cubicBezTo>
                <a:cubicBezTo>
                  <a:pt x="547737" y="1750863"/>
                  <a:pt x="546045" y="1745061"/>
                  <a:pt x="542663" y="1741841"/>
                </a:cubicBezTo>
                <a:cubicBezTo>
                  <a:pt x="539282" y="1738621"/>
                  <a:pt x="533372" y="1737011"/>
                  <a:pt x="524935" y="1737011"/>
                </a:cubicBezTo>
                <a:close/>
                <a:moveTo>
                  <a:pt x="1372132" y="1729667"/>
                </a:moveTo>
                <a:lnTo>
                  <a:pt x="1381876" y="1729667"/>
                </a:lnTo>
                <a:lnTo>
                  <a:pt x="1407976" y="1812755"/>
                </a:lnTo>
                <a:lnTo>
                  <a:pt x="1412498" y="1812755"/>
                </a:lnTo>
                <a:lnTo>
                  <a:pt x="1438773" y="1729667"/>
                </a:lnTo>
                <a:lnTo>
                  <a:pt x="1448543" y="1729667"/>
                </a:lnTo>
                <a:lnTo>
                  <a:pt x="1407411" y="1862707"/>
                </a:lnTo>
                <a:lnTo>
                  <a:pt x="1397697" y="1862707"/>
                </a:lnTo>
                <a:lnTo>
                  <a:pt x="1410482" y="1821874"/>
                </a:lnTo>
                <a:lnTo>
                  <a:pt x="1400104" y="1821874"/>
                </a:lnTo>
                <a:close/>
                <a:moveTo>
                  <a:pt x="951142" y="1729667"/>
                </a:moveTo>
                <a:lnTo>
                  <a:pt x="960974" y="1729667"/>
                </a:lnTo>
                <a:lnTo>
                  <a:pt x="960974" y="1777100"/>
                </a:lnTo>
                <a:cubicBezTo>
                  <a:pt x="960974" y="1792488"/>
                  <a:pt x="962277" y="1802544"/>
                  <a:pt x="964883" y="1807268"/>
                </a:cubicBezTo>
                <a:cubicBezTo>
                  <a:pt x="967489" y="1811991"/>
                  <a:pt x="973218" y="1814352"/>
                  <a:pt x="982069" y="1814352"/>
                </a:cubicBezTo>
                <a:cubicBezTo>
                  <a:pt x="986612" y="1814352"/>
                  <a:pt x="991231" y="1813636"/>
                  <a:pt x="995927" y="1812205"/>
                </a:cubicBezTo>
                <a:cubicBezTo>
                  <a:pt x="1000623" y="1810773"/>
                  <a:pt x="1004107" y="1809409"/>
                  <a:pt x="1006379" y="1808112"/>
                </a:cubicBezTo>
                <a:lnTo>
                  <a:pt x="1009373" y="1806257"/>
                </a:lnTo>
                <a:lnTo>
                  <a:pt x="1009373" y="1729667"/>
                </a:lnTo>
                <a:lnTo>
                  <a:pt x="1019208" y="1729667"/>
                </a:lnTo>
                <a:lnTo>
                  <a:pt x="1019208" y="1821874"/>
                </a:lnTo>
                <a:lnTo>
                  <a:pt x="1009373" y="1821874"/>
                </a:lnTo>
                <a:lnTo>
                  <a:pt x="1009373" y="1814774"/>
                </a:lnTo>
                <a:cubicBezTo>
                  <a:pt x="1010099" y="1815215"/>
                  <a:pt x="1009539" y="1815959"/>
                  <a:pt x="1007693" y="1817005"/>
                </a:cubicBezTo>
                <a:cubicBezTo>
                  <a:pt x="1005848" y="1818051"/>
                  <a:pt x="1002294" y="1819391"/>
                  <a:pt x="997033" y="1821023"/>
                </a:cubicBezTo>
                <a:cubicBezTo>
                  <a:pt x="991771" y="1822656"/>
                  <a:pt x="986783" y="1823472"/>
                  <a:pt x="982069" y="1823472"/>
                </a:cubicBezTo>
                <a:cubicBezTo>
                  <a:pt x="969542" y="1823472"/>
                  <a:pt x="961255" y="1820280"/>
                  <a:pt x="957210" y="1813896"/>
                </a:cubicBezTo>
                <a:cubicBezTo>
                  <a:pt x="953165" y="1807512"/>
                  <a:pt x="951142" y="1795365"/>
                  <a:pt x="951142" y="1777456"/>
                </a:cubicBezTo>
                <a:close/>
                <a:moveTo>
                  <a:pt x="307286" y="1729667"/>
                </a:moveTo>
                <a:lnTo>
                  <a:pt x="376772" y="1729667"/>
                </a:lnTo>
                <a:lnTo>
                  <a:pt x="376772" y="1737588"/>
                </a:lnTo>
                <a:lnTo>
                  <a:pt x="318894" y="1812755"/>
                </a:lnTo>
                <a:lnTo>
                  <a:pt x="376772" y="1812755"/>
                </a:lnTo>
                <a:lnTo>
                  <a:pt x="376772" y="1821874"/>
                </a:lnTo>
                <a:lnTo>
                  <a:pt x="307286" y="1821874"/>
                </a:lnTo>
                <a:lnTo>
                  <a:pt x="307286" y="1813869"/>
                </a:lnTo>
                <a:lnTo>
                  <a:pt x="365339" y="1738787"/>
                </a:lnTo>
                <a:lnTo>
                  <a:pt x="307286" y="1738787"/>
                </a:lnTo>
                <a:close/>
                <a:moveTo>
                  <a:pt x="1630807" y="1728070"/>
                </a:moveTo>
                <a:cubicBezTo>
                  <a:pt x="1642331" y="1728070"/>
                  <a:pt x="1650115" y="1731260"/>
                  <a:pt x="1654158" y="1737640"/>
                </a:cubicBezTo>
                <a:cubicBezTo>
                  <a:pt x="1658201" y="1744021"/>
                  <a:pt x="1660222" y="1756109"/>
                  <a:pt x="1660222" y="1773904"/>
                </a:cubicBezTo>
                <a:lnTo>
                  <a:pt x="1660222" y="1821874"/>
                </a:lnTo>
                <a:lnTo>
                  <a:pt x="1650390" y="1821874"/>
                </a:lnTo>
                <a:lnTo>
                  <a:pt x="1650390" y="1774261"/>
                </a:lnTo>
                <a:cubicBezTo>
                  <a:pt x="1650390" y="1758982"/>
                  <a:pt x="1649088" y="1748983"/>
                  <a:pt x="1646485" y="1744266"/>
                </a:cubicBezTo>
                <a:cubicBezTo>
                  <a:pt x="1643882" y="1739548"/>
                  <a:pt x="1638153" y="1737189"/>
                  <a:pt x="1629298" y="1737189"/>
                </a:cubicBezTo>
                <a:cubicBezTo>
                  <a:pt x="1624751" y="1737189"/>
                  <a:pt x="1619970" y="1737910"/>
                  <a:pt x="1614956" y="1739351"/>
                </a:cubicBezTo>
                <a:cubicBezTo>
                  <a:pt x="1609941" y="1740792"/>
                  <a:pt x="1606068" y="1742195"/>
                  <a:pt x="1603337" y="1743560"/>
                </a:cubicBezTo>
                <a:lnTo>
                  <a:pt x="1600037" y="1745347"/>
                </a:lnTo>
                <a:lnTo>
                  <a:pt x="1600037" y="1821874"/>
                </a:lnTo>
                <a:lnTo>
                  <a:pt x="1590205" y="1821874"/>
                </a:lnTo>
                <a:lnTo>
                  <a:pt x="1590205" y="1729667"/>
                </a:lnTo>
                <a:lnTo>
                  <a:pt x="1600037" y="1729667"/>
                </a:lnTo>
                <a:lnTo>
                  <a:pt x="1600037" y="1736587"/>
                </a:lnTo>
                <a:cubicBezTo>
                  <a:pt x="1609025" y="1730909"/>
                  <a:pt x="1619282" y="1728070"/>
                  <a:pt x="1630807" y="1728070"/>
                </a:cubicBezTo>
                <a:close/>
                <a:moveTo>
                  <a:pt x="1529787" y="1728070"/>
                </a:moveTo>
                <a:cubicBezTo>
                  <a:pt x="1548273" y="1728070"/>
                  <a:pt x="1557515" y="1737844"/>
                  <a:pt x="1557515" y="1757393"/>
                </a:cubicBezTo>
                <a:lnTo>
                  <a:pt x="1557515" y="1808601"/>
                </a:lnTo>
                <a:cubicBezTo>
                  <a:pt x="1557874" y="1811826"/>
                  <a:pt x="1562312" y="1813801"/>
                  <a:pt x="1570831" y="1814525"/>
                </a:cubicBezTo>
                <a:lnTo>
                  <a:pt x="1570339" y="1823294"/>
                </a:lnTo>
                <a:cubicBezTo>
                  <a:pt x="1559935" y="1823294"/>
                  <a:pt x="1553059" y="1820808"/>
                  <a:pt x="1549711" y="1815837"/>
                </a:cubicBezTo>
                <a:cubicBezTo>
                  <a:pt x="1538313" y="1820927"/>
                  <a:pt x="1526582" y="1823472"/>
                  <a:pt x="1514517" y="1823472"/>
                </a:cubicBezTo>
                <a:cubicBezTo>
                  <a:pt x="1506645" y="1823472"/>
                  <a:pt x="1500499" y="1821102"/>
                  <a:pt x="1496080" y="1816361"/>
                </a:cubicBezTo>
                <a:cubicBezTo>
                  <a:pt x="1491661" y="1811621"/>
                  <a:pt x="1489452" y="1804977"/>
                  <a:pt x="1489452" y="1796427"/>
                </a:cubicBezTo>
                <a:cubicBezTo>
                  <a:pt x="1489452" y="1787878"/>
                  <a:pt x="1491546" y="1781318"/>
                  <a:pt x="1495735" y="1776746"/>
                </a:cubicBezTo>
                <a:cubicBezTo>
                  <a:pt x="1499924" y="1772175"/>
                  <a:pt x="1506533" y="1769451"/>
                  <a:pt x="1515563" y="1768574"/>
                </a:cubicBezTo>
                <a:lnTo>
                  <a:pt x="1547683" y="1765192"/>
                </a:lnTo>
                <a:lnTo>
                  <a:pt x="1547683" y="1757393"/>
                </a:lnTo>
                <a:cubicBezTo>
                  <a:pt x="1547683" y="1750330"/>
                  <a:pt x="1546221" y="1745256"/>
                  <a:pt x="1543296" y="1742172"/>
                </a:cubicBezTo>
                <a:cubicBezTo>
                  <a:pt x="1540371" y="1739088"/>
                  <a:pt x="1535868" y="1737545"/>
                  <a:pt x="1529787" y="1737545"/>
                </a:cubicBezTo>
                <a:cubicBezTo>
                  <a:pt x="1523190" y="1737545"/>
                  <a:pt x="1513915" y="1738315"/>
                  <a:pt x="1501962" y="1739853"/>
                </a:cubicBezTo>
                <a:lnTo>
                  <a:pt x="1494595" y="1740563"/>
                </a:lnTo>
                <a:lnTo>
                  <a:pt x="1493889" y="1731554"/>
                </a:lnTo>
                <a:cubicBezTo>
                  <a:pt x="1508246" y="1729231"/>
                  <a:pt x="1520212" y="1728070"/>
                  <a:pt x="1529787" y="1728070"/>
                </a:cubicBezTo>
                <a:close/>
                <a:moveTo>
                  <a:pt x="1263087" y="1728070"/>
                </a:moveTo>
                <a:cubicBezTo>
                  <a:pt x="1281573" y="1728070"/>
                  <a:pt x="1290815" y="1737844"/>
                  <a:pt x="1290815" y="1757393"/>
                </a:cubicBezTo>
                <a:lnTo>
                  <a:pt x="1290815" y="1808601"/>
                </a:lnTo>
                <a:cubicBezTo>
                  <a:pt x="1291174" y="1811826"/>
                  <a:pt x="1295612" y="1813801"/>
                  <a:pt x="1304131" y="1814525"/>
                </a:cubicBezTo>
                <a:lnTo>
                  <a:pt x="1303639" y="1823294"/>
                </a:lnTo>
                <a:cubicBezTo>
                  <a:pt x="1293235" y="1823294"/>
                  <a:pt x="1286359" y="1820808"/>
                  <a:pt x="1283011" y="1815837"/>
                </a:cubicBezTo>
                <a:cubicBezTo>
                  <a:pt x="1271613" y="1820927"/>
                  <a:pt x="1259882" y="1823472"/>
                  <a:pt x="1247817" y="1823472"/>
                </a:cubicBezTo>
                <a:cubicBezTo>
                  <a:pt x="1239945" y="1823472"/>
                  <a:pt x="1233799" y="1821102"/>
                  <a:pt x="1229380" y="1816361"/>
                </a:cubicBezTo>
                <a:cubicBezTo>
                  <a:pt x="1224961" y="1811621"/>
                  <a:pt x="1222752" y="1804977"/>
                  <a:pt x="1222752" y="1796427"/>
                </a:cubicBezTo>
                <a:cubicBezTo>
                  <a:pt x="1222752" y="1787878"/>
                  <a:pt x="1224846" y="1781318"/>
                  <a:pt x="1229035" y="1776746"/>
                </a:cubicBezTo>
                <a:cubicBezTo>
                  <a:pt x="1233224" y="1772175"/>
                  <a:pt x="1239833" y="1769451"/>
                  <a:pt x="1248863" y="1768574"/>
                </a:cubicBezTo>
                <a:lnTo>
                  <a:pt x="1280983" y="1765192"/>
                </a:lnTo>
                <a:lnTo>
                  <a:pt x="1280983" y="1757393"/>
                </a:lnTo>
                <a:cubicBezTo>
                  <a:pt x="1280983" y="1750330"/>
                  <a:pt x="1279521" y="1745256"/>
                  <a:pt x="1276596" y="1742172"/>
                </a:cubicBezTo>
                <a:cubicBezTo>
                  <a:pt x="1273671" y="1739088"/>
                  <a:pt x="1269168" y="1737545"/>
                  <a:pt x="1263087" y="1737545"/>
                </a:cubicBezTo>
                <a:cubicBezTo>
                  <a:pt x="1256490" y="1737545"/>
                  <a:pt x="1247215" y="1738315"/>
                  <a:pt x="1235262" y="1739853"/>
                </a:cubicBezTo>
                <a:lnTo>
                  <a:pt x="1227895" y="1740563"/>
                </a:lnTo>
                <a:lnTo>
                  <a:pt x="1227189" y="1731554"/>
                </a:lnTo>
                <a:cubicBezTo>
                  <a:pt x="1241546" y="1729231"/>
                  <a:pt x="1253512" y="1728070"/>
                  <a:pt x="1263087" y="1728070"/>
                </a:cubicBezTo>
                <a:close/>
                <a:moveTo>
                  <a:pt x="1087882" y="1728070"/>
                </a:moveTo>
                <a:cubicBezTo>
                  <a:pt x="1099407" y="1728070"/>
                  <a:pt x="1107190" y="1731260"/>
                  <a:pt x="1111233" y="1737640"/>
                </a:cubicBezTo>
                <a:cubicBezTo>
                  <a:pt x="1115276" y="1744021"/>
                  <a:pt x="1117297" y="1756109"/>
                  <a:pt x="1117297" y="1773904"/>
                </a:cubicBezTo>
                <a:lnTo>
                  <a:pt x="1117297" y="1821874"/>
                </a:lnTo>
                <a:lnTo>
                  <a:pt x="1107465" y="1821874"/>
                </a:lnTo>
                <a:lnTo>
                  <a:pt x="1107465" y="1774261"/>
                </a:lnTo>
                <a:cubicBezTo>
                  <a:pt x="1107465" y="1758982"/>
                  <a:pt x="1106163" y="1748983"/>
                  <a:pt x="1103560" y="1744266"/>
                </a:cubicBezTo>
                <a:cubicBezTo>
                  <a:pt x="1100957" y="1739548"/>
                  <a:pt x="1095227" y="1737189"/>
                  <a:pt x="1086373" y="1737189"/>
                </a:cubicBezTo>
                <a:cubicBezTo>
                  <a:pt x="1081826" y="1737189"/>
                  <a:pt x="1077045" y="1737910"/>
                  <a:pt x="1072031" y="1739351"/>
                </a:cubicBezTo>
                <a:cubicBezTo>
                  <a:pt x="1067016" y="1740792"/>
                  <a:pt x="1063143" y="1742195"/>
                  <a:pt x="1060411" y="1743560"/>
                </a:cubicBezTo>
                <a:lnTo>
                  <a:pt x="1057112" y="1745347"/>
                </a:lnTo>
                <a:lnTo>
                  <a:pt x="1057112" y="1821874"/>
                </a:lnTo>
                <a:lnTo>
                  <a:pt x="1047280" y="1821874"/>
                </a:lnTo>
                <a:lnTo>
                  <a:pt x="1047280" y="1729667"/>
                </a:lnTo>
                <a:lnTo>
                  <a:pt x="1057112" y="1729667"/>
                </a:lnTo>
                <a:lnTo>
                  <a:pt x="1057112" y="1736587"/>
                </a:lnTo>
                <a:cubicBezTo>
                  <a:pt x="1066100" y="1730909"/>
                  <a:pt x="1076357" y="1728070"/>
                  <a:pt x="1087882" y="1728070"/>
                </a:cubicBezTo>
                <a:close/>
                <a:moveTo>
                  <a:pt x="614499" y="1728070"/>
                </a:moveTo>
                <a:cubicBezTo>
                  <a:pt x="626326" y="1728070"/>
                  <a:pt x="635207" y="1731629"/>
                  <a:pt x="641140" y="1738749"/>
                </a:cubicBezTo>
                <a:cubicBezTo>
                  <a:pt x="647074" y="1745868"/>
                  <a:pt x="650040" y="1757054"/>
                  <a:pt x="650040" y="1772307"/>
                </a:cubicBezTo>
                <a:lnTo>
                  <a:pt x="650040" y="1779976"/>
                </a:lnTo>
                <a:lnTo>
                  <a:pt x="587013" y="1779976"/>
                </a:lnTo>
                <a:cubicBezTo>
                  <a:pt x="587013" y="1791296"/>
                  <a:pt x="588891" y="1799856"/>
                  <a:pt x="592647" y="1805654"/>
                </a:cubicBezTo>
                <a:cubicBezTo>
                  <a:pt x="596404" y="1811453"/>
                  <a:pt x="602808" y="1814352"/>
                  <a:pt x="611862" y="1814352"/>
                </a:cubicBezTo>
                <a:cubicBezTo>
                  <a:pt x="620915" y="1814352"/>
                  <a:pt x="629932" y="1813949"/>
                  <a:pt x="638913" y="1813142"/>
                </a:cubicBezTo>
                <a:lnTo>
                  <a:pt x="646181" y="1812574"/>
                </a:lnTo>
                <a:lnTo>
                  <a:pt x="646667" y="1821733"/>
                </a:lnTo>
                <a:cubicBezTo>
                  <a:pt x="632298" y="1822892"/>
                  <a:pt x="620738" y="1823472"/>
                  <a:pt x="611985" y="1823472"/>
                </a:cubicBezTo>
                <a:cubicBezTo>
                  <a:pt x="598789" y="1823347"/>
                  <a:pt x="589630" y="1819319"/>
                  <a:pt x="584508" y="1811388"/>
                </a:cubicBezTo>
                <a:cubicBezTo>
                  <a:pt x="579386" y="1803456"/>
                  <a:pt x="576825" y="1791553"/>
                  <a:pt x="576825" y="1775680"/>
                </a:cubicBezTo>
                <a:cubicBezTo>
                  <a:pt x="576825" y="1743940"/>
                  <a:pt x="589383" y="1728070"/>
                  <a:pt x="614499" y="1728070"/>
                </a:cubicBezTo>
                <a:close/>
                <a:moveTo>
                  <a:pt x="433524" y="1728070"/>
                </a:moveTo>
                <a:cubicBezTo>
                  <a:pt x="445351" y="1728070"/>
                  <a:pt x="454232" y="1731629"/>
                  <a:pt x="460165" y="1738749"/>
                </a:cubicBezTo>
                <a:cubicBezTo>
                  <a:pt x="466099" y="1745868"/>
                  <a:pt x="469065" y="1757054"/>
                  <a:pt x="469065" y="1772307"/>
                </a:cubicBezTo>
                <a:lnTo>
                  <a:pt x="469065" y="1779976"/>
                </a:lnTo>
                <a:lnTo>
                  <a:pt x="406038" y="1779976"/>
                </a:lnTo>
                <a:cubicBezTo>
                  <a:pt x="406038" y="1791296"/>
                  <a:pt x="407916" y="1799856"/>
                  <a:pt x="411672" y="1805654"/>
                </a:cubicBezTo>
                <a:cubicBezTo>
                  <a:pt x="415429" y="1811453"/>
                  <a:pt x="421833" y="1814352"/>
                  <a:pt x="430887" y="1814352"/>
                </a:cubicBezTo>
                <a:cubicBezTo>
                  <a:pt x="439940" y="1814352"/>
                  <a:pt x="448957" y="1813949"/>
                  <a:pt x="457938" y="1813142"/>
                </a:cubicBezTo>
                <a:lnTo>
                  <a:pt x="465206" y="1812574"/>
                </a:lnTo>
                <a:lnTo>
                  <a:pt x="465692" y="1821733"/>
                </a:lnTo>
                <a:cubicBezTo>
                  <a:pt x="451323" y="1822892"/>
                  <a:pt x="439763" y="1823472"/>
                  <a:pt x="431010" y="1823472"/>
                </a:cubicBezTo>
                <a:cubicBezTo>
                  <a:pt x="417814" y="1823347"/>
                  <a:pt x="408655" y="1819319"/>
                  <a:pt x="403533" y="1811388"/>
                </a:cubicBezTo>
                <a:cubicBezTo>
                  <a:pt x="398411" y="1803456"/>
                  <a:pt x="395850" y="1791553"/>
                  <a:pt x="395850" y="1775680"/>
                </a:cubicBezTo>
                <a:cubicBezTo>
                  <a:pt x="395850" y="1743940"/>
                  <a:pt x="408408" y="1728070"/>
                  <a:pt x="433524" y="1728070"/>
                </a:cubicBezTo>
                <a:close/>
                <a:moveTo>
                  <a:pt x="43516" y="1728070"/>
                </a:moveTo>
                <a:cubicBezTo>
                  <a:pt x="57253" y="1728070"/>
                  <a:pt x="66998" y="1731571"/>
                  <a:pt x="72751" y="1738575"/>
                </a:cubicBezTo>
                <a:cubicBezTo>
                  <a:pt x="78503" y="1745578"/>
                  <a:pt x="81380" y="1757898"/>
                  <a:pt x="81380" y="1775533"/>
                </a:cubicBezTo>
                <a:cubicBezTo>
                  <a:pt x="81380" y="1793169"/>
                  <a:pt x="78804" y="1805568"/>
                  <a:pt x="73653" y="1812729"/>
                </a:cubicBezTo>
                <a:cubicBezTo>
                  <a:pt x="68502" y="1819891"/>
                  <a:pt x="58456" y="1823472"/>
                  <a:pt x="43516" y="1823472"/>
                </a:cubicBezTo>
                <a:cubicBezTo>
                  <a:pt x="28576" y="1823472"/>
                  <a:pt x="18536" y="1819898"/>
                  <a:pt x="13394" y="1812749"/>
                </a:cubicBezTo>
                <a:cubicBezTo>
                  <a:pt x="8252" y="1805601"/>
                  <a:pt x="5681" y="1793196"/>
                  <a:pt x="5681" y="1775536"/>
                </a:cubicBezTo>
                <a:cubicBezTo>
                  <a:pt x="5681" y="1757876"/>
                  <a:pt x="8552" y="1745550"/>
                  <a:pt x="14294" y="1738558"/>
                </a:cubicBezTo>
                <a:cubicBezTo>
                  <a:pt x="20038" y="1731566"/>
                  <a:pt x="29779" y="1728070"/>
                  <a:pt x="43516" y="1728070"/>
                </a:cubicBezTo>
                <a:close/>
                <a:moveTo>
                  <a:pt x="1172212" y="1727892"/>
                </a:moveTo>
                <a:cubicBezTo>
                  <a:pt x="1178514" y="1727892"/>
                  <a:pt x="1184210" y="1728528"/>
                  <a:pt x="1189300" y="1729800"/>
                </a:cubicBezTo>
                <a:lnTo>
                  <a:pt x="1191251" y="1730219"/>
                </a:lnTo>
                <a:lnTo>
                  <a:pt x="1217696" y="1729486"/>
                </a:lnTo>
                <a:lnTo>
                  <a:pt x="1217696" y="1739318"/>
                </a:lnTo>
                <a:lnTo>
                  <a:pt x="1198522" y="1739318"/>
                </a:lnTo>
                <a:cubicBezTo>
                  <a:pt x="1203257" y="1742076"/>
                  <a:pt x="1205625" y="1748876"/>
                  <a:pt x="1205625" y="1759718"/>
                </a:cubicBezTo>
                <a:cubicBezTo>
                  <a:pt x="1205625" y="1770559"/>
                  <a:pt x="1202859" y="1778333"/>
                  <a:pt x="1197327" y="1783038"/>
                </a:cubicBezTo>
                <a:cubicBezTo>
                  <a:pt x="1191795" y="1787743"/>
                  <a:pt x="1183187" y="1790096"/>
                  <a:pt x="1171503" y="1790096"/>
                </a:cubicBezTo>
                <a:cubicBezTo>
                  <a:pt x="1167743" y="1790096"/>
                  <a:pt x="1164921" y="1789859"/>
                  <a:pt x="1163033" y="1789386"/>
                </a:cubicBezTo>
                <a:cubicBezTo>
                  <a:pt x="1160773" y="1795145"/>
                  <a:pt x="1159643" y="1798832"/>
                  <a:pt x="1159643" y="1800446"/>
                </a:cubicBezTo>
                <a:cubicBezTo>
                  <a:pt x="1159643" y="1802059"/>
                  <a:pt x="1159741" y="1803255"/>
                  <a:pt x="1159936" y="1804033"/>
                </a:cubicBezTo>
                <a:cubicBezTo>
                  <a:pt x="1160131" y="1804810"/>
                  <a:pt x="1160461" y="1805471"/>
                  <a:pt x="1160927" y="1806016"/>
                </a:cubicBezTo>
                <a:cubicBezTo>
                  <a:pt x="1161393" y="1806561"/>
                  <a:pt x="1162495" y="1806936"/>
                  <a:pt x="1164235" y="1807142"/>
                </a:cubicBezTo>
                <a:cubicBezTo>
                  <a:pt x="1167623" y="1807688"/>
                  <a:pt x="1174483" y="1807962"/>
                  <a:pt x="1184817" y="1807962"/>
                </a:cubicBezTo>
                <a:cubicBezTo>
                  <a:pt x="1195150" y="1807962"/>
                  <a:pt x="1202829" y="1809733"/>
                  <a:pt x="1207853" y="1813275"/>
                </a:cubicBezTo>
                <a:cubicBezTo>
                  <a:pt x="1212877" y="1816817"/>
                  <a:pt x="1215389" y="1823900"/>
                  <a:pt x="1215389" y="1834523"/>
                </a:cubicBezTo>
                <a:cubicBezTo>
                  <a:pt x="1215389" y="1845144"/>
                  <a:pt x="1212195" y="1852762"/>
                  <a:pt x="1205806" y="1857379"/>
                </a:cubicBezTo>
                <a:cubicBezTo>
                  <a:pt x="1199417" y="1861996"/>
                  <a:pt x="1189111" y="1864304"/>
                  <a:pt x="1174887" y="1864304"/>
                </a:cubicBezTo>
                <a:cubicBezTo>
                  <a:pt x="1160664" y="1864304"/>
                  <a:pt x="1151093" y="1862165"/>
                  <a:pt x="1146176" y="1857887"/>
                </a:cubicBezTo>
                <a:cubicBezTo>
                  <a:pt x="1141259" y="1853608"/>
                  <a:pt x="1138800" y="1845736"/>
                  <a:pt x="1138800" y="1834268"/>
                </a:cubicBezTo>
                <a:cubicBezTo>
                  <a:pt x="1138800" y="1827078"/>
                  <a:pt x="1141237" y="1821302"/>
                  <a:pt x="1146112" y="1816940"/>
                </a:cubicBezTo>
                <a:cubicBezTo>
                  <a:pt x="1147779" y="1815392"/>
                  <a:pt x="1150372" y="1813652"/>
                  <a:pt x="1153891" y="1811720"/>
                </a:cubicBezTo>
                <a:cubicBezTo>
                  <a:pt x="1151288" y="1810613"/>
                  <a:pt x="1149986" y="1806707"/>
                  <a:pt x="1149986" y="1800002"/>
                </a:cubicBezTo>
                <a:cubicBezTo>
                  <a:pt x="1149986" y="1798122"/>
                  <a:pt x="1151385" y="1794263"/>
                  <a:pt x="1154183" y="1788425"/>
                </a:cubicBezTo>
                <a:lnTo>
                  <a:pt x="1155311" y="1787271"/>
                </a:lnTo>
                <a:cubicBezTo>
                  <a:pt x="1145133" y="1784093"/>
                  <a:pt x="1140044" y="1774725"/>
                  <a:pt x="1140044" y="1759169"/>
                </a:cubicBezTo>
                <a:cubicBezTo>
                  <a:pt x="1140044" y="1738317"/>
                  <a:pt x="1150767" y="1727892"/>
                  <a:pt x="1172212" y="1727892"/>
                </a:cubicBezTo>
                <a:close/>
                <a:moveTo>
                  <a:pt x="524512" y="1727892"/>
                </a:moveTo>
                <a:cubicBezTo>
                  <a:pt x="530814" y="1727892"/>
                  <a:pt x="536510" y="1728528"/>
                  <a:pt x="541600" y="1729800"/>
                </a:cubicBezTo>
                <a:lnTo>
                  <a:pt x="543551" y="1730219"/>
                </a:lnTo>
                <a:lnTo>
                  <a:pt x="569996" y="1729486"/>
                </a:lnTo>
                <a:lnTo>
                  <a:pt x="569996" y="1739318"/>
                </a:lnTo>
                <a:lnTo>
                  <a:pt x="550822" y="1739318"/>
                </a:lnTo>
                <a:cubicBezTo>
                  <a:pt x="555557" y="1742076"/>
                  <a:pt x="557925" y="1748876"/>
                  <a:pt x="557925" y="1759718"/>
                </a:cubicBezTo>
                <a:cubicBezTo>
                  <a:pt x="557925" y="1770559"/>
                  <a:pt x="555159" y="1778333"/>
                  <a:pt x="549627" y="1783038"/>
                </a:cubicBezTo>
                <a:cubicBezTo>
                  <a:pt x="544095" y="1787743"/>
                  <a:pt x="535487" y="1790096"/>
                  <a:pt x="523803" y="1790096"/>
                </a:cubicBezTo>
                <a:cubicBezTo>
                  <a:pt x="520044" y="1790096"/>
                  <a:pt x="517221" y="1789859"/>
                  <a:pt x="515333" y="1789386"/>
                </a:cubicBezTo>
                <a:cubicBezTo>
                  <a:pt x="513073" y="1795145"/>
                  <a:pt x="511943" y="1798832"/>
                  <a:pt x="511943" y="1800446"/>
                </a:cubicBezTo>
                <a:cubicBezTo>
                  <a:pt x="511943" y="1802059"/>
                  <a:pt x="512041" y="1803255"/>
                  <a:pt x="512236" y="1804033"/>
                </a:cubicBezTo>
                <a:cubicBezTo>
                  <a:pt x="512431" y="1804810"/>
                  <a:pt x="512761" y="1805471"/>
                  <a:pt x="513227" y="1806016"/>
                </a:cubicBezTo>
                <a:cubicBezTo>
                  <a:pt x="513692" y="1806561"/>
                  <a:pt x="514795" y="1806936"/>
                  <a:pt x="516535" y="1807142"/>
                </a:cubicBezTo>
                <a:cubicBezTo>
                  <a:pt x="519923" y="1807688"/>
                  <a:pt x="526783" y="1807962"/>
                  <a:pt x="537117" y="1807962"/>
                </a:cubicBezTo>
                <a:cubicBezTo>
                  <a:pt x="547450" y="1807962"/>
                  <a:pt x="555129" y="1809733"/>
                  <a:pt x="560153" y="1813275"/>
                </a:cubicBezTo>
                <a:cubicBezTo>
                  <a:pt x="565177" y="1816817"/>
                  <a:pt x="567689" y="1823900"/>
                  <a:pt x="567689" y="1834523"/>
                </a:cubicBezTo>
                <a:cubicBezTo>
                  <a:pt x="567689" y="1845144"/>
                  <a:pt x="564495" y="1852762"/>
                  <a:pt x="558106" y="1857379"/>
                </a:cubicBezTo>
                <a:cubicBezTo>
                  <a:pt x="551717" y="1861996"/>
                  <a:pt x="541411" y="1864304"/>
                  <a:pt x="527187" y="1864304"/>
                </a:cubicBezTo>
                <a:cubicBezTo>
                  <a:pt x="512964" y="1864304"/>
                  <a:pt x="503393" y="1862165"/>
                  <a:pt x="498476" y="1857887"/>
                </a:cubicBezTo>
                <a:cubicBezTo>
                  <a:pt x="493559" y="1853608"/>
                  <a:pt x="491100" y="1845736"/>
                  <a:pt x="491100" y="1834268"/>
                </a:cubicBezTo>
                <a:cubicBezTo>
                  <a:pt x="491100" y="1827078"/>
                  <a:pt x="493537" y="1821302"/>
                  <a:pt x="498412" y="1816940"/>
                </a:cubicBezTo>
                <a:cubicBezTo>
                  <a:pt x="500079" y="1815392"/>
                  <a:pt x="502672" y="1813652"/>
                  <a:pt x="506191" y="1811720"/>
                </a:cubicBezTo>
                <a:cubicBezTo>
                  <a:pt x="503588" y="1810613"/>
                  <a:pt x="502286" y="1806707"/>
                  <a:pt x="502286" y="1800002"/>
                </a:cubicBezTo>
                <a:cubicBezTo>
                  <a:pt x="502286" y="1798122"/>
                  <a:pt x="503685" y="1794263"/>
                  <a:pt x="506483" y="1788425"/>
                </a:cubicBezTo>
                <a:lnTo>
                  <a:pt x="507611" y="1787271"/>
                </a:lnTo>
                <a:cubicBezTo>
                  <a:pt x="497433" y="1784093"/>
                  <a:pt x="492344" y="1774725"/>
                  <a:pt x="492344" y="1759169"/>
                </a:cubicBezTo>
                <a:cubicBezTo>
                  <a:pt x="492344" y="1738317"/>
                  <a:pt x="503067" y="1727892"/>
                  <a:pt x="524512" y="1727892"/>
                </a:cubicBezTo>
                <a:close/>
                <a:moveTo>
                  <a:pt x="1368491" y="1727711"/>
                </a:moveTo>
                <a:lnTo>
                  <a:pt x="1368491" y="1737393"/>
                </a:lnTo>
                <a:cubicBezTo>
                  <a:pt x="1362400" y="1738637"/>
                  <a:pt x="1356509" y="1740467"/>
                  <a:pt x="1350818" y="1742881"/>
                </a:cubicBezTo>
                <a:cubicBezTo>
                  <a:pt x="1345127" y="1745296"/>
                  <a:pt x="1340907" y="1747369"/>
                  <a:pt x="1338158" y="1749100"/>
                </a:cubicBezTo>
                <a:lnTo>
                  <a:pt x="1333337" y="1752026"/>
                </a:lnTo>
                <a:lnTo>
                  <a:pt x="1333337" y="1821874"/>
                </a:lnTo>
                <a:lnTo>
                  <a:pt x="1323505" y="1821874"/>
                </a:lnTo>
                <a:lnTo>
                  <a:pt x="1323505" y="1729667"/>
                </a:lnTo>
                <a:lnTo>
                  <a:pt x="1333337" y="1729667"/>
                </a:lnTo>
                <a:lnTo>
                  <a:pt x="1333337" y="1743334"/>
                </a:lnTo>
                <a:cubicBezTo>
                  <a:pt x="1335045" y="1740774"/>
                  <a:pt x="1339467" y="1737845"/>
                  <a:pt x="1346603" y="1734548"/>
                </a:cubicBezTo>
                <a:cubicBezTo>
                  <a:pt x="1353739" y="1731251"/>
                  <a:pt x="1361035" y="1728972"/>
                  <a:pt x="1368491" y="1727711"/>
                </a:cubicBezTo>
                <a:close/>
                <a:moveTo>
                  <a:pt x="830512" y="1694160"/>
                </a:moveTo>
                <a:lnTo>
                  <a:pt x="840522" y="1694160"/>
                </a:lnTo>
                <a:lnTo>
                  <a:pt x="840522" y="1753101"/>
                </a:lnTo>
                <a:lnTo>
                  <a:pt x="911114" y="1753101"/>
                </a:lnTo>
                <a:lnTo>
                  <a:pt x="911114" y="1694160"/>
                </a:lnTo>
                <a:lnTo>
                  <a:pt x="921124" y="1694160"/>
                </a:lnTo>
                <a:lnTo>
                  <a:pt x="921124" y="1821874"/>
                </a:lnTo>
                <a:lnTo>
                  <a:pt x="911114" y="1821874"/>
                </a:lnTo>
                <a:lnTo>
                  <a:pt x="911114" y="1762577"/>
                </a:lnTo>
                <a:lnTo>
                  <a:pt x="840522" y="1762577"/>
                </a:lnTo>
                <a:lnTo>
                  <a:pt x="840522" y="1821874"/>
                </a:lnTo>
                <a:lnTo>
                  <a:pt x="830512" y="1821874"/>
                </a:lnTo>
                <a:close/>
                <a:moveTo>
                  <a:pt x="245153" y="1692208"/>
                </a:moveTo>
                <a:cubicBezTo>
                  <a:pt x="253314" y="1692208"/>
                  <a:pt x="263203" y="1692927"/>
                  <a:pt x="274822" y="1694363"/>
                </a:cubicBezTo>
                <a:lnTo>
                  <a:pt x="282292" y="1695288"/>
                </a:lnTo>
                <a:lnTo>
                  <a:pt x="281348" y="1704701"/>
                </a:lnTo>
                <a:cubicBezTo>
                  <a:pt x="263931" y="1702688"/>
                  <a:pt x="251866" y="1701681"/>
                  <a:pt x="245153" y="1701681"/>
                </a:cubicBezTo>
                <a:cubicBezTo>
                  <a:pt x="225293" y="1701681"/>
                  <a:pt x="215363" y="1709363"/>
                  <a:pt x="215363" y="1724727"/>
                </a:cubicBezTo>
                <a:cubicBezTo>
                  <a:pt x="215363" y="1731865"/>
                  <a:pt x="216605" y="1737159"/>
                  <a:pt x="219090" y="1740611"/>
                </a:cubicBezTo>
                <a:cubicBezTo>
                  <a:pt x="220155" y="1741814"/>
                  <a:pt x="221402" y="1742992"/>
                  <a:pt x="222831" y="1744147"/>
                </a:cubicBezTo>
                <a:cubicBezTo>
                  <a:pt x="224260" y="1745302"/>
                  <a:pt x="226195" y="1746214"/>
                  <a:pt x="228636" y="1746885"/>
                </a:cubicBezTo>
                <a:cubicBezTo>
                  <a:pt x="233592" y="1748446"/>
                  <a:pt x="240293" y="1749918"/>
                  <a:pt x="248739" y="1751300"/>
                </a:cubicBezTo>
                <a:cubicBezTo>
                  <a:pt x="260949" y="1753162"/>
                  <a:pt x="270038" y="1756324"/>
                  <a:pt x="276005" y="1760784"/>
                </a:cubicBezTo>
                <a:cubicBezTo>
                  <a:pt x="281972" y="1765244"/>
                  <a:pt x="284956" y="1772991"/>
                  <a:pt x="284956" y="1784025"/>
                </a:cubicBezTo>
                <a:cubicBezTo>
                  <a:pt x="284956" y="1797937"/>
                  <a:pt x="281669" y="1807931"/>
                  <a:pt x="275094" y="1814005"/>
                </a:cubicBezTo>
                <a:cubicBezTo>
                  <a:pt x="268520" y="1820079"/>
                  <a:pt x="258658" y="1823116"/>
                  <a:pt x="245509" y="1823116"/>
                </a:cubicBezTo>
                <a:cubicBezTo>
                  <a:pt x="237565" y="1823116"/>
                  <a:pt x="227024" y="1822406"/>
                  <a:pt x="213887" y="1820986"/>
                </a:cubicBezTo>
                <a:lnTo>
                  <a:pt x="205706" y="1820079"/>
                </a:lnTo>
                <a:lnTo>
                  <a:pt x="206605" y="1810445"/>
                </a:lnTo>
                <a:cubicBezTo>
                  <a:pt x="224019" y="1812577"/>
                  <a:pt x="237460" y="1813643"/>
                  <a:pt x="246929" y="1813643"/>
                </a:cubicBezTo>
                <a:cubicBezTo>
                  <a:pt x="265369" y="1813643"/>
                  <a:pt x="274590" y="1803947"/>
                  <a:pt x="274590" y="1784557"/>
                </a:cubicBezTo>
                <a:cubicBezTo>
                  <a:pt x="274590" y="1776535"/>
                  <a:pt x="272526" y="1771004"/>
                  <a:pt x="268400" y="1767963"/>
                </a:cubicBezTo>
                <a:cubicBezTo>
                  <a:pt x="264273" y="1764923"/>
                  <a:pt x="257565" y="1762701"/>
                  <a:pt x="248275" y="1761298"/>
                </a:cubicBezTo>
                <a:cubicBezTo>
                  <a:pt x="238985" y="1759896"/>
                  <a:pt x="232278" y="1758610"/>
                  <a:pt x="228155" y="1757441"/>
                </a:cubicBezTo>
                <a:cubicBezTo>
                  <a:pt x="224033" y="1756273"/>
                  <a:pt x="219997" y="1754435"/>
                  <a:pt x="216049" y="1751927"/>
                </a:cubicBezTo>
                <a:cubicBezTo>
                  <a:pt x="212100" y="1749420"/>
                  <a:pt x="209271" y="1745982"/>
                  <a:pt x="207561" y="1741613"/>
                </a:cubicBezTo>
                <a:cubicBezTo>
                  <a:pt x="205851" y="1737244"/>
                  <a:pt x="204996" y="1731735"/>
                  <a:pt x="204996" y="1725084"/>
                </a:cubicBezTo>
                <a:cubicBezTo>
                  <a:pt x="204996" y="1703167"/>
                  <a:pt x="218382" y="1692208"/>
                  <a:pt x="245153" y="1692208"/>
                </a:cubicBezTo>
                <a:close/>
                <a:moveTo>
                  <a:pt x="1742620" y="1688835"/>
                </a:moveTo>
                <a:lnTo>
                  <a:pt x="1752455" y="1688835"/>
                </a:lnTo>
                <a:lnTo>
                  <a:pt x="1752455" y="1821874"/>
                </a:lnTo>
                <a:lnTo>
                  <a:pt x="1742620" y="1821874"/>
                </a:lnTo>
                <a:lnTo>
                  <a:pt x="1742620" y="1814417"/>
                </a:lnTo>
                <a:cubicBezTo>
                  <a:pt x="1740903" y="1816578"/>
                  <a:pt x="1736893" y="1818627"/>
                  <a:pt x="1730593" y="1820565"/>
                </a:cubicBezTo>
                <a:cubicBezTo>
                  <a:pt x="1724291" y="1822503"/>
                  <a:pt x="1719116" y="1823472"/>
                  <a:pt x="1715068" y="1823472"/>
                </a:cubicBezTo>
                <a:cubicBezTo>
                  <a:pt x="1711020" y="1823472"/>
                  <a:pt x="1707917" y="1823318"/>
                  <a:pt x="1705761" y="1823009"/>
                </a:cubicBezTo>
                <a:cubicBezTo>
                  <a:pt x="1703604" y="1822701"/>
                  <a:pt x="1700862" y="1821683"/>
                  <a:pt x="1697536" y="1819956"/>
                </a:cubicBezTo>
                <a:cubicBezTo>
                  <a:pt x="1694210" y="1818228"/>
                  <a:pt x="1691500" y="1815778"/>
                  <a:pt x="1689407" y="1812605"/>
                </a:cubicBezTo>
                <a:cubicBezTo>
                  <a:pt x="1687313" y="1809432"/>
                  <a:pt x="1685509" y="1804820"/>
                  <a:pt x="1683996" y="1798767"/>
                </a:cubicBezTo>
                <a:cubicBezTo>
                  <a:pt x="1682482" y="1792715"/>
                  <a:pt x="1681725" y="1785493"/>
                  <a:pt x="1681725" y="1777100"/>
                </a:cubicBezTo>
                <a:cubicBezTo>
                  <a:pt x="1681725" y="1760669"/>
                  <a:pt x="1684610" y="1748389"/>
                  <a:pt x="1690381" y="1740261"/>
                </a:cubicBezTo>
                <a:cubicBezTo>
                  <a:pt x="1696151" y="1732134"/>
                  <a:pt x="1706356" y="1728070"/>
                  <a:pt x="1720997" y="1728070"/>
                </a:cubicBezTo>
                <a:cubicBezTo>
                  <a:pt x="1727826" y="1728070"/>
                  <a:pt x="1735034" y="1728719"/>
                  <a:pt x="1742620" y="1730018"/>
                </a:cubicBezTo>
                <a:close/>
                <a:moveTo>
                  <a:pt x="723445" y="1688835"/>
                </a:moveTo>
                <a:lnTo>
                  <a:pt x="733280" y="1688835"/>
                </a:lnTo>
                <a:lnTo>
                  <a:pt x="733280" y="1821874"/>
                </a:lnTo>
                <a:lnTo>
                  <a:pt x="723445" y="1821874"/>
                </a:lnTo>
                <a:lnTo>
                  <a:pt x="723445" y="1814417"/>
                </a:lnTo>
                <a:cubicBezTo>
                  <a:pt x="721728" y="1816578"/>
                  <a:pt x="717718" y="1818627"/>
                  <a:pt x="711417" y="1820565"/>
                </a:cubicBezTo>
                <a:cubicBezTo>
                  <a:pt x="705116" y="1822503"/>
                  <a:pt x="699941" y="1823472"/>
                  <a:pt x="695893" y="1823472"/>
                </a:cubicBezTo>
                <a:cubicBezTo>
                  <a:pt x="691845" y="1823472"/>
                  <a:pt x="688742" y="1823318"/>
                  <a:pt x="686585" y="1823009"/>
                </a:cubicBezTo>
                <a:cubicBezTo>
                  <a:pt x="684429" y="1822701"/>
                  <a:pt x="681687" y="1821683"/>
                  <a:pt x="678361" y="1819956"/>
                </a:cubicBezTo>
                <a:cubicBezTo>
                  <a:pt x="675035" y="1818228"/>
                  <a:pt x="672325" y="1815778"/>
                  <a:pt x="670231" y="1812605"/>
                </a:cubicBezTo>
                <a:cubicBezTo>
                  <a:pt x="668138" y="1809432"/>
                  <a:pt x="666334" y="1804820"/>
                  <a:pt x="664820" y="1798767"/>
                </a:cubicBezTo>
                <a:cubicBezTo>
                  <a:pt x="663307" y="1792715"/>
                  <a:pt x="662550" y="1785493"/>
                  <a:pt x="662550" y="1777100"/>
                </a:cubicBezTo>
                <a:cubicBezTo>
                  <a:pt x="662550" y="1760669"/>
                  <a:pt x="665435" y="1748389"/>
                  <a:pt x="671205" y="1740261"/>
                </a:cubicBezTo>
                <a:cubicBezTo>
                  <a:pt x="676976" y="1732134"/>
                  <a:pt x="687181" y="1728070"/>
                  <a:pt x="701821" y="1728070"/>
                </a:cubicBezTo>
                <a:cubicBezTo>
                  <a:pt x="708651" y="1728070"/>
                  <a:pt x="715859" y="1728719"/>
                  <a:pt x="723445" y="1730018"/>
                </a:cubicBezTo>
                <a:close/>
                <a:moveTo>
                  <a:pt x="140832" y="1687237"/>
                </a:moveTo>
                <a:lnTo>
                  <a:pt x="159704" y="1687851"/>
                </a:lnTo>
                <a:lnTo>
                  <a:pt x="159704" y="1696710"/>
                </a:lnTo>
                <a:cubicBezTo>
                  <a:pt x="150861" y="1696475"/>
                  <a:pt x="144812" y="1696357"/>
                  <a:pt x="141558" y="1696357"/>
                </a:cubicBezTo>
                <a:cubicBezTo>
                  <a:pt x="135937" y="1696357"/>
                  <a:pt x="132111" y="1697892"/>
                  <a:pt x="130081" y="1700963"/>
                </a:cubicBezTo>
                <a:cubicBezTo>
                  <a:pt x="128050" y="1704034"/>
                  <a:pt x="127035" y="1710594"/>
                  <a:pt x="127035" y="1720644"/>
                </a:cubicBezTo>
                <a:lnTo>
                  <a:pt x="127035" y="1729667"/>
                </a:lnTo>
                <a:lnTo>
                  <a:pt x="155796" y="1729667"/>
                </a:lnTo>
                <a:lnTo>
                  <a:pt x="155796" y="1738787"/>
                </a:lnTo>
                <a:lnTo>
                  <a:pt x="127035" y="1738787"/>
                </a:lnTo>
                <a:lnTo>
                  <a:pt x="127035" y="1821874"/>
                </a:lnTo>
                <a:lnTo>
                  <a:pt x="117203" y="1821874"/>
                </a:lnTo>
                <a:lnTo>
                  <a:pt x="117203" y="1738787"/>
                </a:lnTo>
                <a:lnTo>
                  <a:pt x="104953" y="1738787"/>
                </a:lnTo>
                <a:lnTo>
                  <a:pt x="104953" y="1729667"/>
                </a:lnTo>
                <a:lnTo>
                  <a:pt x="117203" y="1729667"/>
                </a:lnTo>
                <a:lnTo>
                  <a:pt x="117203" y="1720466"/>
                </a:lnTo>
                <a:cubicBezTo>
                  <a:pt x="117203" y="1707713"/>
                  <a:pt x="119006" y="1698987"/>
                  <a:pt x="122613" y="1694287"/>
                </a:cubicBezTo>
                <a:cubicBezTo>
                  <a:pt x="126219" y="1689587"/>
                  <a:pt x="132292" y="1687237"/>
                  <a:pt x="140832" y="1687237"/>
                </a:cubicBezTo>
                <a:close/>
                <a:moveTo>
                  <a:pt x="1086915" y="1574391"/>
                </a:moveTo>
                <a:lnTo>
                  <a:pt x="1097344" y="1574391"/>
                </a:lnTo>
                <a:lnTo>
                  <a:pt x="1087902" y="1615110"/>
                </a:lnTo>
                <a:lnTo>
                  <a:pt x="1079164" y="1615110"/>
                </a:lnTo>
                <a:close/>
                <a:moveTo>
                  <a:pt x="1509849" y="1508589"/>
                </a:moveTo>
                <a:cubicBezTo>
                  <a:pt x="1491525" y="1508589"/>
                  <a:pt x="1482363" y="1519812"/>
                  <a:pt x="1482363" y="1542256"/>
                </a:cubicBezTo>
                <a:lnTo>
                  <a:pt x="1535202" y="1542256"/>
                </a:lnTo>
                <a:cubicBezTo>
                  <a:pt x="1535202" y="1530380"/>
                  <a:pt x="1533193" y="1521799"/>
                  <a:pt x="1529175" y="1516515"/>
                </a:cubicBezTo>
                <a:cubicBezTo>
                  <a:pt x="1525157" y="1511231"/>
                  <a:pt x="1518715" y="1508589"/>
                  <a:pt x="1509849" y="1508589"/>
                </a:cubicBezTo>
                <a:close/>
                <a:moveTo>
                  <a:pt x="795474" y="1508589"/>
                </a:moveTo>
                <a:cubicBezTo>
                  <a:pt x="777150" y="1508589"/>
                  <a:pt x="767988" y="1519812"/>
                  <a:pt x="767988" y="1542256"/>
                </a:cubicBezTo>
                <a:lnTo>
                  <a:pt x="820827" y="1542256"/>
                </a:lnTo>
                <a:cubicBezTo>
                  <a:pt x="820827" y="1530380"/>
                  <a:pt x="818818" y="1521799"/>
                  <a:pt x="814800" y="1516515"/>
                </a:cubicBezTo>
                <a:cubicBezTo>
                  <a:pt x="810782" y="1511231"/>
                  <a:pt x="804340" y="1508589"/>
                  <a:pt x="795474" y="1508589"/>
                </a:cubicBezTo>
                <a:close/>
                <a:moveTo>
                  <a:pt x="357841" y="1508589"/>
                </a:moveTo>
                <a:cubicBezTo>
                  <a:pt x="347073" y="1508589"/>
                  <a:pt x="339773" y="1511107"/>
                  <a:pt x="335942" y="1516142"/>
                </a:cubicBezTo>
                <a:cubicBezTo>
                  <a:pt x="332110" y="1521177"/>
                  <a:pt x="330194" y="1530958"/>
                  <a:pt x="330194" y="1545483"/>
                </a:cubicBezTo>
                <a:cubicBezTo>
                  <a:pt x="330194" y="1553900"/>
                  <a:pt x="330481" y="1560371"/>
                  <a:pt x="331054" y="1564895"/>
                </a:cubicBezTo>
                <a:cubicBezTo>
                  <a:pt x="331627" y="1569419"/>
                  <a:pt x="332870" y="1573404"/>
                  <a:pt x="334784" y="1576848"/>
                </a:cubicBezTo>
                <a:cubicBezTo>
                  <a:pt x="336697" y="1580292"/>
                  <a:pt x="339414" y="1582637"/>
                  <a:pt x="342933" y="1583883"/>
                </a:cubicBezTo>
                <a:cubicBezTo>
                  <a:pt x="346455" y="1585129"/>
                  <a:pt x="351424" y="1585752"/>
                  <a:pt x="357840" y="1585752"/>
                </a:cubicBezTo>
                <a:cubicBezTo>
                  <a:pt x="364256" y="1585752"/>
                  <a:pt x="369225" y="1585129"/>
                  <a:pt x="372746" y="1583883"/>
                </a:cubicBezTo>
                <a:cubicBezTo>
                  <a:pt x="376268" y="1582637"/>
                  <a:pt x="378985" y="1580292"/>
                  <a:pt x="380899" y="1576846"/>
                </a:cubicBezTo>
                <a:cubicBezTo>
                  <a:pt x="382812" y="1573401"/>
                  <a:pt x="384060" y="1569380"/>
                  <a:pt x="384642" y="1564783"/>
                </a:cubicBezTo>
                <a:cubicBezTo>
                  <a:pt x="385225" y="1560186"/>
                  <a:pt x="385516" y="1553753"/>
                  <a:pt x="385516" y="1545483"/>
                </a:cubicBezTo>
                <a:cubicBezTo>
                  <a:pt x="385516" y="1530982"/>
                  <a:pt x="383596" y="1521208"/>
                  <a:pt x="379755" y="1516160"/>
                </a:cubicBezTo>
                <a:cubicBezTo>
                  <a:pt x="375914" y="1511113"/>
                  <a:pt x="368609" y="1508589"/>
                  <a:pt x="357841" y="1508589"/>
                </a:cubicBezTo>
                <a:close/>
                <a:moveTo>
                  <a:pt x="266867" y="1508589"/>
                </a:moveTo>
                <a:cubicBezTo>
                  <a:pt x="262587" y="1508589"/>
                  <a:pt x="257934" y="1509369"/>
                  <a:pt x="252906" y="1510929"/>
                </a:cubicBezTo>
                <a:cubicBezTo>
                  <a:pt x="247879" y="1512489"/>
                  <a:pt x="243997" y="1514010"/>
                  <a:pt x="241262" y="1515492"/>
                </a:cubicBezTo>
                <a:lnTo>
                  <a:pt x="237962" y="1517282"/>
                </a:lnTo>
                <a:lnTo>
                  <a:pt x="237962" y="1583589"/>
                </a:lnTo>
                <a:cubicBezTo>
                  <a:pt x="245891" y="1585031"/>
                  <a:pt x="253099" y="1585752"/>
                  <a:pt x="259588" y="1585752"/>
                </a:cubicBezTo>
                <a:cubicBezTo>
                  <a:pt x="270296" y="1585752"/>
                  <a:pt x="277849" y="1582773"/>
                  <a:pt x="282248" y="1576814"/>
                </a:cubicBezTo>
                <a:cubicBezTo>
                  <a:pt x="286647" y="1570855"/>
                  <a:pt x="288847" y="1560809"/>
                  <a:pt x="288847" y="1546676"/>
                </a:cubicBezTo>
                <a:cubicBezTo>
                  <a:pt x="288847" y="1532543"/>
                  <a:pt x="286998" y="1522662"/>
                  <a:pt x="283301" y="1517033"/>
                </a:cubicBezTo>
                <a:cubicBezTo>
                  <a:pt x="279605" y="1511404"/>
                  <a:pt x="274126" y="1508589"/>
                  <a:pt x="266867" y="1508589"/>
                </a:cubicBezTo>
                <a:close/>
                <a:moveTo>
                  <a:pt x="162092" y="1508589"/>
                </a:moveTo>
                <a:cubicBezTo>
                  <a:pt x="157812" y="1508589"/>
                  <a:pt x="153159" y="1509369"/>
                  <a:pt x="148131" y="1510929"/>
                </a:cubicBezTo>
                <a:cubicBezTo>
                  <a:pt x="143103" y="1512489"/>
                  <a:pt x="139222" y="1514010"/>
                  <a:pt x="136487" y="1515492"/>
                </a:cubicBezTo>
                <a:lnTo>
                  <a:pt x="133187" y="1517282"/>
                </a:lnTo>
                <a:lnTo>
                  <a:pt x="133187" y="1583589"/>
                </a:lnTo>
                <a:cubicBezTo>
                  <a:pt x="141116" y="1585031"/>
                  <a:pt x="148324" y="1585752"/>
                  <a:pt x="154813" y="1585752"/>
                </a:cubicBezTo>
                <a:cubicBezTo>
                  <a:pt x="165521" y="1585752"/>
                  <a:pt x="173074" y="1582773"/>
                  <a:pt x="177473" y="1576814"/>
                </a:cubicBezTo>
                <a:cubicBezTo>
                  <a:pt x="181872" y="1570855"/>
                  <a:pt x="184072" y="1560809"/>
                  <a:pt x="184072" y="1546676"/>
                </a:cubicBezTo>
                <a:cubicBezTo>
                  <a:pt x="184072" y="1532543"/>
                  <a:pt x="182223" y="1522662"/>
                  <a:pt x="178527" y="1517033"/>
                </a:cubicBezTo>
                <a:cubicBezTo>
                  <a:pt x="174830" y="1511404"/>
                  <a:pt x="169351" y="1508589"/>
                  <a:pt x="162092" y="1508589"/>
                </a:cubicBezTo>
                <a:close/>
                <a:moveTo>
                  <a:pt x="1791232" y="1501067"/>
                </a:moveTo>
                <a:lnTo>
                  <a:pt x="1800976" y="1501067"/>
                </a:lnTo>
                <a:lnTo>
                  <a:pt x="1827076" y="1584155"/>
                </a:lnTo>
                <a:lnTo>
                  <a:pt x="1831598" y="1584155"/>
                </a:lnTo>
                <a:lnTo>
                  <a:pt x="1857873" y="1501067"/>
                </a:lnTo>
                <a:lnTo>
                  <a:pt x="1867643" y="1501067"/>
                </a:lnTo>
                <a:lnTo>
                  <a:pt x="1826511" y="1634107"/>
                </a:lnTo>
                <a:lnTo>
                  <a:pt x="1816797" y="1634107"/>
                </a:lnTo>
                <a:lnTo>
                  <a:pt x="1829582" y="1593274"/>
                </a:lnTo>
                <a:lnTo>
                  <a:pt x="1819204" y="1593274"/>
                </a:lnTo>
                <a:close/>
                <a:moveTo>
                  <a:pt x="1704505" y="1501067"/>
                </a:moveTo>
                <a:lnTo>
                  <a:pt x="1714337" y="1501067"/>
                </a:lnTo>
                <a:lnTo>
                  <a:pt x="1714337" y="1593274"/>
                </a:lnTo>
                <a:lnTo>
                  <a:pt x="1704505" y="1593274"/>
                </a:lnTo>
                <a:close/>
                <a:moveTo>
                  <a:pt x="1381657" y="1501067"/>
                </a:moveTo>
                <a:lnTo>
                  <a:pt x="1392117" y="1501067"/>
                </a:lnTo>
                <a:lnTo>
                  <a:pt x="1417151" y="1584155"/>
                </a:lnTo>
                <a:lnTo>
                  <a:pt x="1422198" y="1584155"/>
                </a:lnTo>
                <a:lnTo>
                  <a:pt x="1447942" y="1501067"/>
                </a:lnTo>
                <a:lnTo>
                  <a:pt x="1457712" y="1501067"/>
                </a:lnTo>
                <a:lnTo>
                  <a:pt x="1429717" y="1593274"/>
                </a:lnTo>
                <a:lnTo>
                  <a:pt x="1409629" y="1593274"/>
                </a:lnTo>
                <a:close/>
                <a:moveTo>
                  <a:pt x="1352080" y="1501067"/>
                </a:moveTo>
                <a:lnTo>
                  <a:pt x="1361912" y="1501067"/>
                </a:lnTo>
                <a:lnTo>
                  <a:pt x="1361912" y="1593274"/>
                </a:lnTo>
                <a:lnTo>
                  <a:pt x="1352080" y="1593274"/>
                </a:lnTo>
                <a:close/>
                <a:moveTo>
                  <a:pt x="418630" y="1501067"/>
                </a:moveTo>
                <a:lnTo>
                  <a:pt x="428462" y="1501067"/>
                </a:lnTo>
                <a:lnTo>
                  <a:pt x="428462" y="1593274"/>
                </a:lnTo>
                <a:lnTo>
                  <a:pt x="418630" y="1593274"/>
                </a:lnTo>
                <a:close/>
                <a:moveTo>
                  <a:pt x="1644911" y="1499470"/>
                </a:moveTo>
                <a:cubicBezTo>
                  <a:pt x="1654559" y="1499470"/>
                  <a:pt x="1663640" y="1500130"/>
                  <a:pt x="1672153" y="1501449"/>
                </a:cubicBezTo>
                <a:lnTo>
                  <a:pt x="1678323" y="1502408"/>
                </a:lnTo>
                <a:lnTo>
                  <a:pt x="1677817" y="1511431"/>
                </a:lnTo>
                <a:cubicBezTo>
                  <a:pt x="1664446" y="1509536"/>
                  <a:pt x="1653832" y="1508589"/>
                  <a:pt x="1645977" y="1508589"/>
                </a:cubicBezTo>
                <a:cubicBezTo>
                  <a:pt x="1631323" y="1508589"/>
                  <a:pt x="1623997" y="1513903"/>
                  <a:pt x="1623997" y="1524532"/>
                </a:cubicBezTo>
                <a:cubicBezTo>
                  <a:pt x="1623997" y="1529580"/>
                  <a:pt x="1625472" y="1533133"/>
                  <a:pt x="1628424" y="1535188"/>
                </a:cubicBezTo>
                <a:cubicBezTo>
                  <a:pt x="1631375" y="1537244"/>
                  <a:pt x="1638530" y="1539159"/>
                  <a:pt x="1649889" y="1540934"/>
                </a:cubicBezTo>
                <a:cubicBezTo>
                  <a:pt x="1661248" y="1542709"/>
                  <a:pt x="1669359" y="1545197"/>
                  <a:pt x="1674223" y="1548397"/>
                </a:cubicBezTo>
                <a:cubicBezTo>
                  <a:pt x="1679087" y="1551597"/>
                  <a:pt x="1681519" y="1557953"/>
                  <a:pt x="1681519" y="1567465"/>
                </a:cubicBezTo>
                <a:cubicBezTo>
                  <a:pt x="1681519" y="1576978"/>
                  <a:pt x="1678472" y="1583924"/>
                  <a:pt x="1672379" y="1588303"/>
                </a:cubicBezTo>
                <a:cubicBezTo>
                  <a:pt x="1666287" y="1592682"/>
                  <a:pt x="1657486" y="1594872"/>
                  <a:pt x="1645977" y="1594872"/>
                </a:cubicBezTo>
                <a:cubicBezTo>
                  <a:pt x="1639771" y="1594872"/>
                  <a:pt x="1631637" y="1594162"/>
                  <a:pt x="1621576" y="1592743"/>
                </a:cubicBezTo>
                <a:lnTo>
                  <a:pt x="1614875" y="1591790"/>
                </a:lnTo>
                <a:lnTo>
                  <a:pt x="1615791" y="1582554"/>
                </a:lnTo>
                <a:cubicBezTo>
                  <a:pt x="1629701" y="1584686"/>
                  <a:pt x="1640337" y="1585752"/>
                  <a:pt x="1647697" y="1585752"/>
                </a:cubicBezTo>
                <a:cubicBezTo>
                  <a:pt x="1655058" y="1585752"/>
                  <a:pt x="1660837" y="1584407"/>
                  <a:pt x="1665034" y="1581717"/>
                </a:cubicBezTo>
                <a:cubicBezTo>
                  <a:pt x="1669232" y="1579027"/>
                  <a:pt x="1671330" y="1574440"/>
                  <a:pt x="1671330" y="1567955"/>
                </a:cubicBezTo>
                <a:cubicBezTo>
                  <a:pt x="1671330" y="1561470"/>
                  <a:pt x="1669719" y="1557224"/>
                  <a:pt x="1666498" y="1555217"/>
                </a:cubicBezTo>
                <a:cubicBezTo>
                  <a:pt x="1663276" y="1553210"/>
                  <a:pt x="1656066" y="1551348"/>
                  <a:pt x="1644868" y="1549629"/>
                </a:cubicBezTo>
                <a:cubicBezTo>
                  <a:pt x="1633671" y="1547911"/>
                  <a:pt x="1625694" y="1545478"/>
                  <a:pt x="1620940" y="1542331"/>
                </a:cubicBezTo>
                <a:cubicBezTo>
                  <a:pt x="1616186" y="1539184"/>
                  <a:pt x="1613809" y="1533919"/>
                  <a:pt x="1613809" y="1526537"/>
                </a:cubicBezTo>
                <a:cubicBezTo>
                  <a:pt x="1613809" y="1519155"/>
                  <a:pt x="1615525" y="1513460"/>
                  <a:pt x="1618958" y="1509454"/>
                </a:cubicBezTo>
                <a:cubicBezTo>
                  <a:pt x="1622391" y="1505448"/>
                  <a:pt x="1626380" y="1502783"/>
                  <a:pt x="1630926" y="1501458"/>
                </a:cubicBezTo>
                <a:cubicBezTo>
                  <a:pt x="1635472" y="1500132"/>
                  <a:pt x="1640134" y="1499470"/>
                  <a:pt x="1644911" y="1499470"/>
                </a:cubicBezTo>
                <a:close/>
                <a:moveTo>
                  <a:pt x="1509849" y="1499470"/>
                </a:moveTo>
                <a:cubicBezTo>
                  <a:pt x="1521676" y="1499470"/>
                  <a:pt x="1530557" y="1503029"/>
                  <a:pt x="1536490" y="1510149"/>
                </a:cubicBezTo>
                <a:cubicBezTo>
                  <a:pt x="1542424" y="1517268"/>
                  <a:pt x="1545390" y="1528454"/>
                  <a:pt x="1545390" y="1543707"/>
                </a:cubicBezTo>
                <a:lnTo>
                  <a:pt x="1545390" y="1551376"/>
                </a:lnTo>
                <a:lnTo>
                  <a:pt x="1482363" y="1551376"/>
                </a:lnTo>
                <a:cubicBezTo>
                  <a:pt x="1482363" y="1562696"/>
                  <a:pt x="1484241" y="1571256"/>
                  <a:pt x="1487997" y="1577054"/>
                </a:cubicBezTo>
                <a:cubicBezTo>
                  <a:pt x="1491754" y="1582853"/>
                  <a:pt x="1498158" y="1585752"/>
                  <a:pt x="1507212" y="1585752"/>
                </a:cubicBezTo>
                <a:cubicBezTo>
                  <a:pt x="1516265" y="1585752"/>
                  <a:pt x="1525283" y="1585349"/>
                  <a:pt x="1534263" y="1584542"/>
                </a:cubicBezTo>
                <a:lnTo>
                  <a:pt x="1541531" y="1583974"/>
                </a:lnTo>
                <a:lnTo>
                  <a:pt x="1542017" y="1593133"/>
                </a:lnTo>
                <a:cubicBezTo>
                  <a:pt x="1527648" y="1594292"/>
                  <a:pt x="1516088" y="1594872"/>
                  <a:pt x="1507335" y="1594872"/>
                </a:cubicBezTo>
                <a:cubicBezTo>
                  <a:pt x="1494139" y="1594747"/>
                  <a:pt x="1484980" y="1590719"/>
                  <a:pt x="1479858" y="1582788"/>
                </a:cubicBezTo>
                <a:cubicBezTo>
                  <a:pt x="1474736" y="1574856"/>
                  <a:pt x="1472175" y="1562953"/>
                  <a:pt x="1472175" y="1547080"/>
                </a:cubicBezTo>
                <a:cubicBezTo>
                  <a:pt x="1472175" y="1515340"/>
                  <a:pt x="1484733" y="1499470"/>
                  <a:pt x="1509849" y="1499470"/>
                </a:cubicBezTo>
                <a:close/>
                <a:moveTo>
                  <a:pt x="1297432" y="1499470"/>
                </a:moveTo>
                <a:cubicBezTo>
                  <a:pt x="1308957" y="1499470"/>
                  <a:pt x="1316740" y="1502660"/>
                  <a:pt x="1320783" y="1509040"/>
                </a:cubicBezTo>
                <a:cubicBezTo>
                  <a:pt x="1324826" y="1515421"/>
                  <a:pt x="1326847" y="1527509"/>
                  <a:pt x="1326847" y="1545304"/>
                </a:cubicBezTo>
                <a:lnTo>
                  <a:pt x="1326847" y="1593274"/>
                </a:lnTo>
                <a:lnTo>
                  <a:pt x="1317015" y="1593274"/>
                </a:lnTo>
                <a:lnTo>
                  <a:pt x="1317015" y="1545661"/>
                </a:lnTo>
                <a:cubicBezTo>
                  <a:pt x="1317015" y="1530382"/>
                  <a:pt x="1315713" y="1520383"/>
                  <a:pt x="1313110" y="1515666"/>
                </a:cubicBezTo>
                <a:cubicBezTo>
                  <a:pt x="1310507" y="1510948"/>
                  <a:pt x="1304778" y="1508589"/>
                  <a:pt x="1295923" y="1508589"/>
                </a:cubicBezTo>
                <a:cubicBezTo>
                  <a:pt x="1291376" y="1508589"/>
                  <a:pt x="1286595" y="1509310"/>
                  <a:pt x="1281581" y="1510751"/>
                </a:cubicBezTo>
                <a:cubicBezTo>
                  <a:pt x="1276566" y="1512192"/>
                  <a:pt x="1272693" y="1513595"/>
                  <a:pt x="1269961" y="1514960"/>
                </a:cubicBezTo>
                <a:lnTo>
                  <a:pt x="1266662" y="1516747"/>
                </a:lnTo>
                <a:lnTo>
                  <a:pt x="1266662" y="1593274"/>
                </a:lnTo>
                <a:lnTo>
                  <a:pt x="1256830" y="1593274"/>
                </a:lnTo>
                <a:lnTo>
                  <a:pt x="1256830" y="1501067"/>
                </a:lnTo>
                <a:lnTo>
                  <a:pt x="1266662" y="1501067"/>
                </a:lnTo>
                <a:lnTo>
                  <a:pt x="1266662" y="1507987"/>
                </a:lnTo>
                <a:cubicBezTo>
                  <a:pt x="1275650" y="1502309"/>
                  <a:pt x="1285907" y="1499470"/>
                  <a:pt x="1297432" y="1499470"/>
                </a:cubicBezTo>
                <a:close/>
                <a:moveTo>
                  <a:pt x="1025786" y="1499470"/>
                </a:moveTo>
                <a:cubicBezTo>
                  <a:pt x="1035434" y="1499470"/>
                  <a:pt x="1044515" y="1500130"/>
                  <a:pt x="1053028" y="1501449"/>
                </a:cubicBezTo>
                <a:lnTo>
                  <a:pt x="1059198" y="1502408"/>
                </a:lnTo>
                <a:lnTo>
                  <a:pt x="1058692" y="1511431"/>
                </a:lnTo>
                <a:cubicBezTo>
                  <a:pt x="1045321" y="1509536"/>
                  <a:pt x="1034707" y="1508589"/>
                  <a:pt x="1026852" y="1508589"/>
                </a:cubicBezTo>
                <a:cubicBezTo>
                  <a:pt x="1012198" y="1508589"/>
                  <a:pt x="1004872" y="1513903"/>
                  <a:pt x="1004872" y="1524532"/>
                </a:cubicBezTo>
                <a:cubicBezTo>
                  <a:pt x="1004872" y="1529580"/>
                  <a:pt x="1006347" y="1533133"/>
                  <a:pt x="1009299" y="1535188"/>
                </a:cubicBezTo>
                <a:cubicBezTo>
                  <a:pt x="1012250" y="1537244"/>
                  <a:pt x="1019405" y="1539159"/>
                  <a:pt x="1030764" y="1540934"/>
                </a:cubicBezTo>
                <a:cubicBezTo>
                  <a:pt x="1042123" y="1542709"/>
                  <a:pt x="1050234" y="1545197"/>
                  <a:pt x="1055098" y="1548397"/>
                </a:cubicBezTo>
                <a:cubicBezTo>
                  <a:pt x="1059962" y="1551597"/>
                  <a:pt x="1062393" y="1557953"/>
                  <a:pt x="1062393" y="1567465"/>
                </a:cubicBezTo>
                <a:cubicBezTo>
                  <a:pt x="1062393" y="1576978"/>
                  <a:pt x="1059347" y="1583924"/>
                  <a:pt x="1053254" y="1588303"/>
                </a:cubicBezTo>
                <a:cubicBezTo>
                  <a:pt x="1047161" y="1592682"/>
                  <a:pt x="1038361" y="1594872"/>
                  <a:pt x="1026852" y="1594872"/>
                </a:cubicBezTo>
                <a:cubicBezTo>
                  <a:pt x="1020646" y="1594872"/>
                  <a:pt x="1012512" y="1594162"/>
                  <a:pt x="1002451" y="1592743"/>
                </a:cubicBezTo>
                <a:lnTo>
                  <a:pt x="995749" y="1591790"/>
                </a:lnTo>
                <a:lnTo>
                  <a:pt x="996666" y="1582554"/>
                </a:lnTo>
                <a:cubicBezTo>
                  <a:pt x="1010576" y="1584686"/>
                  <a:pt x="1021212" y="1585752"/>
                  <a:pt x="1028572" y="1585752"/>
                </a:cubicBezTo>
                <a:cubicBezTo>
                  <a:pt x="1035933" y="1585752"/>
                  <a:pt x="1041712" y="1584407"/>
                  <a:pt x="1045909" y="1581717"/>
                </a:cubicBezTo>
                <a:cubicBezTo>
                  <a:pt x="1050107" y="1579027"/>
                  <a:pt x="1052205" y="1574440"/>
                  <a:pt x="1052205" y="1567955"/>
                </a:cubicBezTo>
                <a:cubicBezTo>
                  <a:pt x="1052205" y="1561470"/>
                  <a:pt x="1050594" y="1557224"/>
                  <a:pt x="1047373" y="1555217"/>
                </a:cubicBezTo>
                <a:cubicBezTo>
                  <a:pt x="1044151" y="1553210"/>
                  <a:pt x="1036941" y="1551348"/>
                  <a:pt x="1025743" y="1549629"/>
                </a:cubicBezTo>
                <a:cubicBezTo>
                  <a:pt x="1014545" y="1547911"/>
                  <a:pt x="1006569" y="1545478"/>
                  <a:pt x="1001815" y="1542331"/>
                </a:cubicBezTo>
                <a:cubicBezTo>
                  <a:pt x="997061" y="1539184"/>
                  <a:pt x="994683" y="1533919"/>
                  <a:pt x="994683" y="1526537"/>
                </a:cubicBezTo>
                <a:cubicBezTo>
                  <a:pt x="994683" y="1519155"/>
                  <a:pt x="996400" y="1513460"/>
                  <a:pt x="999833" y="1509454"/>
                </a:cubicBezTo>
                <a:cubicBezTo>
                  <a:pt x="1003265" y="1505448"/>
                  <a:pt x="1007255" y="1502783"/>
                  <a:pt x="1011801" y="1501458"/>
                </a:cubicBezTo>
                <a:cubicBezTo>
                  <a:pt x="1016347" y="1500132"/>
                  <a:pt x="1021009" y="1499470"/>
                  <a:pt x="1025786" y="1499470"/>
                </a:cubicBezTo>
                <a:close/>
                <a:moveTo>
                  <a:pt x="887857" y="1499470"/>
                </a:moveTo>
                <a:cubicBezTo>
                  <a:pt x="899381" y="1499470"/>
                  <a:pt x="907165" y="1502660"/>
                  <a:pt x="911208" y="1509040"/>
                </a:cubicBezTo>
                <a:cubicBezTo>
                  <a:pt x="915251" y="1515421"/>
                  <a:pt x="917272" y="1527509"/>
                  <a:pt x="917272" y="1545304"/>
                </a:cubicBezTo>
                <a:lnTo>
                  <a:pt x="917272" y="1593274"/>
                </a:lnTo>
                <a:lnTo>
                  <a:pt x="907440" y="1593274"/>
                </a:lnTo>
                <a:lnTo>
                  <a:pt x="907440" y="1545661"/>
                </a:lnTo>
                <a:cubicBezTo>
                  <a:pt x="907440" y="1530382"/>
                  <a:pt x="906138" y="1520383"/>
                  <a:pt x="903535" y="1515666"/>
                </a:cubicBezTo>
                <a:cubicBezTo>
                  <a:pt x="900932" y="1510948"/>
                  <a:pt x="895203" y="1508589"/>
                  <a:pt x="886348" y="1508589"/>
                </a:cubicBezTo>
                <a:cubicBezTo>
                  <a:pt x="881801" y="1508589"/>
                  <a:pt x="877020" y="1509310"/>
                  <a:pt x="872006" y="1510751"/>
                </a:cubicBezTo>
                <a:cubicBezTo>
                  <a:pt x="866991" y="1512192"/>
                  <a:pt x="863118" y="1513595"/>
                  <a:pt x="860387" y="1514960"/>
                </a:cubicBezTo>
                <a:lnTo>
                  <a:pt x="857087" y="1516747"/>
                </a:lnTo>
                <a:lnTo>
                  <a:pt x="857087" y="1593274"/>
                </a:lnTo>
                <a:lnTo>
                  <a:pt x="847255" y="1593274"/>
                </a:lnTo>
                <a:lnTo>
                  <a:pt x="847255" y="1501067"/>
                </a:lnTo>
                <a:lnTo>
                  <a:pt x="857087" y="1501067"/>
                </a:lnTo>
                <a:lnTo>
                  <a:pt x="857087" y="1507987"/>
                </a:lnTo>
                <a:cubicBezTo>
                  <a:pt x="866075" y="1502309"/>
                  <a:pt x="876332" y="1499470"/>
                  <a:pt x="887857" y="1499470"/>
                </a:cubicBezTo>
                <a:close/>
                <a:moveTo>
                  <a:pt x="795474" y="1499470"/>
                </a:moveTo>
                <a:cubicBezTo>
                  <a:pt x="807301" y="1499470"/>
                  <a:pt x="816182" y="1503029"/>
                  <a:pt x="822115" y="1510149"/>
                </a:cubicBezTo>
                <a:cubicBezTo>
                  <a:pt x="828049" y="1517268"/>
                  <a:pt x="831015" y="1528454"/>
                  <a:pt x="831015" y="1543707"/>
                </a:cubicBezTo>
                <a:lnTo>
                  <a:pt x="831015" y="1551376"/>
                </a:lnTo>
                <a:lnTo>
                  <a:pt x="767988" y="1551376"/>
                </a:lnTo>
                <a:cubicBezTo>
                  <a:pt x="767988" y="1562696"/>
                  <a:pt x="769866" y="1571256"/>
                  <a:pt x="773622" y="1577054"/>
                </a:cubicBezTo>
                <a:cubicBezTo>
                  <a:pt x="777379" y="1582853"/>
                  <a:pt x="783783" y="1585752"/>
                  <a:pt x="792837" y="1585752"/>
                </a:cubicBezTo>
                <a:cubicBezTo>
                  <a:pt x="801890" y="1585752"/>
                  <a:pt x="810907" y="1585349"/>
                  <a:pt x="819888" y="1584542"/>
                </a:cubicBezTo>
                <a:lnTo>
                  <a:pt x="827156" y="1583974"/>
                </a:lnTo>
                <a:lnTo>
                  <a:pt x="827642" y="1593133"/>
                </a:lnTo>
                <a:cubicBezTo>
                  <a:pt x="813273" y="1594292"/>
                  <a:pt x="801713" y="1594872"/>
                  <a:pt x="792960" y="1594872"/>
                </a:cubicBezTo>
                <a:cubicBezTo>
                  <a:pt x="779764" y="1594747"/>
                  <a:pt x="770605" y="1590719"/>
                  <a:pt x="765483" y="1582788"/>
                </a:cubicBezTo>
                <a:cubicBezTo>
                  <a:pt x="760361" y="1574856"/>
                  <a:pt x="757800" y="1562953"/>
                  <a:pt x="757800" y="1547080"/>
                </a:cubicBezTo>
                <a:cubicBezTo>
                  <a:pt x="757800" y="1515340"/>
                  <a:pt x="770358" y="1499470"/>
                  <a:pt x="795474" y="1499470"/>
                </a:cubicBezTo>
                <a:close/>
                <a:moveTo>
                  <a:pt x="647689" y="1499470"/>
                </a:moveTo>
                <a:cubicBezTo>
                  <a:pt x="659275" y="1499470"/>
                  <a:pt x="666938" y="1502605"/>
                  <a:pt x="670678" y="1508875"/>
                </a:cubicBezTo>
                <a:cubicBezTo>
                  <a:pt x="673992" y="1506611"/>
                  <a:pt x="678806" y="1504477"/>
                  <a:pt x="685121" y="1502474"/>
                </a:cubicBezTo>
                <a:cubicBezTo>
                  <a:pt x="691435" y="1500471"/>
                  <a:pt x="697303" y="1499470"/>
                  <a:pt x="702725" y="1499470"/>
                </a:cubicBezTo>
                <a:cubicBezTo>
                  <a:pt x="715257" y="1499470"/>
                  <a:pt x="723545" y="1502660"/>
                  <a:pt x="727588" y="1509040"/>
                </a:cubicBezTo>
                <a:cubicBezTo>
                  <a:pt x="731630" y="1515421"/>
                  <a:pt x="733652" y="1527509"/>
                  <a:pt x="733652" y="1545304"/>
                </a:cubicBezTo>
                <a:lnTo>
                  <a:pt x="733652" y="1593274"/>
                </a:lnTo>
                <a:lnTo>
                  <a:pt x="723817" y="1593274"/>
                </a:lnTo>
                <a:lnTo>
                  <a:pt x="723817" y="1545661"/>
                </a:lnTo>
                <a:cubicBezTo>
                  <a:pt x="723817" y="1530382"/>
                  <a:pt x="722516" y="1520383"/>
                  <a:pt x="719913" y="1515666"/>
                </a:cubicBezTo>
                <a:cubicBezTo>
                  <a:pt x="717311" y="1510948"/>
                  <a:pt x="711581" y="1508589"/>
                  <a:pt x="702725" y="1508589"/>
                </a:cubicBezTo>
                <a:cubicBezTo>
                  <a:pt x="697827" y="1508589"/>
                  <a:pt x="692900" y="1509310"/>
                  <a:pt x="687943" y="1510751"/>
                </a:cubicBezTo>
                <a:cubicBezTo>
                  <a:pt x="682986" y="1512192"/>
                  <a:pt x="679179" y="1513661"/>
                  <a:pt x="676523" y="1515158"/>
                </a:cubicBezTo>
                <a:lnTo>
                  <a:pt x="673998" y="1516343"/>
                </a:lnTo>
                <a:cubicBezTo>
                  <a:pt x="676130" y="1521397"/>
                  <a:pt x="677196" y="1531051"/>
                  <a:pt x="677196" y="1545304"/>
                </a:cubicBezTo>
                <a:lnTo>
                  <a:pt x="677196" y="1593274"/>
                </a:lnTo>
                <a:lnTo>
                  <a:pt x="667361" y="1593274"/>
                </a:lnTo>
                <a:lnTo>
                  <a:pt x="667361" y="1545661"/>
                </a:lnTo>
                <a:cubicBezTo>
                  <a:pt x="667361" y="1530382"/>
                  <a:pt x="666059" y="1520383"/>
                  <a:pt x="663456" y="1515666"/>
                </a:cubicBezTo>
                <a:cubicBezTo>
                  <a:pt x="660853" y="1510948"/>
                  <a:pt x="655124" y="1508589"/>
                  <a:pt x="646269" y="1508589"/>
                </a:cubicBezTo>
                <a:cubicBezTo>
                  <a:pt x="641750" y="1508589"/>
                  <a:pt x="637121" y="1509312"/>
                  <a:pt x="632382" y="1510757"/>
                </a:cubicBezTo>
                <a:cubicBezTo>
                  <a:pt x="627643" y="1512202"/>
                  <a:pt x="624140" y="1513572"/>
                  <a:pt x="621874" y="1514867"/>
                </a:cubicBezTo>
                <a:lnTo>
                  <a:pt x="618962" y="1516668"/>
                </a:lnTo>
                <a:lnTo>
                  <a:pt x="618962" y="1593274"/>
                </a:lnTo>
                <a:lnTo>
                  <a:pt x="609130" y="1593274"/>
                </a:lnTo>
                <a:lnTo>
                  <a:pt x="609130" y="1501067"/>
                </a:lnTo>
                <a:lnTo>
                  <a:pt x="618962" y="1501067"/>
                </a:lnTo>
                <a:lnTo>
                  <a:pt x="618962" y="1507987"/>
                </a:lnTo>
                <a:cubicBezTo>
                  <a:pt x="618217" y="1507668"/>
                  <a:pt x="618757" y="1506992"/>
                  <a:pt x="620582" y="1505958"/>
                </a:cubicBezTo>
                <a:cubicBezTo>
                  <a:pt x="622407" y="1504924"/>
                  <a:pt x="625971" y="1503584"/>
                  <a:pt x="631275" y="1501938"/>
                </a:cubicBezTo>
                <a:cubicBezTo>
                  <a:pt x="636579" y="1500293"/>
                  <a:pt x="642050" y="1499470"/>
                  <a:pt x="647689" y="1499470"/>
                </a:cubicBezTo>
                <a:close/>
                <a:moveTo>
                  <a:pt x="497332" y="1499470"/>
                </a:moveTo>
                <a:cubicBezTo>
                  <a:pt x="508857" y="1499470"/>
                  <a:pt x="516640" y="1502660"/>
                  <a:pt x="520683" y="1509040"/>
                </a:cubicBezTo>
                <a:cubicBezTo>
                  <a:pt x="524726" y="1515421"/>
                  <a:pt x="526747" y="1527509"/>
                  <a:pt x="526747" y="1545304"/>
                </a:cubicBezTo>
                <a:lnTo>
                  <a:pt x="526747" y="1593274"/>
                </a:lnTo>
                <a:lnTo>
                  <a:pt x="516915" y="1593274"/>
                </a:lnTo>
                <a:lnTo>
                  <a:pt x="516915" y="1545661"/>
                </a:lnTo>
                <a:cubicBezTo>
                  <a:pt x="516915" y="1530382"/>
                  <a:pt x="515613" y="1520383"/>
                  <a:pt x="513010" y="1515666"/>
                </a:cubicBezTo>
                <a:cubicBezTo>
                  <a:pt x="510407" y="1510948"/>
                  <a:pt x="504678" y="1508589"/>
                  <a:pt x="495823" y="1508589"/>
                </a:cubicBezTo>
                <a:cubicBezTo>
                  <a:pt x="491276" y="1508589"/>
                  <a:pt x="486495" y="1509310"/>
                  <a:pt x="481481" y="1510751"/>
                </a:cubicBezTo>
                <a:cubicBezTo>
                  <a:pt x="476466" y="1512192"/>
                  <a:pt x="472593" y="1513595"/>
                  <a:pt x="469862" y="1514960"/>
                </a:cubicBezTo>
                <a:lnTo>
                  <a:pt x="466562" y="1516747"/>
                </a:lnTo>
                <a:lnTo>
                  <a:pt x="466562" y="1593274"/>
                </a:lnTo>
                <a:lnTo>
                  <a:pt x="456730" y="1593274"/>
                </a:lnTo>
                <a:lnTo>
                  <a:pt x="456730" y="1501067"/>
                </a:lnTo>
                <a:lnTo>
                  <a:pt x="466562" y="1501067"/>
                </a:lnTo>
                <a:lnTo>
                  <a:pt x="466562" y="1507987"/>
                </a:lnTo>
                <a:cubicBezTo>
                  <a:pt x="475550" y="1502309"/>
                  <a:pt x="485807" y="1499470"/>
                  <a:pt x="497332" y="1499470"/>
                </a:cubicBezTo>
                <a:close/>
                <a:moveTo>
                  <a:pt x="357841" y="1499470"/>
                </a:moveTo>
                <a:cubicBezTo>
                  <a:pt x="371578" y="1499470"/>
                  <a:pt x="381323" y="1502971"/>
                  <a:pt x="387076" y="1509975"/>
                </a:cubicBezTo>
                <a:cubicBezTo>
                  <a:pt x="392828" y="1516978"/>
                  <a:pt x="395705" y="1529298"/>
                  <a:pt x="395705" y="1546933"/>
                </a:cubicBezTo>
                <a:cubicBezTo>
                  <a:pt x="395705" y="1564569"/>
                  <a:pt x="393129" y="1576968"/>
                  <a:pt x="387978" y="1584129"/>
                </a:cubicBezTo>
                <a:cubicBezTo>
                  <a:pt x="382827" y="1591291"/>
                  <a:pt x="372781" y="1594872"/>
                  <a:pt x="357841" y="1594872"/>
                </a:cubicBezTo>
                <a:cubicBezTo>
                  <a:pt x="342901" y="1594872"/>
                  <a:pt x="332861" y="1591298"/>
                  <a:pt x="327719" y="1584149"/>
                </a:cubicBezTo>
                <a:cubicBezTo>
                  <a:pt x="322577" y="1577001"/>
                  <a:pt x="320006" y="1564596"/>
                  <a:pt x="320006" y="1546936"/>
                </a:cubicBezTo>
                <a:cubicBezTo>
                  <a:pt x="320006" y="1529276"/>
                  <a:pt x="322877" y="1516950"/>
                  <a:pt x="328619" y="1509958"/>
                </a:cubicBezTo>
                <a:cubicBezTo>
                  <a:pt x="334363" y="1502966"/>
                  <a:pt x="344104" y="1499470"/>
                  <a:pt x="357841" y="1499470"/>
                </a:cubicBezTo>
                <a:close/>
                <a:moveTo>
                  <a:pt x="266867" y="1499470"/>
                </a:moveTo>
                <a:cubicBezTo>
                  <a:pt x="278193" y="1499470"/>
                  <a:pt x="286386" y="1503281"/>
                  <a:pt x="291445" y="1510904"/>
                </a:cubicBezTo>
                <a:cubicBezTo>
                  <a:pt x="296505" y="1518526"/>
                  <a:pt x="299035" y="1530499"/>
                  <a:pt x="299035" y="1546823"/>
                </a:cubicBezTo>
                <a:cubicBezTo>
                  <a:pt x="299035" y="1563147"/>
                  <a:pt x="296012" y="1575236"/>
                  <a:pt x="289965" y="1583090"/>
                </a:cubicBezTo>
                <a:cubicBezTo>
                  <a:pt x="283918" y="1590945"/>
                  <a:pt x="273793" y="1594872"/>
                  <a:pt x="259588" y="1594872"/>
                </a:cubicBezTo>
                <a:cubicBezTo>
                  <a:pt x="251363" y="1594872"/>
                  <a:pt x="244154" y="1594043"/>
                  <a:pt x="237962" y="1592386"/>
                </a:cubicBezTo>
                <a:lnTo>
                  <a:pt x="237962" y="1634107"/>
                </a:lnTo>
                <a:lnTo>
                  <a:pt x="228130" y="1634107"/>
                </a:lnTo>
                <a:lnTo>
                  <a:pt x="228130" y="1501067"/>
                </a:lnTo>
                <a:lnTo>
                  <a:pt x="237962" y="1501067"/>
                </a:lnTo>
                <a:lnTo>
                  <a:pt x="237962" y="1508343"/>
                </a:lnTo>
                <a:cubicBezTo>
                  <a:pt x="239619" y="1506332"/>
                  <a:pt x="243619" y="1504350"/>
                  <a:pt x="249964" y="1502398"/>
                </a:cubicBezTo>
                <a:cubicBezTo>
                  <a:pt x="256308" y="1500446"/>
                  <a:pt x="261943" y="1499470"/>
                  <a:pt x="266867" y="1499470"/>
                </a:cubicBezTo>
                <a:close/>
                <a:moveTo>
                  <a:pt x="162092" y="1499470"/>
                </a:moveTo>
                <a:cubicBezTo>
                  <a:pt x="173418" y="1499470"/>
                  <a:pt x="181611" y="1503281"/>
                  <a:pt x="186670" y="1510904"/>
                </a:cubicBezTo>
                <a:cubicBezTo>
                  <a:pt x="191730" y="1518526"/>
                  <a:pt x="194260" y="1530499"/>
                  <a:pt x="194260" y="1546823"/>
                </a:cubicBezTo>
                <a:cubicBezTo>
                  <a:pt x="194260" y="1563147"/>
                  <a:pt x="191237" y="1575236"/>
                  <a:pt x="185190" y="1583090"/>
                </a:cubicBezTo>
                <a:cubicBezTo>
                  <a:pt x="179143" y="1590945"/>
                  <a:pt x="169018" y="1594872"/>
                  <a:pt x="154813" y="1594872"/>
                </a:cubicBezTo>
                <a:cubicBezTo>
                  <a:pt x="146588" y="1594872"/>
                  <a:pt x="139379" y="1594043"/>
                  <a:pt x="133187" y="1592386"/>
                </a:cubicBezTo>
                <a:lnTo>
                  <a:pt x="133187" y="1634107"/>
                </a:lnTo>
                <a:lnTo>
                  <a:pt x="123355" y="1634107"/>
                </a:lnTo>
                <a:lnTo>
                  <a:pt x="123355" y="1501067"/>
                </a:lnTo>
                <a:lnTo>
                  <a:pt x="133187" y="1501067"/>
                </a:lnTo>
                <a:lnTo>
                  <a:pt x="133187" y="1508343"/>
                </a:lnTo>
                <a:cubicBezTo>
                  <a:pt x="134844" y="1506332"/>
                  <a:pt x="138844" y="1504350"/>
                  <a:pt x="145189" y="1502398"/>
                </a:cubicBezTo>
                <a:cubicBezTo>
                  <a:pt x="151533" y="1500446"/>
                  <a:pt x="157168" y="1499470"/>
                  <a:pt x="162092" y="1499470"/>
                </a:cubicBezTo>
                <a:close/>
                <a:moveTo>
                  <a:pt x="1606616" y="1499111"/>
                </a:moveTo>
                <a:lnTo>
                  <a:pt x="1606616" y="1508793"/>
                </a:lnTo>
                <a:cubicBezTo>
                  <a:pt x="1600525" y="1510037"/>
                  <a:pt x="1594634" y="1511867"/>
                  <a:pt x="1588943" y="1514281"/>
                </a:cubicBezTo>
                <a:cubicBezTo>
                  <a:pt x="1583251" y="1516696"/>
                  <a:pt x="1579031" y="1518769"/>
                  <a:pt x="1576283" y="1520500"/>
                </a:cubicBezTo>
                <a:lnTo>
                  <a:pt x="1571462" y="1523426"/>
                </a:lnTo>
                <a:lnTo>
                  <a:pt x="1571462" y="1593274"/>
                </a:lnTo>
                <a:lnTo>
                  <a:pt x="1561630" y="1593274"/>
                </a:lnTo>
                <a:lnTo>
                  <a:pt x="1561630" y="1501067"/>
                </a:lnTo>
                <a:lnTo>
                  <a:pt x="1571462" y="1501067"/>
                </a:lnTo>
                <a:lnTo>
                  <a:pt x="1571462" y="1514734"/>
                </a:lnTo>
                <a:cubicBezTo>
                  <a:pt x="1573170" y="1512174"/>
                  <a:pt x="1577592" y="1509245"/>
                  <a:pt x="1584728" y="1505948"/>
                </a:cubicBezTo>
                <a:cubicBezTo>
                  <a:pt x="1591864" y="1502651"/>
                  <a:pt x="1599160" y="1500372"/>
                  <a:pt x="1606616" y="1499111"/>
                </a:cubicBezTo>
                <a:close/>
                <a:moveTo>
                  <a:pt x="45753" y="1475035"/>
                </a:moveTo>
                <a:lnTo>
                  <a:pt x="23504" y="1545630"/>
                </a:lnTo>
                <a:lnTo>
                  <a:pt x="75274" y="1545630"/>
                </a:lnTo>
                <a:lnTo>
                  <a:pt x="52998" y="1475035"/>
                </a:lnTo>
                <a:close/>
                <a:moveTo>
                  <a:pt x="1747754" y="1472128"/>
                </a:moveTo>
                <a:lnTo>
                  <a:pt x="1757586" y="1472128"/>
                </a:lnTo>
                <a:lnTo>
                  <a:pt x="1757586" y="1501067"/>
                </a:lnTo>
                <a:lnTo>
                  <a:pt x="1789898" y="1501067"/>
                </a:lnTo>
                <a:lnTo>
                  <a:pt x="1789898" y="1510187"/>
                </a:lnTo>
                <a:lnTo>
                  <a:pt x="1757586" y="1510187"/>
                </a:lnTo>
                <a:lnTo>
                  <a:pt x="1757586" y="1554891"/>
                </a:lnTo>
                <a:cubicBezTo>
                  <a:pt x="1757586" y="1568320"/>
                  <a:pt x="1758455" y="1576851"/>
                  <a:pt x="1760192" y="1580483"/>
                </a:cubicBezTo>
                <a:cubicBezTo>
                  <a:pt x="1761929" y="1584115"/>
                  <a:pt x="1765948" y="1585931"/>
                  <a:pt x="1772251" y="1585931"/>
                </a:cubicBezTo>
                <a:lnTo>
                  <a:pt x="1791137" y="1584327"/>
                </a:lnTo>
                <a:lnTo>
                  <a:pt x="1791850" y="1593418"/>
                </a:lnTo>
                <a:cubicBezTo>
                  <a:pt x="1782957" y="1594506"/>
                  <a:pt x="1776377" y="1595050"/>
                  <a:pt x="1772109" y="1595050"/>
                </a:cubicBezTo>
                <a:cubicBezTo>
                  <a:pt x="1763108" y="1595050"/>
                  <a:pt x="1756798" y="1592692"/>
                  <a:pt x="1753180" y="1587976"/>
                </a:cubicBezTo>
                <a:cubicBezTo>
                  <a:pt x="1749563" y="1583261"/>
                  <a:pt x="1747754" y="1574481"/>
                  <a:pt x="1747754" y="1561637"/>
                </a:cubicBezTo>
                <a:lnTo>
                  <a:pt x="1747754" y="1510187"/>
                </a:lnTo>
                <a:lnTo>
                  <a:pt x="1733728" y="1510187"/>
                </a:lnTo>
                <a:lnTo>
                  <a:pt x="1733728" y="1501067"/>
                </a:lnTo>
                <a:lnTo>
                  <a:pt x="1747754" y="1501067"/>
                </a:lnTo>
                <a:close/>
                <a:moveTo>
                  <a:pt x="947654" y="1472128"/>
                </a:moveTo>
                <a:lnTo>
                  <a:pt x="957486" y="1472128"/>
                </a:lnTo>
                <a:lnTo>
                  <a:pt x="957486" y="1501067"/>
                </a:lnTo>
                <a:lnTo>
                  <a:pt x="989798" y="1501067"/>
                </a:lnTo>
                <a:lnTo>
                  <a:pt x="989798" y="1510187"/>
                </a:lnTo>
                <a:lnTo>
                  <a:pt x="957486" y="1510187"/>
                </a:lnTo>
                <a:lnTo>
                  <a:pt x="957486" y="1554891"/>
                </a:lnTo>
                <a:cubicBezTo>
                  <a:pt x="957486" y="1568320"/>
                  <a:pt x="958355" y="1576851"/>
                  <a:pt x="960092" y="1580483"/>
                </a:cubicBezTo>
                <a:cubicBezTo>
                  <a:pt x="961829" y="1584115"/>
                  <a:pt x="965848" y="1585931"/>
                  <a:pt x="972151" y="1585931"/>
                </a:cubicBezTo>
                <a:lnTo>
                  <a:pt x="991037" y="1584327"/>
                </a:lnTo>
                <a:lnTo>
                  <a:pt x="991749" y="1593418"/>
                </a:lnTo>
                <a:cubicBezTo>
                  <a:pt x="982857" y="1594506"/>
                  <a:pt x="976277" y="1595050"/>
                  <a:pt x="972009" y="1595050"/>
                </a:cubicBezTo>
                <a:cubicBezTo>
                  <a:pt x="963007" y="1595050"/>
                  <a:pt x="956698" y="1592692"/>
                  <a:pt x="953080" y="1587976"/>
                </a:cubicBezTo>
                <a:cubicBezTo>
                  <a:pt x="949463" y="1583261"/>
                  <a:pt x="947654" y="1574481"/>
                  <a:pt x="947654" y="1561637"/>
                </a:cubicBezTo>
                <a:lnTo>
                  <a:pt x="947654" y="1510187"/>
                </a:lnTo>
                <a:lnTo>
                  <a:pt x="933628" y="1510187"/>
                </a:lnTo>
                <a:lnTo>
                  <a:pt x="933628" y="1501067"/>
                </a:lnTo>
                <a:lnTo>
                  <a:pt x="947654" y="1501067"/>
                </a:lnTo>
                <a:close/>
                <a:moveTo>
                  <a:pt x="557129" y="1472128"/>
                </a:moveTo>
                <a:lnTo>
                  <a:pt x="566961" y="1472128"/>
                </a:lnTo>
                <a:lnTo>
                  <a:pt x="566961" y="1501067"/>
                </a:lnTo>
                <a:lnTo>
                  <a:pt x="599273" y="1501067"/>
                </a:lnTo>
                <a:lnTo>
                  <a:pt x="599273" y="1510187"/>
                </a:lnTo>
                <a:lnTo>
                  <a:pt x="566961" y="1510187"/>
                </a:lnTo>
                <a:lnTo>
                  <a:pt x="566961" y="1554891"/>
                </a:lnTo>
                <a:cubicBezTo>
                  <a:pt x="566961" y="1568320"/>
                  <a:pt x="567830" y="1576851"/>
                  <a:pt x="569567" y="1580483"/>
                </a:cubicBezTo>
                <a:cubicBezTo>
                  <a:pt x="571304" y="1584115"/>
                  <a:pt x="575323" y="1585931"/>
                  <a:pt x="581625" y="1585931"/>
                </a:cubicBezTo>
                <a:lnTo>
                  <a:pt x="600512" y="1584327"/>
                </a:lnTo>
                <a:lnTo>
                  <a:pt x="601225" y="1593418"/>
                </a:lnTo>
                <a:cubicBezTo>
                  <a:pt x="592332" y="1594506"/>
                  <a:pt x="585752" y="1595050"/>
                  <a:pt x="581484" y="1595050"/>
                </a:cubicBezTo>
                <a:cubicBezTo>
                  <a:pt x="572483" y="1595050"/>
                  <a:pt x="566173" y="1592692"/>
                  <a:pt x="562555" y="1587976"/>
                </a:cubicBezTo>
                <a:cubicBezTo>
                  <a:pt x="558938" y="1583261"/>
                  <a:pt x="557129" y="1574481"/>
                  <a:pt x="557129" y="1561637"/>
                </a:cubicBezTo>
                <a:lnTo>
                  <a:pt x="557129" y="1510187"/>
                </a:lnTo>
                <a:lnTo>
                  <a:pt x="543103" y="1510187"/>
                </a:lnTo>
                <a:lnTo>
                  <a:pt x="543103" y="1501067"/>
                </a:lnTo>
                <a:lnTo>
                  <a:pt x="557129" y="1501067"/>
                </a:lnTo>
                <a:close/>
                <a:moveTo>
                  <a:pt x="1704505" y="1465560"/>
                </a:moveTo>
                <a:lnTo>
                  <a:pt x="1714337" y="1465560"/>
                </a:lnTo>
                <a:lnTo>
                  <a:pt x="1714337" y="1478762"/>
                </a:lnTo>
                <a:lnTo>
                  <a:pt x="1704505" y="1478762"/>
                </a:lnTo>
                <a:close/>
                <a:moveTo>
                  <a:pt x="1352080" y="1465560"/>
                </a:moveTo>
                <a:lnTo>
                  <a:pt x="1361912" y="1465560"/>
                </a:lnTo>
                <a:lnTo>
                  <a:pt x="1361912" y="1478762"/>
                </a:lnTo>
                <a:lnTo>
                  <a:pt x="1352080" y="1478762"/>
                </a:lnTo>
                <a:close/>
                <a:moveTo>
                  <a:pt x="1144127" y="1465560"/>
                </a:moveTo>
                <a:lnTo>
                  <a:pt x="1154137" y="1465560"/>
                </a:lnTo>
                <a:lnTo>
                  <a:pt x="1154137" y="1556666"/>
                </a:lnTo>
                <a:cubicBezTo>
                  <a:pt x="1154137" y="1566976"/>
                  <a:pt x="1156846" y="1574342"/>
                  <a:pt x="1162263" y="1578764"/>
                </a:cubicBezTo>
                <a:cubicBezTo>
                  <a:pt x="1167680" y="1583185"/>
                  <a:pt x="1175817" y="1585396"/>
                  <a:pt x="1186675" y="1585396"/>
                </a:cubicBezTo>
                <a:cubicBezTo>
                  <a:pt x="1197532" y="1585396"/>
                  <a:pt x="1205761" y="1583207"/>
                  <a:pt x="1211359" y="1578827"/>
                </a:cubicBezTo>
                <a:cubicBezTo>
                  <a:pt x="1216958" y="1574448"/>
                  <a:pt x="1219758" y="1567061"/>
                  <a:pt x="1219758" y="1556666"/>
                </a:cubicBezTo>
                <a:lnTo>
                  <a:pt x="1219758" y="1465560"/>
                </a:lnTo>
                <a:lnTo>
                  <a:pt x="1229768" y="1465560"/>
                </a:lnTo>
                <a:lnTo>
                  <a:pt x="1229768" y="1556666"/>
                </a:lnTo>
                <a:cubicBezTo>
                  <a:pt x="1229768" y="1570145"/>
                  <a:pt x="1226052" y="1579882"/>
                  <a:pt x="1218621" y="1585878"/>
                </a:cubicBezTo>
                <a:cubicBezTo>
                  <a:pt x="1211190" y="1591874"/>
                  <a:pt x="1200537" y="1594872"/>
                  <a:pt x="1186662" y="1594872"/>
                </a:cubicBezTo>
                <a:cubicBezTo>
                  <a:pt x="1172787" y="1594872"/>
                  <a:pt x="1162229" y="1591876"/>
                  <a:pt x="1154989" y="1585884"/>
                </a:cubicBezTo>
                <a:cubicBezTo>
                  <a:pt x="1147748" y="1579892"/>
                  <a:pt x="1144127" y="1570153"/>
                  <a:pt x="1144127" y="1556666"/>
                </a:cubicBezTo>
                <a:close/>
                <a:moveTo>
                  <a:pt x="418630" y="1465560"/>
                </a:moveTo>
                <a:lnTo>
                  <a:pt x="428462" y="1465560"/>
                </a:lnTo>
                <a:lnTo>
                  <a:pt x="428462" y="1478762"/>
                </a:lnTo>
                <a:lnTo>
                  <a:pt x="418630" y="1478762"/>
                </a:lnTo>
                <a:close/>
                <a:moveTo>
                  <a:pt x="38587" y="1465560"/>
                </a:moveTo>
                <a:lnTo>
                  <a:pt x="60166" y="1465560"/>
                </a:lnTo>
                <a:lnTo>
                  <a:pt x="98779" y="1593274"/>
                </a:lnTo>
                <a:lnTo>
                  <a:pt x="89210" y="1593274"/>
                </a:lnTo>
                <a:lnTo>
                  <a:pt x="77670" y="1555103"/>
                </a:lnTo>
                <a:lnTo>
                  <a:pt x="21081" y="1555103"/>
                </a:lnTo>
                <a:lnTo>
                  <a:pt x="9541" y="1593274"/>
                </a:lnTo>
                <a:lnTo>
                  <a:pt x="0" y="1593274"/>
                </a:lnTo>
                <a:close/>
                <a:moveTo>
                  <a:pt x="494112" y="1349822"/>
                </a:moveTo>
                <a:cubicBezTo>
                  <a:pt x="489276" y="1353164"/>
                  <a:pt x="486059" y="1355981"/>
                  <a:pt x="484461" y="1358272"/>
                </a:cubicBezTo>
                <a:cubicBezTo>
                  <a:pt x="482862" y="1360564"/>
                  <a:pt x="482063" y="1363595"/>
                  <a:pt x="482063" y="1367365"/>
                </a:cubicBezTo>
                <a:cubicBezTo>
                  <a:pt x="482063" y="1375680"/>
                  <a:pt x="483739" y="1381275"/>
                  <a:pt x="487092" y="1384149"/>
                </a:cubicBezTo>
                <a:cubicBezTo>
                  <a:pt x="490445" y="1387023"/>
                  <a:pt x="497616" y="1388460"/>
                  <a:pt x="508607" y="1388460"/>
                </a:cubicBezTo>
                <a:cubicBezTo>
                  <a:pt x="519597" y="1388460"/>
                  <a:pt x="527319" y="1386913"/>
                  <a:pt x="531772" y="1383820"/>
                </a:cubicBezTo>
                <a:cubicBezTo>
                  <a:pt x="536224" y="1380726"/>
                  <a:pt x="538451" y="1375424"/>
                  <a:pt x="538451" y="1367912"/>
                </a:cubicBezTo>
                <a:cubicBezTo>
                  <a:pt x="538451" y="1360401"/>
                  <a:pt x="536878" y="1355597"/>
                  <a:pt x="533733" y="1353501"/>
                </a:cubicBezTo>
                <a:cubicBezTo>
                  <a:pt x="530587" y="1351404"/>
                  <a:pt x="524340" y="1350356"/>
                  <a:pt x="514992" y="1350356"/>
                </a:cubicBezTo>
                <a:close/>
                <a:moveTo>
                  <a:pt x="1215091" y="1270464"/>
                </a:moveTo>
                <a:cubicBezTo>
                  <a:pt x="1204323" y="1270464"/>
                  <a:pt x="1197023" y="1272982"/>
                  <a:pt x="1193192" y="1278017"/>
                </a:cubicBezTo>
                <a:cubicBezTo>
                  <a:pt x="1189360" y="1283052"/>
                  <a:pt x="1187444" y="1292833"/>
                  <a:pt x="1187444" y="1307358"/>
                </a:cubicBezTo>
                <a:cubicBezTo>
                  <a:pt x="1187444" y="1315775"/>
                  <a:pt x="1187731" y="1322246"/>
                  <a:pt x="1188304" y="1326770"/>
                </a:cubicBezTo>
                <a:cubicBezTo>
                  <a:pt x="1188877" y="1331294"/>
                  <a:pt x="1190120" y="1335279"/>
                  <a:pt x="1192034" y="1338723"/>
                </a:cubicBezTo>
                <a:cubicBezTo>
                  <a:pt x="1193947" y="1342167"/>
                  <a:pt x="1196664" y="1344512"/>
                  <a:pt x="1200183" y="1345758"/>
                </a:cubicBezTo>
                <a:cubicBezTo>
                  <a:pt x="1203705" y="1347004"/>
                  <a:pt x="1208674" y="1347627"/>
                  <a:pt x="1215090" y="1347627"/>
                </a:cubicBezTo>
                <a:cubicBezTo>
                  <a:pt x="1221506" y="1347627"/>
                  <a:pt x="1226475" y="1347004"/>
                  <a:pt x="1229996" y="1345758"/>
                </a:cubicBezTo>
                <a:cubicBezTo>
                  <a:pt x="1233518" y="1344512"/>
                  <a:pt x="1236235" y="1342167"/>
                  <a:pt x="1238149" y="1338721"/>
                </a:cubicBezTo>
                <a:cubicBezTo>
                  <a:pt x="1240062" y="1335276"/>
                  <a:pt x="1241310" y="1331255"/>
                  <a:pt x="1241893" y="1326658"/>
                </a:cubicBezTo>
                <a:cubicBezTo>
                  <a:pt x="1242475" y="1322061"/>
                  <a:pt x="1242766" y="1315628"/>
                  <a:pt x="1242766" y="1307358"/>
                </a:cubicBezTo>
                <a:cubicBezTo>
                  <a:pt x="1242766" y="1292857"/>
                  <a:pt x="1240846" y="1283083"/>
                  <a:pt x="1237005" y="1278035"/>
                </a:cubicBezTo>
                <a:cubicBezTo>
                  <a:pt x="1233164" y="1272988"/>
                  <a:pt x="1225859" y="1270464"/>
                  <a:pt x="1215091" y="1270464"/>
                </a:cubicBezTo>
                <a:close/>
                <a:moveTo>
                  <a:pt x="957399" y="1270464"/>
                </a:moveTo>
                <a:cubicBezTo>
                  <a:pt x="939075" y="1270464"/>
                  <a:pt x="929913" y="1281687"/>
                  <a:pt x="929913" y="1304131"/>
                </a:cubicBezTo>
                <a:lnTo>
                  <a:pt x="982752" y="1304131"/>
                </a:lnTo>
                <a:cubicBezTo>
                  <a:pt x="982752" y="1292255"/>
                  <a:pt x="980743" y="1283674"/>
                  <a:pt x="976725" y="1278390"/>
                </a:cubicBezTo>
                <a:cubicBezTo>
                  <a:pt x="972707" y="1273106"/>
                  <a:pt x="966265" y="1270464"/>
                  <a:pt x="957399" y="1270464"/>
                </a:cubicBezTo>
                <a:close/>
                <a:moveTo>
                  <a:pt x="805516" y="1270464"/>
                </a:moveTo>
                <a:cubicBezTo>
                  <a:pt x="794748" y="1270464"/>
                  <a:pt x="787448" y="1272982"/>
                  <a:pt x="783617" y="1278017"/>
                </a:cubicBezTo>
                <a:cubicBezTo>
                  <a:pt x="779785" y="1283052"/>
                  <a:pt x="777869" y="1292833"/>
                  <a:pt x="777869" y="1307358"/>
                </a:cubicBezTo>
                <a:cubicBezTo>
                  <a:pt x="777869" y="1315775"/>
                  <a:pt x="778156" y="1322246"/>
                  <a:pt x="778729" y="1326770"/>
                </a:cubicBezTo>
                <a:cubicBezTo>
                  <a:pt x="779302" y="1331294"/>
                  <a:pt x="780545" y="1335279"/>
                  <a:pt x="782459" y="1338723"/>
                </a:cubicBezTo>
                <a:cubicBezTo>
                  <a:pt x="784372" y="1342167"/>
                  <a:pt x="787089" y="1344512"/>
                  <a:pt x="790608" y="1345758"/>
                </a:cubicBezTo>
                <a:cubicBezTo>
                  <a:pt x="794130" y="1347004"/>
                  <a:pt x="799099" y="1347627"/>
                  <a:pt x="805515" y="1347627"/>
                </a:cubicBezTo>
                <a:cubicBezTo>
                  <a:pt x="811931" y="1347627"/>
                  <a:pt x="816900" y="1347004"/>
                  <a:pt x="820421" y="1345758"/>
                </a:cubicBezTo>
                <a:cubicBezTo>
                  <a:pt x="823943" y="1344512"/>
                  <a:pt x="826660" y="1342167"/>
                  <a:pt x="828573" y="1338721"/>
                </a:cubicBezTo>
                <a:cubicBezTo>
                  <a:pt x="830487" y="1335276"/>
                  <a:pt x="831735" y="1331255"/>
                  <a:pt x="832317" y="1326658"/>
                </a:cubicBezTo>
                <a:cubicBezTo>
                  <a:pt x="832900" y="1322061"/>
                  <a:pt x="833191" y="1315628"/>
                  <a:pt x="833191" y="1307358"/>
                </a:cubicBezTo>
                <a:cubicBezTo>
                  <a:pt x="833191" y="1292857"/>
                  <a:pt x="831271" y="1283083"/>
                  <a:pt x="827430" y="1278035"/>
                </a:cubicBezTo>
                <a:cubicBezTo>
                  <a:pt x="823589" y="1272988"/>
                  <a:pt x="816284" y="1270464"/>
                  <a:pt x="805516" y="1270464"/>
                </a:cubicBezTo>
                <a:close/>
                <a:moveTo>
                  <a:pt x="505885" y="1270286"/>
                </a:moveTo>
                <a:cubicBezTo>
                  <a:pt x="497448" y="1270286"/>
                  <a:pt x="491575" y="1271913"/>
                  <a:pt x="488267" y="1275168"/>
                </a:cubicBezTo>
                <a:cubicBezTo>
                  <a:pt x="484958" y="1278423"/>
                  <a:pt x="483304" y="1284203"/>
                  <a:pt x="483304" y="1292509"/>
                </a:cubicBezTo>
                <a:cubicBezTo>
                  <a:pt x="483304" y="1300813"/>
                  <a:pt x="484958" y="1306513"/>
                  <a:pt x="488267" y="1309609"/>
                </a:cubicBezTo>
                <a:cubicBezTo>
                  <a:pt x="491575" y="1312704"/>
                  <a:pt x="497453" y="1314252"/>
                  <a:pt x="505901" y="1314252"/>
                </a:cubicBezTo>
                <a:cubicBezTo>
                  <a:pt x="514348" y="1314252"/>
                  <a:pt x="520258" y="1312727"/>
                  <a:pt x="523629" y="1309676"/>
                </a:cubicBezTo>
                <a:cubicBezTo>
                  <a:pt x="527001" y="1306626"/>
                  <a:pt x="528687" y="1300908"/>
                  <a:pt x="528687" y="1292523"/>
                </a:cubicBezTo>
                <a:cubicBezTo>
                  <a:pt x="528687" y="1284138"/>
                  <a:pt x="526995" y="1278336"/>
                  <a:pt x="523613" y="1275116"/>
                </a:cubicBezTo>
                <a:cubicBezTo>
                  <a:pt x="520232" y="1271896"/>
                  <a:pt x="514322" y="1270286"/>
                  <a:pt x="505885" y="1270286"/>
                </a:cubicBezTo>
                <a:close/>
                <a:moveTo>
                  <a:pt x="351955" y="1262942"/>
                </a:moveTo>
                <a:lnTo>
                  <a:pt x="361787" y="1262942"/>
                </a:lnTo>
                <a:lnTo>
                  <a:pt x="361787" y="1355149"/>
                </a:lnTo>
                <a:lnTo>
                  <a:pt x="351955" y="1355149"/>
                </a:lnTo>
                <a:close/>
                <a:moveTo>
                  <a:pt x="256705" y="1262942"/>
                </a:moveTo>
                <a:lnTo>
                  <a:pt x="266537" y="1262942"/>
                </a:lnTo>
                <a:lnTo>
                  <a:pt x="266537" y="1355149"/>
                </a:lnTo>
                <a:lnTo>
                  <a:pt x="256705" y="1355149"/>
                </a:lnTo>
                <a:close/>
                <a:moveTo>
                  <a:pt x="123355" y="1262942"/>
                </a:moveTo>
                <a:lnTo>
                  <a:pt x="133187" y="1262942"/>
                </a:lnTo>
                <a:lnTo>
                  <a:pt x="133187" y="1355149"/>
                </a:lnTo>
                <a:lnTo>
                  <a:pt x="123355" y="1355149"/>
                </a:lnTo>
                <a:close/>
                <a:moveTo>
                  <a:pt x="1215091" y="1261345"/>
                </a:moveTo>
                <a:cubicBezTo>
                  <a:pt x="1228828" y="1261345"/>
                  <a:pt x="1238573" y="1264846"/>
                  <a:pt x="1244326" y="1271850"/>
                </a:cubicBezTo>
                <a:cubicBezTo>
                  <a:pt x="1250078" y="1278853"/>
                  <a:pt x="1252955" y="1291173"/>
                  <a:pt x="1252955" y="1308808"/>
                </a:cubicBezTo>
                <a:cubicBezTo>
                  <a:pt x="1252955" y="1326444"/>
                  <a:pt x="1250379" y="1338843"/>
                  <a:pt x="1245228" y="1346004"/>
                </a:cubicBezTo>
                <a:cubicBezTo>
                  <a:pt x="1240077" y="1353166"/>
                  <a:pt x="1230031" y="1356747"/>
                  <a:pt x="1215091" y="1356747"/>
                </a:cubicBezTo>
                <a:cubicBezTo>
                  <a:pt x="1200151" y="1356747"/>
                  <a:pt x="1190111" y="1353173"/>
                  <a:pt x="1184969" y="1346024"/>
                </a:cubicBezTo>
                <a:cubicBezTo>
                  <a:pt x="1179827" y="1338876"/>
                  <a:pt x="1177256" y="1326471"/>
                  <a:pt x="1177256" y="1308811"/>
                </a:cubicBezTo>
                <a:cubicBezTo>
                  <a:pt x="1177256" y="1291151"/>
                  <a:pt x="1180127" y="1278825"/>
                  <a:pt x="1185869" y="1271833"/>
                </a:cubicBezTo>
                <a:cubicBezTo>
                  <a:pt x="1191613" y="1264841"/>
                  <a:pt x="1201354" y="1261345"/>
                  <a:pt x="1215091" y="1261345"/>
                </a:cubicBezTo>
                <a:close/>
                <a:moveTo>
                  <a:pt x="1121036" y="1261345"/>
                </a:moveTo>
                <a:cubicBezTo>
                  <a:pt x="1130684" y="1261345"/>
                  <a:pt x="1139765" y="1262005"/>
                  <a:pt x="1148278" y="1263324"/>
                </a:cubicBezTo>
                <a:lnTo>
                  <a:pt x="1154448" y="1264283"/>
                </a:lnTo>
                <a:lnTo>
                  <a:pt x="1153942" y="1273306"/>
                </a:lnTo>
                <a:cubicBezTo>
                  <a:pt x="1140571" y="1271411"/>
                  <a:pt x="1129957" y="1270464"/>
                  <a:pt x="1122102" y="1270464"/>
                </a:cubicBezTo>
                <a:cubicBezTo>
                  <a:pt x="1107448" y="1270464"/>
                  <a:pt x="1100122" y="1275778"/>
                  <a:pt x="1100122" y="1286407"/>
                </a:cubicBezTo>
                <a:cubicBezTo>
                  <a:pt x="1100122" y="1291455"/>
                  <a:pt x="1101597" y="1295008"/>
                  <a:pt x="1104549" y="1297063"/>
                </a:cubicBezTo>
                <a:cubicBezTo>
                  <a:pt x="1107500" y="1299119"/>
                  <a:pt x="1114655" y="1301034"/>
                  <a:pt x="1126014" y="1302809"/>
                </a:cubicBezTo>
                <a:cubicBezTo>
                  <a:pt x="1137373" y="1304584"/>
                  <a:pt x="1145484" y="1307072"/>
                  <a:pt x="1150348" y="1310272"/>
                </a:cubicBezTo>
                <a:cubicBezTo>
                  <a:pt x="1155212" y="1313472"/>
                  <a:pt x="1157643" y="1319828"/>
                  <a:pt x="1157643" y="1329340"/>
                </a:cubicBezTo>
                <a:cubicBezTo>
                  <a:pt x="1157643" y="1338853"/>
                  <a:pt x="1154597" y="1345799"/>
                  <a:pt x="1148504" y="1350178"/>
                </a:cubicBezTo>
                <a:cubicBezTo>
                  <a:pt x="1142411" y="1354557"/>
                  <a:pt x="1133611" y="1356747"/>
                  <a:pt x="1122102" y="1356747"/>
                </a:cubicBezTo>
                <a:cubicBezTo>
                  <a:pt x="1115896" y="1356747"/>
                  <a:pt x="1107762" y="1356037"/>
                  <a:pt x="1097701" y="1354618"/>
                </a:cubicBezTo>
                <a:lnTo>
                  <a:pt x="1090999" y="1353665"/>
                </a:lnTo>
                <a:lnTo>
                  <a:pt x="1091916" y="1344429"/>
                </a:lnTo>
                <a:cubicBezTo>
                  <a:pt x="1105826" y="1346561"/>
                  <a:pt x="1116462" y="1347627"/>
                  <a:pt x="1123822" y="1347627"/>
                </a:cubicBezTo>
                <a:cubicBezTo>
                  <a:pt x="1131183" y="1347627"/>
                  <a:pt x="1136962" y="1346282"/>
                  <a:pt x="1141159" y="1343592"/>
                </a:cubicBezTo>
                <a:cubicBezTo>
                  <a:pt x="1145357" y="1340902"/>
                  <a:pt x="1147455" y="1336315"/>
                  <a:pt x="1147455" y="1329830"/>
                </a:cubicBezTo>
                <a:cubicBezTo>
                  <a:pt x="1147455" y="1323345"/>
                  <a:pt x="1145844" y="1319099"/>
                  <a:pt x="1142623" y="1317092"/>
                </a:cubicBezTo>
                <a:cubicBezTo>
                  <a:pt x="1139401" y="1315085"/>
                  <a:pt x="1132191" y="1313223"/>
                  <a:pt x="1120993" y="1311504"/>
                </a:cubicBezTo>
                <a:cubicBezTo>
                  <a:pt x="1109795" y="1309786"/>
                  <a:pt x="1101819" y="1307353"/>
                  <a:pt x="1097065" y="1304206"/>
                </a:cubicBezTo>
                <a:cubicBezTo>
                  <a:pt x="1092311" y="1301059"/>
                  <a:pt x="1089933" y="1295794"/>
                  <a:pt x="1089933" y="1288412"/>
                </a:cubicBezTo>
                <a:cubicBezTo>
                  <a:pt x="1089933" y="1281030"/>
                  <a:pt x="1091650" y="1275335"/>
                  <a:pt x="1095083" y="1271329"/>
                </a:cubicBezTo>
                <a:cubicBezTo>
                  <a:pt x="1098515" y="1267323"/>
                  <a:pt x="1102505" y="1264658"/>
                  <a:pt x="1107051" y="1263333"/>
                </a:cubicBezTo>
                <a:cubicBezTo>
                  <a:pt x="1111597" y="1262007"/>
                  <a:pt x="1116259" y="1261345"/>
                  <a:pt x="1121036" y="1261345"/>
                </a:cubicBezTo>
                <a:close/>
                <a:moveTo>
                  <a:pt x="1035311" y="1261345"/>
                </a:moveTo>
                <a:cubicBezTo>
                  <a:pt x="1044959" y="1261345"/>
                  <a:pt x="1054040" y="1262005"/>
                  <a:pt x="1062553" y="1263324"/>
                </a:cubicBezTo>
                <a:lnTo>
                  <a:pt x="1068723" y="1264283"/>
                </a:lnTo>
                <a:lnTo>
                  <a:pt x="1068217" y="1273306"/>
                </a:lnTo>
                <a:cubicBezTo>
                  <a:pt x="1054845" y="1271411"/>
                  <a:pt x="1044232" y="1270464"/>
                  <a:pt x="1036377" y="1270464"/>
                </a:cubicBezTo>
                <a:cubicBezTo>
                  <a:pt x="1021723" y="1270464"/>
                  <a:pt x="1014397" y="1275778"/>
                  <a:pt x="1014397" y="1286407"/>
                </a:cubicBezTo>
                <a:cubicBezTo>
                  <a:pt x="1014397" y="1291455"/>
                  <a:pt x="1015872" y="1295008"/>
                  <a:pt x="1018823" y="1297063"/>
                </a:cubicBezTo>
                <a:cubicBezTo>
                  <a:pt x="1021775" y="1299119"/>
                  <a:pt x="1028930" y="1301034"/>
                  <a:pt x="1040289" y="1302809"/>
                </a:cubicBezTo>
                <a:cubicBezTo>
                  <a:pt x="1051648" y="1304584"/>
                  <a:pt x="1059759" y="1307072"/>
                  <a:pt x="1064623" y="1310272"/>
                </a:cubicBezTo>
                <a:cubicBezTo>
                  <a:pt x="1069487" y="1313472"/>
                  <a:pt x="1071919" y="1319828"/>
                  <a:pt x="1071919" y="1329340"/>
                </a:cubicBezTo>
                <a:cubicBezTo>
                  <a:pt x="1071919" y="1338853"/>
                  <a:pt x="1068872" y="1345799"/>
                  <a:pt x="1062779" y="1350178"/>
                </a:cubicBezTo>
                <a:cubicBezTo>
                  <a:pt x="1056686" y="1354557"/>
                  <a:pt x="1047886" y="1356747"/>
                  <a:pt x="1036377" y="1356747"/>
                </a:cubicBezTo>
                <a:cubicBezTo>
                  <a:pt x="1030171" y="1356747"/>
                  <a:pt x="1022037" y="1356037"/>
                  <a:pt x="1011976" y="1354618"/>
                </a:cubicBezTo>
                <a:lnTo>
                  <a:pt x="1005275" y="1353665"/>
                </a:lnTo>
                <a:lnTo>
                  <a:pt x="1006191" y="1344429"/>
                </a:lnTo>
                <a:cubicBezTo>
                  <a:pt x="1020101" y="1346561"/>
                  <a:pt x="1030737" y="1347627"/>
                  <a:pt x="1038097" y="1347627"/>
                </a:cubicBezTo>
                <a:cubicBezTo>
                  <a:pt x="1045458" y="1347627"/>
                  <a:pt x="1051237" y="1346282"/>
                  <a:pt x="1055434" y="1343592"/>
                </a:cubicBezTo>
                <a:cubicBezTo>
                  <a:pt x="1059631" y="1340902"/>
                  <a:pt x="1061730" y="1336315"/>
                  <a:pt x="1061730" y="1329830"/>
                </a:cubicBezTo>
                <a:cubicBezTo>
                  <a:pt x="1061730" y="1323345"/>
                  <a:pt x="1060119" y="1319099"/>
                  <a:pt x="1056898" y="1317092"/>
                </a:cubicBezTo>
                <a:cubicBezTo>
                  <a:pt x="1053676" y="1315085"/>
                  <a:pt x="1046466" y="1313223"/>
                  <a:pt x="1035268" y="1311504"/>
                </a:cubicBezTo>
                <a:cubicBezTo>
                  <a:pt x="1024070" y="1309786"/>
                  <a:pt x="1016094" y="1307353"/>
                  <a:pt x="1011340" y="1304206"/>
                </a:cubicBezTo>
                <a:cubicBezTo>
                  <a:pt x="1006585" y="1301059"/>
                  <a:pt x="1004209" y="1295794"/>
                  <a:pt x="1004209" y="1288412"/>
                </a:cubicBezTo>
                <a:cubicBezTo>
                  <a:pt x="1004209" y="1281030"/>
                  <a:pt x="1005925" y="1275335"/>
                  <a:pt x="1009358" y="1271329"/>
                </a:cubicBezTo>
                <a:cubicBezTo>
                  <a:pt x="1012791" y="1267323"/>
                  <a:pt x="1016780" y="1264658"/>
                  <a:pt x="1021326" y="1263333"/>
                </a:cubicBezTo>
                <a:cubicBezTo>
                  <a:pt x="1025872" y="1262007"/>
                  <a:pt x="1030534" y="1261345"/>
                  <a:pt x="1035311" y="1261345"/>
                </a:cubicBezTo>
                <a:close/>
                <a:moveTo>
                  <a:pt x="957399" y="1261345"/>
                </a:moveTo>
                <a:cubicBezTo>
                  <a:pt x="969226" y="1261345"/>
                  <a:pt x="978107" y="1264904"/>
                  <a:pt x="984040" y="1272024"/>
                </a:cubicBezTo>
                <a:cubicBezTo>
                  <a:pt x="989974" y="1279143"/>
                  <a:pt x="992941" y="1290329"/>
                  <a:pt x="992941" y="1305582"/>
                </a:cubicBezTo>
                <a:lnTo>
                  <a:pt x="992941" y="1313251"/>
                </a:lnTo>
                <a:lnTo>
                  <a:pt x="929913" y="1313251"/>
                </a:lnTo>
                <a:cubicBezTo>
                  <a:pt x="929913" y="1324571"/>
                  <a:pt x="931791" y="1333131"/>
                  <a:pt x="935547" y="1338929"/>
                </a:cubicBezTo>
                <a:cubicBezTo>
                  <a:pt x="939304" y="1344728"/>
                  <a:pt x="945708" y="1347627"/>
                  <a:pt x="954762" y="1347627"/>
                </a:cubicBezTo>
                <a:cubicBezTo>
                  <a:pt x="963815" y="1347627"/>
                  <a:pt x="972832" y="1347224"/>
                  <a:pt x="981813" y="1346417"/>
                </a:cubicBezTo>
                <a:lnTo>
                  <a:pt x="989081" y="1345849"/>
                </a:lnTo>
                <a:lnTo>
                  <a:pt x="989567" y="1355008"/>
                </a:lnTo>
                <a:cubicBezTo>
                  <a:pt x="975198" y="1356167"/>
                  <a:pt x="963638" y="1356747"/>
                  <a:pt x="954885" y="1356747"/>
                </a:cubicBezTo>
                <a:cubicBezTo>
                  <a:pt x="941689" y="1356622"/>
                  <a:pt x="932530" y="1352594"/>
                  <a:pt x="927408" y="1344663"/>
                </a:cubicBezTo>
                <a:cubicBezTo>
                  <a:pt x="922286" y="1336731"/>
                  <a:pt x="919725" y="1324828"/>
                  <a:pt x="919725" y="1308955"/>
                </a:cubicBezTo>
                <a:cubicBezTo>
                  <a:pt x="919725" y="1277215"/>
                  <a:pt x="932283" y="1261345"/>
                  <a:pt x="957399" y="1261345"/>
                </a:cubicBezTo>
                <a:close/>
                <a:moveTo>
                  <a:pt x="805516" y="1261345"/>
                </a:moveTo>
                <a:cubicBezTo>
                  <a:pt x="819253" y="1261345"/>
                  <a:pt x="828998" y="1264846"/>
                  <a:pt x="834751" y="1271850"/>
                </a:cubicBezTo>
                <a:cubicBezTo>
                  <a:pt x="840503" y="1278853"/>
                  <a:pt x="843379" y="1291173"/>
                  <a:pt x="843379" y="1308808"/>
                </a:cubicBezTo>
                <a:cubicBezTo>
                  <a:pt x="843379" y="1326444"/>
                  <a:pt x="840804" y="1338843"/>
                  <a:pt x="835653" y="1346004"/>
                </a:cubicBezTo>
                <a:cubicBezTo>
                  <a:pt x="830502" y="1353166"/>
                  <a:pt x="820456" y="1356747"/>
                  <a:pt x="805516" y="1356747"/>
                </a:cubicBezTo>
                <a:cubicBezTo>
                  <a:pt x="790576" y="1356747"/>
                  <a:pt x="780536" y="1353173"/>
                  <a:pt x="775394" y="1346024"/>
                </a:cubicBezTo>
                <a:cubicBezTo>
                  <a:pt x="770252" y="1338876"/>
                  <a:pt x="767681" y="1326471"/>
                  <a:pt x="767681" y="1308811"/>
                </a:cubicBezTo>
                <a:cubicBezTo>
                  <a:pt x="767681" y="1291151"/>
                  <a:pt x="770552" y="1278825"/>
                  <a:pt x="776294" y="1271833"/>
                </a:cubicBezTo>
                <a:cubicBezTo>
                  <a:pt x="782038" y="1264841"/>
                  <a:pt x="791779" y="1261345"/>
                  <a:pt x="805516" y="1261345"/>
                </a:cubicBezTo>
                <a:close/>
                <a:moveTo>
                  <a:pt x="430657" y="1261345"/>
                </a:moveTo>
                <a:cubicBezTo>
                  <a:pt x="442181" y="1261345"/>
                  <a:pt x="449965" y="1264535"/>
                  <a:pt x="454008" y="1270915"/>
                </a:cubicBezTo>
                <a:cubicBezTo>
                  <a:pt x="458051" y="1277296"/>
                  <a:pt x="460072" y="1289384"/>
                  <a:pt x="460072" y="1307179"/>
                </a:cubicBezTo>
                <a:lnTo>
                  <a:pt x="460072" y="1355149"/>
                </a:lnTo>
                <a:lnTo>
                  <a:pt x="450240" y="1355149"/>
                </a:lnTo>
                <a:lnTo>
                  <a:pt x="450240" y="1307536"/>
                </a:lnTo>
                <a:cubicBezTo>
                  <a:pt x="450240" y="1292257"/>
                  <a:pt x="448938" y="1282258"/>
                  <a:pt x="446335" y="1277541"/>
                </a:cubicBezTo>
                <a:cubicBezTo>
                  <a:pt x="443732" y="1272823"/>
                  <a:pt x="438003" y="1270464"/>
                  <a:pt x="429148" y="1270464"/>
                </a:cubicBezTo>
                <a:cubicBezTo>
                  <a:pt x="424601" y="1270464"/>
                  <a:pt x="419820" y="1271185"/>
                  <a:pt x="414806" y="1272626"/>
                </a:cubicBezTo>
                <a:cubicBezTo>
                  <a:pt x="409791" y="1274067"/>
                  <a:pt x="405918" y="1275470"/>
                  <a:pt x="403187" y="1276835"/>
                </a:cubicBezTo>
                <a:lnTo>
                  <a:pt x="399887" y="1278622"/>
                </a:lnTo>
                <a:lnTo>
                  <a:pt x="399887" y="1355149"/>
                </a:lnTo>
                <a:lnTo>
                  <a:pt x="390055" y="1355149"/>
                </a:lnTo>
                <a:lnTo>
                  <a:pt x="390055" y="1262942"/>
                </a:lnTo>
                <a:lnTo>
                  <a:pt x="399887" y="1262942"/>
                </a:lnTo>
                <a:lnTo>
                  <a:pt x="399887" y="1269862"/>
                </a:lnTo>
                <a:cubicBezTo>
                  <a:pt x="408875" y="1264184"/>
                  <a:pt x="419132" y="1261345"/>
                  <a:pt x="430657" y="1261345"/>
                </a:cubicBezTo>
                <a:close/>
                <a:moveTo>
                  <a:pt x="197111" y="1261345"/>
                </a:moveTo>
                <a:cubicBezTo>
                  <a:pt x="206759" y="1261345"/>
                  <a:pt x="215840" y="1262005"/>
                  <a:pt x="224353" y="1263324"/>
                </a:cubicBezTo>
                <a:lnTo>
                  <a:pt x="230523" y="1264283"/>
                </a:lnTo>
                <a:lnTo>
                  <a:pt x="230017" y="1273306"/>
                </a:lnTo>
                <a:cubicBezTo>
                  <a:pt x="216646" y="1271411"/>
                  <a:pt x="206032" y="1270464"/>
                  <a:pt x="198177" y="1270464"/>
                </a:cubicBezTo>
                <a:cubicBezTo>
                  <a:pt x="183523" y="1270464"/>
                  <a:pt x="176197" y="1275778"/>
                  <a:pt x="176197" y="1286407"/>
                </a:cubicBezTo>
                <a:cubicBezTo>
                  <a:pt x="176197" y="1291455"/>
                  <a:pt x="177672" y="1295008"/>
                  <a:pt x="180624" y="1297063"/>
                </a:cubicBezTo>
                <a:cubicBezTo>
                  <a:pt x="183575" y="1299119"/>
                  <a:pt x="190730" y="1301034"/>
                  <a:pt x="202089" y="1302809"/>
                </a:cubicBezTo>
                <a:cubicBezTo>
                  <a:pt x="213448" y="1304584"/>
                  <a:pt x="221559" y="1307072"/>
                  <a:pt x="226423" y="1310272"/>
                </a:cubicBezTo>
                <a:cubicBezTo>
                  <a:pt x="231287" y="1313472"/>
                  <a:pt x="233719" y="1319828"/>
                  <a:pt x="233719" y="1329340"/>
                </a:cubicBezTo>
                <a:cubicBezTo>
                  <a:pt x="233719" y="1338853"/>
                  <a:pt x="230672" y="1345799"/>
                  <a:pt x="224579" y="1350178"/>
                </a:cubicBezTo>
                <a:cubicBezTo>
                  <a:pt x="218486" y="1354557"/>
                  <a:pt x="209686" y="1356747"/>
                  <a:pt x="198177" y="1356747"/>
                </a:cubicBezTo>
                <a:cubicBezTo>
                  <a:pt x="191971" y="1356747"/>
                  <a:pt x="183837" y="1356037"/>
                  <a:pt x="173776" y="1354618"/>
                </a:cubicBezTo>
                <a:lnTo>
                  <a:pt x="167074" y="1353665"/>
                </a:lnTo>
                <a:lnTo>
                  <a:pt x="167991" y="1344429"/>
                </a:lnTo>
                <a:cubicBezTo>
                  <a:pt x="181901" y="1346561"/>
                  <a:pt x="192537" y="1347627"/>
                  <a:pt x="199897" y="1347627"/>
                </a:cubicBezTo>
                <a:cubicBezTo>
                  <a:pt x="207258" y="1347627"/>
                  <a:pt x="213037" y="1346282"/>
                  <a:pt x="217234" y="1343592"/>
                </a:cubicBezTo>
                <a:cubicBezTo>
                  <a:pt x="221432" y="1340902"/>
                  <a:pt x="223530" y="1336315"/>
                  <a:pt x="223530" y="1329830"/>
                </a:cubicBezTo>
                <a:cubicBezTo>
                  <a:pt x="223530" y="1323345"/>
                  <a:pt x="221919" y="1319099"/>
                  <a:pt x="218698" y="1317092"/>
                </a:cubicBezTo>
                <a:cubicBezTo>
                  <a:pt x="215476" y="1315085"/>
                  <a:pt x="208266" y="1313223"/>
                  <a:pt x="197068" y="1311504"/>
                </a:cubicBezTo>
                <a:cubicBezTo>
                  <a:pt x="185870" y="1309786"/>
                  <a:pt x="177894" y="1307353"/>
                  <a:pt x="173140" y="1304206"/>
                </a:cubicBezTo>
                <a:cubicBezTo>
                  <a:pt x="168386" y="1301059"/>
                  <a:pt x="166008" y="1295794"/>
                  <a:pt x="166008" y="1288412"/>
                </a:cubicBezTo>
                <a:cubicBezTo>
                  <a:pt x="166008" y="1281030"/>
                  <a:pt x="167725" y="1275335"/>
                  <a:pt x="171158" y="1271329"/>
                </a:cubicBezTo>
                <a:cubicBezTo>
                  <a:pt x="174591" y="1267323"/>
                  <a:pt x="178580" y="1264658"/>
                  <a:pt x="183126" y="1263333"/>
                </a:cubicBezTo>
                <a:cubicBezTo>
                  <a:pt x="187672" y="1262007"/>
                  <a:pt x="192334" y="1261345"/>
                  <a:pt x="197111" y="1261345"/>
                </a:cubicBezTo>
                <a:close/>
                <a:moveTo>
                  <a:pt x="505462" y="1261167"/>
                </a:moveTo>
                <a:cubicBezTo>
                  <a:pt x="511764" y="1261167"/>
                  <a:pt x="517460" y="1261803"/>
                  <a:pt x="522550" y="1263075"/>
                </a:cubicBezTo>
                <a:lnTo>
                  <a:pt x="524501" y="1263494"/>
                </a:lnTo>
                <a:lnTo>
                  <a:pt x="550946" y="1262761"/>
                </a:lnTo>
                <a:lnTo>
                  <a:pt x="550946" y="1272593"/>
                </a:lnTo>
                <a:lnTo>
                  <a:pt x="531772" y="1272593"/>
                </a:lnTo>
                <a:cubicBezTo>
                  <a:pt x="536507" y="1275351"/>
                  <a:pt x="538875" y="1282151"/>
                  <a:pt x="538875" y="1292993"/>
                </a:cubicBezTo>
                <a:cubicBezTo>
                  <a:pt x="538875" y="1303834"/>
                  <a:pt x="536109" y="1311608"/>
                  <a:pt x="530577" y="1316313"/>
                </a:cubicBezTo>
                <a:cubicBezTo>
                  <a:pt x="525045" y="1321018"/>
                  <a:pt x="516437" y="1323371"/>
                  <a:pt x="504753" y="1323371"/>
                </a:cubicBezTo>
                <a:cubicBezTo>
                  <a:pt x="500994" y="1323371"/>
                  <a:pt x="498171" y="1323134"/>
                  <a:pt x="496283" y="1322661"/>
                </a:cubicBezTo>
                <a:cubicBezTo>
                  <a:pt x="494023" y="1328420"/>
                  <a:pt x="492893" y="1332107"/>
                  <a:pt x="492893" y="1333721"/>
                </a:cubicBezTo>
                <a:cubicBezTo>
                  <a:pt x="492893" y="1335334"/>
                  <a:pt x="492991" y="1336530"/>
                  <a:pt x="493186" y="1337308"/>
                </a:cubicBezTo>
                <a:cubicBezTo>
                  <a:pt x="493381" y="1338085"/>
                  <a:pt x="493711" y="1338746"/>
                  <a:pt x="494177" y="1339291"/>
                </a:cubicBezTo>
                <a:cubicBezTo>
                  <a:pt x="494642" y="1339836"/>
                  <a:pt x="495745" y="1340211"/>
                  <a:pt x="497485" y="1340417"/>
                </a:cubicBezTo>
                <a:cubicBezTo>
                  <a:pt x="500873" y="1340963"/>
                  <a:pt x="507733" y="1341237"/>
                  <a:pt x="518067" y="1341237"/>
                </a:cubicBezTo>
                <a:cubicBezTo>
                  <a:pt x="528400" y="1341237"/>
                  <a:pt x="536079" y="1343008"/>
                  <a:pt x="541103" y="1346550"/>
                </a:cubicBezTo>
                <a:cubicBezTo>
                  <a:pt x="546127" y="1350092"/>
                  <a:pt x="548639" y="1357175"/>
                  <a:pt x="548639" y="1367798"/>
                </a:cubicBezTo>
                <a:cubicBezTo>
                  <a:pt x="548639" y="1378419"/>
                  <a:pt x="545445" y="1386037"/>
                  <a:pt x="539056" y="1390654"/>
                </a:cubicBezTo>
                <a:cubicBezTo>
                  <a:pt x="532667" y="1395271"/>
                  <a:pt x="522361" y="1397579"/>
                  <a:pt x="508137" y="1397579"/>
                </a:cubicBezTo>
                <a:cubicBezTo>
                  <a:pt x="493914" y="1397579"/>
                  <a:pt x="484343" y="1395440"/>
                  <a:pt x="479426" y="1391162"/>
                </a:cubicBezTo>
                <a:cubicBezTo>
                  <a:pt x="474509" y="1386883"/>
                  <a:pt x="472050" y="1379011"/>
                  <a:pt x="472050" y="1367543"/>
                </a:cubicBezTo>
                <a:cubicBezTo>
                  <a:pt x="472050" y="1360353"/>
                  <a:pt x="474487" y="1354577"/>
                  <a:pt x="479362" y="1350215"/>
                </a:cubicBezTo>
                <a:cubicBezTo>
                  <a:pt x="481029" y="1348667"/>
                  <a:pt x="483622" y="1346927"/>
                  <a:pt x="487141" y="1344995"/>
                </a:cubicBezTo>
                <a:cubicBezTo>
                  <a:pt x="484538" y="1343888"/>
                  <a:pt x="483236" y="1339982"/>
                  <a:pt x="483236" y="1333277"/>
                </a:cubicBezTo>
                <a:cubicBezTo>
                  <a:pt x="483236" y="1331397"/>
                  <a:pt x="484635" y="1327538"/>
                  <a:pt x="487433" y="1321700"/>
                </a:cubicBezTo>
                <a:lnTo>
                  <a:pt x="488561" y="1320546"/>
                </a:lnTo>
                <a:cubicBezTo>
                  <a:pt x="478383" y="1317368"/>
                  <a:pt x="473294" y="1308000"/>
                  <a:pt x="473294" y="1292444"/>
                </a:cubicBezTo>
                <a:cubicBezTo>
                  <a:pt x="473294" y="1271592"/>
                  <a:pt x="484017" y="1261167"/>
                  <a:pt x="505462" y="1261167"/>
                </a:cubicBezTo>
                <a:close/>
                <a:moveTo>
                  <a:pt x="1311341" y="1260986"/>
                </a:moveTo>
                <a:lnTo>
                  <a:pt x="1311341" y="1270668"/>
                </a:lnTo>
                <a:cubicBezTo>
                  <a:pt x="1305250" y="1271912"/>
                  <a:pt x="1299359" y="1273742"/>
                  <a:pt x="1293668" y="1276156"/>
                </a:cubicBezTo>
                <a:cubicBezTo>
                  <a:pt x="1287977" y="1278571"/>
                  <a:pt x="1283757" y="1280644"/>
                  <a:pt x="1281008" y="1282375"/>
                </a:cubicBezTo>
                <a:lnTo>
                  <a:pt x="1276187" y="1285301"/>
                </a:lnTo>
                <a:lnTo>
                  <a:pt x="1276187" y="1355149"/>
                </a:lnTo>
                <a:lnTo>
                  <a:pt x="1266355" y="1355149"/>
                </a:lnTo>
                <a:lnTo>
                  <a:pt x="1266355" y="1262942"/>
                </a:lnTo>
                <a:lnTo>
                  <a:pt x="1276187" y="1262942"/>
                </a:lnTo>
                <a:lnTo>
                  <a:pt x="1276187" y="1276609"/>
                </a:lnTo>
                <a:cubicBezTo>
                  <a:pt x="1277895" y="1274049"/>
                  <a:pt x="1282317" y="1271120"/>
                  <a:pt x="1289453" y="1267823"/>
                </a:cubicBezTo>
                <a:cubicBezTo>
                  <a:pt x="1296589" y="1264526"/>
                  <a:pt x="1303885" y="1262247"/>
                  <a:pt x="1311341" y="1260986"/>
                </a:cubicBezTo>
                <a:close/>
                <a:moveTo>
                  <a:pt x="758891" y="1260986"/>
                </a:moveTo>
                <a:lnTo>
                  <a:pt x="758891" y="1270668"/>
                </a:lnTo>
                <a:cubicBezTo>
                  <a:pt x="752800" y="1271912"/>
                  <a:pt x="746909" y="1273742"/>
                  <a:pt x="741218" y="1276156"/>
                </a:cubicBezTo>
                <a:cubicBezTo>
                  <a:pt x="735526" y="1278571"/>
                  <a:pt x="731306" y="1280644"/>
                  <a:pt x="728558" y="1282375"/>
                </a:cubicBezTo>
                <a:lnTo>
                  <a:pt x="723737" y="1285301"/>
                </a:lnTo>
                <a:lnTo>
                  <a:pt x="723737" y="1355149"/>
                </a:lnTo>
                <a:lnTo>
                  <a:pt x="713905" y="1355149"/>
                </a:lnTo>
                <a:lnTo>
                  <a:pt x="713905" y="1262942"/>
                </a:lnTo>
                <a:lnTo>
                  <a:pt x="723737" y="1262942"/>
                </a:lnTo>
                <a:lnTo>
                  <a:pt x="723737" y="1276609"/>
                </a:lnTo>
                <a:cubicBezTo>
                  <a:pt x="725445" y="1274049"/>
                  <a:pt x="729867" y="1271120"/>
                  <a:pt x="737003" y="1267823"/>
                </a:cubicBezTo>
                <a:cubicBezTo>
                  <a:pt x="744139" y="1264526"/>
                  <a:pt x="751435" y="1262247"/>
                  <a:pt x="758891" y="1260986"/>
                </a:cubicBezTo>
                <a:close/>
                <a:moveTo>
                  <a:pt x="611922" y="1236910"/>
                </a:moveTo>
                <a:lnTo>
                  <a:pt x="611922" y="1300048"/>
                </a:lnTo>
                <a:lnTo>
                  <a:pt x="648994" y="1300048"/>
                </a:lnTo>
                <a:cubicBezTo>
                  <a:pt x="667791" y="1300048"/>
                  <a:pt x="677189" y="1289110"/>
                  <a:pt x="677189" y="1267235"/>
                </a:cubicBezTo>
                <a:cubicBezTo>
                  <a:pt x="677189" y="1256821"/>
                  <a:pt x="674986" y="1249164"/>
                  <a:pt x="670581" y="1244262"/>
                </a:cubicBezTo>
                <a:cubicBezTo>
                  <a:pt x="666175" y="1239361"/>
                  <a:pt x="658979" y="1236910"/>
                  <a:pt x="648994" y="1236910"/>
                </a:cubicBezTo>
                <a:close/>
                <a:moveTo>
                  <a:pt x="299954" y="1234003"/>
                </a:moveTo>
                <a:lnTo>
                  <a:pt x="309786" y="1234003"/>
                </a:lnTo>
                <a:lnTo>
                  <a:pt x="309786" y="1262942"/>
                </a:lnTo>
                <a:lnTo>
                  <a:pt x="342098" y="1262942"/>
                </a:lnTo>
                <a:lnTo>
                  <a:pt x="342098" y="1272062"/>
                </a:lnTo>
                <a:lnTo>
                  <a:pt x="309786" y="1272062"/>
                </a:lnTo>
                <a:lnTo>
                  <a:pt x="309786" y="1316766"/>
                </a:lnTo>
                <a:cubicBezTo>
                  <a:pt x="309786" y="1330195"/>
                  <a:pt x="310655" y="1338726"/>
                  <a:pt x="312392" y="1342358"/>
                </a:cubicBezTo>
                <a:cubicBezTo>
                  <a:pt x="314129" y="1345990"/>
                  <a:pt x="318148" y="1347806"/>
                  <a:pt x="324451" y="1347806"/>
                </a:cubicBezTo>
                <a:lnTo>
                  <a:pt x="343337" y="1346202"/>
                </a:lnTo>
                <a:lnTo>
                  <a:pt x="344050" y="1355293"/>
                </a:lnTo>
                <a:cubicBezTo>
                  <a:pt x="335157" y="1356381"/>
                  <a:pt x="328577" y="1356925"/>
                  <a:pt x="324309" y="1356925"/>
                </a:cubicBezTo>
                <a:cubicBezTo>
                  <a:pt x="315307" y="1356925"/>
                  <a:pt x="308998" y="1354567"/>
                  <a:pt x="305380" y="1349851"/>
                </a:cubicBezTo>
                <a:cubicBezTo>
                  <a:pt x="301763" y="1345136"/>
                  <a:pt x="299954" y="1336356"/>
                  <a:pt x="299954" y="1323512"/>
                </a:cubicBezTo>
                <a:lnTo>
                  <a:pt x="299954" y="1272062"/>
                </a:lnTo>
                <a:lnTo>
                  <a:pt x="285928" y="1272062"/>
                </a:lnTo>
                <a:lnTo>
                  <a:pt x="285928" y="1262942"/>
                </a:lnTo>
                <a:lnTo>
                  <a:pt x="299954" y="1262942"/>
                </a:lnTo>
                <a:close/>
                <a:moveTo>
                  <a:pt x="601912" y="1227435"/>
                </a:moveTo>
                <a:lnTo>
                  <a:pt x="648994" y="1227435"/>
                </a:lnTo>
                <a:cubicBezTo>
                  <a:pt x="662309" y="1227435"/>
                  <a:pt x="672064" y="1230721"/>
                  <a:pt x="678259" y="1237293"/>
                </a:cubicBezTo>
                <a:cubicBezTo>
                  <a:pt x="684455" y="1243866"/>
                  <a:pt x="687553" y="1253847"/>
                  <a:pt x="687553" y="1267235"/>
                </a:cubicBezTo>
                <a:cubicBezTo>
                  <a:pt x="687553" y="1295427"/>
                  <a:pt x="674700" y="1309524"/>
                  <a:pt x="648994" y="1309524"/>
                </a:cubicBezTo>
                <a:lnTo>
                  <a:pt x="611922" y="1309524"/>
                </a:lnTo>
                <a:lnTo>
                  <a:pt x="611922" y="1355149"/>
                </a:lnTo>
                <a:lnTo>
                  <a:pt x="601912" y="1355149"/>
                </a:lnTo>
                <a:close/>
                <a:moveTo>
                  <a:pt x="351955" y="1227435"/>
                </a:moveTo>
                <a:lnTo>
                  <a:pt x="361787" y="1227435"/>
                </a:lnTo>
                <a:lnTo>
                  <a:pt x="361787" y="1240637"/>
                </a:lnTo>
                <a:lnTo>
                  <a:pt x="351955" y="1240637"/>
                </a:lnTo>
                <a:close/>
                <a:moveTo>
                  <a:pt x="256705" y="1227435"/>
                </a:moveTo>
                <a:lnTo>
                  <a:pt x="266537" y="1227435"/>
                </a:lnTo>
                <a:lnTo>
                  <a:pt x="266537" y="1240637"/>
                </a:lnTo>
                <a:lnTo>
                  <a:pt x="256705" y="1240637"/>
                </a:lnTo>
                <a:close/>
                <a:moveTo>
                  <a:pt x="123355" y="1227435"/>
                </a:moveTo>
                <a:lnTo>
                  <a:pt x="133187" y="1227435"/>
                </a:lnTo>
                <a:lnTo>
                  <a:pt x="133187" y="1240637"/>
                </a:lnTo>
                <a:lnTo>
                  <a:pt x="123355" y="1240637"/>
                </a:lnTo>
                <a:close/>
                <a:moveTo>
                  <a:pt x="356" y="1227435"/>
                </a:moveTo>
                <a:lnTo>
                  <a:pt x="9948" y="1227435"/>
                </a:lnTo>
                <a:lnTo>
                  <a:pt x="42970" y="1345673"/>
                </a:lnTo>
                <a:lnTo>
                  <a:pt x="51521" y="1345673"/>
                </a:lnTo>
                <a:lnTo>
                  <a:pt x="84544" y="1227435"/>
                </a:lnTo>
                <a:lnTo>
                  <a:pt x="94164" y="1227435"/>
                </a:lnTo>
                <a:lnTo>
                  <a:pt x="58916" y="1355149"/>
                </a:lnTo>
                <a:lnTo>
                  <a:pt x="35573" y="1355149"/>
                </a:lnTo>
                <a:close/>
                <a:moveTo>
                  <a:pt x="893307" y="1220512"/>
                </a:moveTo>
                <a:lnTo>
                  <a:pt x="912179" y="1221126"/>
                </a:lnTo>
                <a:lnTo>
                  <a:pt x="912179" y="1229985"/>
                </a:lnTo>
                <a:cubicBezTo>
                  <a:pt x="903336" y="1229750"/>
                  <a:pt x="897287" y="1229632"/>
                  <a:pt x="894033" y="1229632"/>
                </a:cubicBezTo>
                <a:cubicBezTo>
                  <a:pt x="888412" y="1229632"/>
                  <a:pt x="884586" y="1231167"/>
                  <a:pt x="882556" y="1234238"/>
                </a:cubicBezTo>
                <a:cubicBezTo>
                  <a:pt x="880525" y="1237309"/>
                  <a:pt x="879510" y="1243869"/>
                  <a:pt x="879510" y="1253919"/>
                </a:cubicBezTo>
                <a:lnTo>
                  <a:pt x="879510" y="1262942"/>
                </a:lnTo>
                <a:lnTo>
                  <a:pt x="908271" y="1262942"/>
                </a:lnTo>
                <a:lnTo>
                  <a:pt x="908271" y="1272062"/>
                </a:lnTo>
                <a:lnTo>
                  <a:pt x="879510" y="1272062"/>
                </a:lnTo>
                <a:lnTo>
                  <a:pt x="879510" y="1355149"/>
                </a:lnTo>
                <a:lnTo>
                  <a:pt x="869678" y="1355149"/>
                </a:lnTo>
                <a:lnTo>
                  <a:pt x="869678" y="1272062"/>
                </a:lnTo>
                <a:lnTo>
                  <a:pt x="857428" y="1272062"/>
                </a:lnTo>
                <a:lnTo>
                  <a:pt x="857428" y="1262942"/>
                </a:lnTo>
                <a:lnTo>
                  <a:pt x="869678" y="1262942"/>
                </a:lnTo>
                <a:lnTo>
                  <a:pt x="869678" y="1253741"/>
                </a:lnTo>
                <a:cubicBezTo>
                  <a:pt x="869678" y="1240988"/>
                  <a:pt x="871481" y="1232262"/>
                  <a:pt x="875088" y="1227562"/>
                </a:cubicBezTo>
                <a:cubicBezTo>
                  <a:pt x="878694" y="1222862"/>
                  <a:pt x="884767" y="1220512"/>
                  <a:pt x="893307" y="1220512"/>
                </a:cubicBezTo>
                <a:close/>
                <a:moveTo>
                  <a:pt x="1595308" y="1069267"/>
                </a:moveTo>
                <a:lnTo>
                  <a:pt x="1564265" y="1072640"/>
                </a:lnTo>
                <a:cubicBezTo>
                  <a:pt x="1557982" y="1073302"/>
                  <a:pt x="1553578" y="1075054"/>
                  <a:pt x="1551053" y="1077895"/>
                </a:cubicBezTo>
                <a:cubicBezTo>
                  <a:pt x="1548528" y="1080737"/>
                  <a:pt x="1547265" y="1085157"/>
                  <a:pt x="1547265" y="1091155"/>
                </a:cubicBezTo>
                <a:cubicBezTo>
                  <a:pt x="1547265" y="1097152"/>
                  <a:pt x="1548560" y="1101710"/>
                  <a:pt x="1551149" y="1104827"/>
                </a:cubicBezTo>
                <a:cubicBezTo>
                  <a:pt x="1553738" y="1107944"/>
                  <a:pt x="1557464" y="1109502"/>
                  <a:pt x="1562326" y="1109502"/>
                </a:cubicBezTo>
                <a:cubicBezTo>
                  <a:pt x="1567187" y="1109502"/>
                  <a:pt x="1572444" y="1108897"/>
                  <a:pt x="1578096" y="1107686"/>
                </a:cubicBezTo>
                <a:cubicBezTo>
                  <a:pt x="1583748" y="1106474"/>
                  <a:pt x="1588224" y="1105280"/>
                  <a:pt x="1591525" y="1104101"/>
                </a:cubicBezTo>
                <a:lnTo>
                  <a:pt x="1595308" y="1102750"/>
                </a:lnTo>
                <a:close/>
                <a:moveTo>
                  <a:pt x="566608" y="1069267"/>
                </a:moveTo>
                <a:lnTo>
                  <a:pt x="535565" y="1072640"/>
                </a:lnTo>
                <a:cubicBezTo>
                  <a:pt x="529282" y="1073302"/>
                  <a:pt x="524878" y="1075054"/>
                  <a:pt x="522353" y="1077895"/>
                </a:cubicBezTo>
                <a:cubicBezTo>
                  <a:pt x="519828" y="1080737"/>
                  <a:pt x="518565" y="1085157"/>
                  <a:pt x="518565" y="1091155"/>
                </a:cubicBezTo>
                <a:cubicBezTo>
                  <a:pt x="518565" y="1097152"/>
                  <a:pt x="519860" y="1101710"/>
                  <a:pt x="522449" y="1104827"/>
                </a:cubicBezTo>
                <a:cubicBezTo>
                  <a:pt x="525038" y="1107944"/>
                  <a:pt x="528764" y="1109502"/>
                  <a:pt x="533626" y="1109502"/>
                </a:cubicBezTo>
                <a:cubicBezTo>
                  <a:pt x="538487" y="1109502"/>
                  <a:pt x="543744" y="1108897"/>
                  <a:pt x="549396" y="1107686"/>
                </a:cubicBezTo>
                <a:cubicBezTo>
                  <a:pt x="555048" y="1106474"/>
                  <a:pt x="559524" y="1105280"/>
                  <a:pt x="562825" y="1104101"/>
                </a:cubicBezTo>
                <a:lnTo>
                  <a:pt x="566608" y="1102750"/>
                </a:lnTo>
                <a:close/>
                <a:moveTo>
                  <a:pt x="1768621" y="1032339"/>
                </a:moveTo>
                <a:cubicBezTo>
                  <a:pt x="1757316" y="1032339"/>
                  <a:pt x="1749643" y="1035494"/>
                  <a:pt x="1745601" y="1041805"/>
                </a:cubicBezTo>
                <a:cubicBezTo>
                  <a:pt x="1741559" y="1048116"/>
                  <a:pt x="1739538" y="1058264"/>
                  <a:pt x="1739538" y="1072250"/>
                </a:cubicBezTo>
                <a:cubicBezTo>
                  <a:pt x="1739538" y="1088858"/>
                  <a:pt x="1742063" y="1099467"/>
                  <a:pt x="1747113" y="1104076"/>
                </a:cubicBezTo>
                <a:cubicBezTo>
                  <a:pt x="1749585" y="1106323"/>
                  <a:pt x="1751849" y="1107789"/>
                  <a:pt x="1753904" y="1108475"/>
                </a:cubicBezTo>
                <a:cubicBezTo>
                  <a:pt x="1755960" y="1109160"/>
                  <a:pt x="1758791" y="1109502"/>
                  <a:pt x="1762397" y="1109502"/>
                </a:cubicBezTo>
                <a:cubicBezTo>
                  <a:pt x="1766004" y="1109502"/>
                  <a:pt x="1770300" y="1108758"/>
                  <a:pt x="1775285" y="1107268"/>
                </a:cubicBezTo>
                <a:cubicBezTo>
                  <a:pt x="1780270" y="1105779"/>
                  <a:pt x="1784149" y="1104283"/>
                  <a:pt x="1786920" y="1102781"/>
                </a:cubicBezTo>
                <a:lnTo>
                  <a:pt x="1790245" y="1100980"/>
                </a:lnTo>
                <a:lnTo>
                  <a:pt x="1790245" y="1034234"/>
                </a:lnTo>
                <a:cubicBezTo>
                  <a:pt x="1782035" y="1032971"/>
                  <a:pt x="1774827" y="1032339"/>
                  <a:pt x="1768621" y="1032339"/>
                </a:cubicBezTo>
                <a:close/>
                <a:moveTo>
                  <a:pt x="1396066" y="1032339"/>
                </a:moveTo>
                <a:cubicBezTo>
                  <a:pt x="1385298" y="1032339"/>
                  <a:pt x="1377998" y="1034857"/>
                  <a:pt x="1374167" y="1039892"/>
                </a:cubicBezTo>
                <a:cubicBezTo>
                  <a:pt x="1370335" y="1044927"/>
                  <a:pt x="1368419" y="1054708"/>
                  <a:pt x="1368419" y="1069233"/>
                </a:cubicBezTo>
                <a:cubicBezTo>
                  <a:pt x="1368419" y="1077650"/>
                  <a:pt x="1368706" y="1084121"/>
                  <a:pt x="1369279" y="1088645"/>
                </a:cubicBezTo>
                <a:cubicBezTo>
                  <a:pt x="1369852" y="1093169"/>
                  <a:pt x="1371095" y="1097154"/>
                  <a:pt x="1373009" y="1100598"/>
                </a:cubicBezTo>
                <a:cubicBezTo>
                  <a:pt x="1374922" y="1104042"/>
                  <a:pt x="1377639" y="1106387"/>
                  <a:pt x="1381158" y="1107633"/>
                </a:cubicBezTo>
                <a:cubicBezTo>
                  <a:pt x="1384680" y="1108879"/>
                  <a:pt x="1389649" y="1109502"/>
                  <a:pt x="1396065" y="1109502"/>
                </a:cubicBezTo>
                <a:cubicBezTo>
                  <a:pt x="1402481" y="1109502"/>
                  <a:pt x="1407450" y="1108879"/>
                  <a:pt x="1410971" y="1107633"/>
                </a:cubicBezTo>
                <a:cubicBezTo>
                  <a:pt x="1414493" y="1106387"/>
                  <a:pt x="1417210" y="1104042"/>
                  <a:pt x="1419123" y="1100596"/>
                </a:cubicBezTo>
                <a:cubicBezTo>
                  <a:pt x="1421037" y="1097151"/>
                  <a:pt x="1422285" y="1093130"/>
                  <a:pt x="1422867" y="1088533"/>
                </a:cubicBezTo>
                <a:cubicBezTo>
                  <a:pt x="1423450" y="1083936"/>
                  <a:pt x="1423741" y="1077503"/>
                  <a:pt x="1423741" y="1069233"/>
                </a:cubicBezTo>
                <a:cubicBezTo>
                  <a:pt x="1423741" y="1054732"/>
                  <a:pt x="1421821" y="1044958"/>
                  <a:pt x="1417980" y="1039910"/>
                </a:cubicBezTo>
                <a:cubicBezTo>
                  <a:pt x="1414139" y="1034863"/>
                  <a:pt x="1406834" y="1032339"/>
                  <a:pt x="1396066" y="1032339"/>
                </a:cubicBezTo>
                <a:close/>
                <a:moveTo>
                  <a:pt x="1138374" y="1032339"/>
                </a:moveTo>
                <a:cubicBezTo>
                  <a:pt x="1120050" y="1032339"/>
                  <a:pt x="1110888" y="1043562"/>
                  <a:pt x="1110888" y="1066006"/>
                </a:cubicBezTo>
                <a:lnTo>
                  <a:pt x="1163727" y="1066006"/>
                </a:lnTo>
                <a:cubicBezTo>
                  <a:pt x="1163727" y="1054130"/>
                  <a:pt x="1161718" y="1045549"/>
                  <a:pt x="1157700" y="1040265"/>
                </a:cubicBezTo>
                <a:cubicBezTo>
                  <a:pt x="1153682" y="1034981"/>
                  <a:pt x="1147239" y="1032339"/>
                  <a:pt x="1138374" y="1032339"/>
                </a:cubicBezTo>
                <a:close/>
                <a:moveTo>
                  <a:pt x="986491" y="1032339"/>
                </a:moveTo>
                <a:cubicBezTo>
                  <a:pt x="975723" y="1032339"/>
                  <a:pt x="968423" y="1034857"/>
                  <a:pt x="964592" y="1039892"/>
                </a:cubicBezTo>
                <a:cubicBezTo>
                  <a:pt x="960760" y="1044927"/>
                  <a:pt x="958844" y="1054708"/>
                  <a:pt x="958844" y="1069233"/>
                </a:cubicBezTo>
                <a:cubicBezTo>
                  <a:pt x="958844" y="1077650"/>
                  <a:pt x="959131" y="1084121"/>
                  <a:pt x="959704" y="1088645"/>
                </a:cubicBezTo>
                <a:cubicBezTo>
                  <a:pt x="960277" y="1093169"/>
                  <a:pt x="961520" y="1097154"/>
                  <a:pt x="963434" y="1100598"/>
                </a:cubicBezTo>
                <a:cubicBezTo>
                  <a:pt x="965347" y="1104042"/>
                  <a:pt x="968064" y="1106387"/>
                  <a:pt x="971583" y="1107633"/>
                </a:cubicBezTo>
                <a:cubicBezTo>
                  <a:pt x="975105" y="1108879"/>
                  <a:pt x="980074" y="1109502"/>
                  <a:pt x="986490" y="1109502"/>
                </a:cubicBezTo>
                <a:cubicBezTo>
                  <a:pt x="992906" y="1109502"/>
                  <a:pt x="997875" y="1108879"/>
                  <a:pt x="1001396" y="1107633"/>
                </a:cubicBezTo>
                <a:cubicBezTo>
                  <a:pt x="1004918" y="1106387"/>
                  <a:pt x="1007635" y="1104042"/>
                  <a:pt x="1009549" y="1100596"/>
                </a:cubicBezTo>
                <a:cubicBezTo>
                  <a:pt x="1011462" y="1097151"/>
                  <a:pt x="1012710" y="1093130"/>
                  <a:pt x="1013292" y="1088533"/>
                </a:cubicBezTo>
                <a:cubicBezTo>
                  <a:pt x="1013875" y="1083936"/>
                  <a:pt x="1014166" y="1077503"/>
                  <a:pt x="1014166" y="1069233"/>
                </a:cubicBezTo>
                <a:cubicBezTo>
                  <a:pt x="1014166" y="1054732"/>
                  <a:pt x="1012246" y="1044958"/>
                  <a:pt x="1008405" y="1039910"/>
                </a:cubicBezTo>
                <a:cubicBezTo>
                  <a:pt x="1004564" y="1034863"/>
                  <a:pt x="997259" y="1032339"/>
                  <a:pt x="986491" y="1032339"/>
                </a:cubicBezTo>
                <a:close/>
                <a:moveTo>
                  <a:pt x="690699" y="1032339"/>
                </a:moveTo>
                <a:cubicBezTo>
                  <a:pt x="672375" y="1032339"/>
                  <a:pt x="663213" y="1043562"/>
                  <a:pt x="663213" y="1066006"/>
                </a:cubicBezTo>
                <a:lnTo>
                  <a:pt x="716052" y="1066006"/>
                </a:lnTo>
                <a:cubicBezTo>
                  <a:pt x="716052" y="1054130"/>
                  <a:pt x="714043" y="1045549"/>
                  <a:pt x="710025" y="1040265"/>
                </a:cubicBezTo>
                <a:cubicBezTo>
                  <a:pt x="706007" y="1034981"/>
                  <a:pt x="699565" y="1032339"/>
                  <a:pt x="690699" y="1032339"/>
                </a:cubicBezTo>
                <a:close/>
                <a:moveTo>
                  <a:pt x="338791" y="1032339"/>
                </a:moveTo>
                <a:cubicBezTo>
                  <a:pt x="328023" y="1032339"/>
                  <a:pt x="320723" y="1034857"/>
                  <a:pt x="316892" y="1039892"/>
                </a:cubicBezTo>
                <a:cubicBezTo>
                  <a:pt x="313060" y="1044927"/>
                  <a:pt x="311144" y="1054708"/>
                  <a:pt x="311144" y="1069233"/>
                </a:cubicBezTo>
                <a:cubicBezTo>
                  <a:pt x="311144" y="1077650"/>
                  <a:pt x="311431" y="1084121"/>
                  <a:pt x="312004" y="1088645"/>
                </a:cubicBezTo>
                <a:cubicBezTo>
                  <a:pt x="312577" y="1093169"/>
                  <a:pt x="313820" y="1097154"/>
                  <a:pt x="315734" y="1100598"/>
                </a:cubicBezTo>
                <a:cubicBezTo>
                  <a:pt x="317647" y="1104042"/>
                  <a:pt x="320364" y="1106387"/>
                  <a:pt x="323883" y="1107633"/>
                </a:cubicBezTo>
                <a:cubicBezTo>
                  <a:pt x="327405" y="1108879"/>
                  <a:pt x="332374" y="1109502"/>
                  <a:pt x="338790" y="1109502"/>
                </a:cubicBezTo>
                <a:cubicBezTo>
                  <a:pt x="345206" y="1109502"/>
                  <a:pt x="350175" y="1108879"/>
                  <a:pt x="353696" y="1107633"/>
                </a:cubicBezTo>
                <a:cubicBezTo>
                  <a:pt x="357218" y="1106387"/>
                  <a:pt x="359935" y="1104042"/>
                  <a:pt x="361849" y="1100596"/>
                </a:cubicBezTo>
                <a:cubicBezTo>
                  <a:pt x="363762" y="1097151"/>
                  <a:pt x="365010" y="1093130"/>
                  <a:pt x="365592" y="1088533"/>
                </a:cubicBezTo>
                <a:cubicBezTo>
                  <a:pt x="366175" y="1083936"/>
                  <a:pt x="366466" y="1077503"/>
                  <a:pt x="366466" y="1069233"/>
                </a:cubicBezTo>
                <a:cubicBezTo>
                  <a:pt x="366466" y="1054732"/>
                  <a:pt x="364546" y="1044958"/>
                  <a:pt x="360705" y="1039910"/>
                </a:cubicBezTo>
                <a:cubicBezTo>
                  <a:pt x="356864" y="1034863"/>
                  <a:pt x="349559" y="1032339"/>
                  <a:pt x="338791" y="1032339"/>
                </a:cubicBezTo>
                <a:close/>
                <a:moveTo>
                  <a:pt x="475780" y="1024817"/>
                </a:moveTo>
                <a:lnTo>
                  <a:pt x="485612" y="1024817"/>
                </a:lnTo>
                <a:lnTo>
                  <a:pt x="485612" y="1117024"/>
                </a:lnTo>
                <a:lnTo>
                  <a:pt x="475780" y="1117024"/>
                </a:lnTo>
                <a:close/>
                <a:moveTo>
                  <a:pt x="1678432" y="1023220"/>
                </a:moveTo>
                <a:cubicBezTo>
                  <a:pt x="1689957" y="1023220"/>
                  <a:pt x="1697740" y="1026410"/>
                  <a:pt x="1701783" y="1032790"/>
                </a:cubicBezTo>
                <a:cubicBezTo>
                  <a:pt x="1705826" y="1039171"/>
                  <a:pt x="1707847" y="1051259"/>
                  <a:pt x="1707847" y="1069054"/>
                </a:cubicBezTo>
                <a:lnTo>
                  <a:pt x="1707847" y="1117024"/>
                </a:lnTo>
                <a:lnTo>
                  <a:pt x="1698015" y="1117024"/>
                </a:lnTo>
                <a:lnTo>
                  <a:pt x="1698015" y="1069411"/>
                </a:lnTo>
                <a:cubicBezTo>
                  <a:pt x="1698015" y="1054132"/>
                  <a:pt x="1696713" y="1044133"/>
                  <a:pt x="1694110" y="1039416"/>
                </a:cubicBezTo>
                <a:cubicBezTo>
                  <a:pt x="1691507" y="1034698"/>
                  <a:pt x="1685778" y="1032339"/>
                  <a:pt x="1676923" y="1032339"/>
                </a:cubicBezTo>
                <a:cubicBezTo>
                  <a:pt x="1672376" y="1032339"/>
                  <a:pt x="1667595" y="1033060"/>
                  <a:pt x="1662581" y="1034501"/>
                </a:cubicBezTo>
                <a:cubicBezTo>
                  <a:pt x="1657566" y="1035942"/>
                  <a:pt x="1653693" y="1037345"/>
                  <a:pt x="1650961" y="1038710"/>
                </a:cubicBezTo>
                <a:lnTo>
                  <a:pt x="1647662" y="1040497"/>
                </a:lnTo>
                <a:lnTo>
                  <a:pt x="1647662" y="1117024"/>
                </a:lnTo>
                <a:lnTo>
                  <a:pt x="1637830" y="1117024"/>
                </a:lnTo>
                <a:lnTo>
                  <a:pt x="1637830" y="1024817"/>
                </a:lnTo>
                <a:lnTo>
                  <a:pt x="1647662" y="1024817"/>
                </a:lnTo>
                <a:lnTo>
                  <a:pt x="1647662" y="1031737"/>
                </a:lnTo>
                <a:cubicBezTo>
                  <a:pt x="1656650" y="1026059"/>
                  <a:pt x="1666907" y="1023220"/>
                  <a:pt x="1678432" y="1023220"/>
                </a:cubicBezTo>
                <a:close/>
                <a:moveTo>
                  <a:pt x="1577412" y="1023220"/>
                </a:moveTo>
                <a:cubicBezTo>
                  <a:pt x="1595897" y="1023220"/>
                  <a:pt x="1605141" y="1032994"/>
                  <a:pt x="1605141" y="1052543"/>
                </a:cubicBezTo>
                <a:lnTo>
                  <a:pt x="1605141" y="1103751"/>
                </a:lnTo>
                <a:cubicBezTo>
                  <a:pt x="1605499" y="1106976"/>
                  <a:pt x="1609937" y="1108951"/>
                  <a:pt x="1618456" y="1109675"/>
                </a:cubicBezTo>
                <a:lnTo>
                  <a:pt x="1617964" y="1118444"/>
                </a:lnTo>
                <a:cubicBezTo>
                  <a:pt x="1607560" y="1118444"/>
                  <a:pt x="1600684" y="1115958"/>
                  <a:pt x="1597336" y="1110987"/>
                </a:cubicBezTo>
                <a:cubicBezTo>
                  <a:pt x="1585938" y="1116077"/>
                  <a:pt x="1574207" y="1118622"/>
                  <a:pt x="1562142" y="1118622"/>
                </a:cubicBezTo>
                <a:cubicBezTo>
                  <a:pt x="1554269" y="1118622"/>
                  <a:pt x="1548124" y="1116252"/>
                  <a:pt x="1543705" y="1111512"/>
                </a:cubicBezTo>
                <a:cubicBezTo>
                  <a:pt x="1539286" y="1106771"/>
                  <a:pt x="1537077" y="1100127"/>
                  <a:pt x="1537077" y="1091577"/>
                </a:cubicBezTo>
                <a:cubicBezTo>
                  <a:pt x="1537077" y="1083028"/>
                  <a:pt x="1539171" y="1076468"/>
                  <a:pt x="1543360" y="1071896"/>
                </a:cubicBezTo>
                <a:cubicBezTo>
                  <a:pt x="1547549" y="1067325"/>
                  <a:pt x="1554158" y="1064601"/>
                  <a:pt x="1563188" y="1063724"/>
                </a:cubicBezTo>
                <a:lnTo>
                  <a:pt x="1595308" y="1060342"/>
                </a:lnTo>
                <a:lnTo>
                  <a:pt x="1595308" y="1052543"/>
                </a:lnTo>
                <a:cubicBezTo>
                  <a:pt x="1595308" y="1045480"/>
                  <a:pt x="1593846" y="1040406"/>
                  <a:pt x="1590921" y="1037322"/>
                </a:cubicBezTo>
                <a:cubicBezTo>
                  <a:pt x="1587996" y="1034238"/>
                  <a:pt x="1583493" y="1032695"/>
                  <a:pt x="1577412" y="1032695"/>
                </a:cubicBezTo>
                <a:cubicBezTo>
                  <a:pt x="1570815" y="1032695"/>
                  <a:pt x="1561541" y="1033465"/>
                  <a:pt x="1549587" y="1035003"/>
                </a:cubicBezTo>
                <a:lnTo>
                  <a:pt x="1542221" y="1035713"/>
                </a:lnTo>
                <a:lnTo>
                  <a:pt x="1541514" y="1026703"/>
                </a:lnTo>
                <a:cubicBezTo>
                  <a:pt x="1555871" y="1024381"/>
                  <a:pt x="1567837" y="1023220"/>
                  <a:pt x="1577412" y="1023220"/>
                </a:cubicBezTo>
                <a:close/>
                <a:moveTo>
                  <a:pt x="1396066" y="1023220"/>
                </a:moveTo>
                <a:cubicBezTo>
                  <a:pt x="1409803" y="1023220"/>
                  <a:pt x="1419548" y="1026721"/>
                  <a:pt x="1425301" y="1033725"/>
                </a:cubicBezTo>
                <a:cubicBezTo>
                  <a:pt x="1431053" y="1040728"/>
                  <a:pt x="1433930" y="1053048"/>
                  <a:pt x="1433930" y="1070683"/>
                </a:cubicBezTo>
                <a:cubicBezTo>
                  <a:pt x="1433930" y="1088319"/>
                  <a:pt x="1431354" y="1100718"/>
                  <a:pt x="1426203" y="1107879"/>
                </a:cubicBezTo>
                <a:cubicBezTo>
                  <a:pt x="1421052" y="1115041"/>
                  <a:pt x="1411006" y="1118622"/>
                  <a:pt x="1396066" y="1118622"/>
                </a:cubicBezTo>
                <a:cubicBezTo>
                  <a:pt x="1381126" y="1118622"/>
                  <a:pt x="1371086" y="1115048"/>
                  <a:pt x="1365944" y="1107899"/>
                </a:cubicBezTo>
                <a:cubicBezTo>
                  <a:pt x="1360802" y="1100751"/>
                  <a:pt x="1358231" y="1088346"/>
                  <a:pt x="1358231" y="1070686"/>
                </a:cubicBezTo>
                <a:cubicBezTo>
                  <a:pt x="1358231" y="1053026"/>
                  <a:pt x="1361102" y="1040700"/>
                  <a:pt x="1366845" y="1033708"/>
                </a:cubicBezTo>
                <a:cubicBezTo>
                  <a:pt x="1372588" y="1026716"/>
                  <a:pt x="1382329" y="1023220"/>
                  <a:pt x="1396066" y="1023220"/>
                </a:cubicBezTo>
                <a:close/>
                <a:moveTo>
                  <a:pt x="1302011" y="1023220"/>
                </a:moveTo>
                <a:cubicBezTo>
                  <a:pt x="1311659" y="1023220"/>
                  <a:pt x="1320740" y="1023880"/>
                  <a:pt x="1329253" y="1025199"/>
                </a:cubicBezTo>
                <a:lnTo>
                  <a:pt x="1335423" y="1026158"/>
                </a:lnTo>
                <a:lnTo>
                  <a:pt x="1334917" y="1035181"/>
                </a:lnTo>
                <a:cubicBezTo>
                  <a:pt x="1321546" y="1033287"/>
                  <a:pt x="1310932" y="1032339"/>
                  <a:pt x="1303077" y="1032339"/>
                </a:cubicBezTo>
                <a:cubicBezTo>
                  <a:pt x="1288423" y="1032339"/>
                  <a:pt x="1281097" y="1037653"/>
                  <a:pt x="1281097" y="1048282"/>
                </a:cubicBezTo>
                <a:cubicBezTo>
                  <a:pt x="1281097" y="1053330"/>
                  <a:pt x="1282572" y="1056883"/>
                  <a:pt x="1285523" y="1058938"/>
                </a:cubicBezTo>
                <a:cubicBezTo>
                  <a:pt x="1288475" y="1060994"/>
                  <a:pt x="1295630" y="1062909"/>
                  <a:pt x="1306989" y="1064684"/>
                </a:cubicBezTo>
                <a:cubicBezTo>
                  <a:pt x="1318348" y="1066459"/>
                  <a:pt x="1326459" y="1068947"/>
                  <a:pt x="1331323" y="1072147"/>
                </a:cubicBezTo>
                <a:cubicBezTo>
                  <a:pt x="1336187" y="1075347"/>
                  <a:pt x="1338619" y="1081703"/>
                  <a:pt x="1338619" y="1091215"/>
                </a:cubicBezTo>
                <a:cubicBezTo>
                  <a:pt x="1338619" y="1100728"/>
                  <a:pt x="1335572" y="1107674"/>
                  <a:pt x="1329479" y="1112053"/>
                </a:cubicBezTo>
                <a:cubicBezTo>
                  <a:pt x="1323387" y="1116432"/>
                  <a:pt x="1314586" y="1118622"/>
                  <a:pt x="1303077" y="1118622"/>
                </a:cubicBezTo>
                <a:cubicBezTo>
                  <a:pt x="1296871" y="1118622"/>
                  <a:pt x="1288737" y="1117912"/>
                  <a:pt x="1278676" y="1116493"/>
                </a:cubicBezTo>
                <a:lnTo>
                  <a:pt x="1271975" y="1115540"/>
                </a:lnTo>
                <a:lnTo>
                  <a:pt x="1272891" y="1106304"/>
                </a:lnTo>
                <a:cubicBezTo>
                  <a:pt x="1286801" y="1108436"/>
                  <a:pt x="1297437" y="1109502"/>
                  <a:pt x="1304797" y="1109502"/>
                </a:cubicBezTo>
                <a:cubicBezTo>
                  <a:pt x="1312158" y="1109502"/>
                  <a:pt x="1317937" y="1108157"/>
                  <a:pt x="1322134" y="1105467"/>
                </a:cubicBezTo>
                <a:cubicBezTo>
                  <a:pt x="1326332" y="1102777"/>
                  <a:pt x="1328430" y="1098190"/>
                  <a:pt x="1328430" y="1091705"/>
                </a:cubicBezTo>
                <a:cubicBezTo>
                  <a:pt x="1328430" y="1085220"/>
                  <a:pt x="1326819" y="1080974"/>
                  <a:pt x="1323598" y="1078967"/>
                </a:cubicBezTo>
                <a:cubicBezTo>
                  <a:pt x="1320376" y="1076960"/>
                  <a:pt x="1313166" y="1075098"/>
                  <a:pt x="1301968" y="1073379"/>
                </a:cubicBezTo>
                <a:cubicBezTo>
                  <a:pt x="1290771" y="1071661"/>
                  <a:pt x="1282794" y="1069228"/>
                  <a:pt x="1278040" y="1066081"/>
                </a:cubicBezTo>
                <a:cubicBezTo>
                  <a:pt x="1273286" y="1062934"/>
                  <a:pt x="1270909" y="1057669"/>
                  <a:pt x="1270909" y="1050287"/>
                </a:cubicBezTo>
                <a:cubicBezTo>
                  <a:pt x="1270909" y="1042905"/>
                  <a:pt x="1272625" y="1037210"/>
                  <a:pt x="1276058" y="1033204"/>
                </a:cubicBezTo>
                <a:cubicBezTo>
                  <a:pt x="1279491" y="1029199"/>
                  <a:pt x="1283480" y="1026533"/>
                  <a:pt x="1288026" y="1025208"/>
                </a:cubicBezTo>
                <a:cubicBezTo>
                  <a:pt x="1292572" y="1023882"/>
                  <a:pt x="1297234" y="1023220"/>
                  <a:pt x="1302011" y="1023220"/>
                </a:cubicBezTo>
                <a:close/>
                <a:moveTo>
                  <a:pt x="1216286" y="1023220"/>
                </a:moveTo>
                <a:cubicBezTo>
                  <a:pt x="1225934" y="1023220"/>
                  <a:pt x="1235015" y="1023880"/>
                  <a:pt x="1243528" y="1025199"/>
                </a:cubicBezTo>
                <a:lnTo>
                  <a:pt x="1249698" y="1026158"/>
                </a:lnTo>
                <a:lnTo>
                  <a:pt x="1249192" y="1035181"/>
                </a:lnTo>
                <a:cubicBezTo>
                  <a:pt x="1235821" y="1033287"/>
                  <a:pt x="1225207" y="1032339"/>
                  <a:pt x="1217352" y="1032339"/>
                </a:cubicBezTo>
                <a:cubicBezTo>
                  <a:pt x="1202698" y="1032339"/>
                  <a:pt x="1195372" y="1037653"/>
                  <a:pt x="1195372" y="1048282"/>
                </a:cubicBezTo>
                <a:cubicBezTo>
                  <a:pt x="1195372" y="1053330"/>
                  <a:pt x="1196847" y="1056883"/>
                  <a:pt x="1199799" y="1058938"/>
                </a:cubicBezTo>
                <a:cubicBezTo>
                  <a:pt x="1202750" y="1060994"/>
                  <a:pt x="1209905" y="1062909"/>
                  <a:pt x="1221264" y="1064684"/>
                </a:cubicBezTo>
                <a:cubicBezTo>
                  <a:pt x="1232623" y="1066459"/>
                  <a:pt x="1240734" y="1068947"/>
                  <a:pt x="1245598" y="1072147"/>
                </a:cubicBezTo>
                <a:cubicBezTo>
                  <a:pt x="1250462" y="1075347"/>
                  <a:pt x="1252893" y="1081703"/>
                  <a:pt x="1252893" y="1091215"/>
                </a:cubicBezTo>
                <a:cubicBezTo>
                  <a:pt x="1252893" y="1100728"/>
                  <a:pt x="1249847" y="1107674"/>
                  <a:pt x="1243754" y="1112053"/>
                </a:cubicBezTo>
                <a:cubicBezTo>
                  <a:pt x="1237661" y="1116432"/>
                  <a:pt x="1228861" y="1118622"/>
                  <a:pt x="1217352" y="1118622"/>
                </a:cubicBezTo>
                <a:cubicBezTo>
                  <a:pt x="1211146" y="1118622"/>
                  <a:pt x="1203012" y="1117912"/>
                  <a:pt x="1192951" y="1116493"/>
                </a:cubicBezTo>
                <a:lnTo>
                  <a:pt x="1186249" y="1115540"/>
                </a:lnTo>
                <a:lnTo>
                  <a:pt x="1187166" y="1106304"/>
                </a:lnTo>
                <a:cubicBezTo>
                  <a:pt x="1201076" y="1108436"/>
                  <a:pt x="1211712" y="1109502"/>
                  <a:pt x="1219073" y="1109502"/>
                </a:cubicBezTo>
                <a:cubicBezTo>
                  <a:pt x="1226433" y="1109502"/>
                  <a:pt x="1232212" y="1108157"/>
                  <a:pt x="1236409" y="1105467"/>
                </a:cubicBezTo>
                <a:cubicBezTo>
                  <a:pt x="1240607" y="1102777"/>
                  <a:pt x="1242705" y="1098190"/>
                  <a:pt x="1242705" y="1091705"/>
                </a:cubicBezTo>
                <a:cubicBezTo>
                  <a:pt x="1242705" y="1085220"/>
                  <a:pt x="1241094" y="1080974"/>
                  <a:pt x="1237873" y="1078967"/>
                </a:cubicBezTo>
                <a:cubicBezTo>
                  <a:pt x="1234651" y="1076960"/>
                  <a:pt x="1227441" y="1075098"/>
                  <a:pt x="1216243" y="1073379"/>
                </a:cubicBezTo>
                <a:cubicBezTo>
                  <a:pt x="1205045" y="1071661"/>
                  <a:pt x="1197069" y="1069228"/>
                  <a:pt x="1192315" y="1066081"/>
                </a:cubicBezTo>
                <a:cubicBezTo>
                  <a:pt x="1187561" y="1062934"/>
                  <a:pt x="1185183" y="1057669"/>
                  <a:pt x="1185183" y="1050287"/>
                </a:cubicBezTo>
                <a:cubicBezTo>
                  <a:pt x="1185183" y="1042905"/>
                  <a:pt x="1186900" y="1037210"/>
                  <a:pt x="1190333" y="1033204"/>
                </a:cubicBezTo>
                <a:cubicBezTo>
                  <a:pt x="1193766" y="1029199"/>
                  <a:pt x="1197755" y="1026533"/>
                  <a:pt x="1202301" y="1025208"/>
                </a:cubicBezTo>
                <a:cubicBezTo>
                  <a:pt x="1206847" y="1023882"/>
                  <a:pt x="1211509" y="1023220"/>
                  <a:pt x="1216286" y="1023220"/>
                </a:cubicBezTo>
                <a:close/>
                <a:moveTo>
                  <a:pt x="1138374" y="1023220"/>
                </a:moveTo>
                <a:cubicBezTo>
                  <a:pt x="1150201" y="1023220"/>
                  <a:pt x="1159082" y="1026779"/>
                  <a:pt x="1165015" y="1033899"/>
                </a:cubicBezTo>
                <a:cubicBezTo>
                  <a:pt x="1170949" y="1041018"/>
                  <a:pt x="1173915" y="1052204"/>
                  <a:pt x="1173915" y="1067457"/>
                </a:cubicBezTo>
                <a:lnTo>
                  <a:pt x="1173915" y="1075126"/>
                </a:lnTo>
                <a:lnTo>
                  <a:pt x="1110888" y="1075126"/>
                </a:lnTo>
                <a:cubicBezTo>
                  <a:pt x="1110888" y="1086446"/>
                  <a:pt x="1112766" y="1095006"/>
                  <a:pt x="1116522" y="1100804"/>
                </a:cubicBezTo>
                <a:cubicBezTo>
                  <a:pt x="1120279" y="1106603"/>
                  <a:pt x="1126683" y="1109502"/>
                  <a:pt x="1135737" y="1109502"/>
                </a:cubicBezTo>
                <a:cubicBezTo>
                  <a:pt x="1144790" y="1109502"/>
                  <a:pt x="1153807" y="1109099"/>
                  <a:pt x="1162788" y="1108292"/>
                </a:cubicBezTo>
                <a:lnTo>
                  <a:pt x="1170056" y="1107724"/>
                </a:lnTo>
                <a:lnTo>
                  <a:pt x="1170542" y="1116883"/>
                </a:lnTo>
                <a:cubicBezTo>
                  <a:pt x="1156173" y="1118042"/>
                  <a:pt x="1144613" y="1118622"/>
                  <a:pt x="1135860" y="1118622"/>
                </a:cubicBezTo>
                <a:cubicBezTo>
                  <a:pt x="1122664" y="1118497"/>
                  <a:pt x="1113505" y="1114469"/>
                  <a:pt x="1108383" y="1106538"/>
                </a:cubicBezTo>
                <a:cubicBezTo>
                  <a:pt x="1103261" y="1098606"/>
                  <a:pt x="1100700" y="1086703"/>
                  <a:pt x="1100700" y="1070830"/>
                </a:cubicBezTo>
                <a:cubicBezTo>
                  <a:pt x="1100700" y="1039090"/>
                  <a:pt x="1113258" y="1023220"/>
                  <a:pt x="1138374" y="1023220"/>
                </a:cubicBezTo>
                <a:close/>
                <a:moveTo>
                  <a:pt x="986491" y="1023220"/>
                </a:moveTo>
                <a:cubicBezTo>
                  <a:pt x="1000228" y="1023220"/>
                  <a:pt x="1009973" y="1026721"/>
                  <a:pt x="1015726" y="1033725"/>
                </a:cubicBezTo>
                <a:cubicBezTo>
                  <a:pt x="1021478" y="1040728"/>
                  <a:pt x="1024355" y="1053048"/>
                  <a:pt x="1024355" y="1070683"/>
                </a:cubicBezTo>
                <a:cubicBezTo>
                  <a:pt x="1024355" y="1088319"/>
                  <a:pt x="1021779" y="1100718"/>
                  <a:pt x="1016628" y="1107879"/>
                </a:cubicBezTo>
                <a:cubicBezTo>
                  <a:pt x="1011477" y="1115041"/>
                  <a:pt x="1001431" y="1118622"/>
                  <a:pt x="986491" y="1118622"/>
                </a:cubicBezTo>
                <a:cubicBezTo>
                  <a:pt x="971551" y="1118622"/>
                  <a:pt x="961511" y="1115048"/>
                  <a:pt x="956369" y="1107899"/>
                </a:cubicBezTo>
                <a:cubicBezTo>
                  <a:pt x="951227" y="1100751"/>
                  <a:pt x="948656" y="1088346"/>
                  <a:pt x="948656" y="1070686"/>
                </a:cubicBezTo>
                <a:cubicBezTo>
                  <a:pt x="948656" y="1053026"/>
                  <a:pt x="951527" y="1040700"/>
                  <a:pt x="957269" y="1033708"/>
                </a:cubicBezTo>
                <a:cubicBezTo>
                  <a:pt x="963013" y="1026716"/>
                  <a:pt x="972754" y="1023220"/>
                  <a:pt x="986491" y="1023220"/>
                </a:cubicBezTo>
                <a:close/>
                <a:moveTo>
                  <a:pt x="690699" y="1023220"/>
                </a:moveTo>
                <a:cubicBezTo>
                  <a:pt x="702526" y="1023220"/>
                  <a:pt x="711407" y="1026779"/>
                  <a:pt x="717340" y="1033899"/>
                </a:cubicBezTo>
                <a:cubicBezTo>
                  <a:pt x="723274" y="1041018"/>
                  <a:pt x="726240" y="1052204"/>
                  <a:pt x="726240" y="1067457"/>
                </a:cubicBezTo>
                <a:lnTo>
                  <a:pt x="726240" y="1075126"/>
                </a:lnTo>
                <a:lnTo>
                  <a:pt x="663213" y="1075126"/>
                </a:lnTo>
                <a:cubicBezTo>
                  <a:pt x="663213" y="1086446"/>
                  <a:pt x="665091" y="1095006"/>
                  <a:pt x="668847" y="1100804"/>
                </a:cubicBezTo>
                <a:cubicBezTo>
                  <a:pt x="672604" y="1106603"/>
                  <a:pt x="679008" y="1109502"/>
                  <a:pt x="688062" y="1109502"/>
                </a:cubicBezTo>
                <a:cubicBezTo>
                  <a:pt x="697115" y="1109502"/>
                  <a:pt x="706132" y="1109099"/>
                  <a:pt x="715113" y="1108292"/>
                </a:cubicBezTo>
                <a:lnTo>
                  <a:pt x="722381" y="1107724"/>
                </a:lnTo>
                <a:lnTo>
                  <a:pt x="722867" y="1116883"/>
                </a:lnTo>
                <a:cubicBezTo>
                  <a:pt x="708498" y="1118042"/>
                  <a:pt x="696938" y="1118622"/>
                  <a:pt x="688185" y="1118622"/>
                </a:cubicBezTo>
                <a:cubicBezTo>
                  <a:pt x="674989" y="1118497"/>
                  <a:pt x="665830" y="1114469"/>
                  <a:pt x="660708" y="1106538"/>
                </a:cubicBezTo>
                <a:cubicBezTo>
                  <a:pt x="655586" y="1098606"/>
                  <a:pt x="653025" y="1086703"/>
                  <a:pt x="653025" y="1070830"/>
                </a:cubicBezTo>
                <a:cubicBezTo>
                  <a:pt x="653025" y="1039090"/>
                  <a:pt x="665583" y="1023220"/>
                  <a:pt x="690699" y="1023220"/>
                </a:cubicBezTo>
                <a:close/>
                <a:moveTo>
                  <a:pt x="548712" y="1023220"/>
                </a:moveTo>
                <a:cubicBezTo>
                  <a:pt x="567197" y="1023220"/>
                  <a:pt x="576440" y="1032994"/>
                  <a:pt x="576440" y="1052543"/>
                </a:cubicBezTo>
                <a:lnTo>
                  <a:pt x="576440" y="1103751"/>
                </a:lnTo>
                <a:cubicBezTo>
                  <a:pt x="576799" y="1106976"/>
                  <a:pt x="581237" y="1108951"/>
                  <a:pt x="589756" y="1109675"/>
                </a:cubicBezTo>
                <a:lnTo>
                  <a:pt x="589264" y="1118444"/>
                </a:lnTo>
                <a:cubicBezTo>
                  <a:pt x="578860" y="1118444"/>
                  <a:pt x="571984" y="1115958"/>
                  <a:pt x="568636" y="1110987"/>
                </a:cubicBezTo>
                <a:cubicBezTo>
                  <a:pt x="557238" y="1116077"/>
                  <a:pt x="545507" y="1118622"/>
                  <a:pt x="533442" y="1118622"/>
                </a:cubicBezTo>
                <a:cubicBezTo>
                  <a:pt x="525569" y="1118622"/>
                  <a:pt x="519424" y="1116252"/>
                  <a:pt x="515005" y="1111512"/>
                </a:cubicBezTo>
                <a:cubicBezTo>
                  <a:pt x="510586" y="1106771"/>
                  <a:pt x="508377" y="1100127"/>
                  <a:pt x="508377" y="1091577"/>
                </a:cubicBezTo>
                <a:cubicBezTo>
                  <a:pt x="508377" y="1083028"/>
                  <a:pt x="510471" y="1076468"/>
                  <a:pt x="514660" y="1071896"/>
                </a:cubicBezTo>
                <a:cubicBezTo>
                  <a:pt x="518849" y="1067325"/>
                  <a:pt x="525458" y="1064601"/>
                  <a:pt x="534488" y="1063724"/>
                </a:cubicBezTo>
                <a:lnTo>
                  <a:pt x="566608" y="1060342"/>
                </a:lnTo>
                <a:lnTo>
                  <a:pt x="566608" y="1052543"/>
                </a:lnTo>
                <a:cubicBezTo>
                  <a:pt x="566608" y="1045480"/>
                  <a:pt x="565146" y="1040406"/>
                  <a:pt x="562221" y="1037322"/>
                </a:cubicBezTo>
                <a:cubicBezTo>
                  <a:pt x="559296" y="1034238"/>
                  <a:pt x="554793" y="1032695"/>
                  <a:pt x="548712" y="1032695"/>
                </a:cubicBezTo>
                <a:cubicBezTo>
                  <a:pt x="542115" y="1032695"/>
                  <a:pt x="532841" y="1033465"/>
                  <a:pt x="520887" y="1035003"/>
                </a:cubicBezTo>
                <a:lnTo>
                  <a:pt x="513520" y="1035713"/>
                </a:lnTo>
                <a:lnTo>
                  <a:pt x="512813" y="1026703"/>
                </a:lnTo>
                <a:cubicBezTo>
                  <a:pt x="527171" y="1024381"/>
                  <a:pt x="539137" y="1023220"/>
                  <a:pt x="548712" y="1023220"/>
                </a:cubicBezTo>
                <a:close/>
                <a:moveTo>
                  <a:pt x="434248" y="1023220"/>
                </a:moveTo>
                <a:lnTo>
                  <a:pt x="457526" y="1025165"/>
                </a:lnTo>
                <a:lnTo>
                  <a:pt x="457022" y="1034115"/>
                </a:lnTo>
                <a:cubicBezTo>
                  <a:pt x="446296" y="1032931"/>
                  <a:pt x="438759" y="1032339"/>
                  <a:pt x="434412" y="1032339"/>
                </a:cubicBezTo>
                <a:cubicBezTo>
                  <a:pt x="423751" y="1032339"/>
                  <a:pt x="416416" y="1034975"/>
                  <a:pt x="412408" y="1040247"/>
                </a:cubicBezTo>
                <a:cubicBezTo>
                  <a:pt x="408399" y="1045519"/>
                  <a:pt x="406394" y="1055540"/>
                  <a:pt x="406394" y="1070310"/>
                </a:cubicBezTo>
                <a:cubicBezTo>
                  <a:pt x="406394" y="1085080"/>
                  <a:pt x="408214" y="1095305"/>
                  <a:pt x="411853" y="1100984"/>
                </a:cubicBezTo>
                <a:cubicBezTo>
                  <a:pt x="415493" y="1106663"/>
                  <a:pt x="423078" y="1109502"/>
                  <a:pt x="434610" y="1109502"/>
                </a:cubicBezTo>
                <a:lnTo>
                  <a:pt x="457393" y="1107724"/>
                </a:lnTo>
                <a:lnTo>
                  <a:pt x="457879" y="1116840"/>
                </a:lnTo>
                <a:cubicBezTo>
                  <a:pt x="446838" y="1118028"/>
                  <a:pt x="439015" y="1118622"/>
                  <a:pt x="434412" y="1118622"/>
                </a:cubicBezTo>
                <a:cubicBezTo>
                  <a:pt x="419345" y="1118622"/>
                  <a:pt x="409211" y="1115018"/>
                  <a:pt x="404009" y="1107810"/>
                </a:cubicBezTo>
                <a:cubicBezTo>
                  <a:pt x="398807" y="1100602"/>
                  <a:pt x="396206" y="1088133"/>
                  <a:pt x="396206" y="1070402"/>
                </a:cubicBezTo>
                <a:cubicBezTo>
                  <a:pt x="396206" y="1052671"/>
                  <a:pt x="399076" y="1040375"/>
                  <a:pt x="404815" y="1033513"/>
                </a:cubicBezTo>
                <a:cubicBezTo>
                  <a:pt x="410555" y="1026651"/>
                  <a:pt x="420365" y="1023220"/>
                  <a:pt x="434248" y="1023220"/>
                </a:cubicBezTo>
                <a:close/>
                <a:moveTo>
                  <a:pt x="338791" y="1023220"/>
                </a:moveTo>
                <a:cubicBezTo>
                  <a:pt x="352528" y="1023220"/>
                  <a:pt x="362273" y="1026721"/>
                  <a:pt x="368026" y="1033725"/>
                </a:cubicBezTo>
                <a:cubicBezTo>
                  <a:pt x="373778" y="1040728"/>
                  <a:pt x="376655" y="1053048"/>
                  <a:pt x="376655" y="1070683"/>
                </a:cubicBezTo>
                <a:cubicBezTo>
                  <a:pt x="376655" y="1088319"/>
                  <a:pt x="374079" y="1100718"/>
                  <a:pt x="368928" y="1107879"/>
                </a:cubicBezTo>
                <a:cubicBezTo>
                  <a:pt x="363777" y="1115041"/>
                  <a:pt x="353731" y="1118622"/>
                  <a:pt x="338791" y="1118622"/>
                </a:cubicBezTo>
                <a:cubicBezTo>
                  <a:pt x="323851" y="1118622"/>
                  <a:pt x="313811" y="1115048"/>
                  <a:pt x="308669" y="1107899"/>
                </a:cubicBezTo>
                <a:cubicBezTo>
                  <a:pt x="303527" y="1100751"/>
                  <a:pt x="300956" y="1088346"/>
                  <a:pt x="300956" y="1070686"/>
                </a:cubicBezTo>
                <a:cubicBezTo>
                  <a:pt x="300956" y="1053026"/>
                  <a:pt x="303827" y="1040700"/>
                  <a:pt x="309569" y="1033708"/>
                </a:cubicBezTo>
                <a:cubicBezTo>
                  <a:pt x="315313" y="1026716"/>
                  <a:pt x="325054" y="1023220"/>
                  <a:pt x="338791" y="1023220"/>
                </a:cubicBezTo>
                <a:close/>
                <a:moveTo>
                  <a:pt x="244736" y="1023220"/>
                </a:moveTo>
                <a:cubicBezTo>
                  <a:pt x="254384" y="1023220"/>
                  <a:pt x="263465" y="1023880"/>
                  <a:pt x="271978" y="1025199"/>
                </a:cubicBezTo>
                <a:lnTo>
                  <a:pt x="278148" y="1026158"/>
                </a:lnTo>
                <a:lnTo>
                  <a:pt x="277642" y="1035181"/>
                </a:lnTo>
                <a:cubicBezTo>
                  <a:pt x="264271" y="1033287"/>
                  <a:pt x="253657" y="1032339"/>
                  <a:pt x="245802" y="1032339"/>
                </a:cubicBezTo>
                <a:cubicBezTo>
                  <a:pt x="231148" y="1032339"/>
                  <a:pt x="223822" y="1037653"/>
                  <a:pt x="223822" y="1048282"/>
                </a:cubicBezTo>
                <a:cubicBezTo>
                  <a:pt x="223822" y="1053330"/>
                  <a:pt x="225297" y="1056883"/>
                  <a:pt x="228249" y="1058938"/>
                </a:cubicBezTo>
                <a:cubicBezTo>
                  <a:pt x="231200" y="1060994"/>
                  <a:pt x="238355" y="1062909"/>
                  <a:pt x="249714" y="1064684"/>
                </a:cubicBezTo>
                <a:cubicBezTo>
                  <a:pt x="261073" y="1066459"/>
                  <a:pt x="269184" y="1068947"/>
                  <a:pt x="274048" y="1072147"/>
                </a:cubicBezTo>
                <a:cubicBezTo>
                  <a:pt x="278912" y="1075347"/>
                  <a:pt x="281344" y="1081703"/>
                  <a:pt x="281344" y="1091215"/>
                </a:cubicBezTo>
                <a:cubicBezTo>
                  <a:pt x="281344" y="1100728"/>
                  <a:pt x="278297" y="1107674"/>
                  <a:pt x="272204" y="1112053"/>
                </a:cubicBezTo>
                <a:cubicBezTo>
                  <a:pt x="266111" y="1116432"/>
                  <a:pt x="257311" y="1118622"/>
                  <a:pt x="245802" y="1118622"/>
                </a:cubicBezTo>
                <a:cubicBezTo>
                  <a:pt x="239596" y="1118622"/>
                  <a:pt x="231462" y="1117912"/>
                  <a:pt x="221401" y="1116493"/>
                </a:cubicBezTo>
                <a:lnTo>
                  <a:pt x="214699" y="1115540"/>
                </a:lnTo>
                <a:lnTo>
                  <a:pt x="215616" y="1106304"/>
                </a:lnTo>
                <a:cubicBezTo>
                  <a:pt x="229526" y="1108436"/>
                  <a:pt x="240162" y="1109502"/>
                  <a:pt x="247522" y="1109502"/>
                </a:cubicBezTo>
                <a:cubicBezTo>
                  <a:pt x="254883" y="1109502"/>
                  <a:pt x="260662" y="1108157"/>
                  <a:pt x="264859" y="1105467"/>
                </a:cubicBezTo>
                <a:cubicBezTo>
                  <a:pt x="269057" y="1102777"/>
                  <a:pt x="271155" y="1098190"/>
                  <a:pt x="271155" y="1091705"/>
                </a:cubicBezTo>
                <a:cubicBezTo>
                  <a:pt x="271155" y="1085220"/>
                  <a:pt x="269544" y="1080974"/>
                  <a:pt x="266323" y="1078967"/>
                </a:cubicBezTo>
                <a:cubicBezTo>
                  <a:pt x="263101" y="1076960"/>
                  <a:pt x="255891" y="1075098"/>
                  <a:pt x="244693" y="1073379"/>
                </a:cubicBezTo>
                <a:cubicBezTo>
                  <a:pt x="233495" y="1071661"/>
                  <a:pt x="225519" y="1069228"/>
                  <a:pt x="220765" y="1066081"/>
                </a:cubicBezTo>
                <a:cubicBezTo>
                  <a:pt x="216011" y="1062934"/>
                  <a:pt x="213633" y="1057669"/>
                  <a:pt x="213633" y="1050287"/>
                </a:cubicBezTo>
                <a:cubicBezTo>
                  <a:pt x="213633" y="1042905"/>
                  <a:pt x="215350" y="1037210"/>
                  <a:pt x="218783" y="1033204"/>
                </a:cubicBezTo>
                <a:cubicBezTo>
                  <a:pt x="222216" y="1029199"/>
                  <a:pt x="226205" y="1026533"/>
                  <a:pt x="230751" y="1025208"/>
                </a:cubicBezTo>
                <a:cubicBezTo>
                  <a:pt x="235297" y="1023882"/>
                  <a:pt x="239959" y="1023220"/>
                  <a:pt x="244736" y="1023220"/>
                </a:cubicBezTo>
                <a:close/>
                <a:moveTo>
                  <a:pt x="149486" y="1023220"/>
                </a:moveTo>
                <a:cubicBezTo>
                  <a:pt x="159134" y="1023220"/>
                  <a:pt x="168215" y="1023880"/>
                  <a:pt x="176728" y="1025199"/>
                </a:cubicBezTo>
                <a:lnTo>
                  <a:pt x="182898" y="1026158"/>
                </a:lnTo>
                <a:lnTo>
                  <a:pt x="182392" y="1035181"/>
                </a:lnTo>
                <a:cubicBezTo>
                  <a:pt x="169021" y="1033287"/>
                  <a:pt x="158407" y="1032339"/>
                  <a:pt x="150552" y="1032339"/>
                </a:cubicBezTo>
                <a:cubicBezTo>
                  <a:pt x="135898" y="1032339"/>
                  <a:pt x="128572" y="1037653"/>
                  <a:pt x="128572" y="1048282"/>
                </a:cubicBezTo>
                <a:cubicBezTo>
                  <a:pt x="128572" y="1053330"/>
                  <a:pt x="130047" y="1056883"/>
                  <a:pt x="132999" y="1058938"/>
                </a:cubicBezTo>
                <a:cubicBezTo>
                  <a:pt x="135950" y="1060994"/>
                  <a:pt x="143105" y="1062909"/>
                  <a:pt x="154464" y="1064684"/>
                </a:cubicBezTo>
                <a:cubicBezTo>
                  <a:pt x="165823" y="1066459"/>
                  <a:pt x="173934" y="1068947"/>
                  <a:pt x="178798" y="1072147"/>
                </a:cubicBezTo>
                <a:cubicBezTo>
                  <a:pt x="183662" y="1075347"/>
                  <a:pt x="186094" y="1081703"/>
                  <a:pt x="186094" y="1091215"/>
                </a:cubicBezTo>
                <a:cubicBezTo>
                  <a:pt x="186094" y="1100728"/>
                  <a:pt x="183047" y="1107674"/>
                  <a:pt x="176954" y="1112053"/>
                </a:cubicBezTo>
                <a:cubicBezTo>
                  <a:pt x="170861" y="1116432"/>
                  <a:pt x="162061" y="1118622"/>
                  <a:pt x="150552" y="1118622"/>
                </a:cubicBezTo>
                <a:cubicBezTo>
                  <a:pt x="144346" y="1118622"/>
                  <a:pt x="136212" y="1117912"/>
                  <a:pt x="126151" y="1116493"/>
                </a:cubicBezTo>
                <a:lnTo>
                  <a:pt x="119449" y="1115540"/>
                </a:lnTo>
                <a:lnTo>
                  <a:pt x="120366" y="1106304"/>
                </a:lnTo>
                <a:cubicBezTo>
                  <a:pt x="134276" y="1108436"/>
                  <a:pt x="144912" y="1109502"/>
                  <a:pt x="152272" y="1109502"/>
                </a:cubicBezTo>
                <a:cubicBezTo>
                  <a:pt x="159633" y="1109502"/>
                  <a:pt x="165412" y="1108157"/>
                  <a:pt x="169609" y="1105467"/>
                </a:cubicBezTo>
                <a:cubicBezTo>
                  <a:pt x="173807" y="1102777"/>
                  <a:pt x="175905" y="1098190"/>
                  <a:pt x="175905" y="1091705"/>
                </a:cubicBezTo>
                <a:cubicBezTo>
                  <a:pt x="175905" y="1085220"/>
                  <a:pt x="174294" y="1080974"/>
                  <a:pt x="171073" y="1078967"/>
                </a:cubicBezTo>
                <a:cubicBezTo>
                  <a:pt x="167851" y="1076960"/>
                  <a:pt x="160641" y="1075098"/>
                  <a:pt x="149443" y="1073379"/>
                </a:cubicBezTo>
                <a:cubicBezTo>
                  <a:pt x="138245" y="1071661"/>
                  <a:pt x="130269" y="1069228"/>
                  <a:pt x="125515" y="1066081"/>
                </a:cubicBezTo>
                <a:cubicBezTo>
                  <a:pt x="120761" y="1062934"/>
                  <a:pt x="118383" y="1057669"/>
                  <a:pt x="118383" y="1050287"/>
                </a:cubicBezTo>
                <a:cubicBezTo>
                  <a:pt x="118383" y="1042905"/>
                  <a:pt x="120100" y="1037210"/>
                  <a:pt x="123533" y="1033204"/>
                </a:cubicBezTo>
                <a:cubicBezTo>
                  <a:pt x="126966" y="1029199"/>
                  <a:pt x="130955" y="1026533"/>
                  <a:pt x="135501" y="1025208"/>
                </a:cubicBezTo>
                <a:cubicBezTo>
                  <a:pt x="140047" y="1023882"/>
                  <a:pt x="144709" y="1023220"/>
                  <a:pt x="149486" y="1023220"/>
                </a:cubicBezTo>
                <a:close/>
                <a:moveTo>
                  <a:pt x="1492316" y="1022861"/>
                </a:moveTo>
                <a:lnTo>
                  <a:pt x="1492316" y="1032543"/>
                </a:lnTo>
                <a:cubicBezTo>
                  <a:pt x="1486225" y="1033787"/>
                  <a:pt x="1480334" y="1035617"/>
                  <a:pt x="1474643" y="1038031"/>
                </a:cubicBezTo>
                <a:cubicBezTo>
                  <a:pt x="1468951" y="1040446"/>
                  <a:pt x="1464731" y="1042519"/>
                  <a:pt x="1461983" y="1044250"/>
                </a:cubicBezTo>
                <a:lnTo>
                  <a:pt x="1457162" y="1047176"/>
                </a:lnTo>
                <a:lnTo>
                  <a:pt x="1457162" y="1117024"/>
                </a:lnTo>
                <a:lnTo>
                  <a:pt x="1447330" y="1117024"/>
                </a:lnTo>
                <a:lnTo>
                  <a:pt x="1447330" y="1024817"/>
                </a:lnTo>
                <a:lnTo>
                  <a:pt x="1457162" y="1024817"/>
                </a:lnTo>
                <a:lnTo>
                  <a:pt x="1457162" y="1038484"/>
                </a:lnTo>
                <a:cubicBezTo>
                  <a:pt x="1458870" y="1035924"/>
                  <a:pt x="1463292" y="1032995"/>
                  <a:pt x="1470428" y="1029698"/>
                </a:cubicBezTo>
                <a:cubicBezTo>
                  <a:pt x="1477564" y="1026401"/>
                  <a:pt x="1484860" y="1024122"/>
                  <a:pt x="1492316" y="1022861"/>
                </a:cubicBezTo>
                <a:close/>
                <a:moveTo>
                  <a:pt x="939866" y="1022861"/>
                </a:moveTo>
                <a:lnTo>
                  <a:pt x="939866" y="1032543"/>
                </a:lnTo>
                <a:cubicBezTo>
                  <a:pt x="933775" y="1033787"/>
                  <a:pt x="927884" y="1035617"/>
                  <a:pt x="922193" y="1038031"/>
                </a:cubicBezTo>
                <a:cubicBezTo>
                  <a:pt x="916501" y="1040446"/>
                  <a:pt x="912281" y="1042519"/>
                  <a:pt x="909533" y="1044250"/>
                </a:cubicBezTo>
                <a:lnTo>
                  <a:pt x="904712" y="1047176"/>
                </a:lnTo>
                <a:lnTo>
                  <a:pt x="904712" y="1117024"/>
                </a:lnTo>
                <a:lnTo>
                  <a:pt x="894880" y="1117024"/>
                </a:lnTo>
                <a:lnTo>
                  <a:pt x="894880" y="1024817"/>
                </a:lnTo>
                <a:lnTo>
                  <a:pt x="904712" y="1024817"/>
                </a:lnTo>
                <a:lnTo>
                  <a:pt x="904712" y="1038484"/>
                </a:lnTo>
                <a:cubicBezTo>
                  <a:pt x="906419" y="1035924"/>
                  <a:pt x="910842" y="1032995"/>
                  <a:pt x="917978" y="1029698"/>
                </a:cubicBezTo>
                <a:cubicBezTo>
                  <a:pt x="925114" y="1026401"/>
                  <a:pt x="932410" y="1024122"/>
                  <a:pt x="939866" y="1022861"/>
                </a:cubicBezTo>
                <a:close/>
                <a:moveTo>
                  <a:pt x="792897" y="998785"/>
                </a:moveTo>
                <a:lnTo>
                  <a:pt x="792897" y="1061923"/>
                </a:lnTo>
                <a:lnTo>
                  <a:pt x="829969" y="1061923"/>
                </a:lnTo>
                <a:cubicBezTo>
                  <a:pt x="848766" y="1061923"/>
                  <a:pt x="858164" y="1050985"/>
                  <a:pt x="858164" y="1029110"/>
                </a:cubicBezTo>
                <a:cubicBezTo>
                  <a:pt x="858164" y="1018696"/>
                  <a:pt x="855961" y="1011039"/>
                  <a:pt x="851556" y="1006137"/>
                </a:cubicBezTo>
                <a:cubicBezTo>
                  <a:pt x="847150" y="1001236"/>
                  <a:pt x="839954" y="998785"/>
                  <a:pt x="829969" y="998785"/>
                </a:cubicBezTo>
                <a:close/>
                <a:moveTo>
                  <a:pt x="45753" y="998785"/>
                </a:moveTo>
                <a:lnTo>
                  <a:pt x="23504" y="1069380"/>
                </a:lnTo>
                <a:lnTo>
                  <a:pt x="75274" y="1069380"/>
                </a:lnTo>
                <a:lnTo>
                  <a:pt x="52998" y="998785"/>
                </a:lnTo>
                <a:close/>
                <a:moveTo>
                  <a:pt x="604754" y="995878"/>
                </a:moveTo>
                <a:lnTo>
                  <a:pt x="614586" y="995878"/>
                </a:lnTo>
                <a:lnTo>
                  <a:pt x="614586" y="1024817"/>
                </a:lnTo>
                <a:lnTo>
                  <a:pt x="646898" y="1024817"/>
                </a:lnTo>
                <a:lnTo>
                  <a:pt x="646898" y="1033937"/>
                </a:lnTo>
                <a:lnTo>
                  <a:pt x="614586" y="1033937"/>
                </a:lnTo>
                <a:lnTo>
                  <a:pt x="614586" y="1078641"/>
                </a:lnTo>
                <a:cubicBezTo>
                  <a:pt x="614586" y="1092070"/>
                  <a:pt x="615455" y="1100601"/>
                  <a:pt x="617192" y="1104233"/>
                </a:cubicBezTo>
                <a:cubicBezTo>
                  <a:pt x="618929" y="1107865"/>
                  <a:pt x="622948" y="1109681"/>
                  <a:pt x="629251" y="1109681"/>
                </a:cubicBezTo>
                <a:lnTo>
                  <a:pt x="648137" y="1108077"/>
                </a:lnTo>
                <a:lnTo>
                  <a:pt x="648850" y="1117168"/>
                </a:lnTo>
                <a:cubicBezTo>
                  <a:pt x="639957" y="1118256"/>
                  <a:pt x="633377" y="1118800"/>
                  <a:pt x="629109" y="1118800"/>
                </a:cubicBezTo>
                <a:cubicBezTo>
                  <a:pt x="620107" y="1118800"/>
                  <a:pt x="613798" y="1116442"/>
                  <a:pt x="610180" y="1111726"/>
                </a:cubicBezTo>
                <a:cubicBezTo>
                  <a:pt x="606563" y="1107011"/>
                  <a:pt x="604754" y="1098231"/>
                  <a:pt x="604754" y="1085387"/>
                </a:cubicBezTo>
                <a:lnTo>
                  <a:pt x="604754" y="1033937"/>
                </a:lnTo>
                <a:lnTo>
                  <a:pt x="590728" y="1033937"/>
                </a:lnTo>
                <a:lnTo>
                  <a:pt x="590728" y="1024817"/>
                </a:lnTo>
                <a:lnTo>
                  <a:pt x="604754" y="1024817"/>
                </a:lnTo>
                <a:close/>
                <a:moveTo>
                  <a:pt x="782887" y="989310"/>
                </a:moveTo>
                <a:lnTo>
                  <a:pt x="829969" y="989310"/>
                </a:lnTo>
                <a:cubicBezTo>
                  <a:pt x="843284" y="989310"/>
                  <a:pt x="853039" y="992596"/>
                  <a:pt x="859234" y="999168"/>
                </a:cubicBezTo>
                <a:cubicBezTo>
                  <a:pt x="865430" y="1005741"/>
                  <a:pt x="868528" y="1015722"/>
                  <a:pt x="868528" y="1029110"/>
                </a:cubicBezTo>
                <a:cubicBezTo>
                  <a:pt x="868528" y="1057302"/>
                  <a:pt x="855675" y="1071399"/>
                  <a:pt x="829969" y="1071399"/>
                </a:cubicBezTo>
                <a:lnTo>
                  <a:pt x="792897" y="1071399"/>
                </a:lnTo>
                <a:lnTo>
                  <a:pt x="792897" y="1117024"/>
                </a:lnTo>
                <a:lnTo>
                  <a:pt x="782887" y="1117024"/>
                </a:lnTo>
                <a:close/>
                <a:moveTo>
                  <a:pt x="475780" y="989310"/>
                </a:moveTo>
                <a:lnTo>
                  <a:pt x="485612" y="989310"/>
                </a:lnTo>
                <a:lnTo>
                  <a:pt x="485612" y="1002512"/>
                </a:lnTo>
                <a:lnTo>
                  <a:pt x="475780" y="1002512"/>
                </a:lnTo>
                <a:close/>
                <a:moveTo>
                  <a:pt x="38587" y="989310"/>
                </a:moveTo>
                <a:lnTo>
                  <a:pt x="60166" y="989310"/>
                </a:lnTo>
                <a:lnTo>
                  <a:pt x="98779" y="1117024"/>
                </a:lnTo>
                <a:lnTo>
                  <a:pt x="89210" y="1117024"/>
                </a:lnTo>
                <a:lnTo>
                  <a:pt x="77670" y="1078853"/>
                </a:lnTo>
                <a:lnTo>
                  <a:pt x="21081" y="1078853"/>
                </a:lnTo>
                <a:lnTo>
                  <a:pt x="9541" y="1117024"/>
                </a:lnTo>
                <a:lnTo>
                  <a:pt x="0" y="1117024"/>
                </a:lnTo>
                <a:close/>
                <a:moveTo>
                  <a:pt x="1790245" y="983985"/>
                </a:moveTo>
                <a:lnTo>
                  <a:pt x="1800080" y="983985"/>
                </a:lnTo>
                <a:lnTo>
                  <a:pt x="1800080" y="1117024"/>
                </a:lnTo>
                <a:lnTo>
                  <a:pt x="1790245" y="1117024"/>
                </a:lnTo>
                <a:lnTo>
                  <a:pt x="1790245" y="1109567"/>
                </a:lnTo>
                <a:cubicBezTo>
                  <a:pt x="1788528" y="1111728"/>
                  <a:pt x="1784519" y="1113777"/>
                  <a:pt x="1778217" y="1115715"/>
                </a:cubicBezTo>
                <a:cubicBezTo>
                  <a:pt x="1771916" y="1117653"/>
                  <a:pt x="1766741" y="1118622"/>
                  <a:pt x="1762693" y="1118622"/>
                </a:cubicBezTo>
                <a:cubicBezTo>
                  <a:pt x="1758645" y="1118622"/>
                  <a:pt x="1755542" y="1118468"/>
                  <a:pt x="1753385" y="1118160"/>
                </a:cubicBezTo>
                <a:cubicBezTo>
                  <a:pt x="1751229" y="1117851"/>
                  <a:pt x="1748488" y="1116833"/>
                  <a:pt x="1745161" y="1115106"/>
                </a:cubicBezTo>
                <a:cubicBezTo>
                  <a:pt x="1741835" y="1113378"/>
                  <a:pt x="1739125" y="1110928"/>
                  <a:pt x="1737031" y="1107755"/>
                </a:cubicBezTo>
                <a:cubicBezTo>
                  <a:pt x="1734938" y="1104582"/>
                  <a:pt x="1733134" y="1099970"/>
                  <a:pt x="1731621" y="1093917"/>
                </a:cubicBezTo>
                <a:cubicBezTo>
                  <a:pt x="1730107" y="1087865"/>
                  <a:pt x="1729350" y="1080643"/>
                  <a:pt x="1729350" y="1072250"/>
                </a:cubicBezTo>
                <a:cubicBezTo>
                  <a:pt x="1729350" y="1055819"/>
                  <a:pt x="1732235" y="1043539"/>
                  <a:pt x="1738005" y="1035412"/>
                </a:cubicBezTo>
                <a:cubicBezTo>
                  <a:pt x="1743776" y="1027284"/>
                  <a:pt x="1753981" y="1023220"/>
                  <a:pt x="1768621" y="1023220"/>
                </a:cubicBezTo>
                <a:cubicBezTo>
                  <a:pt x="1775451" y="1023220"/>
                  <a:pt x="1782659" y="1023869"/>
                  <a:pt x="1790245" y="1025168"/>
                </a:cubicBezTo>
                <a:close/>
                <a:moveTo>
                  <a:pt x="1074282" y="982387"/>
                </a:moveTo>
                <a:lnTo>
                  <a:pt x="1093154" y="983001"/>
                </a:lnTo>
                <a:lnTo>
                  <a:pt x="1093154" y="991860"/>
                </a:lnTo>
                <a:cubicBezTo>
                  <a:pt x="1084311" y="991625"/>
                  <a:pt x="1078262" y="991507"/>
                  <a:pt x="1075008" y="991507"/>
                </a:cubicBezTo>
                <a:cubicBezTo>
                  <a:pt x="1069387" y="991507"/>
                  <a:pt x="1065561" y="993042"/>
                  <a:pt x="1063531" y="996113"/>
                </a:cubicBezTo>
                <a:cubicBezTo>
                  <a:pt x="1061500" y="999184"/>
                  <a:pt x="1060485" y="1005744"/>
                  <a:pt x="1060485" y="1015794"/>
                </a:cubicBezTo>
                <a:lnTo>
                  <a:pt x="1060485" y="1024817"/>
                </a:lnTo>
                <a:lnTo>
                  <a:pt x="1089246" y="1024817"/>
                </a:lnTo>
                <a:lnTo>
                  <a:pt x="1089246" y="1033937"/>
                </a:lnTo>
                <a:lnTo>
                  <a:pt x="1060485" y="1033937"/>
                </a:lnTo>
                <a:lnTo>
                  <a:pt x="1060485" y="1117024"/>
                </a:lnTo>
                <a:lnTo>
                  <a:pt x="1050653" y="1117024"/>
                </a:lnTo>
                <a:lnTo>
                  <a:pt x="1050653" y="1033937"/>
                </a:lnTo>
                <a:lnTo>
                  <a:pt x="1038403" y="1033937"/>
                </a:lnTo>
                <a:lnTo>
                  <a:pt x="1038403" y="1024817"/>
                </a:lnTo>
                <a:lnTo>
                  <a:pt x="1050653" y="1024817"/>
                </a:lnTo>
                <a:lnTo>
                  <a:pt x="1050653" y="1015616"/>
                </a:lnTo>
                <a:cubicBezTo>
                  <a:pt x="1050653" y="1002863"/>
                  <a:pt x="1052456" y="994137"/>
                  <a:pt x="1056063" y="989437"/>
                </a:cubicBezTo>
                <a:cubicBezTo>
                  <a:pt x="1059669" y="984737"/>
                  <a:pt x="1065742" y="982387"/>
                  <a:pt x="1074282" y="982387"/>
                </a:cubicBezTo>
                <a:close/>
                <a:moveTo>
                  <a:pt x="1242883" y="764467"/>
                </a:moveTo>
                <a:lnTo>
                  <a:pt x="1211841" y="767840"/>
                </a:lnTo>
                <a:cubicBezTo>
                  <a:pt x="1205557" y="768502"/>
                  <a:pt x="1201153" y="770254"/>
                  <a:pt x="1198628" y="773095"/>
                </a:cubicBezTo>
                <a:cubicBezTo>
                  <a:pt x="1196103" y="775937"/>
                  <a:pt x="1194840" y="780357"/>
                  <a:pt x="1194840" y="786355"/>
                </a:cubicBezTo>
                <a:cubicBezTo>
                  <a:pt x="1194840" y="792352"/>
                  <a:pt x="1196135" y="796910"/>
                  <a:pt x="1198724" y="800027"/>
                </a:cubicBezTo>
                <a:cubicBezTo>
                  <a:pt x="1201313" y="803144"/>
                  <a:pt x="1205039" y="804702"/>
                  <a:pt x="1209901" y="804702"/>
                </a:cubicBezTo>
                <a:cubicBezTo>
                  <a:pt x="1214763" y="804702"/>
                  <a:pt x="1220019" y="804097"/>
                  <a:pt x="1225671" y="802886"/>
                </a:cubicBezTo>
                <a:cubicBezTo>
                  <a:pt x="1231323" y="801674"/>
                  <a:pt x="1235799" y="800480"/>
                  <a:pt x="1239100" y="799301"/>
                </a:cubicBezTo>
                <a:lnTo>
                  <a:pt x="1242883" y="797950"/>
                </a:lnTo>
                <a:close/>
                <a:moveTo>
                  <a:pt x="757108" y="764467"/>
                </a:moveTo>
                <a:lnTo>
                  <a:pt x="726065" y="767840"/>
                </a:lnTo>
                <a:cubicBezTo>
                  <a:pt x="719782" y="768502"/>
                  <a:pt x="715378" y="770254"/>
                  <a:pt x="712853" y="773095"/>
                </a:cubicBezTo>
                <a:cubicBezTo>
                  <a:pt x="710328" y="775937"/>
                  <a:pt x="709065" y="780357"/>
                  <a:pt x="709065" y="786355"/>
                </a:cubicBezTo>
                <a:cubicBezTo>
                  <a:pt x="709065" y="792352"/>
                  <a:pt x="710360" y="796910"/>
                  <a:pt x="712949" y="800027"/>
                </a:cubicBezTo>
                <a:cubicBezTo>
                  <a:pt x="715538" y="803144"/>
                  <a:pt x="719264" y="804702"/>
                  <a:pt x="724126" y="804702"/>
                </a:cubicBezTo>
                <a:cubicBezTo>
                  <a:pt x="728987" y="804702"/>
                  <a:pt x="734244" y="804097"/>
                  <a:pt x="739896" y="802886"/>
                </a:cubicBezTo>
                <a:cubicBezTo>
                  <a:pt x="745548" y="801674"/>
                  <a:pt x="750024" y="800480"/>
                  <a:pt x="753325" y="799301"/>
                </a:cubicBezTo>
                <a:lnTo>
                  <a:pt x="757108" y="797950"/>
                </a:lnTo>
                <a:close/>
                <a:moveTo>
                  <a:pt x="985974" y="727539"/>
                </a:moveTo>
                <a:cubicBezTo>
                  <a:pt x="967650" y="727539"/>
                  <a:pt x="958488" y="738762"/>
                  <a:pt x="958488" y="761206"/>
                </a:cubicBezTo>
                <a:lnTo>
                  <a:pt x="1011327" y="761206"/>
                </a:lnTo>
                <a:cubicBezTo>
                  <a:pt x="1011327" y="749330"/>
                  <a:pt x="1009318" y="740749"/>
                  <a:pt x="1005300" y="735465"/>
                </a:cubicBezTo>
                <a:cubicBezTo>
                  <a:pt x="1001282" y="730181"/>
                  <a:pt x="994840" y="727539"/>
                  <a:pt x="985974" y="727539"/>
                </a:cubicBezTo>
                <a:close/>
                <a:moveTo>
                  <a:pt x="1333030" y="720017"/>
                </a:moveTo>
                <a:lnTo>
                  <a:pt x="1342862" y="720017"/>
                </a:lnTo>
                <a:lnTo>
                  <a:pt x="1342862" y="812224"/>
                </a:lnTo>
                <a:lnTo>
                  <a:pt x="1333030" y="812224"/>
                </a:lnTo>
                <a:close/>
                <a:moveTo>
                  <a:pt x="380530" y="720017"/>
                </a:moveTo>
                <a:lnTo>
                  <a:pt x="390362" y="720017"/>
                </a:lnTo>
                <a:lnTo>
                  <a:pt x="390362" y="812224"/>
                </a:lnTo>
                <a:lnTo>
                  <a:pt x="380530" y="812224"/>
                </a:lnTo>
                <a:close/>
                <a:moveTo>
                  <a:pt x="1473461" y="718420"/>
                </a:moveTo>
                <a:cubicBezTo>
                  <a:pt x="1483109" y="718420"/>
                  <a:pt x="1492190" y="719080"/>
                  <a:pt x="1500703" y="720399"/>
                </a:cubicBezTo>
                <a:lnTo>
                  <a:pt x="1506873" y="721358"/>
                </a:lnTo>
                <a:lnTo>
                  <a:pt x="1506367" y="730381"/>
                </a:lnTo>
                <a:cubicBezTo>
                  <a:pt x="1492996" y="728487"/>
                  <a:pt x="1482382" y="727539"/>
                  <a:pt x="1474527" y="727539"/>
                </a:cubicBezTo>
                <a:cubicBezTo>
                  <a:pt x="1459873" y="727539"/>
                  <a:pt x="1452547" y="732854"/>
                  <a:pt x="1452547" y="743482"/>
                </a:cubicBezTo>
                <a:cubicBezTo>
                  <a:pt x="1452547" y="748530"/>
                  <a:pt x="1454022" y="752083"/>
                  <a:pt x="1456974" y="754138"/>
                </a:cubicBezTo>
                <a:cubicBezTo>
                  <a:pt x="1459925" y="756194"/>
                  <a:pt x="1467080" y="758109"/>
                  <a:pt x="1478439" y="759884"/>
                </a:cubicBezTo>
                <a:cubicBezTo>
                  <a:pt x="1489798" y="761659"/>
                  <a:pt x="1497909" y="764147"/>
                  <a:pt x="1502773" y="767347"/>
                </a:cubicBezTo>
                <a:cubicBezTo>
                  <a:pt x="1507637" y="770547"/>
                  <a:pt x="1510069" y="776903"/>
                  <a:pt x="1510069" y="786416"/>
                </a:cubicBezTo>
                <a:cubicBezTo>
                  <a:pt x="1510069" y="795928"/>
                  <a:pt x="1507022" y="802874"/>
                  <a:pt x="1500929" y="807253"/>
                </a:cubicBezTo>
                <a:cubicBezTo>
                  <a:pt x="1494837" y="811632"/>
                  <a:pt x="1486036" y="813822"/>
                  <a:pt x="1474527" y="813822"/>
                </a:cubicBezTo>
                <a:cubicBezTo>
                  <a:pt x="1468321" y="813822"/>
                  <a:pt x="1460187" y="813112"/>
                  <a:pt x="1450126" y="811693"/>
                </a:cubicBezTo>
                <a:lnTo>
                  <a:pt x="1443425" y="810740"/>
                </a:lnTo>
                <a:lnTo>
                  <a:pt x="1444341" y="801504"/>
                </a:lnTo>
                <a:cubicBezTo>
                  <a:pt x="1458251" y="803636"/>
                  <a:pt x="1468887" y="804702"/>
                  <a:pt x="1476247" y="804702"/>
                </a:cubicBezTo>
                <a:cubicBezTo>
                  <a:pt x="1483608" y="804702"/>
                  <a:pt x="1489387" y="803357"/>
                  <a:pt x="1493584" y="800667"/>
                </a:cubicBezTo>
                <a:cubicBezTo>
                  <a:pt x="1497782" y="797977"/>
                  <a:pt x="1499880" y="793390"/>
                  <a:pt x="1499880" y="786905"/>
                </a:cubicBezTo>
                <a:cubicBezTo>
                  <a:pt x="1499880" y="780420"/>
                  <a:pt x="1498269" y="776174"/>
                  <a:pt x="1495047" y="774167"/>
                </a:cubicBezTo>
                <a:cubicBezTo>
                  <a:pt x="1491826" y="772160"/>
                  <a:pt x="1484616" y="770298"/>
                  <a:pt x="1473418" y="768580"/>
                </a:cubicBezTo>
                <a:cubicBezTo>
                  <a:pt x="1462221" y="766861"/>
                  <a:pt x="1454244" y="764428"/>
                  <a:pt x="1449490" y="761281"/>
                </a:cubicBezTo>
                <a:cubicBezTo>
                  <a:pt x="1444736" y="758134"/>
                  <a:pt x="1442359" y="752869"/>
                  <a:pt x="1442359" y="745487"/>
                </a:cubicBezTo>
                <a:cubicBezTo>
                  <a:pt x="1442359" y="738105"/>
                  <a:pt x="1444075" y="732410"/>
                  <a:pt x="1447508" y="728405"/>
                </a:cubicBezTo>
                <a:cubicBezTo>
                  <a:pt x="1450941" y="724399"/>
                  <a:pt x="1454930" y="721733"/>
                  <a:pt x="1459476" y="720408"/>
                </a:cubicBezTo>
                <a:cubicBezTo>
                  <a:pt x="1464022" y="719082"/>
                  <a:pt x="1468684" y="718420"/>
                  <a:pt x="1473461" y="718420"/>
                </a:cubicBezTo>
                <a:close/>
                <a:moveTo>
                  <a:pt x="1405798" y="718420"/>
                </a:moveTo>
                <a:lnTo>
                  <a:pt x="1429075" y="720365"/>
                </a:lnTo>
                <a:lnTo>
                  <a:pt x="1428572" y="729315"/>
                </a:lnTo>
                <a:cubicBezTo>
                  <a:pt x="1417846" y="728131"/>
                  <a:pt x="1410309" y="727539"/>
                  <a:pt x="1405962" y="727539"/>
                </a:cubicBezTo>
                <a:cubicBezTo>
                  <a:pt x="1395301" y="727539"/>
                  <a:pt x="1387966" y="730175"/>
                  <a:pt x="1383958" y="735447"/>
                </a:cubicBezTo>
                <a:cubicBezTo>
                  <a:pt x="1379949" y="740719"/>
                  <a:pt x="1377945" y="750740"/>
                  <a:pt x="1377945" y="765510"/>
                </a:cubicBezTo>
                <a:cubicBezTo>
                  <a:pt x="1377945" y="780280"/>
                  <a:pt x="1379764" y="790505"/>
                  <a:pt x="1383403" y="796184"/>
                </a:cubicBezTo>
                <a:cubicBezTo>
                  <a:pt x="1387043" y="801863"/>
                  <a:pt x="1394628" y="804702"/>
                  <a:pt x="1406160" y="804702"/>
                </a:cubicBezTo>
                <a:lnTo>
                  <a:pt x="1428943" y="802924"/>
                </a:lnTo>
                <a:lnTo>
                  <a:pt x="1429429" y="812040"/>
                </a:lnTo>
                <a:cubicBezTo>
                  <a:pt x="1418388" y="813228"/>
                  <a:pt x="1410565" y="813822"/>
                  <a:pt x="1405962" y="813822"/>
                </a:cubicBezTo>
                <a:cubicBezTo>
                  <a:pt x="1390895" y="813822"/>
                  <a:pt x="1380761" y="810218"/>
                  <a:pt x="1375559" y="803010"/>
                </a:cubicBezTo>
                <a:cubicBezTo>
                  <a:pt x="1370357" y="795802"/>
                  <a:pt x="1367756" y="783333"/>
                  <a:pt x="1367756" y="765602"/>
                </a:cubicBezTo>
                <a:cubicBezTo>
                  <a:pt x="1367756" y="747871"/>
                  <a:pt x="1370626" y="735575"/>
                  <a:pt x="1376365" y="728713"/>
                </a:cubicBezTo>
                <a:cubicBezTo>
                  <a:pt x="1382105" y="721851"/>
                  <a:pt x="1391915" y="718420"/>
                  <a:pt x="1405798" y="718420"/>
                </a:cubicBezTo>
                <a:close/>
                <a:moveTo>
                  <a:pt x="1224987" y="718420"/>
                </a:moveTo>
                <a:cubicBezTo>
                  <a:pt x="1243473" y="718420"/>
                  <a:pt x="1252715" y="728194"/>
                  <a:pt x="1252715" y="747743"/>
                </a:cubicBezTo>
                <a:lnTo>
                  <a:pt x="1252715" y="798951"/>
                </a:lnTo>
                <a:cubicBezTo>
                  <a:pt x="1253074" y="802176"/>
                  <a:pt x="1257512" y="804151"/>
                  <a:pt x="1266031" y="804875"/>
                </a:cubicBezTo>
                <a:lnTo>
                  <a:pt x="1265539" y="813644"/>
                </a:lnTo>
                <a:cubicBezTo>
                  <a:pt x="1255135" y="813644"/>
                  <a:pt x="1248259" y="811158"/>
                  <a:pt x="1244911" y="806187"/>
                </a:cubicBezTo>
                <a:cubicBezTo>
                  <a:pt x="1233513" y="811277"/>
                  <a:pt x="1221782" y="813822"/>
                  <a:pt x="1209717" y="813822"/>
                </a:cubicBezTo>
                <a:cubicBezTo>
                  <a:pt x="1201845" y="813822"/>
                  <a:pt x="1195699" y="811452"/>
                  <a:pt x="1191280" y="806712"/>
                </a:cubicBezTo>
                <a:cubicBezTo>
                  <a:pt x="1186861" y="801971"/>
                  <a:pt x="1184652" y="795327"/>
                  <a:pt x="1184652" y="786777"/>
                </a:cubicBezTo>
                <a:cubicBezTo>
                  <a:pt x="1184652" y="778228"/>
                  <a:pt x="1186746" y="771668"/>
                  <a:pt x="1190935" y="767096"/>
                </a:cubicBezTo>
                <a:cubicBezTo>
                  <a:pt x="1195124" y="762525"/>
                  <a:pt x="1201733" y="759801"/>
                  <a:pt x="1210763" y="758924"/>
                </a:cubicBezTo>
                <a:lnTo>
                  <a:pt x="1242883" y="755542"/>
                </a:lnTo>
                <a:lnTo>
                  <a:pt x="1242883" y="747743"/>
                </a:lnTo>
                <a:cubicBezTo>
                  <a:pt x="1242883" y="740680"/>
                  <a:pt x="1241421" y="735606"/>
                  <a:pt x="1238496" y="732522"/>
                </a:cubicBezTo>
                <a:cubicBezTo>
                  <a:pt x="1235571" y="729438"/>
                  <a:pt x="1231068" y="727896"/>
                  <a:pt x="1224987" y="727896"/>
                </a:cubicBezTo>
                <a:cubicBezTo>
                  <a:pt x="1218390" y="727896"/>
                  <a:pt x="1209115" y="728665"/>
                  <a:pt x="1197162" y="730203"/>
                </a:cubicBezTo>
                <a:lnTo>
                  <a:pt x="1189795" y="730913"/>
                </a:lnTo>
                <a:lnTo>
                  <a:pt x="1189089" y="721904"/>
                </a:lnTo>
                <a:cubicBezTo>
                  <a:pt x="1203446" y="719581"/>
                  <a:pt x="1215412" y="718420"/>
                  <a:pt x="1224987" y="718420"/>
                </a:cubicBezTo>
                <a:close/>
                <a:moveTo>
                  <a:pt x="1076313" y="718420"/>
                </a:moveTo>
                <a:cubicBezTo>
                  <a:pt x="1087900" y="718420"/>
                  <a:pt x="1095563" y="721555"/>
                  <a:pt x="1099303" y="727825"/>
                </a:cubicBezTo>
                <a:cubicBezTo>
                  <a:pt x="1102617" y="725561"/>
                  <a:pt x="1107431" y="723427"/>
                  <a:pt x="1113746" y="721424"/>
                </a:cubicBezTo>
                <a:cubicBezTo>
                  <a:pt x="1120060" y="719421"/>
                  <a:pt x="1125928" y="718420"/>
                  <a:pt x="1131350" y="718420"/>
                </a:cubicBezTo>
                <a:cubicBezTo>
                  <a:pt x="1143882" y="718420"/>
                  <a:pt x="1152170" y="721610"/>
                  <a:pt x="1156213" y="727990"/>
                </a:cubicBezTo>
                <a:cubicBezTo>
                  <a:pt x="1160255" y="734371"/>
                  <a:pt x="1162277" y="746459"/>
                  <a:pt x="1162277" y="764255"/>
                </a:cubicBezTo>
                <a:lnTo>
                  <a:pt x="1162277" y="812224"/>
                </a:lnTo>
                <a:lnTo>
                  <a:pt x="1152442" y="812224"/>
                </a:lnTo>
                <a:lnTo>
                  <a:pt x="1152442" y="764611"/>
                </a:lnTo>
                <a:cubicBezTo>
                  <a:pt x="1152442" y="749332"/>
                  <a:pt x="1151141" y="739333"/>
                  <a:pt x="1148538" y="734616"/>
                </a:cubicBezTo>
                <a:cubicBezTo>
                  <a:pt x="1145936" y="729898"/>
                  <a:pt x="1140206" y="727539"/>
                  <a:pt x="1131350" y="727539"/>
                </a:cubicBezTo>
                <a:cubicBezTo>
                  <a:pt x="1126452" y="727539"/>
                  <a:pt x="1121525" y="728260"/>
                  <a:pt x="1116568" y="729701"/>
                </a:cubicBezTo>
                <a:cubicBezTo>
                  <a:pt x="1111611" y="731142"/>
                  <a:pt x="1107804" y="732611"/>
                  <a:pt x="1105148" y="734108"/>
                </a:cubicBezTo>
                <a:lnTo>
                  <a:pt x="1102623" y="735293"/>
                </a:lnTo>
                <a:cubicBezTo>
                  <a:pt x="1104755" y="740347"/>
                  <a:pt x="1105821" y="750001"/>
                  <a:pt x="1105821" y="764255"/>
                </a:cubicBezTo>
                <a:lnTo>
                  <a:pt x="1105821" y="812224"/>
                </a:lnTo>
                <a:lnTo>
                  <a:pt x="1095986" y="812224"/>
                </a:lnTo>
                <a:lnTo>
                  <a:pt x="1095986" y="764611"/>
                </a:lnTo>
                <a:cubicBezTo>
                  <a:pt x="1095986" y="749332"/>
                  <a:pt x="1094684" y="739333"/>
                  <a:pt x="1092081" y="734616"/>
                </a:cubicBezTo>
                <a:cubicBezTo>
                  <a:pt x="1089478" y="729898"/>
                  <a:pt x="1083749" y="727539"/>
                  <a:pt x="1074894" y="727539"/>
                </a:cubicBezTo>
                <a:cubicBezTo>
                  <a:pt x="1070375" y="727539"/>
                  <a:pt x="1065746" y="728262"/>
                  <a:pt x="1061007" y="729707"/>
                </a:cubicBezTo>
                <a:cubicBezTo>
                  <a:pt x="1056268" y="731152"/>
                  <a:pt x="1052765" y="732522"/>
                  <a:pt x="1050499" y="733817"/>
                </a:cubicBezTo>
                <a:lnTo>
                  <a:pt x="1047587" y="735618"/>
                </a:lnTo>
                <a:lnTo>
                  <a:pt x="1047587" y="812224"/>
                </a:lnTo>
                <a:lnTo>
                  <a:pt x="1037755" y="812224"/>
                </a:lnTo>
                <a:lnTo>
                  <a:pt x="1037755" y="720017"/>
                </a:lnTo>
                <a:lnTo>
                  <a:pt x="1047587" y="720017"/>
                </a:lnTo>
                <a:lnTo>
                  <a:pt x="1047587" y="726937"/>
                </a:lnTo>
                <a:cubicBezTo>
                  <a:pt x="1046842" y="726618"/>
                  <a:pt x="1047382" y="725942"/>
                  <a:pt x="1049207" y="724908"/>
                </a:cubicBezTo>
                <a:cubicBezTo>
                  <a:pt x="1051032" y="723874"/>
                  <a:pt x="1054596" y="722534"/>
                  <a:pt x="1059900" y="720888"/>
                </a:cubicBezTo>
                <a:cubicBezTo>
                  <a:pt x="1065204" y="719243"/>
                  <a:pt x="1070675" y="718420"/>
                  <a:pt x="1076313" y="718420"/>
                </a:cubicBezTo>
                <a:close/>
                <a:moveTo>
                  <a:pt x="985974" y="718420"/>
                </a:moveTo>
                <a:cubicBezTo>
                  <a:pt x="997801" y="718420"/>
                  <a:pt x="1006682" y="721979"/>
                  <a:pt x="1012615" y="729099"/>
                </a:cubicBezTo>
                <a:cubicBezTo>
                  <a:pt x="1018549" y="736218"/>
                  <a:pt x="1021515" y="747404"/>
                  <a:pt x="1021515" y="762657"/>
                </a:cubicBezTo>
                <a:lnTo>
                  <a:pt x="1021515" y="770326"/>
                </a:lnTo>
                <a:lnTo>
                  <a:pt x="958488" y="770326"/>
                </a:lnTo>
                <a:cubicBezTo>
                  <a:pt x="958488" y="781646"/>
                  <a:pt x="960366" y="790206"/>
                  <a:pt x="964122" y="796004"/>
                </a:cubicBezTo>
                <a:cubicBezTo>
                  <a:pt x="967879" y="801803"/>
                  <a:pt x="974283" y="804702"/>
                  <a:pt x="983337" y="804702"/>
                </a:cubicBezTo>
                <a:cubicBezTo>
                  <a:pt x="992390" y="804702"/>
                  <a:pt x="1001407" y="804299"/>
                  <a:pt x="1010388" y="803492"/>
                </a:cubicBezTo>
                <a:lnTo>
                  <a:pt x="1017656" y="802924"/>
                </a:lnTo>
                <a:lnTo>
                  <a:pt x="1018142" y="812083"/>
                </a:lnTo>
                <a:cubicBezTo>
                  <a:pt x="1003773" y="813242"/>
                  <a:pt x="992213" y="813822"/>
                  <a:pt x="983460" y="813822"/>
                </a:cubicBezTo>
                <a:cubicBezTo>
                  <a:pt x="970264" y="813697"/>
                  <a:pt x="961105" y="809669"/>
                  <a:pt x="955983" y="801738"/>
                </a:cubicBezTo>
                <a:cubicBezTo>
                  <a:pt x="950861" y="793806"/>
                  <a:pt x="948300" y="781903"/>
                  <a:pt x="948300" y="766030"/>
                </a:cubicBezTo>
                <a:cubicBezTo>
                  <a:pt x="948300" y="734290"/>
                  <a:pt x="960858" y="718420"/>
                  <a:pt x="985974" y="718420"/>
                </a:cubicBezTo>
                <a:close/>
                <a:moveTo>
                  <a:pt x="739212" y="718420"/>
                </a:moveTo>
                <a:cubicBezTo>
                  <a:pt x="757697" y="718420"/>
                  <a:pt x="766940" y="728194"/>
                  <a:pt x="766940" y="747743"/>
                </a:cubicBezTo>
                <a:lnTo>
                  <a:pt x="766940" y="798951"/>
                </a:lnTo>
                <a:cubicBezTo>
                  <a:pt x="767299" y="802176"/>
                  <a:pt x="771737" y="804151"/>
                  <a:pt x="780256" y="804875"/>
                </a:cubicBezTo>
                <a:lnTo>
                  <a:pt x="779764" y="813644"/>
                </a:lnTo>
                <a:cubicBezTo>
                  <a:pt x="769360" y="813644"/>
                  <a:pt x="762484" y="811158"/>
                  <a:pt x="759136" y="806187"/>
                </a:cubicBezTo>
                <a:cubicBezTo>
                  <a:pt x="747738" y="811277"/>
                  <a:pt x="736007" y="813822"/>
                  <a:pt x="723942" y="813822"/>
                </a:cubicBezTo>
                <a:cubicBezTo>
                  <a:pt x="716069" y="813822"/>
                  <a:pt x="709924" y="811452"/>
                  <a:pt x="705505" y="806712"/>
                </a:cubicBezTo>
                <a:cubicBezTo>
                  <a:pt x="701086" y="801971"/>
                  <a:pt x="698877" y="795327"/>
                  <a:pt x="698877" y="786777"/>
                </a:cubicBezTo>
                <a:cubicBezTo>
                  <a:pt x="698877" y="778228"/>
                  <a:pt x="700971" y="771668"/>
                  <a:pt x="705160" y="767096"/>
                </a:cubicBezTo>
                <a:cubicBezTo>
                  <a:pt x="709349" y="762525"/>
                  <a:pt x="715958" y="759801"/>
                  <a:pt x="724988" y="758924"/>
                </a:cubicBezTo>
                <a:lnTo>
                  <a:pt x="757108" y="755542"/>
                </a:lnTo>
                <a:lnTo>
                  <a:pt x="757108" y="747743"/>
                </a:lnTo>
                <a:cubicBezTo>
                  <a:pt x="757108" y="740680"/>
                  <a:pt x="755646" y="735606"/>
                  <a:pt x="752721" y="732522"/>
                </a:cubicBezTo>
                <a:cubicBezTo>
                  <a:pt x="749796" y="729438"/>
                  <a:pt x="745293" y="727896"/>
                  <a:pt x="739212" y="727896"/>
                </a:cubicBezTo>
                <a:cubicBezTo>
                  <a:pt x="732615" y="727896"/>
                  <a:pt x="723340" y="728665"/>
                  <a:pt x="711387" y="730203"/>
                </a:cubicBezTo>
                <a:lnTo>
                  <a:pt x="704020" y="730913"/>
                </a:lnTo>
                <a:lnTo>
                  <a:pt x="703313" y="721904"/>
                </a:lnTo>
                <a:cubicBezTo>
                  <a:pt x="717671" y="719581"/>
                  <a:pt x="729637" y="718420"/>
                  <a:pt x="739212" y="718420"/>
                </a:cubicBezTo>
                <a:close/>
                <a:moveTo>
                  <a:pt x="468757" y="718420"/>
                </a:moveTo>
                <a:cubicBezTo>
                  <a:pt x="480281" y="718420"/>
                  <a:pt x="488065" y="721610"/>
                  <a:pt x="492108" y="727990"/>
                </a:cubicBezTo>
                <a:cubicBezTo>
                  <a:pt x="496151" y="734371"/>
                  <a:pt x="498172" y="746459"/>
                  <a:pt x="498172" y="764255"/>
                </a:cubicBezTo>
                <a:lnTo>
                  <a:pt x="498172" y="812224"/>
                </a:lnTo>
                <a:lnTo>
                  <a:pt x="488340" y="812224"/>
                </a:lnTo>
                <a:lnTo>
                  <a:pt x="488340" y="764611"/>
                </a:lnTo>
                <a:cubicBezTo>
                  <a:pt x="488340" y="749332"/>
                  <a:pt x="487038" y="739333"/>
                  <a:pt x="484435" y="734616"/>
                </a:cubicBezTo>
                <a:cubicBezTo>
                  <a:pt x="481832" y="729898"/>
                  <a:pt x="476103" y="727539"/>
                  <a:pt x="467248" y="727539"/>
                </a:cubicBezTo>
                <a:cubicBezTo>
                  <a:pt x="462701" y="727539"/>
                  <a:pt x="457920" y="728260"/>
                  <a:pt x="452906" y="729701"/>
                </a:cubicBezTo>
                <a:cubicBezTo>
                  <a:pt x="447891" y="731142"/>
                  <a:pt x="444018" y="732545"/>
                  <a:pt x="441287" y="733910"/>
                </a:cubicBezTo>
                <a:lnTo>
                  <a:pt x="437987" y="735697"/>
                </a:lnTo>
                <a:lnTo>
                  <a:pt x="437987" y="812224"/>
                </a:lnTo>
                <a:lnTo>
                  <a:pt x="428155" y="812224"/>
                </a:lnTo>
                <a:lnTo>
                  <a:pt x="428155" y="720017"/>
                </a:lnTo>
                <a:lnTo>
                  <a:pt x="437987" y="720017"/>
                </a:lnTo>
                <a:lnTo>
                  <a:pt x="437987" y="726937"/>
                </a:lnTo>
                <a:cubicBezTo>
                  <a:pt x="446975" y="721259"/>
                  <a:pt x="457232" y="718420"/>
                  <a:pt x="468757" y="718420"/>
                </a:cubicBezTo>
                <a:close/>
                <a:moveTo>
                  <a:pt x="240447" y="693985"/>
                </a:moveTo>
                <a:lnTo>
                  <a:pt x="240447" y="802749"/>
                </a:lnTo>
                <a:lnTo>
                  <a:pt x="278407" y="802749"/>
                </a:lnTo>
                <a:cubicBezTo>
                  <a:pt x="284381" y="802749"/>
                  <a:pt x="289556" y="801142"/>
                  <a:pt x="293934" y="797929"/>
                </a:cubicBezTo>
                <a:cubicBezTo>
                  <a:pt x="298311" y="794715"/>
                  <a:pt x="301734" y="790325"/>
                  <a:pt x="304201" y="784758"/>
                </a:cubicBezTo>
                <a:cubicBezTo>
                  <a:pt x="306669" y="779190"/>
                  <a:pt x="308485" y="773235"/>
                  <a:pt x="309649" y="766894"/>
                </a:cubicBezTo>
                <a:cubicBezTo>
                  <a:pt x="310813" y="760553"/>
                  <a:pt x="311395" y="753259"/>
                  <a:pt x="311395" y="745010"/>
                </a:cubicBezTo>
                <a:cubicBezTo>
                  <a:pt x="311395" y="736762"/>
                  <a:pt x="310442" y="728853"/>
                  <a:pt x="308535" y="721284"/>
                </a:cubicBezTo>
                <a:cubicBezTo>
                  <a:pt x="306628" y="713715"/>
                  <a:pt x="303101" y="707273"/>
                  <a:pt x="297953" y="701958"/>
                </a:cubicBezTo>
                <a:cubicBezTo>
                  <a:pt x="292806" y="696643"/>
                  <a:pt x="286290" y="693985"/>
                  <a:pt x="278407" y="693985"/>
                </a:cubicBezTo>
                <a:close/>
                <a:moveTo>
                  <a:pt x="21372" y="693985"/>
                </a:moveTo>
                <a:lnTo>
                  <a:pt x="21372" y="757123"/>
                </a:lnTo>
                <a:lnTo>
                  <a:pt x="58444" y="757123"/>
                </a:lnTo>
                <a:cubicBezTo>
                  <a:pt x="77241" y="757123"/>
                  <a:pt x="86639" y="746185"/>
                  <a:pt x="86639" y="724310"/>
                </a:cubicBezTo>
                <a:cubicBezTo>
                  <a:pt x="86639" y="713896"/>
                  <a:pt x="84436" y="706239"/>
                  <a:pt x="80031" y="701337"/>
                </a:cubicBezTo>
                <a:cubicBezTo>
                  <a:pt x="75625" y="696436"/>
                  <a:pt x="68429" y="693985"/>
                  <a:pt x="58444" y="693985"/>
                </a:cubicBezTo>
                <a:close/>
                <a:moveTo>
                  <a:pt x="1281029" y="691078"/>
                </a:moveTo>
                <a:lnTo>
                  <a:pt x="1290861" y="691078"/>
                </a:lnTo>
                <a:lnTo>
                  <a:pt x="1290861" y="720017"/>
                </a:lnTo>
                <a:lnTo>
                  <a:pt x="1323173" y="720017"/>
                </a:lnTo>
                <a:lnTo>
                  <a:pt x="1323173" y="729137"/>
                </a:lnTo>
                <a:lnTo>
                  <a:pt x="1290861" y="729137"/>
                </a:lnTo>
                <a:lnTo>
                  <a:pt x="1290861" y="773841"/>
                </a:lnTo>
                <a:cubicBezTo>
                  <a:pt x="1290861" y="787270"/>
                  <a:pt x="1291729" y="795801"/>
                  <a:pt x="1293467" y="799433"/>
                </a:cubicBezTo>
                <a:cubicBezTo>
                  <a:pt x="1295204" y="803065"/>
                  <a:pt x="1299224" y="804881"/>
                  <a:pt x="1305525" y="804881"/>
                </a:cubicBezTo>
                <a:lnTo>
                  <a:pt x="1324412" y="803277"/>
                </a:lnTo>
                <a:lnTo>
                  <a:pt x="1325125" y="812368"/>
                </a:lnTo>
                <a:cubicBezTo>
                  <a:pt x="1316232" y="813456"/>
                  <a:pt x="1309652" y="814000"/>
                  <a:pt x="1305384" y="814000"/>
                </a:cubicBezTo>
                <a:cubicBezTo>
                  <a:pt x="1296383" y="814000"/>
                  <a:pt x="1290073" y="811642"/>
                  <a:pt x="1286455" y="806926"/>
                </a:cubicBezTo>
                <a:cubicBezTo>
                  <a:pt x="1282838" y="802211"/>
                  <a:pt x="1281029" y="793431"/>
                  <a:pt x="1281029" y="780588"/>
                </a:cubicBezTo>
                <a:lnTo>
                  <a:pt x="1281029" y="729137"/>
                </a:lnTo>
                <a:lnTo>
                  <a:pt x="1267003" y="729137"/>
                </a:lnTo>
                <a:lnTo>
                  <a:pt x="1267003" y="720017"/>
                </a:lnTo>
                <a:lnTo>
                  <a:pt x="1281029" y="720017"/>
                </a:lnTo>
                <a:close/>
                <a:moveTo>
                  <a:pt x="804779" y="691078"/>
                </a:moveTo>
                <a:lnTo>
                  <a:pt x="814611" y="691078"/>
                </a:lnTo>
                <a:lnTo>
                  <a:pt x="814611" y="720017"/>
                </a:lnTo>
                <a:lnTo>
                  <a:pt x="846923" y="720017"/>
                </a:lnTo>
                <a:lnTo>
                  <a:pt x="846923" y="729137"/>
                </a:lnTo>
                <a:lnTo>
                  <a:pt x="814611" y="729137"/>
                </a:lnTo>
                <a:lnTo>
                  <a:pt x="814611" y="773841"/>
                </a:lnTo>
                <a:cubicBezTo>
                  <a:pt x="814611" y="787270"/>
                  <a:pt x="815479" y="795801"/>
                  <a:pt x="817217" y="799433"/>
                </a:cubicBezTo>
                <a:cubicBezTo>
                  <a:pt x="818954" y="803065"/>
                  <a:pt x="822973" y="804881"/>
                  <a:pt x="829275" y="804881"/>
                </a:cubicBezTo>
                <a:lnTo>
                  <a:pt x="848162" y="803277"/>
                </a:lnTo>
                <a:lnTo>
                  <a:pt x="848875" y="812368"/>
                </a:lnTo>
                <a:cubicBezTo>
                  <a:pt x="839982" y="813456"/>
                  <a:pt x="833402" y="814000"/>
                  <a:pt x="829134" y="814000"/>
                </a:cubicBezTo>
                <a:cubicBezTo>
                  <a:pt x="820133" y="814000"/>
                  <a:pt x="813823" y="811642"/>
                  <a:pt x="810205" y="806926"/>
                </a:cubicBezTo>
                <a:cubicBezTo>
                  <a:pt x="806588" y="802211"/>
                  <a:pt x="804779" y="793431"/>
                  <a:pt x="804779" y="780588"/>
                </a:cubicBezTo>
                <a:lnTo>
                  <a:pt x="804779" y="729137"/>
                </a:lnTo>
                <a:lnTo>
                  <a:pt x="790753" y="729137"/>
                </a:lnTo>
                <a:lnTo>
                  <a:pt x="790753" y="720017"/>
                </a:lnTo>
                <a:lnTo>
                  <a:pt x="804779" y="720017"/>
                </a:lnTo>
                <a:close/>
                <a:moveTo>
                  <a:pt x="1333030" y="684510"/>
                </a:moveTo>
                <a:lnTo>
                  <a:pt x="1342862" y="684510"/>
                </a:lnTo>
                <a:lnTo>
                  <a:pt x="1342862" y="697712"/>
                </a:lnTo>
                <a:lnTo>
                  <a:pt x="1333030" y="697712"/>
                </a:lnTo>
                <a:close/>
                <a:moveTo>
                  <a:pt x="554287" y="684510"/>
                </a:moveTo>
                <a:lnTo>
                  <a:pt x="570852" y="684510"/>
                </a:lnTo>
                <a:lnTo>
                  <a:pt x="613251" y="798841"/>
                </a:lnTo>
                <a:lnTo>
                  <a:pt x="655647" y="684510"/>
                </a:lnTo>
                <a:lnTo>
                  <a:pt x="672240" y="684510"/>
                </a:lnTo>
                <a:lnTo>
                  <a:pt x="672240" y="812224"/>
                </a:lnTo>
                <a:lnTo>
                  <a:pt x="662230" y="812224"/>
                </a:lnTo>
                <a:lnTo>
                  <a:pt x="662230" y="695431"/>
                </a:lnTo>
                <a:lnTo>
                  <a:pt x="619107" y="808497"/>
                </a:lnTo>
                <a:lnTo>
                  <a:pt x="607392" y="808497"/>
                </a:lnTo>
                <a:lnTo>
                  <a:pt x="564297" y="695505"/>
                </a:lnTo>
                <a:lnTo>
                  <a:pt x="564297" y="812224"/>
                </a:lnTo>
                <a:lnTo>
                  <a:pt x="554287" y="812224"/>
                </a:lnTo>
                <a:close/>
                <a:moveTo>
                  <a:pt x="380530" y="684510"/>
                </a:moveTo>
                <a:lnTo>
                  <a:pt x="390362" y="684510"/>
                </a:lnTo>
                <a:lnTo>
                  <a:pt x="390362" y="697712"/>
                </a:lnTo>
                <a:lnTo>
                  <a:pt x="380530" y="697712"/>
                </a:lnTo>
                <a:close/>
                <a:moveTo>
                  <a:pt x="230437" y="684510"/>
                </a:moveTo>
                <a:lnTo>
                  <a:pt x="278407" y="684510"/>
                </a:lnTo>
                <a:cubicBezTo>
                  <a:pt x="286322" y="684510"/>
                  <a:pt x="293182" y="686257"/>
                  <a:pt x="298984" y="689751"/>
                </a:cubicBezTo>
                <a:cubicBezTo>
                  <a:pt x="304787" y="693245"/>
                  <a:pt x="309306" y="698013"/>
                  <a:pt x="312542" y="704056"/>
                </a:cubicBezTo>
                <a:cubicBezTo>
                  <a:pt x="315778" y="710099"/>
                  <a:pt x="318123" y="716667"/>
                  <a:pt x="319577" y="723760"/>
                </a:cubicBezTo>
                <a:cubicBezTo>
                  <a:pt x="321031" y="730853"/>
                  <a:pt x="321759" y="738562"/>
                  <a:pt x="321759" y="746887"/>
                </a:cubicBezTo>
                <a:cubicBezTo>
                  <a:pt x="321759" y="755211"/>
                  <a:pt x="321000" y="763078"/>
                  <a:pt x="319482" y="770485"/>
                </a:cubicBezTo>
                <a:cubicBezTo>
                  <a:pt x="317965" y="777893"/>
                  <a:pt x="315619" y="784802"/>
                  <a:pt x="312444" y="791211"/>
                </a:cubicBezTo>
                <a:cubicBezTo>
                  <a:pt x="309270" y="797621"/>
                  <a:pt x="304755" y="802725"/>
                  <a:pt x="298899" y="806525"/>
                </a:cubicBezTo>
                <a:cubicBezTo>
                  <a:pt x="293044" y="810324"/>
                  <a:pt x="286213" y="812224"/>
                  <a:pt x="278407" y="812224"/>
                </a:cubicBezTo>
                <a:lnTo>
                  <a:pt x="230437" y="812224"/>
                </a:lnTo>
                <a:close/>
                <a:moveTo>
                  <a:pt x="11362" y="684510"/>
                </a:moveTo>
                <a:lnTo>
                  <a:pt x="58444" y="684510"/>
                </a:lnTo>
                <a:cubicBezTo>
                  <a:pt x="71759" y="684510"/>
                  <a:pt x="81514" y="687796"/>
                  <a:pt x="87709" y="694369"/>
                </a:cubicBezTo>
                <a:cubicBezTo>
                  <a:pt x="93905" y="700941"/>
                  <a:pt x="97003" y="710922"/>
                  <a:pt x="97003" y="724310"/>
                </a:cubicBezTo>
                <a:cubicBezTo>
                  <a:pt x="97003" y="752502"/>
                  <a:pt x="84150" y="766599"/>
                  <a:pt x="58444" y="766599"/>
                </a:cubicBezTo>
                <a:lnTo>
                  <a:pt x="21372" y="766599"/>
                </a:lnTo>
                <a:lnTo>
                  <a:pt x="21372" y="812224"/>
                </a:lnTo>
                <a:lnTo>
                  <a:pt x="11362" y="812224"/>
                </a:lnTo>
                <a:close/>
                <a:moveTo>
                  <a:pt x="856779" y="679185"/>
                </a:moveTo>
                <a:lnTo>
                  <a:pt x="866612" y="679185"/>
                </a:lnTo>
                <a:lnTo>
                  <a:pt x="866612" y="725164"/>
                </a:lnTo>
                <a:cubicBezTo>
                  <a:pt x="875561" y="720668"/>
                  <a:pt x="885777" y="718420"/>
                  <a:pt x="897263" y="718420"/>
                </a:cubicBezTo>
                <a:cubicBezTo>
                  <a:pt x="908748" y="718420"/>
                  <a:pt x="916512" y="721610"/>
                  <a:pt x="920555" y="727990"/>
                </a:cubicBezTo>
                <a:cubicBezTo>
                  <a:pt x="924598" y="734371"/>
                  <a:pt x="926619" y="746459"/>
                  <a:pt x="926619" y="764255"/>
                </a:cubicBezTo>
                <a:lnTo>
                  <a:pt x="926619" y="812224"/>
                </a:lnTo>
                <a:lnTo>
                  <a:pt x="916787" y="812224"/>
                </a:lnTo>
                <a:lnTo>
                  <a:pt x="916787" y="764611"/>
                </a:lnTo>
                <a:cubicBezTo>
                  <a:pt x="916787" y="749332"/>
                  <a:pt x="915485" y="739333"/>
                  <a:pt x="912882" y="734616"/>
                </a:cubicBezTo>
                <a:cubicBezTo>
                  <a:pt x="910278" y="729898"/>
                  <a:pt x="904549" y="727539"/>
                  <a:pt x="895695" y="727539"/>
                </a:cubicBezTo>
                <a:cubicBezTo>
                  <a:pt x="891142" y="727539"/>
                  <a:pt x="886329" y="728123"/>
                  <a:pt x="881256" y="729290"/>
                </a:cubicBezTo>
                <a:cubicBezTo>
                  <a:pt x="876183" y="730456"/>
                  <a:pt x="872041" y="731649"/>
                  <a:pt x="868829" y="732867"/>
                </a:cubicBezTo>
                <a:lnTo>
                  <a:pt x="866612" y="734057"/>
                </a:lnTo>
                <a:lnTo>
                  <a:pt x="866612" y="812224"/>
                </a:lnTo>
                <a:lnTo>
                  <a:pt x="856779" y="812224"/>
                </a:lnTo>
                <a:close/>
                <a:moveTo>
                  <a:pt x="123355" y="679185"/>
                </a:moveTo>
                <a:lnTo>
                  <a:pt x="133187" y="679185"/>
                </a:lnTo>
                <a:lnTo>
                  <a:pt x="133187" y="725164"/>
                </a:lnTo>
                <a:cubicBezTo>
                  <a:pt x="142135" y="720668"/>
                  <a:pt x="152353" y="718420"/>
                  <a:pt x="163838" y="718420"/>
                </a:cubicBezTo>
                <a:cubicBezTo>
                  <a:pt x="175323" y="718420"/>
                  <a:pt x="183087" y="721610"/>
                  <a:pt x="187130" y="727990"/>
                </a:cubicBezTo>
                <a:cubicBezTo>
                  <a:pt x="191173" y="734371"/>
                  <a:pt x="193194" y="746459"/>
                  <a:pt x="193194" y="764255"/>
                </a:cubicBezTo>
                <a:lnTo>
                  <a:pt x="193194" y="812224"/>
                </a:lnTo>
                <a:lnTo>
                  <a:pt x="183362" y="812224"/>
                </a:lnTo>
                <a:lnTo>
                  <a:pt x="183362" y="764611"/>
                </a:lnTo>
                <a:cubicBezTo>
                  <a:pt x="183362" y="749332"/>
                  <a:pt x="182060" y="739333"/>
                  <a:pt x="179457" y="734616"/>
                </a:cubicBezTo>
                <a:cubicBezTo>
                  <a:pt x="176853" y="729898"/>
                  <a:pt x="171124" y="727539"/>
                  <a:pt x="162270" y="727539"/>
                </a:cubicBezTo>
                <a:cubicBezTo>
                  <a:pt x="157717" y="727539"/>
                  <a:pt x="152904" y="728123"/>
                  <a:pt x="147831" y="729290"/>
                </a:cubicBezTo>
                <a:cubicBezTo>
                  <a:pt x="142758" y="730456"/>
                  <a:pt x="138616" y="731649"/>
                  <a:pt x="135404" y="732867"/>
                </a:cubicBezTo>
                <a:lnTo>
                  <a:pt x="133187" y="734057"/>
                </a:lnTo>
                <a:lnTo>
                  <a:pt x="133187" y="812224"/>
                </a:lnTo>
                <a:lnTo>
                  <a:pt x="123355" y="812224"/>
                </a:lnTo>
                <a:close/>
                <a:moveTo>
                  <a:pt x="1145135" y="359389"/>
                </a:moveTo>
                <a:lnTo>
                  <a:pt x="1110825" y="363118"/>
                </a:lnTo>
                <a:cubicBezTo>
                  <a:pt x="1103880" y="363849"/>
                  <a:pt x="1099012" y="365786"/>
                  <a:pt x="1096221" y="368927"/>
                </a:cubicBezTo>
                <a:cubicBezTo>
                  <a:pt x="1093430" y="372068"/>
                  <a:pt x="1092035" y="376953"/>
                  <a:pt x="1092035" y="383582"/>
                </a:cubicBezTo>
                <a:cubicBezTo>
                  <a:pt x="1092035" y="390210"/>
                  <a:pt x="1093466" y="395248"/>
                  <a:pt x="1096327" y="398693"/>
                </a:cubicBezTo>
                <a:cubicBezTo>
                  <a:pt x="1099189" y="402138"/>
                  <a:pt x="1103307" y="403861"/>
                  <a:pt x="1108681" y="403861"/>
                </a:cubicBezTo>
                <a:cubicBezTo>
                  <a:pt x="1114054" y="403861"/>
                  <a:pt x="1119864" y="403191"/>
                  <a:pt x="1126111" y="401853"/>
                </a:cubicBezTo>
                <a:cubicBezTo>
                  <a:pt x="1132357" y="400514"/>
                  <a:pt x="1137305" y="399193"/>
                  <a:pt x="1140953" y="397891"/>
                </a:cubicBezTo>
                <a:lnTo>
                  <a:pt x="1145135" y="396397"/>
                </a:lnTo>
                <a:close/>
                <a:moveTo>
                  <a:pt x="811760" y="359389"/>
                </a:moveTo>
                <a:lnTo>
                  <a:pt x="777450" y="363118"/>
                </a:lnTo>
                <a:cubicBezTo>
                  <a:pt x="770505" y="363849"/>
                  <a:pt x="765637" y="365786"/>
                  <a:pt x="762846" y="368927"/>
                </a:cubicBezTo>
                <a:cubicBezTo>
                  <a:pt x="760055" y="372068"/>
                  <a:pt x="758660" y="376953"/>
                  <a:pt x="758660" y="383582"/>
                </a:cubicBezTo>
                <a:cubicBezTo>
                  <a:pt x="758660" y="390210"/>
                  <a:pt x="760091" y="395248"/>
                  <a:pt x="762952" y="398693"/>
                </a:cubicBezTo>
                <a:cubicBezTo>
                  <a:pt x="765814" y="402138"/>
                  <a:pt x="769932" y="403861"/>
                  <a:pt x="775305" y="403861"/>
                </a:cubicBezTo>
                <a:cubicBezTo>
                  <a:pt x="780679" y="403861"/>
                  <a:pt x="786489" y="403191"/>
                  <a:pt x="792736" y="401853"/>
                </a:cubicBezTo>
                <a:cubicBezTo>
                  <a:pt x="798982" y="400514"/>
                  <a:pt x="803930" y="399193"/>
                  <a:pt x="807578" y="397891"/>
                </a:cubicBezTo>
                <a:lnTo>
                  <a:pt x="811760" y="396397"/>
                </a:lnTo>
                <a:close/>
                <a:moveTo>
                  <a:pt x="240260" y="359389"/>
                </a:moveTo>
                <a:lnTo>
                  <a:pt x="205950" y="363118"/>
                </a:lnTo>
                <a:cubicBezTo>
                  <a:pt x="199005" y="363849"/>
                  <a:pt x="194137" y="365786"/>
                  <a:pt x="191346" y="368927"/>
                </a:cubicBezTo>
                <a:cubicBezTo>
                  <a:pt x="188555" y="372068"/>
                  <a:pt x="187160" y="376953"/>
                  <a:pt x="187160" y="383582"/>
                </a:cubicBezTo>
                <a:cubicBezTo>
                  <a:pt x="187160" y="390210"/>
                  <a:pt x="188591" y="395248"/>
                  <a:pt x="191452" y="398693"/>
                </a:cubicBezTo>
                <a:cubicBezTo>
                  <a:pt x="194314" y="402138"/>
                  <a:pt x="198432" y="403861"/>
                  <a:pt x="203806" y="403861"/>
                </a:cubicBezTo>
                <a:cubicBezTo>
                  <a:pt x="209179" y="403861"/>
                  <a:pt x="214989" y="403191"/>
                  <a:pt x="221236" y="401853"/>
                </a:cubicBezTo>
                <a:cubicBezTo>
                  <a:pt x="227483" y="400514"/>
                  <a:pt x="232430" y="399193"/>
                  <a:pt x="236078" y="397891"/>
                </a:cubicBezTo>
                <a:lnTo>
                  <a:pt x="240260" y="396397"/>
                </a:lnTo>
                <a:close/>
                <a:moveTo>
                  <a:pt x="514773" y="318575"/>
                </a:moveTo>
                <a:cubicBezTo>
                  <a:pt x="494521" y="318575"/>
                  <a:pt x="484394" y="330979"/>
                  <a:pt x="484394" y="355786"/>
                </a:cubicBezTo>
                <a:lnTo>
                  <a:pt x="542795" y="355786"/>
                </a:lnTo>
                <a:cubicBezTo>
                  <a:pt x="542795" y="342659"/>
                  <a:pt x="540575" y="333176"/>
                  <a:pt x="536134" y="327335"/>
                </a:cubicBezTo>
                <a:cubicBezTo>
                  <a:pt x="531692" y="321495"/>
                  <a:pt x="524572" y="318575"/>
                  <a:pt x="514773" y="318575"/>
                </a:cubicBezTo>
                <a:close/>
                <a:moveTo>
                  <a:pt x="1048756" y="310261"/>
                </a:moveTo>
                <a:lnTo>
                  <a:pt x="1059623" y="310261"/>
                </a:lnTo>
                <a:lnTo>
                  <a:pt x="1059623" y="412174"/>
                </a:lnTo>
                <a:lnTo>
                  <a:pt x="1048756" y="412174"/>
                </a:lnTo>
                <a:close/>
                <a:moveTo>
                  <a:pt x="924931" y="310261"/>
                </a:moveTo>
                <a:lnTo>
                  <a:pt x="935798" y="310261"/>
                </a:lnTo>
                <a:lnTo>
                  <a:pt x="935798" y="412174"/>
                </a:lnTo>
                <a:lnTo>
                  <a:pt x="924931" y="412174"/>
                </a:lnTo>
                <a:close/>
                <a:moveTo>
                  <a:pt x="1236507" y="308496"/>
                </a:moveTo>
                <a:cubicBezTo>
                  <a:pt x="1249245" y="308496"/>
                  <a:pt x="1257848" y="312022"/>
                  <a:pt x="1262316" y="319073"/>
                </a:cubicBezTo>
                <a:cubicBezTo>
                  <a:pt x="1266785" y="326125"/>
                  <a:pt x="1269019" y="339486"/>
                  <a:pt x="1269019" y="359155"/>
                </a:cubicBezTo>
                <a:lnTo>
                  <a:pt x="1269019" y="412174"/>
                </a:lnTo>
                <a:lnTo>
                  <a:pt x="1258152" y="412174"/>
                </a:lnTo>
                <a:lnTo>
                  <a:pt x="1258152" y="359549"/>
                </a:lnTo>
                <a:cubicBezTo>
                  <a:pt x="1258152" y="342661"/>
                  <a:pt x="1256713" y="331610"/>
                  <a:pt x="1253836" y="326396"/>
                </a:cubicBezTo>
                <a:cubicBezTo>
                  <a:pt x="1250958" y="321182"/>
                  <a:pt x="1244626" y="318575"/>
                  <a:pt x="1234839" y="318575"/>
                </a:cubicBezTo>
                <a:cubicBezTo>
                  <a:pt x="1229814" y="318575"/>
                  <a:pt x="1224530" y="319371"/>
                  <a:pt x="1218987" y="320964"/>
                </a:cubicBezTo>
                <a:cubicBezTo>
                  <a:pt x="1213445" y="322557"/>
                  <a:pt x="1209164" y="324108"/>
                  <a:pt x="1206145" y="325616"/>
                </a:cubicBezTo>
                <a:lnTo>
                  <a:pt x="1202498" y="327592"/>
                </a:lnTo>
                <a:lnTo>
                  <a:pt x="1202498" y="412174"/>
                </a:lnTo>
                <a:lnTo>
                  <a:pt x="1191631" y="412174"/>
                </a:lnTo>
                <a:lnTo>
                  <a:pt x="1191631" y="310261"/>
                </a:lnTo>
                <a:lnTo>
                  <a:pt x="1202498" y="310261"/>
                </a:lnTo>
                <a:lnTo>
                  <a:pt x="1202498" y="317909"/>
                </a:lnTo>
                <a:cubicBezTo>
                  <a:pt x="1212433" y="311633"/>
                  <a:pt x="1223769" y="308496"/>
                  <a:pt x="1236507" y="308496"/>
                </a:cubicBezTo>
                <a:close/>
                <a:moveTo>
                  <a:pt x="1125355" y="308496"/>
                </a:moveTo>
                <a:cubicBezTo>
                  <a:pt x="1145786" y="308496"/>
                  <a:pt x="1156002" y="319299"/>
                  <a:pt x="1156002" y="340906"/>
                </a:cubicBezTo>
                <a:lnTo>
                  <a:pt x="1156002" y="397504"/>
                </a:lnTo>
                <a:cubicBezTo>
                  <a:pt x="1156398" y="401069"/>
                  <a:pt x="1161304" y="403251"/>
                  <a:pt x="1170719" y="404051"/>
                </a:cubicBezTo>
                <a:lnTo>
                  <a:pt x="1170176" y="413743"/>
                </a:lnTo>
                <a:cubicBezTo>
                  <a:pt x="1158676" y="413743"/>
                  <a:pt x="1151076" y="410996"/>
                  <a:pt x="1147376" y="405501"/>
                </a:cubicBezTo>
                <a:cubicBezTo>
                  <a:pt x="1134779" y="411127"/>
                  <a:pt x="1121812" y="413940"/>
                  <a:pt x="1108477" y="413940"/>
                </a:cubicBezTo>
                <a:cubicBezTo>
                  <a:pt x="1099776" y="413940"/>
                  <a:pt x="1092984" y="411320"/>
                  <a:pt x="1088100" y="406081"/>
                </a:cubicBezTo>
                <a:cubicBezTo>
                  <a:pt x="1083216" y="400842"/>
                  <a:pt x="1080774" y="393498"/>
                  <a:pt x="1080774" y="384049"/>
                </a:cubicBezTo>
                <a:cubicBezTo>
                  <a:pt x="1080774" y="374600"/>
                  <a:pt x="1083089" y="367349"/>
                  <a:pt x="1087719" y="362296"/>
                </a:cubicBezTo>
                <a:cubicBezTo>
                  <a:pt x="1092348" y="357243"/>
                  <a:pt x="1099653" y="354233"/>
                  <a:pt x="1109634" y="353264"/>
                </a:cubicBezTo>
                <a:lnTo>
                  <a:pt x="1145135" y="349526"/>
                </a:lnTo>
                <a:lnTo>
                  <a:pt x="1145135" y="340906"/>
                </a:lnTo>
                <a:cubicBezTo>
                  <a:pt x="1145135" y="333099"/>
                  <a:pt x="1143519" y="327491"/>
                  <a:pt x="1140286" y="324082"/>
                </a:cubicBezTo>
                <a:cubicBezTo>
                  <a:pt x="1137053" y="320673"/>
                  <a:pt x="1132076" y="318969"/>
                  <a:pt x="1125355" y="318969"/>
                </a:cubicBezTo>
                <a:cubicBezTo>
                  <a:pt x="1118064" y="318969"/>
                  <a:pt x="1107813" y="319819"/>
                  <a:pt x="1094601" y="321519"/>
                </a:cubicBezTo>
                <a:lnTo>
                  <a:pt x="1086459" y="322304"/>
                </a:lnTo>
                <a:lnTo>
                  <a:pt x="1085678" y="312346"/>
                </a:lnTo>
                <a:cubicBezTo>
                  <a:pt x="1101546" y="309779"/>
                  <a:pt x="1114772" y="308496"/>
                  <a:pt x="1125355" y="308496"/>
                </a:cubicBezTo>
                <a:close/>
                <a:moveTo>
                  <a:pt x="1001348" y="308496"/>
                </a:moveTo>
                <a:lnTo>
                  <a:pt x="1027077" y="310646"/>
                </a:lnTo>
                <a:lnTo>
                  <a:pt x="1026520" y="320538"/>
                </a:lnTo>
                <a:cubicBezTo>
                  <a:pt x="1014664" y="319229"/>
                  <a:pt x="1006334" y="318575"/>
                  <a:pt x="1001529" y="318575"/>
                </a:cubicBezTo>
                <a:cubicBezTo>
                  <a:pt x="989747" y="318575"/>
                  <a:pt x="981640" y="321488"/>
                  <a:pt x="977209" y="327315"/>
                </a:cubicBezTo>
                <a:cubicBezTo>
                  <a:pt x="972779" y="333142"/>
                  <a:pt x="970563" y="344218"/>
                  <a:pt x="970563" y="360543"/>
                </a:cubicBezTo>
                <a:cubicBezTo>
                  <a:pt x="970563" y="376868"/>
                  <a:pt x="972574" y="388169"/>
                  <a:pt x="976597" y="394445"/>
                </a:cubicBezTo>
                <a:cubicBezTo>
                  <a:pt x="980619" y="400722"/>
                  <a:pt x="989003" y="403861"/>
                  <a:pt x="1001748" y="403861"/>
                </a:cubicBezTo>
                <a:lnTo>
                  <a:pt x="1026929" y="401895"/>
                </a:lnTo>
                <a:lnTo>
                  <a:pt x="1027467" y="411971"/>
                </a:lnTo>
                <a:cubicBezTo>
                  <a:pt x="1015263" y="413284"/>
                  <a:pt x="1006618" y="413940"/>
                  <a:pt x="1001529" y="413940"/>
                </a:cubicBezTo>
                <a:cubicBezTo>
                  <a:pt x="984877" y="413940"/>
                  <a:pt x="973677" y="409957"/>
                  <a:pt x="967927" y="401990"/>
                </a:cubicBezTo>
                <a:cubicBezTo>
                  <a:pt x="962177" y="394023"/>
                  <a:pt x="959302" y="380241"/>
                  <a:pt x="959302" y="360644"/>
                </a:cubicBezTo>
                <a:cubicBezTo>
                  <a:pt x="959302" y="341047"/>
                  <a:pt x="962474" y="327456"/>
                  <a:pt x="968818" y="319872"/>
                </a:cubicBezTo>
                <a:cubicBezTo>
                  <a:pt x="975161" y="312288"/>
                  <a:pt x="986005" y="308496"/>
                  <a:pt x="1001348" y="308496"/>
                </a:cubicBezTo>
                <a:close/>
                <a:moveTo>
                  <a:pt x="791979" y="308496"/>
                </a:moveTo>
                <a:cubicBezTo>
                  <a:pt x="812411" y="308496"/>
                  <a:pt x="822627" y="319299"/>
                  <a:pt x="822627" y="340906"/>
                </a:cubicBezTo>
                <a:lnTo>
                  <a:pt x="822627" y="397504"/>
                </a:lnTo>
                <a:cubicBezTo>
                  <a:pt x="823023" y="401069"/>
                  <a:pt x="827929" y="403251"/>
                  <a:pt x="837345" y="404051"/>
                </a:cubicBezTo>
                <a:lnTo>
                  <a:pt x="836801" y="413743"/>
                </a:lnTo>
                <a:cubicBezTo>
                  <a:pt x="825301" y="413743"/>
                  <a:pt x="817701" y="410996"/>
                  <a:pt x="814001" y="405501"/>
                </a:cubicBezTo>
                <a:cubicBezTo>
                  <a:pt x="801404" y="411127"/>
                  <a:pt x="788437" y="413940"/>
                  <a:pt x="775102" y="413940"/>
                </a:cubicBezTo>
                <a:cubicBezTo>
                  <a:pt x="766401" y="413940"/>
                  <a:pt x="759609" y="411320"/>
                  <a:pt x="754725" y="406081"/>
                </a:cubicBezTo>
                <a:cubicBezTo>
                  <a:pt x="749841" y="400842"/>
                  <a:pt x="747399" y="393498"/>
                  <a:pt x="747399" y="384049"/>
                </a:cubicBezTo>
                <a:cubicBezTo>
                  <a:pt x="747399" y="374600"/>
                  <a:pt x="749714" y="367349"/>
                  <a:pt x="754344" y="362296"/>
                </a:cubicBezTo>
                <a:cubicBezTo>
                  <a:pt x="758973" y="357243"/>
                  <a:pt x="766278" y="354233"/>
                  <a:pt x="776259" y="353264"/>
                </a:cubicBezTo>
                <a:lnTo>
                  <a:pt x="811760" y="349526"/>
                </a:lnTo>
                <a:lnTo>
                  <a:pt x="811760" y="340906"/>
                </a:lnTo>
                <a:cubicBezTo>
                  <a:pt x="811760" y="333099"/>
                  <a:pt x="810144" y="327491"/>
                  <a:pt x="806911" y="324082"/>
                </a:cubicBezTo>
                <a:cubicBezTo>
                  <a:pt x="803678" y="320673"/>
                  <a:pt x="798701" y="318969"/>
                  <a:pt x="791979" y="318969"/>
                </a:cubicBezTo>
                <a:cubicBezTo>
                  <a:pt x="784689" y="318969"/>
                  <a:pt x="774438" y="319819"/>
                  <a:pt x="761226" y="321519"/>
                </a:cubicBezTo>
                <a:lnTo>
                  <a:pt x="753084" y="322304"/>
                </a:lnTo>
                <a:lnTo>
                  <a:pt x="752303" y="312346"/>
                </a:lnTo>
                <a:cubicBezTo>
                  <a:pt x="768171" y="309779"/>
                  <a:pt x="781397" y="308496"/>
                  <a:pt x="791979" y="308496"/>
                </a:cubicBezTo>
                <a:close/>
                <a:moveTo>
                  <a:pt x="624649" y="308496"/>
                </a:moveTo>
                <a:cubicBezTo>
                  <a:pt x="637455" y="308496"/>
                  <a:pt x="645924" y="311961"/>
                  <a:pt x="650058" y="318891"/>
                </a:cubicBezTo>
                <a:cubicBezTo>
                  <a:pt x="653721" y="316388"/>
                  <a:pt x="659042" y="314030"/>
                  <a:pt x="666021" y="311816"/>
                </a:cubicBezTo>
                <a:cubicBezTo>
                  <a:pt x="673000" y="309602"/>
                  <a:pt x="679486" y="308496"/>
                  <a:pt x="685478" y="308496"/>
                </a:cubicBezTo>
                <a:cubicBezTo>
                  <a:pt x="699330" y="308496"/>
                  <a:pt x="708490" y="312022"/>
                  <a:pt x="712958" y="319073"/>
                </a:cubicBezTo>
                <a:cubicBezTo>
                  <a:pt x="717427" y="326125"/>
                  <a:pt x="719661" y="339486"/>
                  <a:pt x="719661" y="359155"/>
                </a:cubicBezTo>
                <a:lnTo>
                  <a:pt x="719661" y="412174"/>
                </a:lnTo>
                <a:lnTo>
                  <a:pt x="708791" y="412174"/>
                </a:lnTo>
                <a:lnTo>
                  <a:pt x="708791" y="359549"/>
                </a:lnTo>
                <a:cubicBezTo>
                  <a:pt x="708791" y="342661"/>
                  <a:pt x="707352" y="331610"/>
                  <a:pt x="704476" y="326396"/>
                </a:cubicBezTo>
                <a:cubicBezTo>
                  <a:pt x="701599" y="321182"/>
                  <a:pt x="695267" y="318575"/>
                  <a:pt x="685478" y="318575"/>
                </a:cubicBezTo>
                <a:cubicBezTo>
                  <a:pt x="680065" y="318575"/>
                  <a:pt x="674619" y="319371"/>
                  <a:pt x="669140" y="320964"/>
                </a:cubicBezTo>
                <a:cubicBezTo>
                  <a:pt x="663661" y="322557"/>
                  <a:pt x="659454" y="324181"/>
                  <a:pt x="656518" y="325835"/>
                </a:cubicBezTo>
                <a:lnTo>
                  <a:pt x="653727" y="327145"/>
                </a:lnTo>
                <a:cubicBezTo>
                  <a:pt x="656084" y="332731"/>
                  <a:pt x="657262" y="343401"/>
                  <a:pt x="657262" y="359155"/>
                </a:cubicBezTo>
                <a:lnTo>
                  <a:pt x="657262" y="412174"/>
                </a:lnTo>
                <a:lnTo>
                  <a:pt x="646392" y="412174"/>
                </a:lnTo>
                <a:lnTo>
                  <a:pt x="646392" y="359549"/>
                </a:lnTo>
                <a:cubicBezTo>
                  <a:pt x="646392" y="342661"/>
                  <a:pt x="644953" y="331610"/>
                  <a:pt x="642076" y="326396"/>
                </a:cubicBezTo>
                <a:cubicBezTo>
                  <a:pt x="639199" y="321182"/>
                  <a:pt x="632866" y="318575"/>
                  <a:pt x="623080" y="318575"/>
                </a:cubicBezTo>
                <a:cubicBezTo>
                  <a:pt x="618085" y="318575"/>
                  <a:pt x="612969" y="319373"/>
                  <a:pt x="607731" y="320971"/>
                </a:cubicBezTo>
                <a:cubicBezTo>
                  <a:pt x="602493" y="322568"/>
                  <a:pt x="598622" y="324082"/>
                  <a:pt x="596117" y="325513"/>
                </a:cubicBezTo>
                <a:lnTo>
                  <a:pt x="592898" y="327504"/>
                </a:lnTo>
                <a:lnTo>
                  <a:pt x="592898" y="412174"/>
                </a:lnTo>
                <a:lnTo>
                  <a:pt x="582031" y="412174"/>
                </a:lnTo>
                <a:lnTo>
                  <a:pt x="582031" y="310261"/>
                </a:lnTo>
                <a:lnTo>
                  <a:pt x="592898" y="310261"/>
                </a:lnTo>
                <a:lnTo>
                  <a:pt x="592898" y="317909"/>
                </a:lnTo>
                <a:cubicBezTo>
                  <a:pt x="592075" y="317557"/>
                  <a:pt x="592672" y="316810"/>
                  <a:pt x="594689" y="315667"/>
                </a:cubicBezTo>
                <a:cubicBezTo>
                  <a:pt x="596706" y="314524"/>
                  <a:pt x="600645" y="313043"/>
                  <a:pt x="606507" y="311224"/>
                </a:cubicBezTo>
                <a:cubicBezTo>
                  <a:pt x="612370" y="309405"/>
                  <a:pt x="618417" y="308496"/>
                  <a:pt x="624649" y="308496"/>
                </a:cubicBezTo>
                <a:close/>
                <a:moveTo>
                  <a:pt x="514773" y="308496"/>
                </a:moveTo>
                <a:cubicBezTo>
                  <a:pt x="527846" y="308496"/>
                  <a:pt x="537661" y="312430"/>
                  <a:pt x="544219" y="320299"/>
                </a:cubicBezTo>
                <a:cubicBezTo>
                  <a:pt x="550777" y="328167"/>
                  <a:pt x="554056" y="340531"/>
                  <a:pt x="554056" y="357389"/>
                </a:cubicBezTo>
                <a:lnTo>
                  <a:pt x="554056" y="365865"/>
                </a:lnTo>
                <a:lnTo>
                  <a:pt x="484394" y="365865"/>
                </a:lnTo>
                <a:cubicBezTo>
                  <a:pt x="484394" y="378377"/>
                  <a:pt x="486470" y="387838"/>
                  <a:pt x="490622" y="394247"/>
                </a:cubicBezTo>
                <a:cubicBezTo>
                  <a:pt x="494773" y="400656"/>
                  <a:pt x="501852" y="403861"/>
                  <a:pt x="511859" y="403861"/>
                </a:cubicBezTo>
                <a:cubicBezTo>
                  <a:pt x="521865" y="403861"/>
                  <a:pt x="531832" y="403415"/>
                  <a:pt x="541758" y="402523"/>
                </a:cubicBezTo>
                <a:lnTo>
                  <a:pt x="549790" y="401895"/>
                </a:lnTo>
                <a:lnTo>
                  <a:pt x="550328" y="412018"/>
                </a:lnTo>
                <a:cubicBezTo>
                  <a:pt x="534446" y="413299"/>
                  <a:pt x="521669" y="413940"/>
                  <a:pt x="511995" y="413940"/>
                </a:cubicBezTo>
                <a:cubicBezTo>
                  <a:pt x="497410" y="413802"/>
                  <a:pt x="487286" y="409350"/>
                  <a:pt x="481625" y="400584"/>
                </a:cubicBezTo>
                <a:cubicBezTo>
                  <a:pt x="475964" y="391817"/>
                  <a:pt x="473134" y="378662"/>
                  <a:pt x="473134" y="361118"/>
                </a:cubicBezTo>
                <a:cubicBezTo>
                  <a:pt x="473134" y="326036"/>
                  <a:pt x="487013" y="308496"/>
                  <a:pt x="514773" y="308496"/>
                </a:cubicBezTo>
                <a:close/>
                <a:moveTo>
                  <a:pt x="220479" y="308496"/>
                </a:moveTo>
                <a:cubicBezTo>
                  <a:pt x="240911" y="308496"/>
                  <a:pt x="251127" y="319299"/>
                  <a:pt x="251127" y="340906"/>
                </a:cubicBezTo>
                <a:lnTo>
                  <a:pt x="251127" y="397504"/>
                </a:lnTo>
                <a:cubicBezTo>
                  <a:pt x="251523" y="401069"/>
                  <a:pt x="256429" y="403251"/>
                  <a:pt x="265845" y="404051"/>
                </a:cubicBezTo>
                <a:lnTo>
                  <a:pt x="265301" y="413743"/>
                </a:lnTo>
                <a:cubicBezTo>
                  <a:pt x="253801" y="413743"/>
                  <a:pt x="246201" y="410996"/>
                  <a:pt x="242501" y="405501"/>
                </a:cubicBezTo>
                <a:cubicBezTo>
                  <a:pt x="229904" y="411127"/>
                  <a:pt x="216937" y="413940"/>
                  <a:pt x="203602" y="413940"/>
                </a:cubicBezTo>
                <a:cubicBezTo>
                  <a:pt x="194901" y="413940"/>
                  <a:pt x="188109" y="411320"/>
                  <a:pt x="183225" y="406081"/>
                </a:cubicBezTo>
                <a:cubicBezTo>
                  <a:pt x="178341" y="400842"/>
                  <a:pt x="175899" y="393498"/>
                  <a:pt x="175899" y="384049"/>
                </a:cubicBezTo>
                <a:cubicBezTo>
                  <a:pt x="175899" y="374600"/>
                  <a:pt x="178214" y="367349"/>
                  <a:pt x="182844" y="362296"/>
                </a:cubicBezTo>
                <a:cubicBezTo>
                  <a:pt x="187473" y="357243"/>
                  <a:pt x="194778" y="354233"/>
                  <a:pt x="204759" y="353264"/>
                </a:cubicBezTo>
                <a:lnTo>
                  <a:pt x="240260" y="349526"/>
                </a:lnTo>
                <a:lnTo>
                  <a:pt x="240260" y="340906"/>
                </a:lnTo>
                <a:cubicBezTo>
                  <a:pt x="240260" y="333099"/>
                  <a:pt x="238644" y="327491"/>
                  <a:pt x="235411" y="324082"/>
                </a:cubicBezTo>
                <a:cubicBezTo>
                  <a:pt x="232178" y="320673"/>
                  <a:pt x="227201" y="318969"/>
                  <a:pt x="220479" y="318969"/>
                </a:cubicBezTo>
                <a:cubicBezTo>
                  <a:pt x="213189" y="318969"/>
                  <a:pt x="202938" y="319819"/>
                  <a:pt x="189726" y="321519"/>
                </a:cubicBezTo>
                <a:lnTo>
                  <a:pt x="181584" y="322304"/>
                </a:lnTo>
                <a:lnTo>
                  <a:pt x="180803" y="312346"/>
                </a:lnTo>
                <a:cubicBezTo>
                  <a:pt x="196671" y="309779"/>
                  <a:pt x="209897" y="308496"/>
                  <a:pt x="220479" y="308496"/>
                </a:cubicBezTo>
                <a:close/>
                <a:moveTo>
                  <a:pt x="863947" y="278276"/>
                </a:moveTo>
                <a:lnTo>
                  <a:pt x="874814" y="278276"/>
                </a:lnTo>
                <a:lnTo>
                  <a:pt x="874814" y="310261"/>
                </a:lnTo>
                <a:lnTo>
                  <a:pt x="910528" y="310261"/>
                </a:lnTo>
                <a:lnTo>
                  <a:pt x="910528" y="320341"/>
                </a:lnTo>
                <a:lnTo>
                  <a:pt x="874814" y="320341"/>
                </a:lnTo>
                <a:lnTo>
                  <a:pt x="874814" y="369750"/>
                </a:lnTo>
                <a:cubicBezTo>
                  <a:pt x="874814" y="384594"/>
                  <a:pt x="875774" y="394022"/>
                  <a:pt x="877694" y="398036"/>
                </a:cubicBezTo>
                <a:cubicBezTo>
                  <a:pt x="879614" y="402050"/>
                  <a:pt x="884057" y="404058"/>
                  <a:pt x="891023" y="404058"/>
                </a:cubicBezTo>
                <a:lnTo>
                  <a:pt x="911897" y="402285"/>
                </a:lnTo>
                <a:lnTo>
                  <a:pt x="912685" y="412334"/>
                </a:lnTo>
                <a:cubicBezTo>
                  <a:pt x="902856" y="413536"/>
                  <a:pt x="895584" y="414137"/>
                  <a:pt x="890866" y="414137"/>
                </a:cubicBezTo>
                <a:cubicBezTo>
                  <a:pt x="880917" y="414137"/>
                  <a:pt x="873943" y="411531"/>
                  <a:pt x="869945" y="406319"/>
                </a:cubicBezTo>
                <a:cubicBezTo>
                  <a:pt x="865946" y="401107"/>
                  <a:pt x="863947" y="391403"/>
                  <a:pt x="863947" y="377207"/>
                </a:cubicBezTo>
                <a:lnTo>
                  <a:pt x="863947" y="320341"/>
                </a:lnTo>
                <a:lnTo>
                  <a:pt x="848445" y="320341"/>
                </a:lnTo>
                <a:lnTo>
                  <a:pt x="848445" y="310261"/>
                </a:lnTo>
                <a:lnTo>
                  <a:pt x="863947" y="310261"/>
                </a:lnTo>
                <a:close/>
                <a:moveTo>
                  <a:pt x="292447" y="278276"/>
                </a:moveTo>
                <a:lnTo>
                  <a:pt x="303314" y="278276"/>
                </a:lnTo>
                <a:lnTo>
                  <a:pt x="303314" y="310261"/>
                </a:lnTo>
                <a:lnTo>
                  <a:pt x="339028" y="310261"/>
                </a:lnTo>
                <a:lnTo>
                  <a:pt x="339028" y="320341"/>
                </a:lnTo>
                <a:lnTo>
                  <a:pt x="303314" y="320341"/>
                </a:lnTo>
                <a:lnTo>
                  <a:pt x="303314" y="369750"/>
                </a:lnTo>
                <a:cubicBezTo>
                  <a:pt x="303314" y="384594"/>
                  <a:pt x="304274" y="394022"/>
                  <a:pt x="306194" y="398036"/>
                </a:cubicBezTo>
                <a:cubicBezTo>
                  <a:pt x="308114" y="402050"/>
                  <a:pt x="312557" y="404058"/>
                  <a:pt x="319523" y="404058"/>
                </a:cubicBezTo>
                <a:lnTo>
                  <a:pt x="340397" y="402285"/>
                </a:lnTo>
                <a:lnTo>
                  <a:pt x="341185" y="412334"/>
                </a:lnTo>
                <a:cubicBezTo>
                  <a:pt x="331356" y="413536"/>
                  <a:pt x="324083" y="414137"/>
                  <a:pt x="319366" y="414137"/>
                </a:cubicBezTo>
                <a:cubicBezTo>
                  <a:pt x="309417" y="414137"/>
                  <a:pt x="302443" y="411531"/>
                  <a:pt x="298445" y="406319"/>
                </a:cubicBezTo>
                <a:cubicBezTo>
                  <a:pt x="294447" y="401107"/>
                  <a:pt x="292447" y="391403"/>
                  <a:pt x="292447" y="377207"/>
                </a:cubicBezTo>
                <a:lnTo>
                  <a:pt x="292447" y="320341"/>
                </a:lnTo>
                <a:lnTo>
                  <a:pt x="276945" y="320341"/>
                </a:lnTo>
                <a:lnTo>
                  <a:pt x="276945" y="310261"/>
                </a:lnTo>
                <a:lnTo>
                  <a:pt x="292447" y="310261"/>
                </a:lnTo>
                <a:close/>
                <a:moveTo>
                  <a:pt x="1048756" y="271016"/>
                </a:moveTo>
                <a:lnTo>
                  <a:pt x="1059623" y="271016"/>
                </a:lnTo>
                <a:lnTo>
                  <a:pt x="1059623" y="285608"/>
                </a:lnTo>
                <a:lnTo>
                  <a:pt x="1048756" y="285608"/>
                </a:lnTo>
                <a:close/>
                <a:moveTo>
                  <a:pt x="924931" y="271016"/>
                </a:moveTo>
                <a:lnTo>
                  <a:pt x="935798" y="271016"/>
                </a:lnTo>
                <a:lnTo>
                  <a:pt x="935798" y="285608"/>
                </a:lnTo>
                <a:lnTo>
                  <a:pt x="924931" y="285608"/>
                </a:lnTo>
                <a:close/>
                <a:moveTo>
                  <a:pt x="13081" y="271016"/>
                </a:moveTo>
                <a:lnTo>
                  <a:pt x="31390" y="271016"/>
                </a:lnTo>
                <a:lnTo>
                  <a:pt x="78252" y="397382"/>
                </a:lnTo>
                <a:lnTo>
                  <a:pt x="125111" y="271016"/>
                </a:lnTo>
                <a:lnTo>
                  <a:pt x="143451" y="271016"/>
                </a:lnTo>
                <a:lnTo>
                  <a:pt x="143451" y="412174"/>
                </a:lnTo>
                <a:lnTo>
                  <a:pt x="132387" y="412174"/>
                </a:lnTo>
                <a:lnTo>
                  <a:pt x="132387" y="283087"/>
                </a:lnTo>
                <a:lnTo>
                  <a:pt x="84725" y="408055"/>
                </a:lnTo>
                <a:lnTo>
                  <a:pt x="71776" y="408055"/>
                </a:lnTo>
                <a:lnTo>
                  <a:pt x="24145" y="283169"/>
                </a:lnTo>
                <a:lnTo>
                  <a:pt x="24145" y="412174"/>
                </a:lnTo>
                <a:lnTo>
                  <a:pt x="13081" y="412174"/>
                </a:lnTo>
                <a:close/>
                <a:moveTo>
                  <a:pt x="362956" y="265131"/>
                </a:moveTo>
                <a:lnTo>
                  <a:pt x="373823" y="265131"/>
                </a:lnTo>
                <a:lnTo>
                  <a:pt x="373823" y="315950"/>
                </a:lnTo>
                <a:cubicBezTo>
                  <a:pt x="383714" y="310980"/>
                  <a:pt x="395006" y="308496"/>
                  <a:pt x="407701" y="308496"/>
                </a:cubicBezTo>
                <a:cubicBezTo>
                  <a:pt x="420395" y="308496"/>
                  <a:pt x="428976" y="312022"/>
                  <a:pt x="433444" y="319073"/>
                </a:cubicBezTo>
                <a:cubicBezTo>
                  <a:pt x="437913" y="326125"/>
                  <a:pt x="440147" y="339486"/>
                  <a:pt x="440147" y="359155"/>
                </a:cubicBezTo>
                <a:lnTo>
                  <a:pt x="440147" y="412174"/>
                </a:lnTo>
                <a:lnTo>
                  <a:pt x="429280" y="412174"/>
                </a:lnTo>
                <a:lnTo>
                  <a:pt x="429280" y="359549"/>
                </a:lnTo>
                <a:cubicBezTo>
                  <a:pt x="429280" y="342661"/>
                  <a:pt x="427841" y="331610"/>
                  <a:pt x="424964" y="326396"/>
                </a:cubicBezTo>
                <a:cubicBezTo>
                  <a:pt x="422086" y="321182"/>
                  <a:pt x="415754" y="318575"/>
                  <a:pt x="405968" y="318575"/>
                </a:cubicBezTo>
                <a:cubicBezTo>
                  <a:pt x="400936" y="318575"/>
                  <a:pt x="395616" y="319220"/>
                  <a:pt x="390009" y="320510"/>
                </a:cubicBezTo>
                <a:cubicBezTo>
                  <a:pt x="384402" y="321799"/>
                  <a:pt x="379824" y="323117"/>
                  <a:pt x="376273" y="324463"/>
                </a:cubicBezTo>
                <a:lnTo>
                  <a:pt x="373823" y="325779"/>
                </a:lnTo>
                <a:lnTo>
                  <a:pt x="373823" y="412174"/>
                </a:lnTo>
                <a:lnTo>
                  <a:pt x="362956" y="412174"/>
                </a:lnTo>
                <a:close/>
                <a:moveTo>
                  <a:pt x="865769" y="95046"/>
                </a:moveTo>
                <a:lnTo>
                  <a:pt x="836078" y="98368"/>
                </a:lnTo>
                <a:cubicBezTo>
                  <a:pt x="830098" y="98858"/>
                  <a:pt x="825879" y="100475"/>
                  <a:pt x="823420" y="103219"/>
                </a:cubicBezTo>
                <a:cubicBezTo>
                  <a:pt x="820961" y="105963"/>
                  <a:pt x="819732" y="110094"/>
                  <a:pt x="819732" y="115611"/>
                </a:cubicBezTo>
                <a:cubicBezTo>
                  <a:pt x="819732" y="127623"/>
                  <a:pt x="824494" y="133629"/>
                  <a:pt x="834018" y="133629"/>
                </a:cubicBezTo>
                <a:cubicBezTo>
                  <a:pt x="838648" y="133629"/>
                  <a:pt x="843681" y="133092"/>
                  <a:pt x="849117" y="132018"/>
                </a:cubicBezTo>
                <a:cubicBezTo>
                  <a:pt x="854553" y="130944"/>
                  <a:pt x="858907" y="129817"/>
                  <a:pt x="862178" y="128638"/>
                </a:cubicBezTo>
                <a:lnTo>
                  <a:pt x="865769" y="127344"/>
                </a:lnTo>
                <a:close/>
                <a:moveTo>
                  <a:pt x="1020364" y="55800"/>
                </a:moveTo>
                <a:cubicBezTo>
                  <a:pt x="1009923" y="55800"/>
                  <a:pt x="1002809" y="58385"/>
                  <a:pt x="999022" y="63553"/>
                </a:cubicBezTo>
                <a:cubicBezTo>
                  <a:pt x="995235" y="68721"/>
                  <a:pt x="993342" y="78882"/>
                  <a:pt x="993342" y="94036"/>
                </a:cubicBezTo>
                <a:cubicBezTo>
                  <a:pt x="993342" y="109190"/>
                  <a:pt x="995000" y="119512"/>
                  <a:pt x="998317" y="125001"/>
                </a:cubicBezTo>
                <a:cubicBezTo>
                  <a:pt x="1001634" y="130490"/>
                  <a:pt x="1008952" y="133235"/>
                  <a:pt x="1020270" y="133235"/>
                </a:cubicBezTo>
                <a:cubicBezTo>
                  <a:pt x="1031588" y="133235"/>
                  <a:pt x="1038943" y="130449"/>
                  <a:pt x="1042335" y="124876"/>
                </a:cubicBezTo>
                <a:cubicBezTo>
                  <a:pt x="1045727" y="119304"/>
                  <a:pt x="1047423" y="109021"/>
                  <a:pt x="1047423" y="94029"/>
                </a:cubicBezTo>
                <a:cubicBezTo>
                  <a:pt x="1047423" y="79036"/>
                  <a:pt x="1045524" y="68917"/>
                  <a:pt x="1041724" y="63670"/>
                </a:cubicBezTo>
                <a:cubicBezTo>
                  <a:pt x="1037925" y="58424"/>
                  <a:pt x="1030805" y="55800"/>
                  <a:pt x="1020364" y="55800"/>
                </a:cubicBezTo>
                <a:close/>
                <a:moveTo>
                  <a:pt x="429814" y="55800"/>
                </a:moveTo>
                <a:cubicBezTo>
                  <a:pt x="419373" y="55800"/>
                  <a:pt x="412259" y="58385"/>
                  <a:pt x="408472" y="63553"/>
                </a:cubicBezTo>
                <a:cubicBezTo>
                  <a:pt x="404685" y="68721"/>
                  <a:pt x="402792" y="78882"/>
                  <a:pt x="402792" y="94036"/>
                </a:cubicBezTo>
                <a:cubicBezTo>
                  <a:pt x="402792" y="109190"/>
                  <a:pt x="404450" y="119512"/>
                  <a:pt x="407767" y="125001"/>
                </a:cubicBezTo>
                <a:cubicBezTo>
                  <a:pt x="411084" y="130490"/>
                  <a:pt x="418402" y="133235"/>
                  <a:pt x="429720" y="133235"/>
                </a:cubicBezTo>
                <a:cubicBezTo>
                  <a:pt x="441038" y="133235"/>
                  <a:pt x="448393" y="130449"/>
                  <a:pt x="451785" y="124876"/>
                </a:cubicBezTo>
                <a:cubicBezTo>
                  <a:pt x="455177" y="119304"/>
                  <a:pt x="456873" y="109021"/>
                  <a:pt x="456873" y="94029"/>
                </a:cubicBezTo>
                <a:cubicBezTo>
                  <a:pt x="456873" y="79036"/>
                  <a:pt x="454974" y="68917"/>
                  <a:pt x="451174" y="63670"/>
                </a:cubicBezTo>
                <a:cubicBezTo>
                  <a:pt x="447375" y="58424"/>
                  <a:pt x="440255" y="55800"/>
                  <a:pt x="429814" y="55800"/>
                </a:cubicBezTo>
                <a:close/>
                <a:moveTo>
                  <a:pt x="1162271" y="43561"/>
                </a:moveTo>
                <a:lnTo>
                  <a:pt x="1177848" y="43561"/>
                </a:lnTo>
                <a:lnTo>
                  <a:pt x="1177848" y="145474"/>
                </a:lnTo>
                <a:lnTo>
                  <a:pt x="1162271" y="145474"/>
                </a:lnTo>
                <a:close/>
                <a:moveTo>
                  <a:pt x="190721" y="43561"/>
                </a:moveTo>
                <a:lnTo>
                  <a:pt x="206298" y="43561"/>
                </a:lnTo>
                <a:lnTo>
                  <a:pt x="206298" y="145474"/>
                </a:lnTo>
                <a:lnTo>
                  <a:pt x="190721" y="145474"/>
                </a:lnTo>
                <a:close/>
                <a:moveTo>
                  <a:pt x="526760" y="41796"/>
                </a:moveTo>
                <a:cubicBezTo>
                  <a:pt x="534667" y="41796"/>
                  <a:pt x="544571" y="42655"/>
                  <a:pt x="556473" y="44374"/>
                </a:cubicBezTo>
                <a:lnTo>
                  <a:pt x="563489" y="45418"/>
                </a:lnTo>
                <a:lnTo>
                  <a:pt x="562983" y="59332"/>
                </a:lnTo>
                <a:cubicBezTo>
                  <a:pt x="547521" y="57238"/>
                  <a:pt x="535577" y="56191"/>
                  <a:pt x="527150" y="56191"/>
                </a:cubicBezTo>
                <a:cubicBezTo>
                  <a:pt x="513049" y="56191"/>
                  <a:pt x="505998" y="61084"/>
                  <a:pt x="505998" y="70871"/>
                </a:cubicBezTo>
                <a:cubicBezTo>
                  <a:pt x="505998" y="75357"/>
                  <a:pt x="507488" y="78517"/>
                  <a:pt x="510469" y="80352"/>
                </a:cubicBezTo>
                <a:cubicBezTo>
                  <a:pt x="513449" y="82187"/>
                  <a:pt x="520935" y="84120"/>
                  <a:pt x="532926" y="86151"/>
                </a:cubicBezTo>
                <a:cubicBezTo>
                  <a:pt x="544917" y="88183"/>
                  <a:pt x="553565" y="91107"/>
                  <a:pt x="558870" y="94926"/>
                </a:cubicBezTo>
                <a:cubicBezTo>
                  <a:pt x="564175" y="98744"/>
                  <a:pt x="566827" y="105963"/>
                  <a:pt x="566827" y="116585"/>
                </a:cubicBezTo>
                <a:cubicBezTo>
                  <a:pt x="566827" y="127206"/>
                  <a:pt x="563395" y="135003"/>
                  <a:pt x="556531" y="139977"/>
                </a:cubicBezTo>
                <a:cubicBezTo>
                  <a:pt x="549666" y="144950"/>
                  <a:pt x="539807" y="147437"/>
                  <a:pt x="526954" y="147437"/>
                </a:cubicBezTo>
                <a:cubicBezTo>
                  <a:pt x="519530" y="147437"/>
                  <a:pt x="510013" y="146502"/>
                  <a:pt x="498403" y="144633"/>
                </a:cubicBezTo>
                <a:lnTo>
                  <a:pt x="491399" y="143649"/>
                </a:lnTo>
                <a:lnTo>
                  <a:pt x="492334" y="129503"/>
                </a:lnTo>
                <a:cubicBezTo>
                  <a:pt x="508288" y="131862"/>
                  <a:pt x="520070" y="133041"/>
                  <a:pt x="527680" y="133041"/>
                </a:cubicBezTo>
                <a:cubicBezTo>
                  <a:pt x="535291" y="133041"/>
                  <a:pt x="541056" y="131813"/>
                  <a:pt x="544976" y="129355"/>
                </a:cubicBezTo>
                <a:cubicBezTo>
                  <a:pt x="548896" y="126897"/>
                  <a:pt x="550857" y="122743"/>
                  <a:pt x="550857" y="116891"/>
                </a:cubicBezTo>
                <a:cubicBezTo>
                  <a:pt x="550857" y="111039"/>
                  <a:pt x="549283" y="107169"/>
                  <a:pt x="546136" y="105280"/>
                </a:cubicBezTo>
                <a:cubicBezTo>
                  <a:pt x="542988" y="103391"/>
                  <a:pt x="535475" y="101528"/>
                  <a:pt x="523597" y="99690"/>
                </a:cubicBezTo>
                <a:cubicBezTo>
                  <a:pt x="511718" y="97853"/>
                  <a:pt x="503154" y="95089"/>
                  <a:pt x="497903" y="91400"/>
                </a:cubicBezTo>
                <a:cubicBezTo>
                  <a:pt x="492652" y="87711"/>
                  <a:pt x="490027" y="80830"/>
                  <a:pt x="490027" y="70755"/>
                </a:cubicBezTo>
                <a:cubicBezTo>
                  <a:pt x="490027" y="60681"/>
                  <a:pt x="493594" y="53336"/>
                  <a:pt x="500728" y="48720"/>
                </a:cubicBezTo>
                <a:cubicBezTo>
                  <a:pt x="507863" y="44104"/>
                  <a:pt x="516540" y="41796"/>
                  <a:pt x="526760" y="41796"/>
                </a:cubicBezTo>
                <a:close/>
                <a:moveTo>
                  <a:pt x="1020269" y="41599"/>
                </a:moveTo>
                <a:cubicBezTo>
                  <a:pt x="1035915" y="41599"/>
                  <a:pt x="1047015" y="45667"/>
                  <a:pt x="1053566" y="53805"/>
                </a:cubicBezTo>
                <a:cubicBezTo>
                  <a:pt x="1060118" y="61942"/>
                  <a:pt x="1063394" y="75429"/>
                  <a:pt x="1063394" y="94265"/>
                </a:cubicBezTo>
                <a:cubicBezTo>
                  <a:pt x="1063394" y="113100"/>
                  <a:pt x="1060383" y="126671"/>
                  <a:pt x="1054362" y="134978"/>
                </a:cubicBezTo>
                <a:cubicBezTo>
                  <a:pt x="1048340" y="143284"/>
                  <a:pt x="1037010" y="147437"/>
                  <a:pt x="1020372" y="147437"/>
                </a:cubicBezTo>
                <a:cubicBezTo>
                  <a:pt x="1003733" y="147437"/>
                  <a:pt x="992374" y="143292"/>
                  <a:pt x="986294" y="135003"/>
                </a:cubicBezTo>
                <a:cubicBezTo>
                  <a:pt x="980214" y="126713"/>
                  <a:pt x="977174" y="113136"/>
                  <a:pt x="977174" y="94271"/>
                </a:cubicBezTo>
                <a:cubicBezTo>
                  <a:pt x="977174" y="75406"/>
                  <a:pt x="980445" y="61911"/>
                  <a:pt x="986986" y="53786"/>
                </a:cubicBezTo>
                <a:cubicBezTo>
                  <a:pt x="993528" y="45661"/>
                  <a:pt x="1004622" y="41599"/>
                  <a:pt x="1020269" y="41599"/>
                </a:cubicBezTo>
                <a:close/>
                <a:moveTo>
                  <a:pt x="849031" y="41599"/>
                </a:moveTo>
                <a:cubicBezTo>
                  <a:pt x="860163" y="41599"/>
                  <a:pt x="868331" y="44342"/>
                  <a:pt x="873537" y="49828"/>
                </a:cubicBezTo>
                <a:cubicBezTo>
                  <a:pt x="878743" y="55314"/>
                  <a:pt x="881346" y="63571"/>
                  <a:pt x="881346" y="74600"/>
                </a:cubicBezTo>
                <a:lnTo>
                  <a:pt x="881346" y="127306"/>
                </a:lnTo>
                <a:cubicBezTo>
                  <a:pt x="881746" y="131009"/>
                  <a:pt x="885998" y="133327"/>
                  <a:pt x="894101" y="134260"/>
                </a:cubicBezTo>
                <a:lnTo>
                  <a:pt x="893366" y="147240"/>
                </a:lnTo>
                <a:cubicBezTo>
                  <a:pt x="881452" y="147240"/>
                  <a:pt x="873266" y="144624"/>
                  <a:pt x="868807" y="139392"/>
                </a:cubicBezTo>
                <a:cubicBezTo>
                  <a:pt x="857147" y="144755"/>
                  <a:pt x="845028" y="147437"/>
                  <a:pt x="832449" y="147437"/>
                </a:cubicBezTo>
                <a:cubicBezTo>
                  <a:pt x="823065" y="147437"/>
                  <a:pt x="815905" y="144722"/>
                  <a:pt x="810970" y="139294"/>
                </a:cubicBezTo>
                <a:cubicBezTo>
                  <a:pt x="806035" y="133865"/>
                  <a:pt x="803568" y="126222"/>
                  <a:pt x="803568" y="116364"/>
                </a:cubicBezTo>
                <a:cubicBezTo>
                  <a:pt x="803568" y="106507"/>
                  <a:pt x="806062" y="99154"/>
                  <a:pt x="811050" y="94305"/>
                </a:cubicBezTo>
                <a:cubicBezTo>
                  <a:pt x="816038" y="89457"/>
                  <a:pt x="823752" y="86483"/>
                  <a:pt x="834193" y="85385"/>
                </a:cubicBezTo>
                <a:lnTo>
                  <a:pt x="865769" y="82229"/>
                </a:lnTo>
                <a:lnTo>
                  <a:pt x="865769" y="74600"/>
                </a:lnTo>
                <a:cubicBezTo>
                  <a:pt x="865769" y="67857"/>
                  <a:pt x="864354" y="63071"/>
                  <a:pt x="861525" y="60240"/>
                </a:cubicBezTo>
                <a:cubicBezTo>
                  <a:pt x="858695" y="57409"/>
                  <a:pt x="854891" y="55994"/>
                  <a:pt x="850111" y="55994"/>
                </a:cubicBezTo>
                <a:cubicBezTo>
                  <a:pt x="841885" y="55994"/>
                  <a:pt x="831140" y="56775"/>
                  <a:pt x="817876" y="58335"/>
                </a:cubicBezTo>
                <a:lnTo>
                  <a:pt x="809581" y="58938"/>
                </a:lnTo>
                <a:lnTo>
                  <a:pt x="808865" y="46099"/>
                </a:lnTo>
                <a:cubicBezTo>
                  <a:pt x="824511" y="43099"/>
                  <a:pt x="837899" y="41599"/>
                  <a:pt x="849031" y="41599"/>
                </a:cubicBezTo>
                <a:close/>
                <a:moveTo>
                  <a:pt x="429719" y="41599"/>
                </a:moveTo>
                <a:cubicBezTo>
                  <a:pt x="445365" y="41599"/>
                  <a:pt x="456465" y="45667"/>
                  <a:pt x="463016" y="53805"/>
                </a:cubicBezTo>
                <a:cubicBezTo>
                  <a:pt x="469568" y="61942"/>
                  <a:pt x="472844" y="75429"/>
                  <a:pt x="472844" y="94265"/>
                </a:cubicBezTo>
                <a:cubicBezTo>
                  <a:pt x="472844" y="113100"/>
                  <a:pt x="469833" y="126671"/>
                  <a:pt x="463812" y="134978"/>
                </a:cubicBezTo>
                <a:cubicBezTo>
                  <a:pt x="457790" y="143284"/>
                  <a:pt x="446460" y="147437"/>
                  <a:pt x="429822" y="147437"/>
                </a:cubicBezTo>
                <a:cubicBezTo>
                  <a:pt x="413183" y="147437"/>
                  <a:pt x="401824" y="143292"/>
                  <a:pt x="395744" y="135003"/>
                </a:cubicBezTo>
                <a:cubicBezTo>
                  <a:pt x="389664" y="126713"/>
                  <a:pt x="386624" y="113136"/>
                  <a:pt x="386624" y="94271"/>
                </a:cubicBezTo>
                <a:cubicBezTo>
                  <a:pt x="386624" y="75406"/>
                  <a:pt x="389895" y="61911"/>
                  <a:pt x="396436" y="53786"/>
                </a:cubicBezTo>
                <a:cubicBezTo>
                  <a:pt x="402978" y="45661"/>
                  <a:pt x="414072" y="41599"/>
                  <a:pt x="429719" y="41599"/>
                </a:cubicBezTo>
                <a:close/>
                <a:moveTo>
                  <a:pt x="957759" y="41399"/>
                </a:moveTo>
                <a:lnTo>
                  <a:pt x="957759" y="56807"/>
                </a:lnTo>
                <a:cubicBezTo>
                  <a:pt x="951179" y="58184"/>
                  <a:pt x="944870" y="60061"/>
                  <a:pt x="938830" y="62437"/>
                </a:cubicBezTo>
                <a:cubicBezTo>
                  <a:pt x="932791" y="64814"/>
                  <a:pt x="927962" y="66977"/>
                  <a:pt x="924343" y="68927"/>
                </a:cubicBezTo>
                <a:lnTo>
                  <a:pt x="920673" y="71046"/>
                </a:lnTo>
                <a:lnTo>
                  <a:pt x="920673" y="145474"/>
                </a:lnTo>
                <a:lnTo>
                  <a:pt x="905097" y="145474"/>
                </a:lnTo>
                <a:lnTo>
                  <a:pt x="905097" y="43561"/>
                </a:lnTo>
                <a:lnTo>
                  <a:pt x="920673" y="43561"/>
                </a:lnTo>
                <a:lnTo>
                  <a:pt x="920673" y="57488"/>
                </a:lnTo>
                <a:cubicBezTo>
                  <a:pt x="923486" y="54392"/>
                  <a:pt x="928461" y="51243"/>
                  <a:pt x="935597" y="48042"/>
                </a:cubicBezTo>
                <a:cubicBezTo>
                  <a:pt x="942733" y="44840"/>
                  <a:pt x="950121" y="42626"/>
                  <a:pt x="957759" y="41399"/>
                </a:cubicBezTo>
                <a:close/>
                <a:moveTo>
                  <a:pt x="1091172" y="12754"/>
                </a:moveTo>
                <a:lnTo>
                  <a:pt x="1106946" y="12754"/>
                </a:lnTo>
                <a:lnTo>
                  <a:pt x="1106946" y="43561"/>
                </a:lnTo>
                <a:lnTo>
                  <a:pt x="1139716" y="43561"/>
                </a:lnTo>
                <a:lnTo>
                  <a:pt x="1139716" y="57763"/>
                </a:lnTo>
                <a:lnTo>
                  <a:pt x="1106946" y="57763"/>
                </a:lnTo>
                <a:lnTo>
                  <a:pt x="1106946" y="104228"/>
                </a:lnTo>
                <a:cubicBezTo>
                  <a:pt x="1106946" y="116724"/>
                  <a:pt x="1107745" y="124682"/>
                  <a:pt x="1109342" y="128103"/>
                </a:cubicBezTo>
                <a:cubicBezTo>
                  <a:pt x="1110939" y="131524"/>
                  <a:pt x="1114777" y="133235"/>
                  <a:pt x="1120857" y="133235"/>
                </a:cubicBezTo>
                <a:lnTo>
                  <a:pt x="1140525" y="131663"/>
                </a:lnTo>
                <a:lnTo>
                  <a:pt x="1141481" y="145393"/>
                </a:lnTo>
                <a:cubicBezTo>
                  <a:pt x="1131705" y="146887"/>
                  <a:pt x="1124433" y="147634"/>
                  <a:pt x="1119663" y="147634"/>
                </a:cubicBezTo>
                <a:cubicBezTo>
                  <a:pt x="1109051" y="147634"/>
                  <a:pt x="1101650" y="144970"/>
                  <a:pt x="1097459" y="139642"/>
                </a:cubicBezTo>
                <a:cubicBezTo>
                  <a:pt x="1093268" y="134314"/>
                  <a:pt x="1091172" y="124473"/>
                  <a:pt x="1091172" y="110117"/>
                </a:cubicBezTo>
                <a:lnTo>
                  <a:pt x="1091172" y="57763"/>
                </a:lnTo>
                <a:lnTo>
                  <a:pt x="1076651" y="57763"/>
                </a:lnTo>
                <a:lnTo>
                  <a:pt x="1076651" y="43561"/>
                </a:lnTo>
                <a:lnTo>
                  <a:pt x="1091172" y="43561"/>
                </a:lnTo>
                <a:close/>
                <a:moveTo>
                  <a:pt x="631225" y="5297"/>
                </a:moveTo>
                <a:lnTo>
                  <a:pt x="657434" y="5297"/>
                </a:lnTo>
                <a:lnTo>
                  <a:pt x="698158" y="124403"/>
                </a:lnTo>
                <a:lnTo>
                  <a:pt x="738685" y="5297"/>
                </a:lnTo>
                <a:lnTo>
                  <a:pt x="764929" y="5297"/>
                </a:lnTo>
                <a:lnTo>
                  <a:pt x="764929" y="145474"/>
                </a:lnTo>
                <a:lnTo>
                  <a:pt x="748765" y="145474"/>
                </a:lnTo>
                <a:lnTo>
                  <a:pt x="748765" y="23486"/>
                </a:lnTo>
                <a:lnTo>
                  <a:pt x="706644" y="140961"/>
                </a:lnTo>
                <a:lnTo>
                  <a:pt x="689482" y="140961"/>
                </a:lnTo>
                <a:lnTo>
                  <a:pt x="647393" y="23573"/>
                </a:lnTo>
                <a:lnTo>
                  <a:pt x="647393" y="145474"/>
                </a:lnTo>
                <a:lnTo>
                  <a:pt x="631225" y="145474"/>
                </a:lnTo>
                <a:close/>
                <a:moveTo>
                  <a:pt x="12100" y="5297"/>
                </a:moveTo>
                <a:lnTo>
                  <a:pt x="38309" y="5297"/>
                </a:lnTo>
                <a:lnTo>
                  <a:pt x="79033" y="124403"/>
                </a:lnTo>
                <a:lnTo>
                  <a:pt x="119560" y="5297"/>
                </a:lnTo>
                <a:lnTo>
                  <a:pt x="145804" y="5297"/>
                </a:lnTo>
                <a:lnTo>
                  <a:pt x="145804" y="145474"/>
                </a:lnTo>
                <a:lnTo>
                  <a:pt x="129640" y="145474"/>
                </a:lnTo>
                <a:lnTo>
                  <a:pt x="129640" y="23486"/>
                </a:lnTo>
                <a:lnTo>
                  <a:pt x="87519" y="140961"/>
                </a:lnTo>
                <a:lnTo>
                  <a:pt x="70357" y="140961"/>
                </a:lnTo>
                <a:lnTo>
                  <a:pt x="28268" y="23573"/>
                </a:lnTo>
                <a:lnTo>
                  <a:pt x="28268" y="145474"/>
                </a:lnTo>
                <a:lnTo>
                  <a:pt x="12100" y="145474"/>
                </a:lnTo>
                <a:close/>
                <a:moveTo>
                  <a:pt x="1162271" y="4316"/>
                </a:moveTo>
                <a:lnTo>
                  <a:pt x="1177848" y="4316"/>
                </a:lnTo>
                <a:lnTo>
                  <a:pt x="1177848" y="22834"/>
                </a:lnTo>
                <a:lnTo>
                  <a:pt x="1162271" y="22834"/>
                </a:lnTo>
                <a:close/>
                <a:moveTo>
                  <a:pt x="190721" y="4316"/>
                </a:moveTo>
                <a:lnTo>
                  <a:pt x="206298" y="4316"/>
                </a:lnTo>
                <a:lnTo>
                  <a:pt x="206298" y="22834"/>
                </a:lnTo>
                <a:lnTo>
                  <a:pt x="190721" y="22834"/>
                </a:lnTo>
                <a:close/>
                <a:moveTo>
                  <a:pt x="344300" y="0"/>
                </a:moveTo>
                <a:lnTo>
                  <a:pt x="359877" y="0"/>
                </a:lnTo>
                <a:lnTo>
                  <a:pt x="359877" y="145474"/>
                </a:lnTo>
                <a:lnTo>
                  <a:pt x="344300" y="145474"/>
                </a:lnTo>
                <a:close/>
                <a:moveTo>
                  <a:pt x="238346" y="0"/>
                </a:moveTo>
                <a:lnTo>
                  <a:pt x="253923" y="0"/>
                </a:lnTo>
                <a:lnTo>
                  <a:pt x="253923" y="84176"/>
                </a:lnTo>
                <a:lnTo>
                  <a:pt x="267485" y="84038"/>
                </a:lnTo>
                <a:lnTo>
                  <a:pt x="297741" y="43561"/>
                </a:lnTo>
                <a:lnTo>
                  <a:pt x="314362" y="43561"/>
                </a:lnTo>
                <a:lnTo>
                  <a:pt x="280805" y="90439"/>
                </a:lnTo>
                <a:lnTo>
                  <a:pt x="315931" y="145474"/>
                </a:lnTo>
                <a:lnTo>
                  <a:pt x="299088" y="145474"/>
                </a:lnTo>
                <a:lnTo>
                  <a:pt x="267709" y="98184"/>
                </a:lnTo>
                <a:lnTo>
                  <a:pt x="253923" y="98531"/>
                </a:lnTo>
                <a:lnTo>
                  <a:pt x="253923" y="145474"/>
                </a:lnTo>
                <a:lnTo>
                  <a:pt x="238346" y="145474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7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160" y="1979645"/>
            <a:ext cx="789717" cy="78971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010" y="1977680"/>
            <a:ext cx="789717" cy="78971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105" y="4110270"/>
            <a:ext cx="789717" cy="78971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310" y="1977680"/>
            <a:ext cx="789717" cy="78971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00" r="16581"/>
          <a:stretch/>
        </p:blipFill>
        <p:spPr>
          <a:xfrm>
            <a:off x="6622775" y="4110270"/>
            <a:ext cx="787815" cy="78971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362" y="1982280"/>
            <a:ext cx="787815" cy="78781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054" y="4110270"/>
            <a:ext cx="789717" cy="78971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028" y="4110270"/>
            <a:ext cx="789717" cy="78971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860" y="1979645"/>
            <a:ext cx="789717" cy="78971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 cmpd="sng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31" name="Text To Outline"/>
          <p:cNvSpPr/>
          <p:nvPr/>
        </p:nvSpPr>
        <p:spPr>
          <a:xfrm>
            <a:off x="4223707" y="705770"/>
            <a:ext cx="3756941" cy="585673"/>
          </a:xfrm>
          <a:custGeom>
            <a:avLst/>
            <a:gdLst/>
            <a:ahLst/>
            <a:cxnLst/>
            <a:rect l="l" t="t" r="r" b="b"/>
            <a:pathLst>
              <a:path w="3756941" h="585673">
                <a:moveTo>
                  <a:pt x="3187525" y="289481"/>
                </a:moveTo>
                <a:cubicBezTo>
                  <a:pt x="3168078" y="297419"/>
                  <a:pt x="3138907" y="304166"/>
                  <a:pt x="3100014" y="309722"/>
                </a:cubicBezTo>
                <a:cubicBezTo>
                  <a:pt x="3077987" y="312897"/>
                  <a:pt x="3062410" y="316469"/>
                  <a:pt x="3053282" y="320438"/>
                </a:cubicBezTo>
                <a:cubicBezTo>
                  <a:pt x="3044154" y="324406"/>
                  <a:pt x="3037109" y="330211"/>
                  <a:pt x="3032148" y="337850"/>
                </a:cubicBezTo>
                <a:cubicBezTo>
                  <a:pt x="3027187" y="345490"/>
                  <a:pt x="3024707" y="353973"/>
                  <a:pt x="3024707" y="363300"/>
                </a:cubicBezTo>
                <a:cubicBezTo>
                  <a:pt x="3024707" y="377588"/>
                  <a:pt x="3030114" y="389494"/>
                  <a:pt x="3040929" y="399019"/>
                </a:cubicBezTo>
                <a:cubicBezTo>
                  <a:pt x="3051744" y="408544"/>
                  <a:pt x="3067569" y="413306"/>
                  <a:pt x="3088405" y="413306"/>
                </a:cubicBezTo>
                <a:cubicBezTo>
                  <a:pt x="3109043" y="413306"/>
                  <a:pt x="3127398" y="408792"/>
                  <a:pt x="3143472" y="399763"/>
                </a:cubicBezTo>
                <a:cubicBezTo>
                  <a:pt x="3159545" y="390734"/>
                  <a:pt x="3171352" y="378381"/>
                  <a:pt x="3178893" y="362705"/>
                </a:cubicBezTo>
                <a:cubicBezTo>
                  <a:pt x="3184648" y="350600"/>
                  <a:pt x="3187525" y="332741"/>
                  <a:pt x="3187525" y="309127"/>
                </a:cubicBezTo>
                <a:close/>
                <a:moveTo>
                  <a:pt x="2773187" y="168930"/>
                </a:moveTo>
                <a:cubicBezTo>
                  <a:pt x="2748581" y="168930"/>
                  <a:pt x="2727894" y="177166"/>
                  <a:pt x="2711126" y="193636"/>
                </a:cubicBezTo>
                <a:cubicBezTo>
                  <a:pt x="2694358" y="210106"/>
                  <a:pt x="2685081" y="232133"/>
                  <a:pt x="2683295" y="259716"/>
                </a:cubicBezTo>
                <a:lnTo>
                  <a:pt x="2859805" y="259716"/>
                </a:lnTo>
                <a:cubicBezTo>
                  <a:pt x="2857424" y="233125"/>
                  <a:pt x="2850677" y="213182"/>
                  <a:pt x="2839565" y="199887"/>
                </a:cubicBezTo>
                <a:cubicBezTo>
                  <a:pt x="2822499" y="179249"/>
                  <a:pt x="2800373" y="168930"/>
                  <a:pt x="2773187" y="168930"/>
                </a:cubicBezTo>
                <a:close/>
                <a:moveTo>
                  <a:pt x="1537231" y="162877"/>
                </a:moveTo>
                <a:cubicBezTo>
                  <a:pt x="1500959" y="162877"/>
                  <a:pt x="1476370" y="171358"/>
                  <a:pt x="1463465" y="188319"/>
                </a:cubicBezTo>
                <a:cubicBezTo>
                  <a:pt x="1450558" y="205279"/>
                  <a:pt x="1444105" y="238223"/>
                  <a:pt x="1444105" y="287150"/>
                </a:cubicBezTo>
                <a:cubicBezTo>
                  <a:pt x="1444105" y="315503"/>
                  <a:pt x="1445069" y="337299"/>
                  <a:pt x="1447000" y="352539"/>
                </a:cubicBezTo>
                <a:cubicBezTo>
                  <a:pt x="1448931" y="367779"/>
                  <a:pt x="1453118" y="381200"/>
                  <a:pt x="1459563" y="392801"/>
                </a:cubicBezTo>
                <a:cubicBezTo>
                  <a:pt x="1466009" y="404403"/>
                  <a:pt x="1475159" y="412302"/>
                  <a:pt x="1487015" y="416500"/>
                </a:cubicBezTo>
                <a:cubicBezTo>
                  <a:pt x="1498877" y="420697"/>
                  <a:pt x="1515613" y="422796"/>
                  <a:pt x="1537225" y="422796"/>
                </a:cubicBezTo>
                <a:cubicBezTo>
                  <a:pt x="1558838" y="422796"/>
                  <a:pt x="1575575" y="420697"/>
                  <a:pt x="1587437" y="416500"/>
                </a:cubicBezTo>
                <a:cubicBezTo>
                  <a:pt x="1599298" y="412302"/>
                  <a:pt x="1608452" y="404401"/>
                  <a:pt x="1614897" y="392797"/>
                </a:cubicBezTo>
                <a:cubicBezTo>
                  <a:pt x="1621342" y="381192"/>
                  <a:pt x="1625546" y="367647"/>
                  <a:pt x="1627508" y="352163"/>
                </a:cubicBezTo>
                <a:cubicBezTo>
                  <a:pt x="1629470" y="336678"/>
                  <a:pt x="1630452" y="315007"/>
                  <a:pt x="1630452" y="287150"/>
                </a:cubicBezTo>
                <a:cubicBezTo>
                  <a:pt x="1630452" y="238306"/>
                  <a:pt x="1623982" y="205383"/>
                  <a:pt x="1611044" y="188381"/>
                </a:cubicBezTo>
                <a:cubicBezTo>
                  <a:pt x="1598107" y="171378"/>
                  <a:pt x="1573502" y="162877"/>
                  <a:pt x="1537231" y="162877"/>
                </a:cubicBezTo>
                <a:close/>
                <a:moveTo>
                  <a:pt x="521694" y="162877"/>
                </a:moveTo>
                <a:cubicBezTo>
                  <a:pt x="483613" y="162877"/>
                  <a:pt x="457766" y="173506"/>
                  <a:pt x="444151" y="194762"/>
                </a:cubicBezTo>
                <a:cubicBezTo>
                  <a:pt x="430537" y="216019"/>
                  <a:pt x="423730" y="250203"/>
                  <a:pt x="423730" y="297313"/>
                </a:cubicBezTo>
                <a:cubicBezTo>
                  <a:pt x="423730" y="353257"/>
                  <a:pt x="432235" y="388991"/>
                  <a:pt x="449247" y="404517"/>
                </a:cubicBezTo>
                <a:cubicBezTo>
                  <a:pt x="457572" y="412086"/>
                  <a:pt x="465196" y="417025"/>
                  <a:pt x="472121" y="419333"/>
                </a:cubicBezTo>
                <a:cubicBezTo>
                  <a:pt x="479046" y="421641"/>
                  <a:pt x="488582" y="422796"/>
                  <a:pt x="500729" y="422796"/>
                </a:cubicBezTo>
                <a:cubicBezTo>
                  <a:pt x="512877" y="422796"/>
                  <a:pt x="527347" y="420287"/>
                  <a:pt x="544140" y="415271"/>
                </a:cubicBezTo>
                <a:cubicBezTo>
                  <a:pt x="560932" y="410254"/>
                  <a:pt x="573996" y="405216"/>
                  <a:pt x="583330" y="400155"/>
                </a:cubicBezTo>
                <a:lnTo>
                  <a:pt x="594532" y="394087"/>
                </a:lnTo>
                <a:lnTo>
                  <a:pt x="594532" y="169259"/>
                </a:lnTo>
                <a:cubicBezTo>
                  <a:pt x="566877" y="165005"/>
                  <a:pt x="542598" y="162877"/>
                  <a:pt x="521694" y="162877"/>
                </a:cubicBezTo>
                <a:close/>
                <a:moveTo>
                  <a:pt x="1916316" y="137541"/>
                </a:moveTo>
                <a:lnTo>
                  <a:pt x="1949139" y="137541"/>
                </a:lnTo>
                <a:lnTo>
                  <a:pt x="2037055" y="417414"/>
                </a:lnTo>
                <a:lnTo>
                  <a:pt x="2052285" y="417414"/>
                </a:lnTo>
                <a:lnTo>
                  <a:pt x="2140792" y="137541"/>
                </a:lnTo>
                <a:lnTo>
                  <a:pt x="2173701" y="137541"/>
                </a:lnTo>
                <a:lnTo>
                  <a:pt x="2035150" y="585673"/>
                </a:lnTo>
                <a:lnTo>
                  <a:pt x="2002431" y="585673"/>
                </a:lnTo>
                <a:lnTo>
                  <a:pt x="2045494" y="448132"/>
                </a:lnTo>
                <a:lnTo>
                  <a:pt x="2010537" y="448132"/>
                </a:lnTo>
                <a:close/>
                <a:moveTo>
                  <a:pt x="1021099" y="137541"/>
                </a:moveTo>
                <a:lnTo>
                  <a:pt x="1054218" y="137541"/>
                </a:lnTo>
                <a:lnTo>
                  <a:pt x="1054218" y="448132"/>
                </a:lnTo>
                <a:lnTo>
                  <a:pt x="1021099" y="448132"/>
                </a:lnTo>
                <a:close/>
                <a:moveTo>
                  <a:pt x="697116" y="137541"/>
                </a:moveTo>
                <a:lnTo>
                  <a:pt x="732349" y="137541"/>
                </a:lnTo>
                <a:lnTo>
                  <a:pt x="816674" y="417414"/>
                </a:lnTo>
                <a:lnTo>
                  <a:pt x="833676" y="417414"/>
                </a:lnTo>
                <a:lnTo>
                  <a:pt x="920392" y="137541"/>
                </a:lnTo>
                <a:lnTo>
                  <a:pt x="953301" y="137541"/>
                </a:lnTo>
                <a:lnTo>
                  <a:pt x="859003" y="448132"/>
                </a:lnTo>
                <a:lnTo>
                  <a:pt x="791337" y="448132"/>
                </a:lnTo>
                <a:close/>
                <a:moveTo>
                  <a:pt x="1537231" y="132159"/>
                </a:moveTo>
                <a:cubicBezTo>
                  <a:pt x="1583503" y="132159"/>
                  <a:pt x="1616328" y="143954"/>
                  <a:pt x="1635705" y="167545"/>
                </a:cubicBezTo>
                <a:cubicBezTo>
                  <a:pt x="1655082" y="191135"/>
                  <a:pt x="1664770" y="232632"/>
                  <a:pt x="1664770" y="292036"/>
                </a:cubicBezTo>
                <a:cubicBezTo>
                  <a:pt x="1664770" y="351441"/>
                  <a:pt x="1656094" y="393205"/>
                  <a:pt x="1638744" y="417328"/>
                </a:cubicBezTo>
                <a:cubicBezTo>
                  <a:pt x="1621392" y="441452"/>
                  <a:pt x="1587554" y="453514"/>
                  <a:pt x="1537231" y="453514"/>
                </a:cubicBezTo>
                <a:cubicBezTo>
                  <a:pt x="1486907" y="453514"/>
                  <a:pt x="1453086" y="441474"/>
                  <a:pt x="1435765" y="417395"/>
                </a:cubicBezTo>
                <a:cubicBezTo>
                  <a:pt x="1418446" y="393316"/>
                  <a:pt x="1409786" y="351533"/>
                  <a:pt x="1409786" y="292046"/>
                </a:cubicBezTo>
                <a:cubicBezTo>
                  <a:pt x="1409786" y="232559"/>
                  <a:pt x="1419458" y="191040"/>
                  <a:pt x="1438799" y="167487"/>
                </a:cubicBezTo>
                <a:cubicBezTo>
                  <a:pt x="1458148" y="143935"/>
                  <a:pt x="1490958" y="132159"/>
                  <a:pt x="1537231" y="132159"/>
                </a:cubicBezTo>
                <a:close/>
                <a:moveTo>
                  <a:pt x="1223420" y="132159"/>
                </a:moveTo>
                <a:cubicBezTo>
                  <a:pt x="1255919" y="132159"/>
                  <a:pt x="1286508" y="134382"/>
                  <a:pt x="1315184" y="138827"/>
                </a:cubicBezTo>
                <a:lnTo>
                  <a:pt x="1335967" y="142056"/>
                </a:lnTo>
                <a:lnTo>
                  <a:pt x="1334262" y="172450"/>
                </a:lnTo>
                <a:cubicBezTo>
                  <a:pt x="1289221" y="166068"/>
                  <a:pt x="1253471" y="162877"/>
                  <a:pt x="1227011" y="162877"/>
                </a:cubicBezTo>
                <a:cubicBezTo>
                  <a:pt x="1177653" y="162877"/>
                  <a:pt x="1152973" y="180778"/>
                  <a:pt x="1152973" y="216579"/>
                </a:cubicBezTo>
                <a:cubicBezTo>
                  <a:pt x="1152973" y="233585"/>
                  <a:pt x="1157943" y="245550"/>
                  <a:pt x="1167884" y="252474"/>
                </a:cubicBezTo>
                <a:cubicBezTo>
                  <a:pt x="1177825" y="259399"/>
                  <a:pt x="1201927" y="265851"/>
                  <a:pt x="1240188" y="271829"/>
                </a:cubicBezTo>
                <a:cubicBezTo>
                  <a:pt x="1278451" y="277808"/>
                  <a:pt x="1305773" y="286186"/>
                  <a:pt x="1322156" y="296966"/>
                </a:cubicBezTo>
                <a:cubicBezTo>
                  <a:pt x="1338539" y="307745"/>
                  <a:pt x="1346731" y="329155"/>
                  <a:pt x="1346731" y="361197"/>
                </a:cubicBezTo>
                <a:cubicBezTo>
                  <a:pt x="1346731" y="393240"/>
                  <a:pt x="1336469" y="416636"/>
                  <a:pt x="1315946" y="431387"/>
                </a:cubicBezTo>
                <a:cubicBezTo>
                  <a:pt x="1295422" y="446138"/>
                  <a:pt x="1265778" y="453514"/>
                  <a:pt x="1227011" y="453514"/>
                </a:cubicBezTo>
                <a:cubicBezTo>
                  <a:pt x="1206107" y="453514"/>
                  <a:pt x="1178710" y="451123"/>
                  <a:pt x="1144819" y="446341"/>
                </a:cubicBezTo>
                <a:lnTo>
                  <a:pt x="1122245" y="443131"/>
                </a:lnTo>
                <a:lnTo>
                  <a:pt x="1125331" y="412023"/>
                </a:lnTo>
                <a:cubicBezTo>
                  <a:pt x="1172188" y="419205"/>
                  <a:pt x="1208013" y="422796"/>
                  <a:pt x="1232807" y="422796"/>
                </a:cubicBezTo>
                <a:cubicBezTo>
                  <a:pt x="1257600" y="422796"/>
                  <a:pt x="1277066" y="418265"/>
                  <a:pt x="1291204" y="409203"/>
                </a:cubicBezTo>
                <a:cubicBezTo>
                  <a:pt x="1305343" y="400142"/>
                  <a:pt x="1312412" y="384689"/>
                  <a:pt x="1312412" y="362845"/>
                </a:cubicBezTo>
                <a:cubicBezTo>
                  <a:pt x="1312412" y="341001"/>
                  <a:pt x="1306986" y="326699"/>
                  <a:pt x="1296134" y="319940"/>
                </a:cubicBezTo>
                <a:cubicBezTo>
                  <a:pt x="1285282" y="313180"/>
                  <a:pt x="1260996" y="306906"/>
                  <a:pt x="1223277" y="301118"/>
                </a:cubicBezTo>
                <a:cubicBezTo>
                  <a:pt x="1185558" y="295330"/>
                  <a:pt x="1158691" y="287136"/>
                  <a:pt x="1142676" y="276534"/>
                </a:cubicBezTo>
                <a:cubicBezTo>
                  <a:pt x="1126662" y="265933"/>
                  <a:pt x="1118655" y="248199"/>
                  <a:pt x="1118655" y="223333"/>
                </a:cubicBezTo>
                <a:cubicBezTo>
                  <a:pt x="1118655" y="198466"/>
                  <a:pt x="1124437" y="179286"/>
                  <a:pt x="1135999" y="165792"/>
                </a:cubicBezTo>
                <a:cubicBezTo>
                  <a:pt x="1147563" y="152298"/>
                  <a:pt x="1161001" y="143319"/>
                  <a:pt x="1176314" y="138855"/>
                </a:cubicBezTo>
                <a:cubicBezTo>
                  <a:pt x="1191627" y="134391"/>
                  <a:pt x="1207329" y="132159"/>
                  <a:pt x="1223420" y="132159"/>
                </a:cubicBezTo>
                <a:close/>
                <a:moveTo>
                  <a:pt x="1896533" y="130950"/>
                </a:moveTo>
                <a:lnTo>
                  <a:pt x="1896533" y="163563"/>
                </a:lnTo>
                <a:cubicBezTo>
                  <a:pt x="1876016" y="167754"/>
                  <a:pt x="1856172" y="173917"/>
                  <a:pt x="1837001" y="182051"/>
                </a:cubicBezTo>
                <a:cubicBezTo>
                  <a:pt x="1817830" y="190186"/>
                  <a:pt x="1803616" y="197167"/>
                  <a:pt x="1794358" y="202997"/>
                </a:cubicBezTo>
                <a:lnTo>
                  <a:pt x="1778118" y="212855"/>
                </a:lnTo>
                <a:lnTo>
                  <a:pt x="1778118" y="448132"/>
                </a:lnTo>
                <a:lnTo>
                  <a:pt x="1745000" y="448132"/>
                </a:lnTo>
                <a:lnTo>
                  <a:pt x="1745000" y="137541"/>
                </a:lnTo>
                <a:lnTo>
                  <a:pt x="1778118" y="137541"/>
                </a:lnTo>
                <a:lnTo>
                  <a:pt x="1778118" y="183575"/>
                </a:lnTo>
                <a:cubicBezTo>
                  <a:pt x="1783871" y="174952"/>
                  <a:pt x="1798767" y="165087"/>
                  <a:pt x="1822804" y="153981"/>
                </a:cubicBezTo>
                <a:cubicBezTo>
                  <a:pt x="1846842" y="142875"/>
                  <a:pt x="1871418" y="135198"/>
                  <a:pt x="1896533" y="130950"/>
                </a:cubicBezTo>
                <a:close/>
                <a:moveTo>
                  <a:pt x="3472382" y="124877"/>
                </a:moveTo>
                <a:cubicBezTo>
                  <a:pt x="3495797" y="124877"/>
                  <a:pt x="3514996" y="129739"/>
                  <a:pt x="3529978" y="139463"/>
                </a:cubicBezTo>
                <a:cubicBezTo>
                  <a:pt x="3544961" y="149186"/>
                  <a:pt x="3555527" y="162779"/>
                  <a:pt x="3561679" y="180241"/>
                </a:cubicBezTo>
                <a:cubicBezTo>
                  <a:pt x="3586682" y="143332"/>
                  <a:pt x="3619226" y="124877"/>
                  <a:pt x="3659310" y="124877"/>
                </a:cubicBezTo>
                <a:cubicBezTo>
                  <a:pt x="3690663" y="124877"/>
                  <a:pt x="3714773" y="133559"/>
                  <a:pt x="3731640" y="150922"/>
                </a:cubicBezTo>
                <a:cubicBezTo>
                  <a:pt x="3748507" y="168286"/>
                  <a:pt x="3756941" y="195025"/>
                  <a:pt x="3756941" y="231141"/>
                </a:cubicBezTo>
                <a:lnTo>
                  <a:pt x="3756941" y="448132"/>
                </a:lnTo>
                <a:lnTo>
                  <a:pt x="3703661" y="448132"/>
                </a:lnTo>
                <a:lnTo>
                  <a:pt x="3703661" y="249000"/>
                </a:lnTo>
                <a:cubicBezTo>
                  <a:pt x="3703661" y="227569"/>
                  <a:pt x="3701924" y="212140"/>
                  <a:pt x="3698452" y="202714"/>
                </a:cubicBezTo>
                <a:cubicBezTo>
                  <a:pt x="3694979" y="193289"/>
                  <a:pt x="3688678" y="185698"/>
                  <a:pt x="3679551" y="179944"/>
                </a:cubicBezTo>
                <a:cubicBezTo>
                  <a:pt x="3670423" y="174189"/>
                  <a:pt x="3659707" y="171312"/>
                  <a:pt x="3647404" y="171312"/>
                </a:cubicBezTo>
                <a:cubicBezTo>
                  <a:pt x="3625179" y="171312"/>
                  <a:pt x="3606724" y="178704"/>
                  <a:pt x="3592040" y="193487"/>
                </a:cubicBezTo>
                <a:cubicBezTo>
                  <a:pt x="3577355" y="208271"/>
                  <a:pt x="3570013" y="231934"/>
                  <a:pt x="3570013" y="264478"/>
                </a:cubicBezTo>
                <a:lnTo>
                  <a:pt x="3570013" y="448132"/>
                </a:lnTo>
                <a:lnTo>
                  <a:pt x="3516435" y="448132"/>
                </a:lnTo>
                <a:lnTo>
                  <a:pt x="3516435" y="242749"/>
                </a:lnTo>
                <a:cubicBezTo>
                  <a:pt x="3516435" y="218937"/>
                  <a:pt x="3512069" y="201077"/>
                  <a:pt x="3503338" y="189171"/>
                </a:cubicBezTo>
                <a:cubicBezTo>
                  <a:pt x="3494607" y="177265"/>
                  <a:pt x="3480319" y="171312"/>
                  <a:pt x="3460476" y="171312"/>
                </a:cubicBezTo>
                <a:cubicBezTo>
                  <a:pt x="3445394" y="171312"/>
                  <a:pt x="3431454" y="175280"/>
                  <a:pt x="3418655" y="183218"/>
                </a:cubicBezTo>
                <a:cubicBezTo>
                  <a:pt x="3405856" y="191156"/>
                  <a:pt x="3396579" y="202764"/>
                  <a:pt x="3390824" y="218044"/>
                </a:cubicBezTo>
                <a:cubicBezTo>
                  <a:pt x="3385069" y="233323"/>
                  <a:pt x="3382192" y="255350"/>
                  <a:pt x="3382192" y="284123"/>
                </a:cubicBezTo>
                <a:lnTo>
                  <a:pt x="3382192" y="448132"/>
                </a:lnTo>
                <a:lnTo>
                  <a:pt x="3328614" y="448132"/>
                </a:lnTo>
                <a:lnTo>
                  <a:pt x="3328614" y="132021"/>
                </a:lnTo>
                <a:lnTo>
                  <a:pt x="3376536" y="132021"/>
                </a:lnTo>
                <a:lnTo>
                  <a:pt x="3376536" y="176372"/>
                </a:lnTo>
                <a:cubicBezTo>
                  <a:pt x="3386459" y="160894"/>
                  <a:pt x="3399654" y="148442"/>
                  <a:pt x="3416125" y="139016"/>
                </a:cubicBezTo>
                <a:cubicBezTo>
                  <a:pt x="3432595" y="129590"/>
                  <a:pt x="3451348" y="124877"/>
                  <a:pt x="3472382" y="124877"/>
                </a:cubicBezTo>
                <a:close/>
                <a:moveTo>
                  <a:pt x="3119361" y="124877"/>
                </a:moveTo>
                <a:cubicBezTo>
                  <a:pt x="3146349" y="124877"/>
                  <a:pt x="3168277" y="128052"/>
                  <a:pt x="3185144" y="134402"/>
                </a:cubicBezTo>
                <a:cubicBezTo>
                  <a:pt x="3202011" y="140752"/>
                  <a:pt x="3214413" y="148739"/>
                  <a:pt x="3222351" y="158364"/>
                </a:cubicBezTo>
                <a:cubicBezTo>
                  <a:pt x="3230288" y="167988"/>
                  <a:pt x="3235844" y="180142"/>
                  <a:pt x="3239019" y="194827"/>
                </a:cubicBezTo>
                <a:cubicBezTo>
                  <a:pt x="3240805" y="203955"/>
                  <a:pt x="3241698" y="220425"/>
                  <a:pt x="3241698" y="244238"/>
                </a:cubicBezTo>
                <a:lnTo>
                  <a:pt x="3241698" y="315675"/>
                </a:lnTo>
                <a:cubicBezTo>
                  <a:pt x="3241698" y="365483"/>
                  <a:pt x="3242839" y="396985"/>
                  <a:pt x="3245121" y="410181"/>
                </a:cubicBezTo>
                <a:cubicBezTo>
                  <a:pt x="3247403" y="423377"/>
                  <a:pt x="3251918" y="436027"/>
                  <a:pt x="3258665" y="448132"/>
                </a:cubicBezTo>
                <a:lnTo>
                  <a:pt x="3202705" y="448132"/>
                </a:lnTo>
                <a:cubicBezTo>
                  <a:pt x="3197149" y="437020"/>
                  <a:pt x="3193577" y="424022"/>
                  <a:pt x="3191990" y="409139"/>
                </a:cubicBezTo>
                <a:cubicBezTo>
                  <a:pt x="3172146" y="426006"/>
                  <a:pt x="3153046" y="437913"/>
                  <a:pt x="3134691" y="444858"/>
                </a:cubicBezTo>
                <a:cubicBezTo>
                  <a:pt x="3116336" y="451803"/>
                  <a:pt x="3096640" y="455276"/>
                  <a:pt x="3075606" y="455276"/>
                </a:cubicBezTo>
                <a:cubicBezTo>
                  <a:pt x="3040880" y="455276"/>
                  <a:pt x="3014189" y="446793"/>
                  <a:pt x="2995536" y="429826"/>
                </a:cubicBezTo>
                <a:cubicBezTo>
                  <a:pt x="2976884" y="412860"/>
                  <a:pt x="2967557" y="391181"/>
                  <a:pt x="2967557" y="364788"/>
                </a:cubicBezTo>
                <a:cubicBezTo>
                  <a:pt x="2967557" y="349310"/>
                  <a:pt x="2971079" y="335171"/>
                  <a:pt x="2978124" y="322372"/>
                </a:cubicBezTo>
                <a:cubicBezTo>
                  <a:pt x="2985168" y="309573"/>
                  <a:pt x="2994395" y="299304"/>
                  <a:pt x="3005806" y="291565"/>
                </a:cubicBezTo>
                <a:cubicBezTo>
                  <a:pt x="3017216" y="283826"/>
                  <a:pt x="3030065" y="277972"/>
                  <a:pt x="3044352" y="274003"/>
                </a:cubicBezTo>
                <a:cubicBezTo>
                  <a:pt x="3054869" y="271225"/>
                  <a:pt x="3070744" y="268546"/>
                  <a:pt x="3091977" y="265966"/>
                </a:cubicBezTo>
                <a:cubicBezTo>
                  <a:pt x="3135237" y="260807"/>
                  <a:pt x="3167086" y="254655"/>
                  <a:pt x="3187525" y="247512"/>
                </a:cubicBezTo>
                <a:cubicBezTo>
                  <a:pt x="3187723" y="240170"/>
                  <a:pt x="3187822" y="235506"/>
                  <a:pt x="3187822" y="233522"/>
                </a:cubicBezTo>
                <a:cubicBezTo>
                  <a:pt x="3187822" y="211694"/>
                  <a:pt x="3182762" y="196315"/>
                  <a:pt x="3172642" y="187385"/>
                </a:cubicBezTo>
                <a:cubicBezTo>
                  <a:pt x="3158950" y="175280"/>
                  <a:pt x="3138610" y="169228"/>
                  <a:pt x="3111622" y="169228"/>
                </a:cubicBezTo>
                <a:cubicBezTo>
                  <a:pt x="3086421" y="169228"/>
                  <a:pt x="3067818" y="173643"/>
                  <a:pt x="3055812" y="182474"/>
                </a:cubicBezTo>
                <a:cubicBezTo>
                  <a:pt x="3043806" y="191304"/>
                  <a:pt x="3034927" y="206931"/>
                  <a:pt x="3029172" y="229355"/>
                </a:cubicBezTo>
                <a:lnTo>
                  <a:pt x="2976784" y="222211"/>
                </a:lnTo>
                <a:cubicBezTo>
                  <a:pt x="2981547" y="199788"/>
                  <a:pt x="2989385" y="181680"/>
                  <a:pt x="3000299" y="167889"/>
                </a:cubicBezTo>
                <a:cubicBezTo>
                  <a:pt x="3011213" y="154097"/>
                  <a:pt x="3026989" y="143481"/>
                  <a:pt x="3047626" y="136039"/>
                </a:cubicBezTo>
                <a:cubicBezTo>
                  <a:pt x="3068264" y="128598"/>
                  <a:pt x="3092175" y="124877"/>
                  <a:pt x="3119361" y="124877"/>
                </a:cubicBezTo>
                <a:close/>
                <a:moveTo>
                  <a:pt x="2772592" y="124877"/>
                </a:moveTo>
                <a:cubicBezTo>
                  <a:pt x="2814859" y="124877"/>
                  <a:pt x="2849387" y="139264"/>
                  <a:pt x="2876176" y="168038"/>
                </a:cubicBezTo>
                <a:cubicBezTo>
                  <a:pt x="2902965" y="196811"/>
                  <a:pt x="2916360" y="237292"/>
                  <a:pt x="2916360" y="289481"/>
                </a:cubicBezTo>
                <a:cubicBezTo>
                  <a:pt x="2916360" y="292656"/>
                  <a:pt x="2916261" y="297419"/>
                  <a:pt x="2916062" y="303769"/>
                </a:cubicBezTo>
                <a:lnTo>
                  <a:pt x="2680319" y="303769"/>
                </a:lnTo>
                <a:cubicBezTo>
                  <a:pt x="2682303" y="338495"/>
                  <a:pt x="2692125" y="365086"/>
                  <a:pt x="2709786" y="383541"/>
                </a:cubicBezTo>
                <a:cubicBezTo>
                  <a:pt x="2727448" y="401995"/>
                  <a:pt x="2749474" y="411223"/>
                  <a:pt x="2775866" y="411223"/>
                </a:cubicBezTo>
                <a:cubicBezTo>
                  <a:pt x="2795511" y="411223"/>
                  <a:pt x="2812280" y="406063"/>
                  <a:pt x="2826170" y="395745"/>
                </a:cubicBezTo>
                <a:cubicBezTo>
                  <a:pt x="2840061" y="385426"/>
                  <a:pt x="2851074" y="368956"/>
                  <a:pt x="2859210" y="346334"/>
                </a:cubicBezTo>
                <a:lnTo>
                  <a:pt x="2914574" y="353180"/>
                </a:lnTo>
                <a:cubicBezTo>
                  <a:pt x="2905843" y="385525"/>
                  <a:pt x="2889670" y="410627"/>
                  <a:pt x="2866056" y="428487"/>
                </a:cubicBezTo>
                <a:cubicBezTo>
                  <a:pt x="2842442" y="446346"/>
                  <a:pt x="2812280" y="455276"/>
                  <a:pt x="2775569" y="455276"/>
                </a:cubicBezTo>
                <a:cubicBezTo>
                  <a:pt x="2729332" y="455276"/>
                  <a:pt x="2692671" y="441038"/>
                  <a:pt x="2665585" y="412562"/>
                </a:cubicBezTo>
                <a:cubicBezTo>
                  <a:pt x="2638498" y="384086"/>
                  <a:pt x="2624954" y="344151"/>
                  <a:pt x="2624954" y="292755"/>
                </a:cubicBezTo>
                <a:cubicBezTo>
                  <a:pt x="2624954" y="239574"/>
                  <a:pt x="2638647" y="198299"/>
                  <a:pt x="2666031" y="168930"/>
                </a:cubicBezTo>
                <a:cubicBezTo>
                  <a:pt x="2693415" y="139562"/>
                  <a:pt x="2728936" y="124877"/>
                  <a:pt x="2772592" y="124877"/>
                </a:cubicBezTo>
                <a:close/>
                <a:moveTo>
                  <a:pt x="154115" y="49854"/>
                </a:moveTo>
                <a:lnTo>
                  <a:pt x="79172" y="287645"/>
                </a:lnTo>
                <a:lnTo>
                  <a:pt x="253556" y="287645"/>
                </a:lnTo>
                <a:lnTo>
                  <a:pt x="178518" y="49854"/>
                </a:lnTo>
                <a:close/>
                <a:moveTo>
                  <a:pt x="1021099" y="17935"/>
                </a:moveTo>
                <a:lnTo>
                  <a:pt x="1054218" y="17935"/>
                </a:lnTo>
                <a:lnTo>
                  <a:pt x="1054218" y="62408"/>
                </a:lnTo>
                <a:lnTo>
                  <a:pt x="1021099" y="62408"/>
                </a:lnTo>
                <a:close/>
                <a:moveTo>
                  <a:pt x="129978" y="17935"/>
                </a:moveTo>
                <a:lnTo>
                  <a:pt x="202664" y="17935"/>
                </a:lnTo>
                <a:lnTo>
                  <a:pt x="332728" y="448132"/>
                </a:lnTo>
                <a:lnTo>
                  <a:pt x="300495" y="448132"/>
                </a:lnTo>
                <a:lnTo>
                  <a:pt x="261623" y="319554"/>
                </a:lnTo>
                <a:lnTo>
                  <a:pt x="71009" y="319554"/>
                </a:lnTo>
                <a:lnTo>
                  <a:pt x="32138" y="448132"/>
                </a:lnTo>
                <a:lnTo>
                  <a:pt x="0" y="448132"/>
                </a:lnTo>
                <a:close/>
                <a:moveTo>
                  <a:pt x="2302593" y="11768"/>
                </a:moveTo>
                <a:lnTo>
                  <a:pt x="2648469" y="11768"/>
                </a:lnTo>
                <a:lnTo>
                  <a:pt x="2648469" y="63263"/>
                </a:lnTo>
                <a:lnTo>
                  <a:pt x="2504106" y="63263"/>
                </a:lnTo>
                <a:lnTo>
                  <a:pt x="2504106" y="448132"/>
                </a:lnTo>
                <a:lnTo>
                  <a:pt x="2446361" y="448132"/>
                </a:lnTo>
                <a:lnTo>
                  <a:pt x="2446361" y="63263"/>
                </a:lnTo>
                <a:lnTo>
                  <a:pt x="2302593" y="63263"/>
                </a:lnTo>
                <a:close/>
                <a:moveTo>
                  <a:pt x="594532" y="0"/>
                </a:moveTo>
                <a:lnTo>
                  <a:pt x="627660" y="0"/>
                </a:lnTo>
                <a:lnTo>
                  <a:pt x="627660" y="448132"/>
                </a:lnTo>
                <a:lnTo>
                  <a:pt x="594532" y="448132"/>
                </a:lnTo>
                <a:lnTo>
                  <a:pt x="594532" y="423015"/>
                </a:lnTo>
                <a:cubicBezTo>
                  <a:pt x="588747" y="430292"/>
                  <a:pt x="575242" y="437194"/>
                  <a:pt x="554018" y="443722"/>
                </a:cubicBezTo>
                <a:cubicBezTo>
                  <a:pt x="532792" y="450250"/>
                  <a:pt x="515361" y="453514"/>
                  <a:pt x="501725" y="453514"/>
                </a:cubicBezTo>
                <a:cubicBezTo>
                  <a:pt x="488088" y="453514"/>
                  <a:pt x="477638" y="452995"/>
                  <a:pt x="470373" y="451956"/>
                </a:cubicBezTo>
                <a:cubicBezTo>
                  <a:pt x="463109" y="450918"/>
                  <a:pt x="453874" y="447489"/>
                  <a:pt x="442670" y="441669"/>
                </a:cubicBezTo>
                <a:cubicBezTo>
                  <a:pt x="431465" y="435850"/>
                  <a:pt x="422337" y="427596"/>
                  <a:pt x="415286" y="416909"/>
                </a:cubicBezTo>
                <a:cubicBezTo>
                  <a:pt x="408234" y="406222"/>
                  <a:pt x="402158" y="390685"/>
                  <a:pt x="397059" y="370299"/>
                </a:cubicBezTo>
                <a:cubicBezTo>
                  <a:pt x="391960" y="349912"/>
                  <a:pt x="389411" y="325583"/>
                  <a:pt x="389411" y="297313"/>
                </a:cubicBezTo>
                <a:cubicBezTo>
                  <a:pt x="389411" y="241967"/>
                  <a:pt x="399130" y="200604"/>
                  <a:pt x="418567" y="173226"/>
                </a:cubicBezTo>
                <a:cubicBezTo>
                  <a:pt x="438004" y="145848"/>
                  <a:pt x="472380" y="132159"/>
                  <a:pt x="521694" y="132159"/>
                </a:cubicBezTo>
                <a:cubicBezTo>
                  <a:pt x="544701" y="132159"/>
                  <a:pt x="568979" y="134347"/>
                  <a:pt x="594532" y="138722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To Outline"/>
          <p:cNvSpPr/>
          <p:nvPr/>
        </p:nvSpPr>
        <p:spPr>
          <a:xfrm>
            <a:off x="1532539" y="3059537"/>
            <a:ext cx="1403925" cy="619000"/>
          </a:xfrm>
          <a:custGeom>
            <a:avLst/>
            <a:gdLst/>
            <a:ahLst/>
            <a:cxnLst/>
            <a:rect l="l" t="t" r="r" b="b"/>
            <a:pathLst>
              <a:path w="1403925" h="619000">
                <a:moveTo>
                  <a:pt x="1007624" y="493482"/>
                </a:moveTo>
                <a:cubicBezTo>
                  <a:pt x="989300" y="493482"/>
                  <a:pt x="980138" y="504704"/>
                  <a:pt x="980138" y="527149"/>
                </a:cubicBezTo>
                <a:lnTo>
                  <a:pt x="1032977" y="527149"/>
                </a:lnTo>
                <a:cubicBezTo>
                  <a:pt x="1032977" y="515273"/>
                  <a:pt x="1030968" y="506692"/>
                  <a:pt x="1026950" y="501408"/>
                </a:cubicBezTo>
                <a:cubicBezTo>
                  <a:pt x="1022932" y="496124"/>
                  <a:pt x="1016490" y="493482"/>
                  <a:pt x="1007624" y="493482"/>
                </a:cubicBezTo>
                <a:close/>
                <a:moveTo>
                  <a:pt x="764767" y="493482"/>
                </a:moveTo>
                <a:cubicBezTo>
                  <a:pt x="760488" y="493482"/>
                  <a:pt x="755834" y="494262"/>
                  <a:pt x="750806" y="495822"/>
                </a:cubicBezTo>
                <a:cubicBezTo>
                  <a:pt x="745779" y="497382"/>
                  <a:pt x="741897" y="498903"/>
                  <a:pt x="739162" y="500385"/>
                </a:cubicBezTo>
                <a:lnTo>
                  <a:pt x="735862" y="502175"/>
                </a:lnTo>
                <a:lnTo>
                  <a:pt x="735862" y="568482"/>
                </a:lnTo>
                <a:cubicBezTo>
                  <a:pt x="743791" y="569924"/>
                  <a:pt x="751000" y="570645"/>
                  <a:pt x="757488" y="570645"/>
                </a:cubicBezTo>
                <a:cubicBezTo>
                  <a:pt x="768196" y="570645"/>
                  <a:pt x="775749" y="567666"/>
                  <a:pt x="780148" y="561707"/>
                </a:cubicBezTo>
                <a:cubicBezTo>
                  <a:pt x="784547" y="555748"/>
                  <a:pt x="786747" y="545702"/>
                  <a:pt x="786747" y="531569"/>
                </a:cubicBezTo>
                <a:cubicBezTo>
                  <a:pt x="786747" y="517436"/>
                  <a:pt x="784898" y="507555"/>
                  <a:pt x="781202" y="501926"/>
                </a:cubicBezTo>
                <a:cubicBezTo>
                  <a:pt x="777505" y="496297"/>
                  <a:pt x="772027" y="493482"/>
                  <a:pt x="764767" y="493482"/>
                </a:cubicBezTo>
                <a:close/>
                <a:moveTo>
                  <a:pt x="665241" y="493482"/>
                </a:moveTo>
                <a:cubicBezTo>
                  <a:pt x="654473" y="493482"/>
                  <a:pt x="647174" y="496000"/>
                  <a:pt x="643342" y="501035"/>
                </a:cubicBezTo>
                <a:cubicBezTo>
                  <a:pt x="639510" y="506070"/>
                  <a:pt x="637595" y="515850"/>
                  <a:pt x="637595" y="530376"/>
                </a:cubicBezTo>
                <a:cubicBezTo>
                  <a:pt x="637595" y="538793"/>
                  <a:pt x="637881" y="545264"/>
                  <a:pt x="638454" y="549788"/>
                </a:cubicBezTo>
                <a:cubicBezTo>
                  <a:pt x="639027" y="554312"/>
                  <a:pt x="640271" y="558297"/>
                  <a:pt x="642184" y="561741"/>
                </a:cubicBezTo>
                <a:cubicBezTo>
                  <a:pt x="644097" y="565185"/>
                  <a:pt x="646814" y="567530"/>
                  <a:pt x="650334" y="568776"/>
                </a:cubicBezTo>
                <a:cubicBezTo>
                  <a:pt x="653855" y="570022"/>
                  <a:pt x="658824" y="570645"/>
                  <a:pt x="665240" y="570645"/>
                </a:cubicBezTo>
                <a:cubicBezTo>
                  <a:pt x="671656" y="570645"/>
                  <a:pt x="676625" y="570022"/>
                  <a:pt x="680146" y="568776"/>
                </a:cubicBezTo>
                <a:cubicBezTo>
                  <a:pt x="683668" y="567530"/>
                  <a:pt x="686385" y="565185"/>
                  <a:pt x="688299" y="561739"/>
                </a:cubicBezTo>
                <a:cubicBezTo>
                  <a:pt x="690212" y="558294"/>
                  <a:pt x="691460" y="554273"/>
                  <a:pt x="692043" y="549676"/>
                </a:cubicBezTo>
                <a:cubicBezTo>
                  <a:pt x="692625" y="545079"/>
                  <a:pt x="692916" y="538646"/>
                  <a:pt x="692916" y="530376"/>
                </a:cubicBezTo>
                <a:cubicBezTo>
                  <a:pt x="692916" y="515875"/>
                  <a:pt x="690996" y="506101"/>
                  <a:pt x="687155" y="501053"/>
                </a:cubicBezTo>
                <a:cubicBezTo>
                  <a:pt x="683314" y="496006"/>
                  <a:pt x="676009" y="493482"/>
                  <a:pt x="665241" y="493482"/>
                </a:cubicBezTo>
                <a:close/>
                <a:moveTo>
                  <a:pt x="540899" y="493482"/>
                </a:moveTo>
                <a:cubicBezTo>
                  <a:pt x="522575" y="493482"/>
                  <a:pt x="513413" y="504704"/>
                  <a:pt x="513413" y="527149"/>
                </a:cubicBezTo>
                <a:lnTo>
                  <a:pt x="566252" y="527149"/>
                </a:lnTo>
                <a:cubicBezTo>
                  <a:pt x="566252" y="515273"/>
                  <a:pt x="564243" y="506692"/>
                  <a:pt x="560225" y="501408"/>
                </a:cubicBezTo>
                <a:cubicBezTo>
                  <a:pt x="556207" y="496124"/>
                  <a:pt x="549765" y="493482"/>
                  <a:pt x="540899" y="493482"/>
                </a:cubicBezTo>
                <a:close/>
                <a:moveTo>
                  <a:pt x="350399" y="493482"/>
                </a:moveTo>
                <a:cubicBezTo>
                  <a:pt x="332075" y="493482"/>
                  <a:pt x="322913" y="504704"/>
                  <a:pt x="322913" y="527149"/>
                </a:cubicBezTo>
                <a:lnTo>
                  <a:pt x="375752" y="527149"/>
                </a:lnTo>
                <a:cubicBezTo>
                  <a:pt x="375752" y="515273"/>
                  <a:pt x="373743" y="506692"/>
                  <a:pt x="369725" y="501408"/>
                </a:cubicBezTo>
                <a:cubicBezTo>
                  <a:pt x="365707" y="496124"/>
                  <a:pt x="359265" y="493482"/>
                  <a:pt x="350399" y="493482"/>
                </a:cubicBezTo>
                <a:close/>
                <a:moveTo>
                  <a:pt x="412707" y="485960"/>
                </a:moveTo>
                <a:lnTo>
                  <a:pt x="423167" y="485960"/>
                </a:lnTo>
                <a:lnTo>
                  <a:pt x="448201" y="569048"/>
                </a:lnTo>
                <a:lnTo>
                  <a:pt x="453248" y="569048"/>
                </a:lnTo>
                <a:lnTo>
                  <a:pt x="478992" y="485960"/>
                </a:lnTo>
                <a:lnTo>
                  <a:pt x="488762" y="485960"/>
                </a:lnTo>
                <a:lnTo>
                  <a:pt x="460767" y="578167"/>
                </a:lnTo>
                <a:lnTo>
                  <a:pt x="440679" y="578167"/>
                </a:lnTo>
                <a:close/>
                <a:moveTo>
                  <a:pt x="1100007" y="484363"/>
                </a:moveTo>
                <a:cubicBezTo>
                  <a:pt x="1111532" y="484363"/>
                  <a:pt x="1119316" y="487553"/>
                  <a:pt x="1123358" y="493933"/>
                </a:cubicBezTo>
                <a:cubicBezTo>
                  <a:pt x="1127401" y="500314"/>
                  <a:pt x="1129422" y="512402"/>
                  <a:pt x="1129422" y="530197"/>
                </a:cubicBezTo>
                <a:lnTo>
                  <a:pt x="1129422" y="578167"/>
                </a:lnTo>
                <a:lnTo>
                  <a:pt x="1119590" y="578167"/>
                </a:lnTo>
                <a:lnTo>
                  <a:pt x="1119590" y="530554"/>
                </a:lnTo>
                <a:cubicBezTo>
                  <a:pt x="1119590" y="515275"/>
                  <a:pt x="1118289" y="505276"/>
                  <a:pt x="1115685" y="500559"/>
                </a:cubicBezTo>
                <a:cubicBezTo>
                  <a:pt x="1113082" y="495841"/>
                  <a:pt x="1107353" y="493482"/>
                  <a:pt x="1098498" y="493482"/>
                </a:cubicBezTo>
                <a:cubicBezTo>
                  <a:pt x="1093951" y="493482"/>
                  <a:pt x="1089170" y="494203"/>
                  <a:pt x="1084156" y="495644"/>
                </a:cubicBezTo>
                <a:cubicBezTo>
                  <a:pt x="1079141" y="497085"/>
                  <a:pt x="1075268" y="498488"/>
                  <a:pt x="1072537" y="499853"/>
                </a:cubicBezTo>
                <a:lnTo>
                  <a:pt x="1069237" y="501640"/>
                </a:lnTo>
                <a:lnTo>
                  <a:pt x="1069237" y="578167"/>
                </a:lnTo>
                <a:lnTo>
                  <a:pt x="1059405" y="578167"/>
                </a:lnTo>
                <a:lnTo>
                  <a:pt x="1059405" y="485960"/>
                </a:lnTo>
                <a:lnTo>
                  <a:pt x="1069237" y="485960"/>
                </a:lnTo>
                <a:lnTo>
                  <a:pt x="1069237" y="492880"/>
                </a:lnTo>
                <a:cubicBezTo>
                  <a:pt x="1078225" y="487202"/>
                  <a:pt x="1088482" y="484363"/>
                  <a:pt x="1100007" y="484363"/>
                </a:cubicBezTo>
                <a:close/>
                <a:moveTo>
                  <a:pt x="1007624" y="484363"/>
                </a:moveTo>
                <a:cubicBezTo>
                  <a:pt x="1019451" y="484363"/>
                  <a:pt x="1028332" y="487922"/>
                  <a:pt x="1034265" y="495042"/>
                </a:cubicBezTo>
                <a:cubicBezTo>
                  <a:pt x="1040199" y="502161"/>
                  <a:pt x="1043166" y="513347"/>
                  <a:pt x="1043166" y="528600"/>
                </a:cubicBezTo>
                <a:lnTo>
                  <a:pt x="1043166" y="536269"/>
                </a:lnTo>
                <a:lnTo>
                  <a:pt x="980138" y="536269"/>
                </a:lnTo>
                <a:cubicBezTo>
                  <a:pt x="980138" y="547589"/>
                  <a:pt x="982016" y="556149"/>
                  <a:pt x="985773" y="561947"/>
                </a:cubicBezTo>
                <a:cubicBezTo>
                  <a:pt x="989529" y="567746"/>
                  <a:pt x="995934" y="570645"/>
                  <a:pt x="1004987" y="570645"/>
                </a:cubicBezTo>
                <a:cubicBezTo>
                  <a:pt x="1014040" y="570645"/>
                  <a:pt x="1023058" y="570242"/>
                  <a:pt x="1032039" y="569435"/>
                </a:cubicBezTo>
                <a:lnTo>
                  <a:pt x="1039306" y="568867"/>
                </a:lnTo>
                <a:lnTo>
                  <a:pt x="1039792" y="578026"/>
                </a:lnTo>
                <a:cubicBezTo>
                  <a:pt x="1025423" y="579185"/>
                  <a:pt x="1013863" y="579765"/>
                  <a:pt x="1005110" y="579765"/>
                </a:cubicBezTo>
                <a:cubicBezTo>
                  <a:pt x="991914" y="579640"/>
                  <a:pt x="982755" y="575612"/>
                  <a:pt x="977633" y="567681"/>
                </a:cubicBezTo>
                <a:cubicBezTo>
                  <a:pt x="972511" y="559749"/>
                  <a:pt x="969950" y="547846"/>
                  <a:pt x="969950" y="531973"/>
                </a:cubicBezTo>
                <a:cubicBezTo>
                  <a:pt x="969950" y="500233"/>
                  <a:pt x="982508" y="484363"/>
                  <a:pt x="1007624" y="484363"/>
                </a:cubicBezTo>
                <a:close/>
                <a:moveTo>
                  <a:pt x="859839" y="484363"/>
                </a:moveTo>
                <a:cubicBezTo>
                  <a:pt x="871425" y="484363"/>
                  <a:pt x="879088" y="487498"/>
                  <a:pt x="882828" y="493768"/>
                </a:cubicBezTo>
                <a:cubicBezTo>
                  <a:pt x="886142" y="491504"/>
                  <a:pt x="890957" y="489370"/>
                  <a:pt x="897271" y="487367"/>
                </a:cubicBezTo>
                <a:cubicBezTo>
                  <a:pt x="903585" y="485364"/>
                  <a:pt x="909453" y="484363"/>
                  <a:pt x="914875" y="484363"/>
                </a:cubicBezTo>
                <a:cubicBezTo>
                  <a:pt x="927407" y="484363"/>
                  <a:pt x="935695" y="487553"/>
                  <a:pt x="939738" y="493933"/>
                </a:cubicBezTo>
                <a:cubicBezTo>
                  <a:pt x="943780" y="500314"/>
                  <a:pt x="945802" y="512402"/>
                  <a:pt x="945802" y="530197"/>
                </a:cubicBezTo>
                <a:lnTo>
                  <a:pt x="945802" y="578167"/>
                </a:lnTo>
                <a:lnTo>
                  <a:pt x="935967" y="578167"/>
                </a:lnTo>
                <a:lnTo>
                  <a:pt x="935967" y="530554"/>
                </a:lnTo>
                <a:cubicBezTo>
                  <a:pt x="935967" y="515275"/>
                  <a:pt x="934666" y="505276"/>
                  <a:pt x="932063" y="500559"/>
                </a:cubicBezTo>
                <a:cubicBezTo>
                  <a:pt x="929461" y="495841"/>
                  <a:pt x="923731" y="493482"/>
                  <a:pt x="914875" y="493482"/>
                </a:cubicBezTo>
                <a:cubicBezTo>
                  <a:pt x="909977" y="493482"/>
                  <a:pt x="905050" y="494203"/>
                  <a:pt x="900093" y="495644"/>
                </a:cubicBezTo>
                <a:cubicBezTo>
                  <a:pt x="895136" y="497085"/>
                  <a:pt x="891329" y="498554"/>
                  <a:pt x="888673" y="500051"/>
                </a:cubicBezTo>
                <a:lnTo>
                  <a:pt x="886148" y="501236"/>
                </a:lnTo>
                <a:cubicBezTo>
                  <a:pt x="888280" y="506290"/>
                  <a:pt x="889346" y="515944"/>
                  <a:pt x="889346" y="530197"/>
                </a:cubicBezTo>
                <a:lnTo>
                  <a:pt x="889346" y="578167"/>
                </a:lnTo>
                <a:lnTo>
                  <a:pt x="879511" y="578167"/>
                </a:lnTo>
                <a:lnTo>
                  <a:pt x="879511" y="530554"/>
                </a:lnTo>
                <a:cubicBezTo>
                  <a:pt x="879511" y="515275"/>
                  <a:pt x="878210" y="505276"/>
                  <a:pt x="875606" y="500559"/>
                </a:cubicBezTo>
                <a:cubicBezTo>
                  <a:pt x="873003" y="495841"/>
                  <a:pt x="867274" y="493482"/>
                  <a:pt x="858419" y="493482"/>
                </a:cubicBezTo>
                <a:cubicBezTo>
                  <a:pt x="853901" y="493482"/>
                  <a:pt x="849272" y="494205"/>
                  <a:pt x="844532" y="495650"/>
                </a:cubicBezTo>
                <a:cubicBezTo>
                  <a:pt x="839793" y="497095"/>
                  <a:pt x="836290" y="498465"/>
                  <a:pt x="834024" y="499760"/>
                </a:cubicBezTo>
                <a:lnTo>
                  <a:pt x="831112" y="501561"/>
                </a:lnTo>
                <a:lnTo>
                  <a:pt x="831112" y="578167"/>
                </a:lnTo>
                <a:lnTo>
                  <a:pt x="821280" y="578167"/>
                </a:lnTo>
                <a:lnTo>
                  <a:pt x="821280" y="485960"/>
                </a:lnTo>
                <a:lnTo>
                  <a:pt x="831112" y="485960"/>
                </a:lnTo>
                <a:lnTo>
                  <a:pt x="831112" y="492880"/>
                </a:lnTo>
                <a:cubicBezTo>
                  <a:pt x="830367" y="492561"/>
                  <a:pt x="830907" y="491885"/>
                  <a:pt x="832732" y="490851"/>
                </a:cubicBezTo>
                <a:cubicBezTo>
                  <a:pt x="834557" y="489817"/>
                  <a:pt x="838121" y="488477"/>
                  <a:pt x="843425" y="486831"/>
                </a:cubicBezTo>
                <a:cubicBezTo>
                  <a:pt x="848729" y="485186"/>
                  <a:pt x="854200" y="484363"/>
                  <a:pt x="859839" y="484363"/>
                </a:cubicBezTo>
                <a:close/>
                <a:moveTo>
                  <a:pt x="764767" y="484363"/>
                </a:moveTo>
                <a:cubicBezTo>
                  <a:pt x="776093" y="484363"/>
                  <a:pt x="784286" y="488174"/>
                  <a:pt x="789346" y="495797"/>
                </a:cubicBezTo>
                <a:cubicBezTo>
                  <a:pt x="794405" y="503419"/>
                  <a:pt x="796935" y="515392"/>
                  <a:pt x="796935" y="531716"/>
                </a:cubicBezTo>
                <a:cubicBezTo>
                  <a:pt x="796935" y="548040"/>
                  <a:pt x="793912" y="560129"/>
                  <a:pt x="787865" y="567983"/>
                </a:cubicBezTo>
                <a:cubicBezTo>
                  <a:pt x="781819" y="575838"/>
                  <a:pt x="771693" y="579765"/>
                  <a:pt x="757488" y="579765"/>
                </a:cubicBezTo>
                <a:cubicBezTo>
                  <a:pt x="749263" y="579765"/>
                  <a:pt x="742055" y="578936"/>
                  <a:pt x="735862" y="577279"/>
                </a:cubicBezTo>
                <a:lnTo>
                  <a:pt x="735862" y="619000"/>
                </a:lnTo>
                <a:lnTo>
                  <a:pt x="726030" y="619000"/>
                </a:lnTo>
                <a:lnTo>
                  <a:pt x="726030" y="485960"/>
                </a:lnTo>
                <a:lnTo>
                  <a:pt x="735862" y="485960"/>
                </a:lnTo>
                <a:lnTo>
                  <a:pt x="735862" y="493236"/>
                </a:lnTo>
                <a:cubicBezTo>
                  <a:pt x="737519" y="491225"/>
                  <a:pt x="741520" y="489243"/>
                  <a:pt x="747864" y="487291"/>
                </a:cubicBezTo>
                <a:cubicBezTo>
                  <a:pt x="754209" y="485339"/>
                  <a:pt x="759843" y="484363"/>
                  <a:pt x="764767" y="484363"/>
                </a:cubicBezTo>
                <a:close/>
                <a:moveTo>
                  <a:pt x="665241" y="484363"/>
                </a:moveTo>
                <a:cubicBezTo>
                  <a:pt x="678979" y="484363"/>
                  <a:pt x="688723" y="487864"/>
                  <a:pt x="694476" y="494868"/>
                </a:cubicBezTo>
                <a:cubicBezTo>
                  <a:pt x="700228" y="501871"/>
                  <a:pt x="703105" y="514191"/>
                  <a:pt x="703105" y="531826"/>
                </a:cubicBezTo>
                <a:cubicBezTo>
                  <a:pt x="703105" y="549462"/>
                  <a:pt x="700529" y="561861"/>
                  <a:pt x="695378" y="569022"/>
                </a:cubicBezTo>
                <a:cubicBezTo>
                  <a:pt x="690227" y="576184"/>
                  <a:pt x="680181" y="579765"/>
                  <a:pt x="665241" y="579765"/>
                </a:cubicBezTo>
                <a:cubicBezTo>
                  <a:pt x="650301" y="579765"/>
                  <a:pt x="640261" y="576191"/>
                  <a:pt x="635119" y="569042"/>
                </a:cubicBezTo>
                <a:cubicBezTo>
                  <a:pt x="629977" y="561894"/>
                  <a:pt x="627406" y="549489"/>
                  <a:pt x="627406" y="531829"/>
                </a:cubicBezTo>
                <a:cubicBezTo>
                  <a:pt x="627406" y="514169"/>
                  <a:pt x="630277" y="501843"/>
                  <a:pt x="636019" y="494851"/>
                </a:cubicBezTo>
                <a:cubicBezTo>
                  <a:pt x="641764" y="487859"/>
                  <a:pt x="651504" y="484363"/>
                  <a:pt x="665241" y="484363"/>
                </a:cubicBezTo>
                <a:close/>
                <a:moveTo>
                  <a:pt x="540899" y="484363"/>
                </a:moveTo>
                <a:cubicBezTo>
                  <a:pt x="552726" y="484363"/>
                  <a:pt x="561607" y="487922"/>
                  <a:pt x="567540" y="495042"/>
                </a:cubicBezTo>
                <a:cubicBezTo>
                  <a:pt x="573474" y="502161"/>
                  <a:pt x="576441" y="513347"/>
                  <a:pt x="576441" y="528600"/>
                </a:cubicBezTo>
                <a:lnTo>
                  <a:pt x="576441" y="536269"/>
                </a:lnTo>
                <a:lnTo>
                  <a:pt x="513413" y="536269"/>
                </a:lnTo>
                <a:cubicBezTo>
                  <a:pt x="513413" y="547589"/>
                  <a:pt x="515291" y="556149"/>
                  <a:pt x="519048" y="561947"/>
                </a:cubicBezTo>
                <a:cubicBezTo>
                  <a:pt x="522804" y="567746"/>
                  <a:pt x="529209" y="570645"/>
                  <a:pt x="538262" y="570645"/>
                </a:cubicBezTo>
                <a:cubicBezTo>
                  <a:pt x="547315" y="570645"/>
                  <a:pt x="556333" y="570242"/>
                  <a:pt x="565313" y="569435"/>
                </a:cubicBezTo>
                <a:lnTo>
                  <a:pt x="572581" y="568867"/>
                </a:lnTo>
                <a:lnTo>
                  <a:pt x="573067" y="578026"/>
                </a:lnTo>
                <a:cubicBezTo>
                  <a:pt x="558698" y="579185"/>
                  <a:pt x="547138" y="579765"/>
                  <a:pt x="538385" y="579765"/>
                </a:cubicBezTo>
                <a:cubicBezTo>
                  <a:pt x="525189" y="579640"/>
                  <a:pt x="516030" y="575612"/>
                  <a:pt x="510908" y="567681"/>
                </a:cubicBezTo>
                <a:cubicBezTo>
                  <a:pt x="505786" y="559749"/>
                  <a:pt x="503225" y="547846"/>
                  <a:pt x="503225" y="531973"/>
                </a:cubicBezTo>
                <a:cubicBezTo>
                  <a:pt x="503225" y="500233"/>
                  <a:pt x="515783" y="484363"/>
                  <a:pt x="540899" y="484363"/>
                </a:cubicBezTo>
                <a:close/>
                <a:moveTo>
                  <a:pt x="350399" y="484363"/>
                </a:moveTo>
                <a:cubicBezTo>
                  <a:pt x="362226" y="484363"/>
                  <a:pt x="371107" y="487922"/>
                  <a:pt x="377040" y="495042"/>
                </a:cubicBezTo>
                <a:cubicBezTo>
                  <a:pt x="382974" y="502161"/>
                  <a:pt x="385941" y="513347"/>
                  <a:pt x="385941" y="528600"/>
                </a:cubicBezTo>
                <a:lnTo>
                  <a:pt x="385941" y="536269"/>
                </a:lnTo>
                <a:lnTo>
                  <a:pt x="322913" y="536269"/>
                </a:lnTo>
                <a:cubicBezTo>
                  <a:pt x="322913" y="547589"/>
                  <a:pt x="324791" y="556149"/>
                  <a:pt x="328548" y="561947"/>
                </a:cubicBezTo>
                <a:cubicBezTo>
                  <a:pt x="332304" y="567746"/>
                  <a:pt x="338708" y="570645"/>
                  <a:pt x="347762" y="570645"/>
                </a:cubicBezTo>
                <a:cubicBezTo>
                  <a:pt x="356815" y="570645"/>
                  <a:pt x="365833" y="570242"/>
                  <a:pt x="374813" y="569435"/>
                </a:cubicBezTo>
                <a:lnTo>
                  <a:pt x="382081" y="568867"/>
                </a:lnTo>
                <a:lnTo>
                  <a:pt x="382567" y="578026"/>
                </a:lnTo>
                <a:cubicBezTo>
                  <a:pt x="368198" y="579185"/>
                  <a:pt x="356638" y="579765"/>
                  <a:pt x="347885" y="579765"/>
                </a:cubicBezTo>
                <a:cubicBezTo>
                  <a:pt x="334689" y="579640"/>
                  <a:pt x="325530" y="575612"/>
                  <a:pt x="320408" y="567681"/>
                </a:cubicBezTo>
                <a:cubicBezTo>
                  <a:pt x="315286" y="559749"/>
                  <a:pt x="312725" y="547846"/>
                  <a:pt x="312725" y="531973"/>
                </a:cubicBezTo>
                <a:cubicBezTo>
                  <a:pt x="312725" y="500233"/>
                  <a:pt x="325283" y="484363"/>
                  <a:pt x="350399" y="484363"/>
                </a:cubicBezTo>
                <a:close/>
                <a:moveTo>
                  <a:pt x="204947" y="459928"/>
                </a:moveTo>
                <a:lnTo>
                  <a:pt x="204947" y="568691"/>
                </a:lnTo>
                <a:lnTo>
                  <a:pt x="242907" y="568691"/>
                </a:lnTo>
                <a:cubicBezTo>
                  <a:pt x="248881" y="568691"/>
                  <a:pt x="254057" y="567085"/>
                  <a:pt x="258434" y="563872"/>
                </a:cubicBezTo>
                <a:cubicBezTo>
                  <a:pt x="262811" y="560658"/>
                  <a:pt x="266234" y="556268"/>
                  <a:pt x="268701" y="550701"/>
                </a:cubicBezTo>
                <a:cubicBezTo>
                  <a:pt x="271169" y="545133"/>
                  <a:pt x="272985" y="539178"/>
                  <a:pt x="274149" y="532837"/>
                </a:cubicBezTo>
                <a:cubicBezTo>
                  <a:pt x="275313" y="526496"/>
                  <a:pt x="275895" y="519202"/>
                  <a:pt x="275895" y="510953"/>
                </a:cubicBezTo>
                <a:cubicBezTo>
                  <a:pt x="275895" y="502705"/>
                  <a:pt x="274942" y="494796"/>
                  <a:pt x="273035" y="487227"/>
                </a:cubicBezTo>
                <a:cubicBezTo>
                  <a:pt x="271128" y="479658"/>
                  <a:pt x="267601" y="473216"/>
                  <a:pt x="262454" y="467901"/>
                </a:cubicBezTo>
                <a:cubicBezTo>
                  <a:pt x="257306" y="462586"/>
                  <a:pt x="250791" y="459928"/>
                  <a:pt x="242907" y="459928"/>
                </a:cubicBezTo>
                <a:close/>
                <a:moveTo>
                  <a:pt x="1159804" y="457021"/>
                </a:moveTo>
                <a:lnTo>
                  <a:pt x="1169636" y="457021"/>
                </a:lnTo>
                <a:lnTo>
                  <a:pt x="1169636" y="485960"/>
                </a:lnTo>
                <a:lnTo>
                  <a:pt x="1201949" y="485960"/>
                </a:lnTo>
                <a:lnTo>
                  <a:pt x="1201949" y="495080"/>
                </a:lnTo>
                <a:lnTo>
                  <a:pt x="1169636" y="495080"/>
                </a:lnTo>
                <a:lnTo>
                  <a:pt x="1169636" y="539784"/>
                </a:lnTo>
                <a:cubicBezTo>
                  <a:pt x="1169636" y="553213"/>
                  <a:pt x="1170505" y="561744"/>
                  <a:pt x="1172242" y="565376"/>
                </a:cubicBezTo>
                <a:cubicBezTo>
                  <a:pt x="1173979" y="569008"/>
                  <a:pt x="1177999" y="570824"/>
                  <a:pt x="1184301" y="570824"/>
                </a:cubicBezTo>
                <a:lnTo>
                  <a:pt x="1203187" y="569220"/>
                </a:lnTo>
                <a:lnTo>
                  <a:pt x="1203900" y="578311"/>
                </a:lnTo>
                <a:cubicBezTo>
                  <a:pt x="1195007" y="579399"/>
                  <a:pt x="1188427" y="579943"/>
                  <a:pt x="1184159" y="579943"/>
                </a:cubicBezTo>
                <a:cubicBezTo>
                  <a:pt x="1175158" y="579943"/>
                  <a:pt x="1168848" y="577585"/>
                  <a:pt x="1165230" y="572869"/>
                </a:cubicBezTo>
                <a:cubicBezTo>
                  <a:pt x="1161613" y="568154"/>
                  <a:pt x="1159804" y="559374"/>
                  <a:pt x="1159804" y="546530"/>
                </a:cubicBezTo>
                <a:lnTo>
                  <a:pt x="1159804" y="495080"/>
                </a:lnTo>
                <a:lnTo>
                  <a:pt x="1145778" y="495080"/>
                </a:lnTo>
                <a:lnTo>
                  <a:pt x="1145778" y="485960"/>
                </a:lnTo>
                <a:lnTo>
                  <a:pt x="1159804" y="485960"/>
                </a:lnTo>
                <a:close/>
                <a:moveTo>
                  <a:pt x="194937" y="450453"/>
                </a:moveTo>
                <a:lnTo>
                  <a:pt x="242907" y="450453"/>
                </a:lnTo>
                <a:cubicBezTo>
                  <a:pt x="250823" y="450453"/>
                  <a:pt x="257682" y="452200"/>
                  <a:pt x="263484" y="455694"/>
                </a:cubicBezTo>
                <a:cubicBezTo>
                  <a:pt x="269287" y="459188"/>
                  <a:pt x="273806" y="463956"/>
                  <a:pt x="277042" y="469999"/>
                </a:cubicBezTo>
                <a:cubicBezTo>
                  <a:pt x="280278" y="476042"/>
                  <a:pt x="282623" y="482610"/>
                  <a:pt x="284077" y="489703"/>
                </a:cubicBezTo>
                <a:cubicBezTo>
                  <a:pt x="285532" y="496796"/>
                  <a:pt x="286259" y="504505"/>
                  <a:pt x="286259" y="512830"/>
                </a:cubicBezTo>
                <a:cubicBezTo>
                  <a:pt x="286259" y="521154"/>
                  <a:pt x="285500" y="529021"/>
                  <a:pt x="283982" y="536428"/>
                </a:cubicBezTo>
                <a:cubicBezTo>
                  <a:pt x="282465" y="543836"/>
                  <a:pt x="280119" y="550745"/>
                  <a:pt x="276944" y="557154"/>
                </a:cubicBezTo>
                <a:cubicBezTo>
                  <a:pt x="273770" y="563564"/>
                  <a:pt x="269255" y="568668"/>
                  <a:pt x="263399" y="572468"/>
                </a:cubicBezTo>
                <a:cubicBezTo>
                  <a:pt x="257544" y="576267"/>
                  <a:pt x="250713" y="578167"/>
                  <a:pt x="242907" y="578167"/>
                </a:cubicBezTo>
                <a:lnTo>
                  <a:pt x="194937" y="578167"/>
                </a:lnTo>
                <a:close/>
                <a:moveTo>
                  <a:pt x="603271" y="445128"/>
                </a:moveTo>
                <a:lnTo>
                  <a:pt x="613103" y="445128"/>
                </a:lnTo>
                <a:lnTo>
                  <a:pt x="613103" y="578167"/>
                </a:lnTo>
                <a:lnTo>
                  <a:pt x="603271" y="578167"/>
                </a:lnTo>
                <a:close/>
                <a:moveTo>
                  <a:pt x="331083" y="311335"/>
                </a:moveTo>
                <a:lnTo>
                  <a:pt x="300041" y="314708"/>
                </a:lnTo>
                <a:cubicBezTo>
                  <a:pt x="293757" y="315370"/>
                  <a:pt x="289353" y="317122"/>
                  <a:pt x="286828" y="319963"/>
                </a:cubicBezTo>
                <a:cubicBezTo>
                  <a:pt x="284303" y="322805"/>
                  <a:pt x="283040" y="327225"/>
                  <a:pt x="283040" y="333223"/>
                </a:cubicBezTo>
                <a:cubicBezTo>
                  <a:pt x="283040" y="339220"/>
                  <a:pt x="284335" y="343778"/>
                  <a:pt x="286924" y="346895"/>
                </a:cubicBezTo>
                <a:cubicBezTo>
                  <a:pt x="289513" y="350012"/>
                  <a:pt x="293239" y="351570"/>
                  <a:pt x="298101" y="351570"/>
                </a:cubicBezTo>
                <a:cubicBezTo>
                  <a:pt x="302963" y="351570"/>
                  <a:pt x="308219" y="350965"/>
                  <a:pt x="313871" y="349754"/>
                </a:cubicBezTo>
                <a:cubicBezTo>
                  <a:pt x="319523" y="348542"/>
                  <a:pt x="323999" y="347348"/>
                  <a:pt x="327300" y="346169"/>
                </a:cubicBezTo>
                <a:lnTo>
                  <a:pt x="331083" y="344818"/>
                </a:lnTo>
                <a:close/>
                <a:moveTo>
                  <a:pt x="688469" y="291096"/>
                </a:moveTo>
                <a:cubicBezTo>
                  <a:pt x="679334" y="293685"/>
                  <a:pt x="672889" y="297021"/>
                  <a:pt x="669136" y="301104"/>
                </a:cubicBezTo>
                <a:cubicBezTo>
                  <a:pt x="665383" y="305187"/>
                  <a:pt x="663506" y="312037"/>
                  <a:pt x="663506" y="321654"/>
                </a:cubicBezTo>
                <a:cubicBezTo>
                  <a:pt x="663506" y="331271"/>
                  <a:pt x="666058" y="338632"/>
                  <a:pt x="671162" y="343736"/>
                </a:cubicBezTo>
                <a:cubicBezTo>
                  <a:pt x="676266" y="348840"/>
                  <a:pt x="684770" y="351392"/>
                  <a:pt x="696672" y="351392"/>
                </a:cubicBezTo>
                <a:cubicBezTo>
                  <a:pt x="712070" y="351392"/>
                  <a:pt x="722948" y="344742"/>
                  <a:pt x="729304" y="331443"/>
                </a:cubicBezTo>
                <a:close/>
                <a:moveTo>
                  <a:pt x="1123522" y="274407"/>
                </a:moveTo>
                <a:cubicBezTo>
                  <a:pt x="1112216" y="274407"/>
                  <a:pt x="1104543" y="277562"/>
                  <a:pt x="1100501" y="283873"/>
                </a:cubicBezTo>
                <a:cubicBezTo>
                  <a:pt x="1096459" y="290184"/>
                  <a:pt x="1094438" y="300332"/>
                  <a:pt x="1094438" y="314318"/>
                </a:cubicBezTo>
                <a:cubicBezTo>
                  <a:pt x="1094438" y="330926"/>
                  <a:pt x="1096963" y="341535"/>
                  <a:pt x="1102014" y="346144"/>
                </a:cubicBezTo>
                <a:cubicBezTo>
                  <a:pt x="1104485" y="348391"/>
                  <a:pt x="1106749" y="349857"/>
                  <a:pt x="1108805" y="350542"/>
                </a:cubicBezTo>
                <a:cubicBezTo>
                  <a:pt x="1110860" y="351228"/>
                  <a:pt x="1113691" y="351570"/>
                  <a:pt x="1117298" y="351570"/>
                </a:cubicBezTo>
                <a:cubicBezTo>
                  <a:pt x="1120904" y="351570"/>
                  <a:pt x="1125200" y="350826"/>
                  <a:pt x="1130185" y="349336"/>
                </a:cubicBezTo>
                <a:cubicBezTo>
                  <a:pt x="1135170" y="347847"/>
                  <a:pt x="1139049" y="346351"/>
                  <a:pt x="1141820" y="344849"/>
                </a:cubicBezTo>
                <a:lnTo>
                  <a:pt x="1145145" y="343048"/>
                </a:lnTo>
                <a:lnTo>
                  <a:pt x="1145145" y="276302"/>
                </a:lnTo>
                <a:cubicBezTo>
                  <a:pt x="1136935" y="275039"/>
                  <a:pt x="1129727" y="274407"/>
                  <a:pt x="1123522" y="274407"/>
                </a:cubicBezTo>
                <a:close/>
                <a:moveTo>
                  <a:pt x="1027191" y="274407"/>
                </a:moveTo>
                <a:cubicBezTo>
                  <a:pt x="1016423" y="274407"/>
                  <a:pt x="1009124" y="276925"/>
                  <a:pt x="1005292" y="281960"/>
                </a:cubicBezTo>
                <a:cubicBezTo>
                  <a:pt x="1001460" y="286995"/>
                  <a:pt x="999545" y="296775"/>
                  <a:pt x="999545" y="311301"/>
                </a:cubicBezTo>
                <a:cubicBezTo>
                  <a:pt x="999545" y="319718"/>
                  <a:pt x="999831" y="326189"/>
                  <a:pt x="1000404" y="330713"/>
                </a:cubicBezTo>
                <a:cubicBezTo>
                  <a:pt x="1000977" y="335237"/>
                  <a:pt x="1002221" y="339222"/>
                  <a:pt x="1004134" y="342666"/>
                </a:cubicBezTo>
                <a:cubicBezTo>
                  <a:pt x="1006047" y="346110"/>
                  <a:pt x="1008764" y="348455"/>
                  <a:pt x="1012284" y="349701"/>
                </a:cubicBezTo>
                <a:cubicBezTo>
                  <a:pt x="1015805" y="350947"/>
                  <a:pt x="1020774" y="351570"/>
                  <a:pt x="1027190" y="351570"/>
                </a:cubicBezTo>
                <a:cubicBezTo>
                  <a:pt x="1033606" y="351570"/>
                  <a:pt x="1038575" y="350947"/>
                  <a:pt x="1042096" y="349701"/>
                </a:cubicBezTo>
                <a:cubicBezTo>
                  <a:pt x="1045618" y="348455"/>
                  <a:pt x="1048335" y="346110"/>
                  <a:pt x="1050249" y="342664"/>
                </a:cubicBezTo>
                <a:cubicBezTo>
                  <a:pt x="1052162" y="339219"/>
                  <a:pt x="1053410" y="335198"/>
                  <a:pt x="1053993" y="330601"/>
                </a:cubicBezTo>
                <a:cubicBezTo>
                  <a:pt x="1054575" y="326004"/>
                  <a:pt x="1054866" y="319571"/>
                  <a:pt x="1054866" y="311301"/>
                </a:cubicBezTo>
                <a:cubicBezTo>
                  <a:pt x="1054866" y="296800"/>
                  <a:pt x="1052946" y="287026"/>
                  <a:pt x="1049105" y="281978"/>
                </a:cubicBezTo>
                <a:cubicBezTo>
                  <a:pt x="1045264" y="276931"/>
                  <a:pt x="1037959" y="274407"/>
                  <a:pt x="1027191" y="274407"/>
                </a:cubicBezTo>
                <a:close/>
                <a:moveTo>
                  <a:pt x="578999" y="274407"/>
                </a:moveTo>
                <a:cubicBezTo>
                  <a:pt x="560675" y="274407"/>
                  <a:pt x="551513" y="285629"/>
                  <a:pt x="551513" y="308074"/>
                </a:cubicBezTo>
                <a:lnTo>
                  <a:pt x="604352" y="308074"/>
                </a:lnTo>
                <a:cubicBezTo>
                  <a:pt x="604352" y="296198"/>
                  <a:pt x="602343" y="287617"/>
                  <a:pt x="598325" y="282333"/>
                </a:cubicBezTo>
                <a:cubicBezTo>
                  <a:pt x="594307" y="277049"/>
                  <a:pt x="587865" y="274407"/>
                  <a:pt x="578999" y="274407"/>
                </a:cubicBezTo>
                <a:close/>
                <a:moveTo>
                  <a:pt x="207524" y="274407"/>
                </a:moveTo>
                <a:cubicBezTo>
                  <a:pt x="189200" y="274407"/>
                  <a:pt x="180038" y="285629"/>
                  <a:pt x="180038" y="308074"/>
                </a:cubicBezTo>
                <a:lnTo>
                  <a:pt x="232877" y="308074"/>
                </a:lnTo>
                <a:cubicBezTo>
                  <a:pt x="232877" y="296198"/>
                  <a:pt x="230868" y="287617"/>
                  <a:pt x="226850" y="282333"/>
                </a:cubicBezTo>
                <a:cubicBezTo>
                  <a:pt x="222832" y="277049"/>
                  <a:pt x="216390" y="274407"/>
                  <a:pt x="207524" y="274407"/>
                </a:cubicBezTo>
                <a:close/>
                <a:moveTo>
                  <a:pt x="1182342" y="266885"/>
                </a:moveTo>
                <a:lnTo>
                  <a:pt x="1192174" y="266885"/>
                </a:lnTo>
                <a:lnTo>
                  <a:pt x="1192174" y="314318"/>
                </a:lnTo>
                <a:cubicBezTo>
                  <a:pt x="1192174" y="329706"/>
                  <a:pt x="1193477" y="339762"/>
                  <a:pt x="1196083" y="344485"/>
                </a:cubicBezTo>
                <a:cubicBezTo>
                  <a:pt x="1198689" y="349209"/>
                  <a:pt x="1204418" y="351570"/>
                  <a:pt x="1213269" y="351570"/>
                </a:cubicBezTo>
                <a:cubicBezTo>
                  <a:pt x="1217812" y="351570"/>
                  <a:pt x="1222432" y="350854"/>
                  <a:pt x="1227128" y="349423"/>
                </a:cubicBezTo>
                <a:cubicBezTo>
                  <a:pt x="1231823" y="347991"/>
                  <a:pt x="1235307" y="346627"/>
                  <a:pt x="1237579" y="345330"/>
                </a:cubicBezTo>
                <a:lnTo>
                  <a:pt x="1240573" y="343475"/>
                </a:lnTo>
                <a:lnTo>
                  <a:pt x="1240573" y="266885"/>
                </a:lnTo>
                <a:lnTo>
                  <a:pt x="1250408" y="266885"/>
                </a:lnTo>
                <a:lnTo>
                  <a:pt x="1250408" y="359092"/>
                </a:lnTo>
                <a:lnTo>
                  <a:pt x="1240573" y="359092"/>
                </a:lnTo>
                <a:lnTo>
                  <a:pt x="1240573" y="351992"/>
                </a:lnTo>
                <a:cubicBezTo>
                  <a:pt x="1241299" y="352433"/>
                  <a:pt x="1240739" y="353177"/>
                  <a:pt x="1238894" y="354223"/>
                </a:cubicBezTo>
                <a:cubicBezTo>
                  <a:pt x="1237048" y="355269"/>
                  <a:pt x="1233495" y="356608"/>
                  <a:pt x="1228233" y="358241"/>
                </a:cubicBezTo>
                <a:cubicBezTo>
                  <a:pt x="1222972" y="359874"/>
                  <a:pt x="1217983" y="360690"/>
                  <a:pt x="1213269" y="360690"/>
                </a:cubicBezTo>
                <a:cubicBezTo>
                  <a:pt x="1200742" y="360690"/>
                  <a:pt x="1192456" y="357498"/>
                  <a:pt x="1188410" y="351114"/>
                </a:cubicBezTo>
                <a:cubicBezTo>
                  <a:pt x="1184365" y="344730"/>
                  <a:pt x="1182342" y="332583"/>
                  <a:pt x="1182342" y="314674"/>
                </a:cubicBezTo>
                <a:close/>
                <a:moveTo>
                  <a:pt x="450807" y="266885"/>
                </a:moveTo>
                <a:lnTo>
                  <a:pt x="461267" y="266885"/>
                </a:lnTo>
                <a:lnTo>
                  <a:pt x="486301" y="349973"/>
                </a:lnTo>
                <a:lnTo>
                  <a:pt x="491348" y="349973"/>
                </a:lnTo>
                <a:lnTo>
                  <a:pt x="517092" y="266885"/>
                </a:lnTo>
                <a:lnTo>
                  <a:pt x="526862" y="266885"/>
                </a:lnTo>
                <a:lnTo>
                  <a:pt x="498867" y="359092"/>
                </a:lnTo>
                <a:lnTo>
                  <a:pt x="478779" y="359092"/>
                </a:lnTo>
                <a:close/>
                <a:moveTo>
                  <a:pt x="421230" y="266885"/>
                </a:moveTo>
                <a:lnTo>
                  <a:pt x="431062" y="266885"/>
                </a:lnTo>
                <a:lnTo>
                  <a:pt x="431062" y="359092"/>
                </a:lnTo>
                <a:lnTo>
                  <a:pt x="421230" y="359092"/>
                </a:lnTo>
                <a:close/>
                <a:moveTo>
                  <a:pt x="1313148" y="265288"/>
                </a:moveTo>
                <a:lnTo>
                  <a:pt x="1336426" y="267233"/>
                </a:lnTo>
                <a:lnTo>
                  <a:pt x="1335922" y="276183"/>
                </a:lnTo>
                <a:cubicBezTo>
                  <a:pt x="1325196" y="274999"/>
                  <a:pt x="1317659" y="274407"/>
                  <a:pt x="1313312" y="274407"/>
                </a:cubicBezTo>
                <a:cubicBezTo>
                  <a:pt x="1302651" y="274407"/>
                  <a:pt x="1295317" y="277043"/>
                  <a:pt x="1291308" y="282315"/>
                </a:cubicBezTo>
                <a:cubicBezTo>
                  <a:pt x="1287299" y="287587"/>
                  <a:pt x="1285295" y="297608"/>
                  <a:pt x="1285295" y="312378"/>
                </a:cubicBezTo>
                <a:cubicBezTo>
                  <a:pt x="1285295" y="327148"/>
                  <a:pt x="1287114" y="337373"/>
                  <a:pt x="1290753" y="343052"/>
                </a:cubicBezTo>
                <a:cubicBezTo>
                  <a:pt x="1294393" y="348731"/>
                  <a:pt x="1301978" y="351570"/>
                  <a:pt x="1313510" y="351570"/>
                </a:cubicBezTo>
                <a:lnTo>
                  <a:pt x="1336293" y="349792"/>
                </a:lnTo>
                <a:lnTo>
                  <a:pt x="1336779" y="358908"/>
                </a:lnTo>
                <a:cubicBezTo>
                  <a:pt x="1325738" y="360096"/>
                  <a:pt x="1317915" y="360690"/>
                  <a:pt x="1313312" y="360690"/>
                </a:cubicBezTo>
                <a:cubicBezTo>
                  <a:pt x="1298246" y="360690"/>
                  <a:pt x="1288111" y="357086"/>
                  <a:pt x="1282909" y="349878"/>
                </a:cubicBezTo>
                <a:cubicBezTo>
                  <a:pt x="1277707" y="342670"/>
                  <a:pt x="1275106" y="330201"/>
                  <a:pt x="1275106" y="312470"/>
                </a:cubicBezTo>
                <a:cubicBezTo>
                  <a:pt x="1275106" y="294739"/>
                  <a:pt x="1277976" y="282443"/>
                  <a:pt x="1283715" y="275581"/>
                </a:cubicBezTo>
                <a:cubicBezTo>
                  <a:pt x="1289455" y="268719"/>
                  <a:pt x="1299265" y="265288"/>
                  <a:pt x="1313148" y="265288"/>
                </a:cubicBezTo>
                <a:close/>
                <a:moveTo>
                  <a:pt x="1027191" y="265288"/>
                </a:moveTo>
                <a:cubicBezTo>
                  <a:pt x="1040928" y="265288"/>
                  <a:pt x="1050673" y="268789"/>
                  <a:pt x="1056426" y="275793"/>
                </a:cubicBezTo>
                <a:cubicBezTo>
                  <a:pt x="1062178" y="282796"/>
                  <a:pt x="1065055" y="295116"/>
                  <a:pt x="1065055" y="312751"/>
                </a:cubicBezTo>
                <a:cubicBezTo>
                  <a:pt x="1065055" y="330387"/>
                  <a:pt x="1062479" y="342786"/>
                  <a:pt x="1057328" y="349947"/>
                </a:cubicBezTo>
                <a:cubicBezTo>
                  <a:pt x="1052177" y="357109"/>
                  <a:pt x="1042131" y="360690"/>
                  <a:pt x="1027191" y="360690"/>
                </a:cubicBezTo>
                <a:cubicBezTo>
                  <a:pt x="1012251" y="360690"/>
                  <a:pt x="1002211" y="357116"/>
                  <a:pt x="997069" y="349967"/>
                </a:cubicBezTo>
                <a:cubicBezTo>
                  <a:pt x="991927" y="342819"/>
                  <a:pt x="989356" y="330414"/>
                  <a:pt x="989356" y="312754"/>
                </a:cubicBezTo>
                <a:cubicBezTo>
                  <a:pt x="989356" y="295094"/>
                  <a:pt x="992227" y="282768"/>
                  <a:pt x="997970" y="275776"/>
                </a:cubicBezTo>
                <a:cubicBezTo>
                  <a:pt x="1003714" y="268784"/>
                  <a:pt x="1013454" y="265288"/>
                  <a:pt x="1027191" y="265288"/>
                </a:cubicBezTo>
                <a:close/>
                <a:moveTo>
                  <a:pt x="578999" y="265288"/>
                </a:moveTo>
                <a:cubicBezTo>
                  <a:pt x="590826" y="265288"/>
                  <a:pt x="599707" y="268847"/>
                  <a:pt x="605640" y="275967"/>
                </a:cubicBezTo>
                <a:cubicBezTo>
                  <a:pt x="611574" y="283086"/>
                  <a:pt x="614541" y="294272"/>
                  <a:pt x="614541" y="309525"/>
                </a:cubicBezTo>
                <a:lnTo>
                  <a:pt x="614541" y="317194"/>
                </a:lnTo>
                <a:lnTo>
                  <a:pt x="551513" y="317194"/>
                </a:lnTo>
                <a:cubicBezTo>
                  <a:pt x="551513" y="328514"/>
                  <a:pt x="553391" y="337074"/>
                  <a:pt x="557147" y="342872"/>
                </a:cubicBezTo>
                <a:cubicBezTo>
                  <a:pt x="560904" y="348671"/>
                  <a:pt x="567309" y="351570"/>
                  <a:pt x="576362" y="351570"/>
                </a:cubicBezTo>
                <a:cubicBezTo>
                  <a:pt x="585415" y="351570"/>
                  <a:pt x="594433" y="351167"/>
                  <a:pt x="603413" y="350360"/>
                </a:cubicBezTo>
                <a:lnTo>
                  <a:pt x="610681" y="349792"/>
                </a:lnTo>
                <a:lnTo>
                  <a:pt x="611167" y="358951"/>
                </a:lnTo>
                <a:cubicBezTo>
                  <a:pt x="596798" y="360110"/>
                  <a:pt x="585238" y="360690"/>
                  <a:pt x="576485" y="360690"/>
                </a:cubicBezTo>
                <a:cubicBezTo>
                  <a:pt x="563289" y="360565"/>
                  <a:pt x="554130" y="356537"/>
                  <a:pt x="549008" y="348605"/>
                </a:cubicBezTo>
                <a:cubicBezTo>
                  <a:pt x="543886" y="340674"/>
                  <a:pt x="541325" y="328771"/>
                  <a:pt x="541325" y="312898"/>
                </a:cubicBezTo>
                <a:cubicBezTo>
                  <a:pt x="541325" y="281158"/>
                  <a:pt x="553883" y="265288"/>
                  <a:pt x="578999" y="265288"/>
                </a:cubicBezTo>
                <a:close/>
                <a:moveTo>
                  <a:pt x="313187" y="265288"/>
                </a:moveTo>
                <a:cubicBezTo>
                  <a:pt x="331673" y="265288"/>
                  <a:pt x="340915" y="275062"/>
                  <a:pt x="340915" y="294611"/>
                </a:cubicBezTo>
                <a:lnTo>
                  <a:pt x="340915" y="345819"/>
                </a:lnTo>
                <a:cubicBezTo>
                  <a:pt x="341274" y="349044"/>
                  <a:pt x="345712" y="351019"/>
                  <a:pt x="354231" y="351743"/>
                </a:cubicBezTo>
                <a:lnTo>
                  <a:pt x="353739" y="360512"/>
                </a:lnTo>
                <a:cubicBezTo>
                  <a:pt x="343335" y="360512"/>
                  <a:pt x="336459" y="358026"/>
                  <a:pt x="333111" y="353055"/>
                </a:cubicBezTo>
                <a:cubicBezTo>
                  <a:pt x="321713" y="358145"/>
                  <a:pt x="309982" y="360690"/>
                  <a:pt x="297917" y="360690"/>
                </a:cubicBezTo>
                <a:cubicBezTo>
                  <a:pt x="290045" y="360690"/>
                  <a:pt x="283899" y="358320"/>
                  <a:pt x="279480" y="353579"/>
                </a:cubicBezTo>
                <a:cubicBezTo>
                  <a:pt x="275061" y="348839"/>
                  <a:pt x="272852" y="342195"/>
                  <a:pt x="272852" y="333645"/>
                </a:cubicBezTo>
                <a:cubicBezTo>
                  <a:pt x="272852" y="325096"/>
                  <a:pt x="274946" y="318536"/>
                  <a:pt x="279135" y="313964"/>
                </a:cubicBezTo>
                <a:cubicBezTo>
                  <a:pt x="283324" y="309393"/>
                  <a:pt x="289933" y="306669"/>
                  <a:pt x="298963" y="305792"/>
                </a:cubicBezTo>
                <a:lnTo>
                  <a:pt x="331083" y="302410"/>
                </a:lnTo>
                <a:lnTo>
                  <a:pt x="331083" y="294611"/>
                </a:lnTo>
                <a:cubicBezTo>
                  <a:pt x="331083" y="287548"/>
                  <a:pt x="329621" y="282474"/>
                  <a:pt x="326696" y="279390"/>
                </a:cubicBezTo>
                <a:cubicBezTo>
                  <a:pt x="323771" y="276306"/>
                  <a:pt x="319268" y="274763"/>
                  <a:pt x="313187" y="274763"/>
                </a:cubicBezTo>
                <a:cubicBezTo>
                  <a:pt x="306591" y="274763"/>
                  <a:pt x="297316" y="275533"/>
                  <a:pt x="285362" y="277071"/>
                </a:cubicBezTo>
                <a:lnTo>
                  <a:pt x="277996" y="277781"/>
                </a:lnTo>
                <a:lnTo>
                  <a:pt x="277289" y="268771"/>
                </a:lnTo>
                <a:cubicBezTo>
                  <a:pt x="291646" y="266449"/>
                  <a:pt x="303612" y="265288"/>
                  <a:pt x="313187" y="265288"/>
                </a:cubicBezTo>
                <a:close/>
                <a:moveTo>
                  <a:pt x="207524" y="265288"/>
                </a:moveTo>
                <a:cubicBezTo>
                  <a:pt x="219351" y="265288"/>
                  <a:pt x="228232" y="268847"/>
                  <a:pt x="234165" y="275967"/>
                </a:cubicBezTo>
                <a:cubicBezTo>
                  <a:pt x="240099" y="283086"/>
                  <a:pt x="243066" y="294272"/>
                  <a:pt x="243066" y="309525"/>
                </a:cubicBezTo>
                <a:lnTo>
                  <a:pt x="243066" y="317194"/>
                </a:lnTo>
                <a:lnTo>
                  <a:pt x="180038" y="317194"/>
                </a:lnTo>
                <a:cubicBezTo>
                  <a:pt x="180038" y="328514"/>
                  <a:pt x="181916" y="337074"/>
                  <a:pt x="185672" y="342872"/>
                </a:cubicBezTo>
                <a:cubicBezTo>
                  <a:pt x="189429" y="348671"/>
                  <a:pt x="195833" y="351570"/>
                  <a:pt x="204887" y="351570"/>
                </a:cubicBezTo>
                <a:cubicBezTo>
                  <a:pt x="213940" y="351570"/>
                  <a:pt x="222958" y="351167"/>
                  <a:pt x="231938" y="350360"/>
                </a:cubicBezTo>
                <a:lnTo>
                  <a:pt x="239206" y="349792"/>
                </a:lnTo>
                <a:lnTo>
                  <a:pt x="239692" y="358951"/>
                </a:lnTo>
                <a:cubicBezTo>
                  <a:pt x="225323" y="360110"/>
                  <a:pt x="213763" y="360690"/>
                  <a:pt x="205010" y="360690"/>
                </a:cubicBezTo>
                <a:cubicBezTo>
                  <a:pt x="191814" y="360565"/>
                  <a:pt x="182655" y="356537"/>
                  <a:pt x="177533" y="348605"/>
                </a:cubicBezTo>
                <a:cubicBezTo>
                  <a:pt x="172411" y="340674"/>
                  <a:pt x="169850" y="328771"/>
                  <a:pt x="169850" y="312898"/>
                </a:cubicBezTo>
                <a:cubicBezTo>
                  <a:pt x="169850" y="281158"/>
                  <a:pt x="182408" y="265288"/>
                  <a:pt x="207524" y="265288"/>
                </a:cubicBezTo>
                <a:close/>
                <a:moveTo>
                  <a:pt x="980566" y="264929"/>
                </a:moveTo>
                <a:lnTo>
                  <a:pt x="980566" y="274611"/>
                </a:lnTo>
                <a:cubicBezTo>
                  <a:pt x="974475" y="275855"/>
                  <a:pt x="968584" y="277684"/>
                  <a:pt x="962893" y="280099"/>
                </a:cubicBezTo>
                <a:cubicBezTo>
                  <a:pt x="957202" y="282514"/>
                  <a:pt x="952982" y="284587"/>
                  <a:pt x="950233" y="286318"/>
                </a:cubicBezTo>
                <a:lnTo>
                  <a:pt x="945412" y="289244"/>
                </a:lnTo>
                <a:lnTo>
                  <a:pt x="945412" y="359092"/>
                </a:lnTo>
                <a:lnTo>
                  <a:pt x="935580" y="359092"/>
                </a:lnTo>
                <a:lnTo>
                  <a:pt x="935580" y="266885"/>
                </a:lnTo>
                <a:lnTo>
                  <a:pt x="945412" y="266885"/>
                </a:lnTo>
                <a:lnTo>
                  <a:pt x="945412" y="280552"/>
                </a:lnTo>
                <a:cubicBezTo>
                  <a:pt x="947120" y="277992"/>
                  <a:pt x="951542" y="275063"/>
                  <a:pt x="958678" y="271766"/>
                </a:cubicBezTo>
                <a:cubicBezTo>
                  <a:pt x="965814" y="268469"/>
                  <a:pt x="973110" y="266190"/>
                  <a:pt x="980566" y="264929"/>
                </a:cubicBezTo>
                <a:close/>
                <a:moveTo>
                  <a:pt x="151891" y="264929"/>
                </a:moveTo>
                <a:lnTo>
                  <a:pt x="151891" y="274611"/>
                </a:lnTo>
                <a:cubicBezTo>
                  <a:pt x="145800" y="275855"/>
                  <a:pt x="139909" y="277684"/>
                  <a:pt x="134218" y="280099"/>
                </a:cubicBezTo>
                <a:cubicBezTo>
                  <a:pt x="128526" y="282514"/>
                  <a:pt x="124307" y="284587"/>
                  <a:pt x="121558" y="286318"/>
                </a:cubicBezTo>
                <a:lnTo>
                  <a:pt x="116737" y="289244"/>
                </a:lnTo>
                <a:lnTo>
                  <a:pt x="116737" y="359092"/>
                </a:lnTo>
                <a:lnTo>
                  <a:pt x="106905" y="359092"/>
                </a:lnTo>
                <a:lnTo>
                  <a:pt x="106905" y="266885"/>
                </a:lnTo>
                <a:lnTo>
                  <a:pt x="116737" y="266885"/>
                </a:lnTo>
                <a:lnTo>
                  <a:pt x="116737" y="280552"/>
                </a:lnTo>
                <a:cubicBezTo>
                  <a:pt x="118445" y="277992"/>
                  <a:pt x="122867" y="275063"/>
                  <a:pt x="130003" y="271766"/>
                </a:cubicBezTo>
                <a:cubicBezTo>
                  <a:pt x="137139" y="268469"/>
                  <a:pt x="144435" y="266190"/>
                  <a:pt x="151891" y="264929"/>
                </a:cubicBezTo>
                <a:close/>
                <a:moveTo>
                  <a:pt x="702530" y="241563"/>
                </a:moveTo>
                <a:cubicBezTo>
                  <a:pt x="689770" y="241563"/>
                  <a:pt x="683390" y="247588"/>
                  <a:pt x="683390" y="259638"/>
                </a:cubicBezTo>
                <a:cubicBezTo>
                  <a:pt x="683390" y="268464"/>
                  <a:pt x="685874" y="275361"/>
                  <a:pt x="690842" y="280328"/>
                </a:cubicBezTo>
                <a:lnTo>
                  <a:pt x="696474" y="286055"/>
                </a:lnTo>
                <a:cubicBezTo>
                  <a:pt x="705738" y="282795"/>
                  <a:pt x="712253" y="279337"/>
                  <a:pt x="716020" y="275681"/>
                </a:cubicBezTo>
                <a:cubicBezTo>
                  <a:pt x="719786" y="272025"/>
                  <a:pt x="721670" y="266677"/>
                  <a:pt x="721670" y="259638"/>
                </a:cubicBezTo>
                <a:cubicBezTo>
                  <a:pt x="721670" y="247588"/>
                  <a:pt x="715290" y="241563"/>
                  <a:pt x="702530" y="241563"/>
                </a:cubicBezTo>
                <a:close/>
                <a:moveTo>
                  <a:pt x="833597" y="240853"/>
                </a:moveTo>
                <a:lnTo>
                  <a:pt x="833597" y="303991"/>
                </a:lnTo>
                <a:lnTo>
                  <a:pt x="870669" y="303991"/>
                </a:lnTo>
                <a:cubicBezTo>
                  <a:pt x="889466" y="303991"/>
                  <a:pt x="898864" y="293053"/>
                  <a:pt x="898864" y="271178"/>
                </a:cubicBezTo>
                <a:cubicBezTo>
                  <a:pt x="898864" y="260764"/>
                  <a:pt x="896661" y="253107"/>
                  <a:pt x="892256" y="248205"/>
                </a:cubicBezTo>
                <a:cubicBezTo>
                  <a:pt x="887850" y="243304"/>
                  <a:pt x="880655" y="240853"/>
                  <a:pt x="870669" y="240853"/>
                </a:cubicBezTo>
                <a:close/>
                <a:moveTo>
                  <a:pt x="1359829" y="237946"/>
                </a:moveTo>
                <a:lnTo>
                  <a:pt x="1369661" y="237946"/>
                </a:lnTo>
                <a:lnTo>
                  <a:pt x="1369661" y="266885"/>
                </a:lnTo>
                <a:lnTo>
                  <a:pt x="1401974" y="266885"/>
                </a:lnTo>
                <a:lnTo>
                  <a:pt x="1401974" y="276005"/>
                </a:lnTo>
                <a:lnTo>
                  <a:pt x="1369661" y="276005"/>
                </a:lnTo>
                <a:lnTo>
                  <a:pt x="1369661" y="320708"/>
                </a:lnTo>
                <a:cubicBezTo>
                  <a:pt x="1369661" y="334138"/>
                  <a:pt x="1370530" y="342669"/>
                  <a:pt x="1372267" y="346301"/>
                </a:cubicBezTo>
                <a:cubicBezTo>
                  <a:pt x="1374004" y="349933"/>
                  <a:pt x="1378024" y="351749"/>
                  <a:pt x="1384326" y="351749"/>
                </a:cubicBezTo>
                <a:lnTo>
                  <a:pt x="1403212" y="350145"/>
                </a:lnTo>
                <a:lnTo>
                  <a:pt x="1403925" y="359236"/>
                </a:lnTo>
                <a:cubicBezTo>
                  <a:pt x="1395032" y="360324"/>
                  <a:pt x="1388452" y="360868"/>
                  <a:pt x="1384184" y="360868"/>
                </a:cubicBezTo>
                <a:cubicBezTo>
                  <a:pt x="1375183" y="360868"/>
                  <a:pt x="1368873" y="358510"/>
                  <a:pt x="1365255" y="353794"/>
                </a:cubicBezTo>
                <a:cubicBezTo>
                  <a:pt x="1361638" y="349079"/>
                  <a:pt x="1359829" y="340299"/>
                  <a:pt x="1359829" y="327455"/>
                </a:cubicBezTo>
                <a:lnTo>
                  <a:pt x="1359829" y="276005"/>
                </a:lnTo>
                <a:lnTo>
                  <a:pt x="1345803" y="276005"/>
                </a:lnTo>
                <a:lnTo>
                  <a:pt x="1345803" y="266885"/>
                </a:lnTo>
                <a:lnTo>
                  <a:pt x="1359829" y="266885"/>
                </a:lnTo>
                <a:close/>
                <a:moveTo>
                  <a:pt x="369229" y="237946"/>
                </a:moveTo>
                <a:lnTo>
                  <a:pt x="379061" y="237946"/>
                </a:lnTo>
                <a:lnTo>
                  <a:pt x="379061" y="266885"/>
                </a:lnTo>
                <a:lnTo>
                  <a:pt x="411373" y="266885"/>
                </a:lnTo>
                <a:lnTo>
                  <a:pt x="411373" y="276005"/>
                </a:lnTo>
                <a:lnTo>
                  <a:pt x="379061" y="276005"/>
                </a:lnTo>
                <a:lnTo>
                  <a:pt x="379061" y="320708"/>
                </a:lnTo>
                <a:cubicBezTo>
                  <a:pt x="379061" y="334138"/>
                  <a:pt x="379930" y="342669"/>
                  <a:pt x="381667" y="346301"/>
                </a:cubicBezTo>
                <a:cubicBezTo>
                  <a:pt x="383404" y="349933"/>
                  <a:pt x="387424" y="351749"/>
                  <a:pt x="393726" y="351749"/>
                </a:cubicBezTo>
                <a:lnTo>
                  <a:pt x="412612" y="350145"/>
                </a:lnTo>
                <a:lnTo>
                  <a:pt x="413325" y="359236"/>
                </a:lnTo>
                <a:cubicBezTo>
                  <a:pt x="404432" y="360324"/>
                  <a:pt x="397852" y="360868"/>
                  <a:pt x="393584" y="360868"/>
                </a:cubicBezTo>
                <a:cubicBezTo>
                  <a:pt x="384583" y="360868"/>
                  <a:pt x="378273" y="358510"/>
                  <a:pt x="374655" y="353794"/>
                </a:cubicBezTo>
                <a:cubicBezTo>
                  <a:pt x="371038" y="349079"/>
                  <a:pt x="369229" y="340299"/>
                  <a:pt x="369229" y="327455"/>
                </a:cubicBezTo>
                <a:lnTo>
                  <a:pt x="369229" y="276005"/>
                </a:lnTo>
                <a:lnTo>
                  <a:pt x="355203" y="276005"/>
                </a:lnTo>
                <a:lnTo>
                  <a:pt x="355203" y="266885"/>
                </a:lnTo>
                <a:lnTo>
                  <a:pt x="369229" y="266885"/>
                </a:lnTo>
                <a:close/>
                <a:moveTo>
                  <a:pt x="702804" y="232444"/>
                </a:moveTo>
                <a:cubicBezTo>
                  <a:pt x="712395" y="232444"/>
                  <a:pt x="719576" y="234924"/>
                  <a:pt x="724347" y="239886"/>
                </a:cubicBezTo>
                <a:cubicBezTo>
                  <a:pt x="729119" y="244848"/>
                  <a:pt x="731504" y="251657"/>
                  <a:pt x="731504" y="260314"/>
                </a:cubicBezTo>
                <a:cubicBezTo>
                  <a:pt x="731504" y="268970"/>
                  <a:pt x="729118" y="275842"/>
                  <a:pt x="724345" y="280928"/>
                </a:cubicBezTo>
                <a:cubicBezTo>
                  <a:pt x="719571" y="286014"/>
                  <a:pt x="712193" y="290025"/>
                  <a:pt x="702209" y="292960"/>
                </a:cubicBezTo>
                <a:lnTo>
                  <a:pt x="732831" y="323160"/>
                </a:lnTo>
                <a:cubicBezTo>
                  <a:pt x="733487" y="320462"/>
                  <a:pt x="734424" y="315833"/>
                  <a:pt x="735644" y="309273"/>
                </a:cubicBezTo>
                <a:cubicBezTo>
                  <a:pt x="736864" y="302713"/>
                  <a:pt x="737686" y="296454"/>
                  <a:pt x="738110" y="290497"/>
                </a:cubicBezTo>
                <a:lnTo>
                  <a:pt x="747837" y="290497"/>
                </a:lnTo>
                <a:cubicBezTo>
                  <a:pt x="746501" y="307269"/>
                  <a:pt x="743956" y="320187"/>
                  <a:pt x="740202" y="329251"/>
                </a:cubicBezTo>
                <a:lnTo>
                  <a:pt x="765058" y="353940"/>
                </a:lnTo>
                <a:lnTo>
                  <a:pt x="759032" y="360334"/>
                </a:lnTo>
                <a:lnTo>
                  <a:pt x="736215" y="337256"/>
                </a:lnTo>
                <a:cubicBezTo>
                  <a:pt x="728824" y="352879"/>
                  <a:pt x="715524" y="360690"/>
                  <a:pt x="696316" y="360690"/>
                </a:cubicBezTo>
                <a:cubicBezTo>
                  <a:pt x="680873" y="360690"/>
                  <a:pt x="669905" y="357256"/>
                  <a:pt x="663413" y="350388"/>
                </a:cubicBezTo>
                <a:cubicBezTo>
                  <a:pt x="656920" y="343521"/>
                  <a:pt x="653674" y="334068"/>
                  <a:pt x="653674" y="322029"/>
                </a:cubicBezTo>
                <a:cubicBezTo>
                  <a:pt x="653674" y="309990"/>
                  <a:pt x="656038" y="301265"/>
                  <a:pt x="660766" y="295851"/>
                </a:cubicBezTo>
                <a:cubicBezTo>
                  <a:pt x="665494" y="290438"/>
                  <a:pt x="672776" y="286451"/>
                  <a:pt x="682613" y="283891"/>
                </a:cubicBezTo>
                <a:cubicBezTo>
                  <a:pt x="678942" y="280894"/>
                  <a:pt x="676516" y="277528"/>
                  <a:pt x="675333" y="273792"/>
                </a:cubicBezTo>
                <a:cubicBezTo>
                  <a:pt x="674150" y="270057"/>
                  <a:pt x="673558" y="265339"/>
                  <a:pt x="673558" y="259638"/>
                </a:cubicBezTo>
                <a:cubicBezTo>
                  <a:pt x="673558" y="251541"/>
                  <a:pt x="676035" y="244985"/>
                  <a:pt x="680988" y="239968"/>
                </a:cubicBezTo>
                <a:cubicBezTo>
                  <a:pt x="685942" y="234952"/>
                  <a:pt x="693214" y="232444"/>
                  <a:pt x="702804" y="232444"/>
                </a:cubicBezTo>
                <a:close/>
                <a:moveTo>
                  <a:pt x="823587" y="231378"/>
                </a:moveTo>
                <a:lnTo>
                  <a:pt x="870669" y="231378"/>
                </a:lnTo>
                <a:cubicBezTo>
                  <a:pt x="883984" y="231378"/>
                  <a:pt x="893739" y="234664"/>
                  <a:pt x="899935" y="241236"/>
                </a:cubicBezTo>
                <a:cubicBezTo>
                  <a:pt x="906130" y="247809"/>
                  <a:pt x="909228" y="257789"/>
                  <a:pt x="909228" y="271178"/>
                </a:cubicBezTo>
                <a:cubicBezTo>
                  <a:pt x="909228" y="299370"/>
                  <a:pt x="896375" y="313467"/>
                  <a:pt x="870669" y="313467"/>
                </a:cubicBezTo>
                <a:lnTo>
                  <a:pt x="833597" y="313467"/>
                </a:lnTo>
                <a:lnTo>
                  <a:pt x="833597" y="359092"/>
                </a:lnTo>
                <a:lnTo>
                  <a:pt x="823587" y="359092"/>
                </a:lnTo>
                <a:close/>
                <a:moveTo>
                  <a:pt x="421230" y="231378"/>
                </a:moveTo>
                <a:lnTo>
                  <a:pt x="431062" y="231378"/>
                </a:lnTo>
                <a:lnTo>
                  <a:pt x="431062" y="244580"/>
                </a:lnTo>
                <a:lnTo>
                  <a:pt x="421230" y="244580"/>
                </a:lnTo>
                <a:close/>
                <a:moveTo>
                  <a:pt x="46016" y="229780"/>
                </a:moveTo>
                <a:cubicBezTo>
                  <a:pt x="56484" y="229780"/>
                  <a:pt x="68036" y="231024"/>
                  <a:pt x="80670" y="233512"/>
                </a:cubicBezTo>
                <a:lnTo>
                  <a:pt x="79932" y="242804"/>
                </a:lnTo>
                <a:cubicBezTo>
                  <a:pt x="67328" y="240439"/>
                  <a:pt x="56964" y="239256"/>
                  <a:pt x="48840" y="239256"/>
                </a:cubicBezTo>
                <a:cubicBezTo>
                  <a:pt x="40715" y="239256"/>
                  <a:pt x="34450" y="240160"/>
                  <a:pt x="30044" y="241967"/>
                </a:cubicBezTo>
                <a:cubicBezTo>
                  <a:pt x="25637" y="243775"/>
                  <a:pt x="22200" y="246078"/>
                  <a:pt x="19732" y="248876"/>
                </a:cubicBezTo>
                <a:cubicBezTo>
                  <a:pt x="17265" y="251673"/>
                  <a:pt x="15315" y="255620"/>
                  <a:pt x="13885" y="260715"/>
                </a:cubicBezTo>
                <a:cubicBezTo>
                  <a:pt x="12454" y="265811"/>
                  <a:pt x="11509" y="270932"/>
                  <a:pt x="11051" y="276080"/>
                </a:cubicBezTo>
                <a:cubicBezTo>
                  <a:pt x="10593" y="281227"/>
                  <a:pt x="10364" y="287765"/>
                  <a:pt x="10364" y="295693"/>
                </a:cubicBezTo>
                <a:cubicBezTo>
                  <a:pt x="10364" y="303621"/>
                  <a:pt x="10594" y="310162"/>
                  <a:pt x="11053" y="315316"/>
                </a:cubicBezTo>
                <a:cubicBezTo>
                  <a:pt x="11512" y="320470"/>
                  <a:pt x="12488" y="325518"/>
                  <a:pt x="13982" y="330461"/>
                </a:cubicBezTo>
                <a:cubicBezTo>
                  <a:pt x="15476" y="335404"/>
                  <a:pt x="17644" y="340213"/>
                  <a:pt x="20484" y="344888"/>
                </a:cubicBezTo>
                <a:cubicBezTo>
                  <a:pt x="25852" y="349106"/>
                  <a:pt x="34362" y="351214"/>
                  <a:pt x="46016" y="351214"/>
                </a:cubicBezTo>
                <a:cubicBezTo>
                  <a:pt x="55180" y="351214"/>
                  <a:pt x="66490" y="349971"/>
                  <a:pt x="79946" y="347484"/>
                </a:cubicBezTo>
                <a:lnTo>
                  <a:pt x="80670" y="356793"/>
                </a:lnTo>
                <a:cubicBezTo>
                  <a:pt x="67759" y="359391"/>
                  <a:pt x="56433" y="360690"/>
                  <a:pt x="46695" y="360690"/>
                </a:cubicBezTo>
                <a:cubicBezTo>
                  <a:pt x="36956" y="360690"/>
                  <a:pt x="29008" y="359228"/>
                  <a:pt x="22851" y="356304"/>
                </a:cubicBezTo>
                <a:cubicBezTo>
                  <a:pt x="16694" y="353380"/>
                  <a:pt x="11946" y="348888"/>
                  <a:pt x="8607" y="342828"/>
                </a:cubicBezTo>
                <a:cubicBezTo>
                  <a:pt x="5267" y="336769"/>
                  <a:pt x="2998" y="330081"/>
                  <a:pt x="1799" y="322764"/>
                </a:cubicBezTo>
                <a:cubicBezTo>
                  <a:pt x="600" y="315448"/>
                  <a:pt x="0" y="306978"/>
                  <a:pt x="0" y="297354"/>
                </a:cubicBezTo>
                <a:cubicBezTo>
                  <a:pt x="0" y="287730"/>
                  <a:pt x="327" y="279883"/>
                  <a:pt x="982" y="273810"/>
                </a:cubicBezTo>
                <a:cubicBezTo>
                  <a:pt x="1636" y="267738"/>
                  <a:pt x="2908" y="261777"/>
                  <a:pt x="4798" y="255926"/>
                </a:cubicBezTo>
                <a:cubicBezTo>
                  <a:pt x="6687" y="250076"/>
                  <a:pt x="9332" y="245326"/>
                  <a:pt x="12731" y="241676"/>
                </a:cubicBezTo>
                <a:cubicBezTo>
                  <a:pt x="20166" y="233745"/>
                  <a:pt x="31261" y="229780"/>
                  <a:pt x="46016" y="229780"/>
                </a:cubicBezTo>
                <a:close/>
                <a:moveTo>
                  <a:pt x="1145145" y="226053"/>
                </a:moveTo>
                <a:lnTo>
                  <a:pt x="1154980" y="226053"/>
                </a:lnTo>
                <a:lnTo>
                  <a:pt x="1154980" y="359092"/>
                </a:lnTo>
                <a:lnTo>
                  <a:pt x="1145145" y="359092"/>
                </a:lnTo>
                <a:lnTo>
                  <a:pt x="1145145" y="351635"/>
                </a:lnTo>
                <a:cubicBezTo>
                  <a:pt x="1143428" y="353796"/>
                  <a:pt x="1139419" y="355845"/>
                  <a:pt x="1133117" y="357783"/>
                </a:cubicBezTo>
                <a:cubicBezTo>
                  <a:pt x="1126816" y="359721"/>
                  <a:pt x="1121642" y="360690"/>
                  <a:pt x="1117593" y="360690"/>
                </a:cubicBezTo>
                <a:cubicBezTo>
                  <a:pt x="1113545" y="360690"/>
                  <a:pt x="1110442" y="360536"/>
                  <a:pt x="1108286" y="360227"/>
                </a:cubicBezTo>
                <a:cubicBezTo>
                  <a:pt x="1106129" y="359919"/>
                  <a:pt x="1103388" y="358901"/>
                  <a:pt x="1100061" y="357174"/>
                </a:cubicBezTo>
                <a:cubicBezTo>
                  <a:pt x="1096735" y="355446"/>
                  <a:pt x="1094025" y="352996"/>
                  <a:pt x="1091932" y="349823"/>
                </a:cubicBezTo>
                <a:cubicBezTo>
                  <a:pt x="1089838" y="346650"/>
                  <a:pt x="1088034" y="342038"/>
                  <a:pt x="1086521" y="335985"/>
                </a:cubicBezTo>
                <a:cubicBezTo>
                  <a:pt x="1085007" y="329933"/>
                  <a:pt x="1084250" y="322711"/>
                  <a:pt x="1084250" y="314318"/>
                </a:cubicBezTo>
                <a:cubicBezTo>
                  <a:pt x="1084250" y="297887"/>
                  <a:pt x="1087135" y="285607"/>
                  <a:pt x="1092906" y="277479"/>
                </a:cubicBezTo>
                <a:cubicBezTo>
                  <a:pt x="1098676" y="269352"/>
                  <a:pt x="1108881" y="265288"/>
                  <a:pt x="1123522" y="265288"/>
                </a:cubicBezTo>
                <a:cubicBezTo>
                  <a:pt x="1130351" y="265288"/>
                  <a:pt x="1137559" y="265937"/>
                  <a:pt x="1145145" y="267236"/>
                </a:cubicBezTo>
                <a:close/>
                <a:moveTo>
                  <a:pt x="936137" y="96012"/>
                </a:moveTo>
                <a:lnTo>
                  <a:pt x="917935" y="97612"/>
                </a:lnTo>
                <a:cubicBezTo>
                  <a:pt x="910467" y="98279"/>
                  <a:pt x="906733" y="102279"/>
                  <a:pt x="906733" y="109613"/>
                </a:cubicBezTo>
                <a:cubicBezTo>
                  <a:pt x="906733" y="116948"/>
                  <a:pt x="910000" y="120615"/>
                  <a:pt x="916534" y="120615"/>
                </a:cubicBezTo>
                <a:cubicBezTo>
                  <a:pt x="921602" y="120615"/>
                  <a:pt x="927136" y="119815"/>
                  <a:pt x="933137" y="118214"/>
                </a:cubicBezTo>
                <a:lnTo>
                  <a:pt x="936137" y="117414"/>
                </a:lnTo>
                <a:close/>
                <a:moveTo>
                  <a:pt x="735359" y="83210"/>
                </a:moveTo>
                <a:lnTo>
                  <a:pt x="735359" y="116414"/>
                </a:lnTo>
                <a:lnTo>
                  <a:pt x="760563" y="116414"/>
                </a:lnTo>
                <a:cubicBezTo>
                  <a:pt x="766563" y="116414"/>
                  <a:pt x="770997" y="115214"/>
                  <a:pt x="773864" y="112814"/>
                </a:cubicBezTo>
                <a:cubicBezTo>
                  <a:pt x="776731" y="110413"/>
                  <a:pt x="778165" y="106013"/>
                  <a:pt x="778165" y="99612"/>
                </a:cubicBezTo>
                <a:cubicBezTo>
                  <a:pt x="778165" y="88677"/>
                  <a:pt x="772297" y="83210"/>
                  <a:pt x="760563" y="83210"/>
                </a:cubicBezTo>
                <a:close/>
                <a:moveTo>
                  <a:pt x="1101205" y="40005"/>
                </a:moveTo>
                <a:lnTo>
                  <a:pt x="1175414" y="40005"/>
                </a:lnTo>
                <a:lnTo>
                  <a:pt x="1175414" y="64008"/>
                </a:lnTo>
                <a:lnTo>
                  <a:pt x="1133409" y="116014"/>
                </a:lnTo>
                <a:lnTo>
                  <a:pt x="1175414" y="116014"/>
                </a:lnTo>
                <a:lnTo>
                  <a:pt x="1175414" y="140017"/>
                </a:lnTo>
                <a:lnTo>
                  <a:pt x="1101205" y="140017"/>
                </a:lnTo>
                <a:lnTo>
                  <a:pt x="1101205" y="116014"/>
                </a:lnTo>
                <a:lnTo>
                  <a:pt x="1143210" y="64008"/>
                </a:lnTo>
                <a:lnTo>
                  <a:pt x="1101205" y="64008"/>
                </a:lnTo>
                <a:close/>
                <a:moveTo>
                  <a:pt x="505331" y="40005"/>
                </a:moveTo>
                <a:lnTo>
                  <a:pt x="532134" y="40005"/>
                </a:lnTo>
                <a:lnTo>
                  <a:pt x="532134" y="140017"/>
                </a:lnTo>
                <a:lnTo>
                  <a:pt x="505331" y="140017"/>
                </a:lnTo>
                <a:close/>
                <a:moveTo>
                  <a:pt x="586360" y="37804"/>
                </a:moveTo>
                <a:cubicBezTo>
                  <a:pt x="594228" y="37804"/>
                  <a:pt x="604962" y="39071"/>
                  <a:pt x="618564" y="41605"/>
                </a:cubicBezTo>
                <a:lnTo>
                  <a:pt x="625165" y="42805"/>
                </a:lnTo>
                <a:lnTo>
                  <a:pt x="624765" y="65008"/>
                </a:lnTo>
                <a:cubicBezTo>
                  <a:pt x="608229" y="62874"/>
                  <a:pt x="596661" y="61807"/>
                  <a:pt x="590060" y="61807"/>
                </a:cubicBezTo>
                <a:cubicBezTo>
                  <a:pt x="583460" y="61807"/>
                  <a:pt x="579192" y="62407"/>
                  <a:pt x="577259" y="63608"/>
                </a:cubicBezTo>
                <a:cubicBezTo>
                  <a:pt x="575325" y="64808"/>
                  <a:pt x="574358" y="66708"/>
                  <a:pt x="574358" y="69308"/>
                </a:cubicBezTo>
                <a:cubicBezTo>
                  <a:pt x="574358" y="71909"/>
                  <a:pt x="575659" y="73709"/>
                  <a:pt x="578259" y="74709"/>
                </a:cubicBezTo>
                <a:cubicBezTo>
                  <a:pt x="580859" y="75709"/>
                  <a:pt x="587527" y="77176"/>
                  <a:pt x="598261" y="79110"/>
                </a:cubicBezTo>
                <a:cubicBezTo>
                  <a:pt x="608996" y="81043"/>
                  <a:pt x="616630" y="84210"/>
                  <a:pt x="621164" y="88611"/>
                </a:cubicBezTo>
                <a:cubicBezTo>
                  <a:pt x="625698" y="93011"/>
                  <a:pt x="627965" y="100145"/>
                  <a:pt x="627965" y="110013"/>
                </a:cubicBezTo>
                <a:cubicBezTo>
                  <a:pt x="627965" y="131616"/>
                  <a:pt x="614563" y="142417"/>
                  <a:pt x="587760" y="142417"/>
                </a:cubicBezTo>
                <a:cubicBezTo>
                  <a:pt x="578959" y="142417"/>
                  <a:pt x="568291" y="141217"/>
                  <a:pt x="555756" y="138817"/>
                </a:cubicBezTo>
                <a:lnTo>
                  <a:pt x="549355" y="137617"/>
                </a:lnTo>
                <a:lnTo>
                  <a:pt x="550155" y="115214"/>
                </a:lnTo>
                <a:cubicBezTo>
                  <a:pt x="566691" y="117348"/>
                  <a:pt x="578192" y="118414"/>
                  <a:pt x="584660" y="118414"/>
                </a:cubicBezTo>
                <a:cubicBezTo>
                  <a:pt x="591127" y="118414"/>
                  <a:pt x="595528" y="117781"/>
                  <a:pt x="597861" y="116514"/>
                </a:cubicBezTo>
                <a:cubicBezTo>
                  <a:pt x="600195" y="115247"/>
                  <a:pt x="601362" y="113347"/>
                  <a:pt x="601362" y="110813"/>
                </a:cubicBezTo>
                <a:cubicBezTo>
                  <a:pt x="601362" y="108280"/>
                  <a:pt x="600128" y="106413"/>
                  <a:pt x="597661" y="105213"/>
                </a:cubicBezTo>
                <a:cubicBezTo>
                  <a:pt x="595194" y="104013"/>
                  <a:pt x="588794" y="102546"/>
                  <a:pt x="578459" y="100812"/>
                </a:cubicBezTo>
                <a:cubicBezTo>
                  <a:pt x="568124" y="99079"/>
                  <a:pt x="560423" y="96145"/>
                  <a:pt x="555356" y="92011"/>
                </a:cubicBezTo>
                <a:cubicBezTo>
                  <a:pt x="550289" y="87877"/>
                  <a:pt x="547755" y="80510"/>
                  <a:pt x="547755" y="69908"/>
                </a:cubicBezTo>
                <a:cubicBezTo>
                  <a:pt x="547755" y="59307"/>
                  <a:pt x="551355" y="51306"/>
                  <a:pt x="558556" y="45905"/>
                </a:cubicBezTo>
                <a:cubicBezTo>
                  <a:pt x="565757" y="40505"/>
                  <a:pt x="575025" y="37804"/>
                  <a:pt x="586360" y="37804"/>
                </a:cubicBezTo>
                <a:close/>
                <a:moveTo>
                  <a:pt x="1042712" y="37604"/>
                </a:moveTo>
                <a:cubicBezTo>
                  <a:pt x="1056047" y="37604"/>
                  <a:pt x="1065248" y="41538"/>
                  <a:pt x="1070316" y="49406"/>
                </a:cubicBezTo>
                <a:cubicBezTo>
                  <a:pt x="1075383" y="57273"/>
                  <a:pt x="1077916" y="69408"/>
                  <a:pt x="1077916" y="85810"/>
                </a:cubicBezTo>
                <a:lnTo>
                  <a:pt x="1077916" y="140017"/>
                </a:lnTo>
                <a:lnTo>
                  <a:pt x="1051113" y="140017"/>
                </a:lnTo>
                <a:lnTo>
                  <a:pt x="1051113" y="86610"/>
                </a:lnTo>
                <a:cubicBezTo>
                  <a:pt x="1051113" y="78076"/>
                  <a:pt x="1050113" y="71775"/>
                  <a:pt x="1048113" y="67708"/>
                </a:cubicBezTo>
                <a:cubicBezTo>
                  <a:pt x="1046113" y="63641"/>
                  <a:pt x="1042112" y="61607"/>
                  <a:pt x="1036111" y="61607"/>
                </a:cubicBezTo>
                <a:cubicBezTo>
                  <a:pt x="1030644" y="61607"/>
                  <a:pt x="1025377" y="62541"/>
                  <a:pt x="1020309" y="64408"/>
                </a:cubicBezTo>
                <a:lnTo>
                  <a:pt x="1017909" y="65208"/>
                </a:lnTo>
                <a:lnTo>
                  <a:pt x="1017909" y="140017"/>
                </a:lnTo>
                <a:lnTo>
                  <a:pt x="991106" y="140017"/>
                </a:lnTo>
                <a:lnTo>
                  <a:pt x="991106" y="40005"/>
                </a:lnTo>
                <a:lnTo>
                  <a:pt x="1017709" y="40005"/>
                </a:lnTo>
                <a:lnTo>
                  <a:pt x="1017709" y="45605"/>
                </a:lnTo>
                <a:cubicBezTo>
                  <a:pt x="1026777" y="40271"/>
                  <a:pt x="1035111" y="37604"/>
                  <a:pt x="1042712" y="37604"/>
                </a:cubicBezTo>
                <a:close/>
                <a:moveTo>
                  <a:pt x="926636" y="37604"/>
                </a:moveTo>
                <a:cubicBezTo>
                  <a:pt x="939504" y="37604"/>
                  <a:pt x="948772" y="40271"/>
                  <a:pt x="954439" y="45605"/>
                </a:cubicBezTo>
                <a:cubicBezTo>
                  <a:pt x="960107" y="50939"/>
                  <a:pt x="962940" y="59474"/>
                  <a:pt x="962940" y="71209"/>
                </a:cubicBezTo>
                <a:lnTo>
                  <a:pt x="962940" y="112814"/>
                </a:lnTo>
                <a:cubicBezTo>
                  <a:pt x="963207" y="116014"/>
                  <a:pt x="963740" y="118248"/>
                  <a:pt x="964541" y="119515"/>
                </a:cubicBezTo>
                <a:cubicBezTo>
                  <a:pt x="965341" y="120781"/>
                  <a:pt x="967007" y="121682"/>
                  <a:pt x="969541" y="122215"/>
                </a:cubicBezTo>
                <a:lnTo>
                  <a:pt x="968741" y="142417"/>
                </a:lnTo>
                <a:cubicBezTo>
                  <a:pt x="961940" y="142417"/>
                  <a:pt x="956506" y="141951"/>
                  <a:pt x="952439" y="141017"/>
                </a:cubicBezTo>
                <a:cubicBezTo>
                  <a:pt x="948372" y="140084"/>
                  <a:pt x="944271" y="138217"/>
                  <a:pt x="940138" y="135417"/>
                </a:cubicBezTo>
                <a:cubicBezTo>
                  <a:pt x="930536" y="140084"/>
                  <a:pt x="920735" y="142417"/>
                  <a:pt x="910734" y="142417"/>
                </a:cubicBezTo>
                <a:cubicBezTo>
                  <a:pt x="890065" y="142417"/>
                  <a:pt x="879730" y="131483"/>
                  <a:pt x="879730" y="109613"/>
                </a:cubicBezTo>
                <a:cubicBezTo>
                  <a:pt x="879730" y="98945"/>
                  <a:pt x="882597" y="91378"/>
                  <a:pt x="888331" y="86910"/>
                </a:cubicBezTo>
                <a:cubicBezTo>
                  <a:pt x="894065" y="82443"/>
                  <a:pt x="902866" y="79810"/>
                  <a:pt x="914734" y="79010"/>
                </a:cubicBezTo>
                <a:lnTo>
                  <a:pt x="936137" y="77409"/>
                </a:lnTo>
                <a:lnTo>
                  <a:pt x="936137" y="71209"/>
                </a:lnTo>
                <a:cubicBezTo>
                  <a:pt x="936137" y="67075"/>
                  <a:pt x="935204" y="64241"/>
                  <a:pt x="933337" y="62707"/>
                </a:cubicBezTo>
                <a:cubicBezTo>
                  <a:pt x="931470" y="61174"/>
                  <a:pt x="928469" y="60407"/>
                  <a:pt x="924335" y="60407"/>
                </a:cubicBezTo>
                <a:lnTo>
                  <a:pt x="886731" y="62007"/>
                </a:lnTo>
                <a:lnTo>
                  <a:pt x="885931" y="43405"/>
                </a:lnTo>
                <a:cubicBezTo>
                  <a:pt x="900199" y="39538"/>
                  <a:pt x="913768" y="37604"/>
                  <a:pt x="926636" y="37604"/>
                </a:cubicBezTo>
                <a:close/>
                <a:moveTo>
                  <a:pt x="487738" y="37604"/>
                </a:moveTo>
                <a:lnTo>
                  <a:pt x="487738" y="64608"/>
                </a:lnTo>
                <a:cubicBezTo>
                  <a:pt x="476937" y="66875"/>
                  <a:pt x="467669" y="69208"/>
                  <a:pt x="459934" y="71609"/>
                </a:cubicBezTo>
                <a:lnTo>
                  <a:pt x="455934" y="73009"/>
                </a:lnTo>
                <a:lnTo>
                  <a:pt x="455934" y="140017"/>
                </a:lnTo>
                <a:lnTo>
                  <a:pt x="429131" y="140017"/>
                </a:lnTo>
                <a:lnTo>
                  <a:pt x="429131" y="40005"/>
                </a:lnTo>
                <a:lnTo>
                  <a:pt x="455734" y="40005"/>
                </a:lnTo>
                <a:lnTo>
                  <a:pt x="455734" y="50606"/>
                </a:lnTo>
                <a:cubicBezTo>
                  <a:pt x="466935" y="43938"/>
                  <a:pt x="477603" y="39605"/>
                  <a:pt x="487738" y="37604"/>
                </a:cubicBezTo>
                <a:close/>
                <a:moveTo>
                  <a:pt x="735359" y="27603"/>
                </a:moveTo>
                <a:lnTo>
                  <a:pt x="735359" y="60007"/>
                </a:lnTo>
                <a:lnTo>
                  <a:pt x="759963" y="60007"/>
                </a:lnTo>
                <a:cubicBezTo>
                  <a:pt x="770364" y="60007"/>
                  <a:pt x="775565" y="54606"/>
                  <a:pt x="775565" y="43805"/>
                </a:cubicBezTo>
                <a:cubicBezTo>
                  <a:pt x="775565" y="33004"/>
                  <a:pt x="770297" y="27603"/>
                  <a:pt x="759763" y="27603"/>
                </a:cubicBezTo>
                <a:close/>
                <a:moveTo>
                  <a:pt x="707756" y="4000"/>
                </a:moveTo>
                <a:lnTo>
                  <a:pt x="761163" y="4000"/>
                </a:lnTo>
                <a:cubicBezTo>
                  <a:pt x="775298" y="4000"/>
                  <a:pt x="785899" y="6834"/>
                  <a:pt x="792967" y="12501"/>
                </a:cubicBezTo>
                <a:cubicBezTo>
                  <a:pt x="800034" y="18169"/>
                  <a:pt x="803568" y="27336"/>
                  <a:pt x="803568" y="40005"/>
                </a:cubicBezTo>
                <a:cubicBezTo>
                  <a:pt x="803568" y="47606"/>
                  <a:pt x="802435" y="53640"/>
                  <a:pt x="800168" y="58107"/>
                </a:cubicBezTo>
                <a:cubicBezTo>
                  <a:pt x="797901" y="62574"/>
                  <a:pt x="794034" y="66541"/>
                  <a:pt x="788566" y="70008"/>
                </a:cubicBezTo>
                <a:cubicBezTo>
                  <a:pt x="794567" y="72542"/>
                  <a:pt x="799001" y="76209"/>
                  <a:pt x="801868" y="81010"/>
                </a:cubicBezTo>
                <a:cubicBezTo>
                  <a:pt x="804735" y="85810"/>
                  <a:pt x="806168" y="92478"/>
                  <a:pt x="806168" y="101012"/>
                </a:cubicBezTo>
                <a:cubicBezTo>
                  <a:pt x="806168" y="114214"/>
                  <a:pt x="802301" y="124015"/>
                  <a:pt x="794567" y="130416"/>
                </a:cubicBezTo>
                <a:cubicBezTo>
                  <a:pt x="786833" y="136817"/>
                  <a:pt x="775965" y="140017"/>
                  <a:pt x="761963" y="140017"/>
                </a:cubicBezTo>
                <a:lnTo>
                  <a:pt x="707756" y="140017"/>
                </a:lnTo>
                <a:close/>
                <a:moveTo>
                  <a:pt x="259062" y="1600"/>
                </a:moveTo>
                <a:cubicBezTo>
                  <a:pt x="270530" y="1600"/>
                  <a:pt x="283798" y="3400"/>
                  <a:pt x="298867" y="7000"/>
                </a:cubicBezTo>
                <a:lnTo>
                  <a:pt x="298067" y="29003"/>
                </a:lnTo>
                <a:cubicBezTo>
                  <a:pt x="284865" y="27003"/>
                  <a:pt x="273897" y="26003"/>
                  <a:pt x="265163" y="26003"/>
                </a:cubicBezTo>
                <a:cubicBezTo>
                  <a:pt x="256428" y="26003"/>
                  <a:pt x="250194" y="27170"/>
                  <a:pt x="246460" y="29503"/>
                </a:cubicBezTo>
                <a:cubicBezTo>
                  <a:pt x="242726" y="31837"/>
                  <a:pt x="239959" y="36271"/>
                  <a:pt x="238159" y="42805"/>
                </a:cubicBezTo>
                <a:cubicBezTo>
                  <a:pt x="236359" y="49339"/>
                  <a:pt x="235459" y="60474"/>
                  <a:pt x="235459" y="76209"/>
                </a:cubicBezTo>
                <a:cubicBezTo>
                  <a:pt x="235459" y="91944"/>
                  <a:pt x="237292" y="102846"/>
                  <a:pt x="240960" y="108913"/>
                </a:cubicBezTo>
                <a:cubicBezTo>
                  <a:pt x="244627" y="114981"/>
                  <a:pt x="251961" y="118014"/>
                  <a:pt x="262962" y="118014"/>
                </a:cubicBezTo>
                <a:cubicBezTo>
                  <a:pt x="273964" y="118014"/>
                  <a:pt x="285665" y="117081"/>
                  <a:pt x="298067" y="115214"/>
                </a:cubicBezTo>
                <a:lnTo>
                  <a:pt x="298667" y="137817"/>
                </a:lnTo>
                <a:cubicBezTo>
                  <a:pt x="284532" y="140884"/>
                  <a:pt x="271797" y="142417"/>
                  <a:pt x="260462" y="142417"/>
                </a:cubicBezTo>
                <a:cubicBezTo>
                  <a:pt x="249127" y="142417"/>
                  <a:pt x="240059" y="141017"/>
                  <a:pt x="233259" y="138217"/>
                </a:cubicBezTo>
                <a:cubicBezTo>
                  <a:pt x="226458" y="135417"/>
                  <a:pt x="221124" y="130949"/>
                  <a:pt x="217257" y="124815"/>
                </a:cubicBezTo>
                <a:cubicBezTo>
                  <a:pt x="213389" y="118681"/>
                  <a:pt x="210722" y="111480"/>
                  <a:pt x="209256" y="103213"/>
                </a:cubicBezTo>
                <a:cubicBezTo>
                  <a:pt x="207789" y="94945"/>
                  <a:pt x="207055" y="84544"/>
                  <a:pt x="207055" y="72009"/>
                </a:cubicBezTo>
                <a:cubicBezTo>
                  <a:pt x="207055" y="45739"/>
                  <a:pt x="210756" y="27436"/>
                  <a:pt x="218157" y="17102"/>
                </a:cubicBezTo>
                <a:cubicBezTo>
                  <a:pt x="225558" y="6767"/>
                  <a:pt x="239193" y="1600"/>
                  <a:pt x="259062" y="1600"/>
                </a:cubicBezTo>
                <a:close/>
                <a:moveTo>
                  <a:pt x="830381" y="0"/>
                </a:moveTo>
                <a:lnTo>
                  <a:pt x="857184" y="0"/>
                </a:lnTo>
                <a:lnTo>
                  <a:pt x="857184" y="140017"/>
                </a:lnTo>
                <a:lnTo>
                  <a:pt x="830381" y="140017"/>
                </a:lnTo>
                <a:close/>
                <a:moveTo>
                  <a:pt x="505331" y="0"/>
                </a:moveTo>
                <a:lnTo>
                  <a:pt x="532134" y="0"/>
                </a:lnTo>
                <a:lnTo>
                  <a:pt x="532134" y="27203"/>
                </a:lnTo>
                <a:lnTo>
                  <a:pt x="505331" y="27203"/>
                </a:lnTo>
                <a:close/>
                <a:moveTo>
                  <a:pt x="314831" y="0"/>
                </a:moveTo>
                <a:lnTo>
                  <a:pt x="341634" y="0"/>
                </a:lnTo>
                <a:lnTo>
                  <a:pt x="341634" y="44805"/>
                </a:lnTo>
                <a:cubicBezTo>
                  <a:pt x="350835" y="40005"/>
                  <a:pt x="359103" y="37604"/>
                  <a:pt x="366437" y="37604"/>
                </a:cubicBezTo>
                <a:cubicBezTo>
                  <a:pt x="379772" y="37604"/>
                  <a:pt x="388973" y="41538"/>
                  <a:pt x="394041" y="49406"/>
                </a:cubicBezTo>
                <a:cubicBezTo>
                  <a:pt x="399108" y="57273"/>
                  <a:pt x="401642" y="69408"/>
                  <a:pt x="401642" y="85810"/>
                </a:cubicBezTo>
                <a:lnTo>
                  <a:pt x="401642" y="140017"/>
                </a:lnTo>
                <a:lnTo>
                  <a:pt x="374838" y="140017"/>
                </a:lnTo>
                <a:lnTo>
                  <a:pt x="374838" y="86410"/>
                </a:lnTo>
                <a:cubicBezTo>
                  <a:pt x="374838" y="78009"/>
                  <a:pt x="373838" y="71775"/>
                  <a:pt x="371838" y="67708"/>
                </a:cubicBezTo>
                <a:cubicBezTo>
                  <a:pt x="369838" y="63641"/>
                  <a:pt x="365837" y="61607"/>
                  <a:pt x="359836" y="61607"/>
                </a:cubicBezTo>
                <a:cubicBezTo>
                  <a:pt x="354636" y="61607"/>
                  <a:pt x="349435" y="62407"/>
                  <a:pt x="344234" y="64008"/>
                </a:cubicBezTo>
                <a:lnTo>
                  <a:pt x="341634" y="64808"/>
                </a:lnTo>
                <a:lnTo>
                  <a:pt x="341634" y="140017"/>
                </a:lnTo>
                <a:lnTo>
                  <a:pt x="314831" y="140017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To Outline"/>
          <p:cNvSpPr/>
          <p:nvPr/>
        </p:nvSpPr>
        <p:spPr>
          <a:xfrm>
            <a:off x="3509616" y="3008491"/>
            <a:ext cx="1439720" cy="399925"/>
          </a:xfrm>
          <a:custGeom>
            <a:avLst/>
            <a:gdLst/>
            <a:ahLst/>
            <a:cxnLst/>
            <a:rect l="l" t="t" r="r" b="b"/>
            <a:pathLst>
              <a:path w="1439720" h="399925">
                <a:moveTo>
                  <a:pt x="361612" y="311335"/>
                </a:moveTo>
                <a:lnTo>
                  <a:pt x="330569" y="314708"/>
                </a:lnTo>
                <a:cubicBezTo>
                  <a:pt x="324286" y="315370"/>
                  <a:pt x="319882" y="317122"/>
                  <a:pt x="317357" y="319963"/>
                </a:cubicBezTo>
                <a:cubicBezTo>
                  <a:pt x="314831" y="322805"/>
                  <a:pt x="313569" y="327225"/>
                  <a:pt x="313569" y="333223"/>
                </a:cubicBezTo>
                <a:cubicBezTo>
                  <a:pt x="313569" y="339220"/>
                  <a:pt x="314863" y="343778"/>
                  <a:pt x="317453" y="346895"/>
                </a:cubicBezTo>
                <a:cubicBezTo>
                  <a:pt x="320042" y="350012"/>
                  <a:pt x="323767" y="351570"/>
                  <a:pt x="328629" y="351570"/>
                </a:cubicBezTo>
                <a:cubicBezTo>
                  <a:pt x="333491" y="351570"/>
                  <a:pt x="338748" y="350965"/>
                  <a:pt x="344400" y="349754"/>
                </a:cubicBezTo>
                <a:cubicBezTo>
                  <a:pt x="350051" y="348542"/>
                  <a:pt x="354528" y="347348"/>
                  <a:pt x="357829" y="346169"/>
                </a:cubicBezTo>
                <a:lnTo>
                  <a:pt x="361612" y="344818"/>
                </a:lnTo>
                <a:close/>
                <a:moveTo>
                  <a:pt x="1247702" y="274407"/>
                </a:moveTo>
                <a:cubicBezTo>
                  <a:pt x="1229379" y="274407"/>
                  <a:pt x="1220217" y="285629"/>
                  <a:pt x="1220217" y="308074"/>
                </a:cubicBezTo>
                <a:lnTo>
                  <a:pt x="1273056" y="308074"/>
                </a:lnTo>
                <a:cubicBezTo>
                  <a:pt x="1273056" y="296198"/>
                  <a:pt x="1271047" y="287617"/>
                  <a:pt x="1267029" y="282333"/>
                </a:cubicBezTo>
                <a:cubicBezTo>
                  <a:pt x="1263010" y="277049"/>
                  <a:pt x="1256568" y="274407"/>
                  <a:pt x="1247702" y="274407"/>
                </a:cubicBezTo>
                <a:close/>
                <a:moveTo>
                  <a:pt x="1057202" y="274407"/>
                </a:moveTo>
                <a:cubicBezTo>
                  <a:pt x="1038879" y="274407"/>
                  <a:pt x="1029717" y="285629"/>
                  <a:pt x="1029717" y="308074"/>
                </a:cubicBezTo>
                <a:lnTo>
                  <a:pt x="1082556" y="308074"/>
                </a:lnTo>
                <a:cubicBezTo>
                  <a:pt x="1082556" y="296198"/>
                  <a:pt x="1080547" y="287617"/>
                  <a:pt x="1076529" y="282333"/>
                </a:cubicBezTo>
                <a:cubicBezTo>
                  <a:pt x="1072510" y="277049"/>
                  <a:pt x="1066068" y="274407"/>
                  <a:pt x="1057202" y="274407"/>
                </a:cubicBezTo>
                <a:close/>
                <a:moveTo>
                  <a:pt x="919120" y="274407"/>
                </a:moveTo>
                <a:cubicBezTo>
                  <a:pt x="914841" y="274407"/>
                  <a:pt x="910188" y="275187"/>
                  <a:pt x="905160" y="276747"/>
                </a:cubicBezTo>
                <a:cubicBezTo>
                  <a:pt x="900132" y="278307"/>
                  <a:pt x="896251" y="279828"/>
                  <a:pt x="893515" y="281310"/>
                </a:cubicBezTo>
                <a:lnTo>
                  <a:pt x="890215" y="283100"/>
                </a:lnTo>
                <a:lnTo>
                  <a:pt x="890215" y="349407"/>
                </a:lnTo>
                <a:cubicBezTo>
                  <a:pt x="898144" y="350849"/>
                  <a:pt x="905353" y="351570"/>
                  <a:pt x="911842" y="351570"/>
                </a:cubicBezTo>
                <a:cubicBezTo>
                  <a:pt x="922550" y="351570"/>
                  <a:pt x="930103" y="348591"/>
                  <a:pt x="934502" y="342632"/>
                </a:cubicBezTo>
                <a:cubicBezTo>
                  <a:pt x="938901" y="336673"/>
                  <a:pt x="941100" y="326627"/>
                  <a:pt x="941100" y="312494"/>
                </a:cubicBezTo>
                <a:cubicBezTo>
                  <a:pt x="941100" y="298361"/>
                  <a:pt x="939252" y="288480"/>
                  <a:pt x="935555" y="282851"/>
                </a:cubicBezTo>
                <a:cubicBezTo>
                  <a:pt x="931858" y="277222"/>
                  <a:pt x="926380" y="274407"/>
                  <a:pt x="919120" y="274407"/>
                </a:cubicBezTo>
                <a:close/>
                <a:moveTo>
                  <a:pt x="819077" y="274407"/>
                </a:moveTo>
                <a:cubicBezTo>
                  <a:pt x="800754" y="274407"/>
                  <a:pt x="791592" y="285629"/>
                  <a:pt x="791592" y="308074"/>
                </a:cubicBezTo>
                <a:lnTo>
                  <a:pt x="844431" y="308074"/>
                </a:lnTo>
                <a:cubicBezTo>
                  <a:pt x="844431" y="296198"/>
                  <a:pt x="842422" y="287617"/>
                  <a:pt x="838404" y="282333"/>
                </a:cubicBezTo>
                <a:cubicBezTo>
                  <a:pt x="834385" y="277049"/>
                  <a:pt x="827943" y="274407"/>
                  <a:pt x="819077" y="274407"/>
                </a:cubicBezTo>
                <a:close/>
                <a:moveTo>
                  <a:pt x="142802" y="274407"/>
                </a:moveTo>
                <a:cubicBezTo>
                  <a:pt x="124479" y="274407"/>
                  <a:pt x="115317" y="285629"/>
                  <a:pt x="115317" y="308074"/>
                </a:cubicBezTo>
                <a:lnTo>
                  <a:pt x="168156" y="308074"/>
                </a:lnTo>
                <a:cubicBezTo>
                  <a:pt x="168156" y="296198"/>
                  <a:pt x="166147" y="287617"/>
                  <a:pt x="162128" y="282333"/>
                </a:cubicBezTo>
                <a:cubicBezTo>
                  <a:pt x="158110" y="277049"/>
                  <a:pt x="151668" y="274407"/>
                  <a:pt x="142802" y="274407"/>
                </a:cubicBezTo>
                <a:close/>
                <a:moveTo>
                  <a:pt x="1298595" y="266885"/>
                </a:moveTo>
                <a:lnTo>
                  <a:pt x="1308427" y="266885"/>
                </a:lnTo>
                <a:lnTo>
                  <a:pt x="1308427" y="314318"/>
                </a:lnTo>
                <a:cubicBezTo>
                  <a:pt x="1308427" y="329706"/>
                  <a:pt x="1309730" y="339762"/>
                  <a:pt x="1312337" y="344485"/>
                </a:cubicBezTo>
                <a:cubicBezTo>
                  <a:pt x="1314943" y="349209"/>
                  <a:pt x="1320672" y="351570"/>
                  <a:pt x="1329522" y="351570"/>
                </a:cubicBezTo>
                <a:cubicBezTo>
                  <a:pt x="1334065" y="351570"/>
                  <a:pt x="1338685" y="350854"/>
                  <a:pt x="1343381" y="349423"/>
                </a:cubicBezTo>
                <a:cubicBezTo>
                  <a:pt x="1348077" y="347991"/>
                  <a:pt x="1351561" y="346627"/>
                  <a:pt x="1353832" y="345330"/>
                </a:cubicBezTo>
                <a:lnTo>
                  <a:pt x="1356827" y="343475"/>
                </a:lnTo>
                <a:lnTo>
                  <a:pt x="1356827" y="266885"/>
                </a:lnTo>
                <a:lnTo>
                  <a:pt x="1366662" y="266885"/>
                </a:lnTo>
                <a:lnTo>
                  <a:pt x="1366662" y="359092"/>
                </a:lnTo>
                <a:lnTo>
                  <a:pt x="1356827" y="359092"/>
                </a:lnTo>
                <a:lnTo>
                  <a:pt x="1356827" y="351992"/>
                </a:lnTo>
                <a:cubicBezTo>
                  <a:pt x="1357553" y="352433"/>
                  <a:pt x="1356993" y="353177"/>
                  <a:pt x="1355147" y="354223"/>
                </a:cubicBezTo>
                <a:cubicBezTo>
                  <a:pt x="1353302" y="355269"/>
                  <a:pt x="1349748" y="356608"/>
                  <a:pt x="1344487" y="358241"/>
                </a:cubicBezTo>
                <a:cubicBezTo>
                  <a:pt x="1339225" y="359874"/>
                  <a:pt x="1334237" y="360690"/>
                  <a:pt x="1329522" y="360690"/>
                </a:cubicBezTo>
                <a:cubicBezTo>
                  <a:pt x="1316995" y="360690"/>
                  <a:pt x="1308709" y="357498"/>
                  <a:pt x="1304664" y="351114"/>
                </a:cubicBezTo>
                <a:cubicBezTo>
                  <a:pt x="1300618" y="344730"/>
                  <a:pt x="1298595" y="332583"/>
                  <a:pt x="1298595" y="314674"/>
                </a:cubicBezTo>
                <a:close/>
                <a:moveTo>
                  <a:pt x="270783" y="266885"/>
                </a:moveTo>
                <a:lnTo>
                  <a:pt x="280615" y="266885"/>
                </a:lnTo>
                <a:lnTo>
                  <a:pt x="280615" y="359092"/>
                </a:lnTo>
                <a:lnTo>
                  <a:pt x="270783" y="359092"/>
                </a:lnTo>
                <a:close/>
                <a:moveTo>
                  <a:pt x="1247702" y="265288"/>
                </a:moveTo>
                <a:cubicBezTo>
                  <a:pt x="1259530" y="265288"/>
                  <a:pt x="1268410" y="268847"/>
                  <a:pt x="1274344" y="275967"/>
                </a:cubicBezTo>
                <a:cubicBezTo>
                  <a:pt x="1280277" y="283086"/>
                  <a:pt x="1283244" y="294272"/>
                  <a:pt x="1283244" y="309525"/>
                </a:cubicBezTo>
                <a:lnTo>
                  <a:pt x="1283244" y="317194"/>
                </a:lnTo>
                <a:lnTo>
                  <a:pt x="1220217" y="317194"/>
                </a:lnTo>
                <a:cubicBezTo>
                  <a:pt x="1220217" y="328514"/>
                  <a:pt x="1222095" y="337074"/>
                  <a:pt x="1225851" y="342872"/>
                </a:cubicBezTo>
                <a:cubicBezTo>
                  <a:pt x="1229607" y="348671"/>
                  <a:pt x="1236012" y="351570"/>
                  <a:pt x="1245066" y="351570"/>
                </a:cubicBezTo>
                <a:cubicBezTo>
                  <a:pt x="1254119" y="351570"/>
                  <a:pt x="1263136" y="351167"/>
                  <a:pt x="1272117" y="350360"/>
                </a:cubicBezTo>
                <a:lnTo>
                  <a:pt x="1279384" y="349792"/>
                </a:lnTo>
                <a:lnTo>
                  <a:pt x="1279871" y="358951"/>
                </a:lnTo>
                <a:cubicBezTo>
                  <a:pt x="1265502" y="360110"/>
                  <a:pt x="1253941" y="360690"/>
                  <a:pt x="1245188" y="360690"/>
                </a:cubicBezTo>
                <a:cubicBezTo>
                  <a:pt x="1231992" y="360565"/>
                  <a:pt x="1222833" y="356537"/>
                  <a:pt x="1217711" y="348605"/>
                </a:cubicBezTo>
                <a:cubicBezTo>
                  <a:pt x="1212589" y="340674"/>
                  <a:pt x="1210028" y="328771"/>
                  <a:pt x="1210028" y="312898"/>
                </a:cubicBezTo>
                <a:cubicBezTo>
                  <a:pt x="1210028" y="281158"/>
                  <a:pt x="1222586" y="265288"/>
                  <a:pt x="1247702" y="265288"/>
                </a:cubicBezTo>
                <a:close/>
                <a:moveTo>
                  <a:pt x="1159110" y="265288"/>
                </a:moveTo>
                <a:cubicBezTo>
                  <a:pt x="1170635" y="265288"/>
                  <a:pt x="1178419" y="268478"/>
                  <a:pt x="1182462" y="274858"/>
                </a:cubicBezTo>
                <a:cubicBezTo>
                  <a:pt x="1186504" y="281238"/>
                  <a:pt x="1188526" y="293327"/>
                  <a:pt x="1188526" y="311122"/>
                </a:cubicBezTo>
                <a:lnTo>
                  <a:pt x="1188526" y="359092"/>
                </a:lnTo>
                <a:lnTo>
                  <a:pt x="1178694" y="359092"/>
                </a:lnTo>
                <a:lnTo>
                  <a:pt x="1178694" y="311479"/>
                </a:lnTo>
                <a:cubicBezTo>
                  <a:pt x="1178694" y="296200"/>
                  <a:pt x="1177392" y="286201"/>
                  <a:pt x="1174789" y="281484"/>
                </a:cubicBezTo>
                <a:cubicBezTo>
                  <a:pt x="1172185" y="276766"/>
                  <a:pt x="1166456" y="274407"/>
                  <a:pt x="1157602" y="274407"/>
                </a:cubicBezTo>
                <a:cubicBezTo>
                  <a:pt x="1153055" y="274407"/>
                  <a:pt x="1148274" y="275128"/>
                  <a:pt x="1143259" y="276569"/>
                </a:cubicBezTo>
                <a:cubicBezTo>
                  <a:pt x="1138245" y="278010"/>
                  <a:pt x="1134372" y="279413"/>
                  <a:pt x="1131640" y="280778"/>
                </a:cubicBezTo>
                <a:lnTo>
                  <a:pt x="1128340" y="282565"/>
                </a:lnTo>
                <a:lnTo>
                  <a:pt x="1128340" y="359092"/>
                </a:lnTo>
                <a:lnTo>
                  <a:pt x="1118508" y="359092"/>
                </a:lnTo>
                <a:lnTo>
                  <a:pt x="1118508" y="266885"/>
                </a:lnTo>
                <a:lnTo>
                  <a:pt x="1128340" y="266885"/>
                </a:lnTo>
                <a:lnTo>
                  <a:pt x="1128340" y="273805"/>
                </a:lnTo>
                <a:cubicBezTo>
                  <a:pt x="1137329" y="268127"/>
                  <a:pt x="1147585" y="265288"/>
                  <a:pt x="1159110" y="265288"/>
                </a:cubicBezTo>
                <a:close/>
                <a:moveTo>
                  <a:pt x="1057202" y="265288"/>
                </a:moveTo>
                <a:cubicBezTo>
                  <a:pt x="1069030" y="265288"/>
                  <a:pt x="1077910" y="268847"/>
                  <a:pt x="1083844" y="275967"/>
                </a:cubicBezTo>
                <a:cubicBezTo>
                  <a:pt x="1089777" y="283086"/>
                  <a:pt x="1092744" y="294272"/>
                  <a:pt x="1092744" y="309525"/>
                </a:cubicBezTo>
                <a:lnTo>
                  <a:pt x="1092744" y="317194"/>
                </a:lnTo>
                <a:lnTo>
                  <a:pt x="1029717" y="317194"/>
                </a:lnTo>
                <a:cubicBezTo>
                  <a:pt x="1029717" y="328514"/>
                  <a:pt x="1031595" y="337074"/>
                  <a:pt x="1035351" y="342872"/>
                </a:cubicBezTo>
                <a:cubicBezTo>
                  <a:pt x="1039107" y="348671"/>
                  <a:pt x="1045512" y="351570"/>
                  <a:pt x="1054566" y="351570"/>
                </a:cubicBezTo>
                <a:cubicBezTo>
                  <a:pt x="1063619" y="351570"/>
                  <a:pt x="1072636" y="351167"/>
                  <a:pt x="1081617" y="350360"/>
                </a:cubicBezTo>
                <a:lnTo>
                  <a:pt x="1088884" y="349792"/>
                </a:lnTo>
                <a:lnTo>
                  <a:pt x="1089371" y="358951"/>
                </a:lnTo>
                <a:cubicBezTo>
                  <a:pt x="1075002" y="360110"/>
                  <a:pt x="1063441" y="360690"/>
                  <a:pt x="1054688" y="360690"/>
                </a:cubicBezTo>
                <a:cubicBezTo>
                  <a:pt x="1041492" y="360565"/>
                  <a:pt x="1032333" y="356537"/>
                  <a:pt x="1027211" y="348605"/>
                </a:cubicBezTo>
                <a:cubicBezTo>
                  <a:pt x="1022089" y="340674"/>
                  <a:pt x="1019528" y="328771"/>
                  <a:pt x="1019528" y="312898"/>
                </a:cubicBezTo>
                <a:cubicBezTo>
                  <a:pt x="1019528" y="281158"/>
                  <a:pt x="1032087" y="265288"/>
                  <a:pt x="1057202" y="265288"/>
                </a:cubicBezTo>
                <a:close/>
                <a:moveTo>
                  <a:pt x="919120" y="265288"/>
                </a:moveTo>
                <a:cubicBezTo>
                  <a:pt x="930446" y="265288"/>
                  <a:pt x="938639" y="269099"/>
                  <a:pt x="943699" y="276722"/>
                </a:cubicBezTo>
                <a:cubicBezTo>
                  <a:pt x="948759" y="284344"/>
                  <a:pt x="951289" y="296317"/>
                  <a:pt x="951289" y="312641"/>
                </a:cubicBezTo>
                <a:cubicBezTo>
                  <a:pt x="951289" y="328965"/>
                  <a:pt x="948265" y="341054"/>
                  <a:pt x="942219" y="348908"/>
                </a:cubicBezTo>
                <a:cubicBezTo>
                  <a:pt x="936172" y="356763"/>
                  <a:pt x="926046" y="360690"/>
                  <a:pt x="911842" y="360690"/>
                </a:cubicBezTo>
                <a:cubicBezTo>
                  <a:pt x="903617" y="360690"/>
                  <a:pt x="896408" y="359861"/>
                  <a:pt x="890215" y="358204"/>
                </a:cubicBezTo>
                <a:lnTo>
                  <a:pt x="890215" y="399925"/>
                </a:lnTo>
                <a:lnTo>
                  <a:pt x="880383" y="399925"/>
                </a:lnTo>
                <a:lnTo>
                  <a:pt x="880383" y="266885"/>
                </a:lnTo>
                <a:lnTo>
                  <a:pt x="890215" y="266885"/>
                </a:lnTo>
                <a:lnTo>
                  <a:pt x="890215" y="274161"/>
                </a:lnTo>
                <a:cubicBezTo>
                  <a:pt x="891872" y="272150"/>
                  <a:pt x="895873" y="270168"/>
                  <a:pt x="902218" y="268216"/>
                </a:cubicBezTo>
                <a:cubicBezTo>
                  <a:pt x="908562" y="266264"/>
                  <a:pt x="914196" y="265288"/>
                  <a:pt x="919120" y="265288"/>
                </a:cubicBezTo>
                <a:close/>
                <a:moveTo>
                  <a:pt x="819077" y="265288"/>
                </a:moveTo>
                <a:cubicBezTo>
                  <a:pt x="830905" y="265288"/>
                  <a:pt x="839785" y="268847"/>
                  <a:pt x="845719" y="275967"/>
                </a:cubicBezTo>
                <a:cubicBezTo>
                  <a:pt x="851652" y="283086"/>
                  <a:pt x="854619" y="294272"/>
                  <a:pt x="854619" y="309525"/>
                </a:cubicBezTo>
                <a:lnTo>
                  <a:pt x="854619" y="317194"/>
                </a:lnTo>
                <a:lnTo>
                  <a:pt x="791592" y="317194"/>
                </a:lnTo>
                <a:cubicBezTo>
                  <a:pt x="791592" y="328514"/>
                  <a:pt x="793470" y="337074"/>
                  <a:pt x="797226" y="342872"/>
                </a:cubicBezTo>
                <a:cubicBezTo>
                  <a:pt x="800982" y="348671"/>
                  <a:pt x="807387" y="351570"/>
                  <a:pt x="816441" y="351570"/>
                </a:cubicBezTo>
                <a:cubicBezTo>
                  <a:pt x="825494" y="351570"/>
                  <a:pt x="834511" y="351167"/>
                  <a:pt x="843492" y="350360"/>
                </a:cubicBezTo>
                <a:lnTo>
                  <a:pt x="850759" y="349792"/>
                </a:lnTo>
                <a:lnTo>
                  <a:pt x="851246" y="358951"/>
                </a:lnTo>
                <a:cubicBezTo>
                  <a:pt x="836877" y="360110"/>
                  <a:pt x="825316" y="360690"/>
                  <a:pt x="816564" y="360690"/>
                </a:cubicBezTo>
                <a:cubicBezTo>
                  <a:pt x="803367" y="360565"/>
                  <a:pt x="794208" y="356537"/>
                  <a:pt x="789086" y="348605"/>
                </a:cubicBezTo>
                <a:cubicBezTo>
                  <a:pt x="783964" y="340674"/>
                  <a:pt x="781403" y="328771"/>
                  <a:pt x="781403" y="312898"/>
                </a:cubicBezTo>
                <a:cubicBezTo>
                  <a:pt x="781403" y="281158"/>
                  <a:pt x="793961" y="265288"/>
                  <a:pt x="819077" y="265288"/>
                </a:cubicBezTo>
                <a:close/>
                <a:moveTo>
                  <a:pt x="606660" y="265288"/>
                </a:moveTo>
                <a:cubicBezTo>
                  <a:pt x="618185" y="265288"/>
                  <a:pt x="625969" y="268478"/>
                  <a:pt x="630012" y="274858"/>
                </a:cubicBezTo>
                <a:cubicBezTo>
                  <a:pt x="634054" y="281238"/>
                  <a:pt x="636076" y="293327"/>
                  <a:pt x="636076" y="311122"/>
                </a:cubicBezTo>
                <a:lnTo>
                  <a:pt x="636076" y="359092"/>
                </a:lnTo>
                <a:lnTo>
                  <a:pt x="626244" y="359092"/>
                </a:lnTo>
                <a:lnTo>
                  <a:pt x="626244" y="311479"/>
                </a:lnTo>
                <a:cubicBezTo>
                  <a:pt x="626244" y="296200"/>
                  <a:pt x="624942" y="286201"/>
                  <a:pt x="622339" y="281484"/>
                </a:cubicBezTo>
                <a:cubicBezTo>
                  <a:pt x="619735" y="276766"/>
                  <a:pt x="614006" y="274407"/>
                  <a:pt x="605152" y="274407"/>
                </a:cubicBezTo>
                <a:cubicBezTo>
                  <a:pt x="600605" y="274407"/>
                  <a:pt x="595824" y="275128"/>
                  <a:pt x="590809" y="276569"/>
                </a:cubicBezTo>
                <a:cubicBezTo>
                  <a:pt x="585795" y="278010"/>
                  <a:pt x="581922" y="279413"/>
                  <a:pt x="579190" y="280778"/>
                </a:cubicBezTo>
                <a:lnTo>
                  <a:pt x="575890" y="282565"/>
                </a:lnTo>
                <a:lnTo>
                  <a:pt x="575890" y="359092"/>
                </a:lnTo>
                <a:lnTo>
                  <a:pt x="566058" y="359092"/>
                </a:lnTo>
                <a:lnTo>
                  <a:pt x="566058" y="266885"/>
                </a:lnTo>
                <a:lnTo>
                  <a:pt x="575890" y="266885"/>
                </a:lnTo>
                <a:lnTo>
                  <a:pt x="575890" y="273805"/>
                </a:lnTo>
                <a:cubicBezTo>
                  <a:pt x="584879" y="268127"/>
                  <a:pt x="595135" y="265288"/>
                  <a:pt x="606660" y="265288"/>
                </a:cubicBezTo>
                <a:close/>
                <a:moveTo>
                  <a:pt x="343715" y="265288"/>
                </a:moveTo>
                <a:cubicBezTo>
                  <a:pt x="362201" y="265288"/>
                  <a:pt x="371444" y="275062"/>
                  <a:pt x="371444" y="294611"/>
                </a:cubicBezTo>
                <a:lnTo>
                  <a:pt x="371444" y="345819"/>
                </a:lnTo>
                <a:cubicBezTo>
                  <a:pt x="371802" y="349044"/>
                  <a:pt x="376241" y="351019"/>
                  <a:pt x="384760" y="351743"/>
                </a:cubicBezTo>
                <a:lnTo>
                  <a:pt x="384268" y="360512"/>
                </a:lnTo>
                <a:cubicBezTo>
                  <a:pt x="373864" y="360512"/>
                  <a:pt x="366987" y="358026"/>
                  <a:pt x="363639" y="353055"/>
                </a:cubicBezTo>
                <a:cubicBezTo>
                  <a:pt x="352242" y="358145"/>
                  <a:pt x="340511" y="360690"/>
                  <a:pt x="328445" y="360690"/>
                </a:cubicBezTo>
                <a:cubicBezTo>
                  <a:pt x="320573" y="360690"/>
                  <a:pt x="314427" y="358320"/>
                  <a:pt x="310009" y="353579"/>
                </a:cubicBezTo>
                <a:cubicBezTo>
                  <a:pt x="305590" y="348839"/>
                  <a:pt x="303380" y="342195"/>
                  <a:pt x="303380" y="333645"/>
                </a:cubicBezTo>
                <a:cubicBezTo>
                  <a:pt x="303380" y="325096"/>
                  <a:pt x="305475" y="318536"/>
                  <a:pt x="309664" y="313964"/>
                </a:cubicBezTo>
                <a:cubicBezTo>
                  <a:pt x="313852" y="309393"/>
                  <a:pt x="320462" y="306669"/>
                  <a:pt x="329492" y="305792"/>
                </a:cubicBezTo>
                <a:lnTo>
                  <a:pt x="361612" y="302410"/>
                </a:lnTo>
                <a:lnTo>
                  <a:pt x="361612" y="294611"/>
                </a:lnTo>
                <a:cubicBezTo>
                  <a:pt x="361612" y="287548"/>
                  <a:pt x="360150" y="282474"/>
                  <a:pt x="357225" y="279390"/>
                </a:cubicBezTo>
                <a:cubicBezTo>
                  <a:pt x="354300" y="276306"/>
                  <a:pt x="349797" y="274763"/>
                  <a:pt x="343715" y="274763"/>
                </a:cubicBezTo>
                <a:cubicBezTo>
                  <a:pt x="337119" y="274763"/>
                  <a:pt x="327844" y="275533"/>
                  <a:pt x="315890" y="277071"/>
                </a:cubicBezTo>
                <a:lnTo>
                  <a:pt x="308524" y="277781"/>
                </a:lnTo>
                <a:lnTo>
                  <a:pt x="307817" y="268771"/>
                </a:lnTo>
                <a:cubicBezTo>
                  <a:pt x="322175" y="266449"/>
                  <a:pt x="334141" y="265288"/>
                  <a:pt x="343715" y="265288"/>
                </a:cubicBezTo>
                <a:close/>
                <a:moveTo>
                  <a:pt x="142802" y="265288"/>
                </a:moveTo>
                <a:cubicBezTo>
                  <a:pt x="154630" y="265288"/>
                  <a:pt x="163510" y="268847"/>
                  <a:pt x="169444" y="275967"/>
                </a:cubicBezTo>
                <a:cubicBezTo>
                  <a:pt x="175377" y="283086"/>
                  <a:pt x="178344" y="294272"/>
                  <a:pt x="178344" y="309525"/>
                </a:cubicBezTo>
                <a:lnTo>
                  <a:pt x="178344" y="317194"/>
                </a:lnTo>
                <a:lnTo>
                  <a:pt x="115317" y="317194"/>
                </a:lnTo>
                <a:cubicBezTo>
                  <a:pt x="115317" y="328514"/>
                  <a:pt x="117195" y="337074"/>
                  <a:pt x="120951" y="342872"/>
                </a:cubicBezTo>
                <a:cubicBezTo>
                  <a:pt x="124707" y="348671"/>
                  <a:pt x="131112" y="351570"/>
                  <a:pt x="140165" y="351570"/>
                </a:cubicBezTo>
                <a:cubicBezTo>
                  <a:pt x="149219" y="351570"/>
                  <a:pt x="158236" y="351167"/>
                  <a:pt x="167217" y="350360"/>
                </a:cubicBezTo>
                <a:lnTo>
                  <a:pt x="174484" y="349792"/>
                </a:lnTo>
                <a:lnTo>
                  <a:pt x="174971" y="358951"/>
                </a:lnTo>
                <a:cubicBezTo>
                  <a:pt x="160602" y="360110"/>
                  <a:pt x="149041" y="360690"/>
                  <a:pt x="140288" y="360690"/>
                </a:cubicBezTo>
                <a:cubicBezTo>
                  <a:pt x="127092" y="360565"/>
                  <a:pt x="117933" y="356537"/>
                  <a:pt x="112811" y="348605"/>
                </a:cubicBezTo>
                <a:cubicBezTo>
                  <a:pt x="107689" y="340674"/>
                  <a:pt x="105128" y="328771"/>
                  <a:pt x="105128" y="312898"/>
                </a:cubicBezTo>
                <a:cubicBezTo>
                  <a:pt x="105128" y="281158"/>
                  <a:pt x="117686" y="265288"/>
                  <a:pt x="142802" y="265288"/>
                </a:cubicBezTo>
                <a:close/>
                <a:moveTo>
                  <a:pt x="1439720" y="264929"/>
                </a:moveTo>
                <a:lnTo>
                  <a:pt x="1439720" y="274611"/>
                </a:lnTo>
                <a:cubicBezTo>
                  <a:pt x="1433629" y="275855"/>
                  <a:pt x="1427738" y="277684"/>
                  <a:pt x="1422046" y="280099"/>
                </a:cubicBezTo>
                <a:cubicBezTo>
                  <a:pt x="1416355" y="282514"/>
                  <a:pt x="1412135" y="284587"/>
                  <a:pt x="1409387" y="286318"/>
                </a:cubicBezTo>
                <a:lnTo>
                  <a:pt x="1404565" y="289244"/>
                </a:lnTo>
                <a:lnTo>
                  <a:pt x="1404565" y="359092"/>
                </a:lnTo>
                <a:lnTo>
                  <a:pt x="1394733" y="359092"/>
                </a:lnTo>
                <a:lnTo>
                  <a:pt x="1394733" y="266885"/>
                </a:lnTo>
                <a:lnTo>
                  <a:pt x="1404565" y="266885"/>
                </a:lnTo>
                <a:lnTo>
                  <a:pt x="1404565" y="280552"/>
                </a:lnTo>
                <a:cubicBezTo>
                  <a:pt x="1406273" y="277992"/>
                  <a:pt x="1410695" y="275063"/>
                  <a:pt x="1417832" y="271766"/>
                </a:cubicBezTo>
                <a:cubicBezTo>
                  <a:pt x="1424968" y="268469"/>
                  <a:pt x="1432264" y="266190"/>
                  <a:pt x="1439720" y="264929"/>
                </a:cubicBezTo>
                <a:close/>
                <a:moveTo>
                  <a:pt x="1011095" y="264929"/>
                </a:moveTo>
                <a:lnTo>
                  <a:pt x="1011095" y="274611"/>
                </a:lnTo>
                <a:cubicBezTo>
                  <a:pt x="1005004" y="275855"/>
                  <a:pt x="999113" y="277684"/>
                  <a:pt x="993421" y="280099"/>
                </a:cubicBezTo>
                <a:cubicBezTo>
                  <a:pt x="987730" y="282514"/>
                  <a:pt x="983510" y="284587"/>
                  <a:pt x="980762" y="286318"/>
                </a:cubicBezTo>
                <a:lnTo>
                  <a:pt x="975940" y="289244"/>
                </a:lnTo>
                <a:lnTo>
                  <a:pt x="975940" y="359092"/>
                </a:lnTo>
                <a:lnTo>
                  <a:pt x="966108" y="359092"/>
                </a:lnTo>
                <a:lnTo>
                  <a:pt x="966108" y="266885"/>
                </a:lnTo>
                <a:lnTo>
                  <a:pt x="975940" y="266885"/>
                </a:lnTo>
                <a:lnTo>
                  <a:pt x="975940" y="280552"/>
                </a:lnTo>
                <a:cubicBezTo>
                  <a:pt x="977648" y="277992"/>
                  <a:pt x="982070" y="275063"/>
                  <a:pt x="989207" y="271766"/>
                </a:cubicBezTo>
                <a:cubicBezTo>
                  <a:pt x="996343" y="268469"/>
                  <a:pt x="1003639" y="266190"/>
                  <a:pt x="1011095" y="264929"/>
                </a:cubicBezTo>
                <a:close/>
                <a:moveTo>
                  <a:pt x="772970" y="264929"/>
                </a:moveTo>
                <a:lnTo>
                  <a:pt x="772970" y="274611"/>
                </a:lnTo>
                <a:cubicBezTo>
                  <a:pt x="766879" y="275855"/>
                  <a:pt x="760988" y="277684"/>
                  <a:pt x="755296" y="280099"/>
                </a:cubicBezTo>
                <a:cubicBezTo>
                  <a:pt x="749605" y="282514"/>
                  <a:pt x="745385" y="284587"/>
                  <a:pt x="742637" y="286318"/>
                </a:cubicBezTo>
                <a:lnTo>
                  <a:pt x="737815" y="289244"/>
                </a:lnTo>
                <a:lnTo>
                  <a:pt x="737815" y="359092"/>
                </a:lnTo>
                <a:lnTo>
                  <a:pt x="727983" y="359092"/>
                </a:lnTo>
                <a:lnTo>
                  <a:pt x="727983" y="266885"/>
                </a:lnTo>
                <a:lnTo>
                  <a:pt x="737815" y="266885"/>
                </a:lnTo>
                <a:lnTo>
                  <a:pt x="737815" y="280552"/>
                </a:lnTo>
                <a:cubicBezTo>
                  <a:pt x="739523" y="277992"/>
                  <a:pt x="743945" y="275063"/>
                  <a:pt x="751082" y="271766"/>
                </a:cubicBezTo>
                <a:cubicBezTo>
                  <a:pt x="758218" y="268469"/>
                  <a:pt x="765514" y="266190"/>
                  <a:pt x="772970" y="264929"/>
                </a:cubicBezTo>
                <a:close/>
                <a:moveTo>
                  <a:pt x="258620" y="264929"/>
                </a:moveTo>
                <a:lnTo>
                  <a:pt x="258620" y="274611"/>
                </a:lnTo>
                <a:cubicBezTo>
                  <a:pt x="252529" y="275855"/>
                  <a:pt x="246638" y="277684"/>
                  <a:pt x="240946" y="280099"/>
                </a:cubicBezTo>
                <a:cubicBezTo>
                  <a:pt x="235255" y="282514"/>
                  <a:pt x="231035" y="284587"/>
                  <a:pt x="228287" y="286318"/>
                </a:cubicBezTo>
                <a:lnTo>
                  <a:pt x="223465" y="289244"/>
                </a:lnTo>
                <a:lnTo>
                  <a:pt x="223465" y="359092"/>
                </a:lnTo>
                <a:lnTo>
                  <a:pt x="213633" y="359092"/>
                </a:lnTo>
                <a:lnTo>
                  <a:pt x="213633" y="266885"/>
                </a:lnTo>
                <a:lnTo>
                  <a:pt x="223465" y="266885"/>
                </a:lnTo>
                <a:lnTo>
                  <a:pt x="223465" y="280552"/>
                </a:lnTo>
                <a:cubicBezTo>
                  <a:pt x="225173" y="277992"/>
                  <a:pt x="229595" y="275063"/>
                  <a:pt x="236732" y="271766"/>
                </a:cubicBezTo>
                <a:cubicBezTo>
                  <a:pt x="243868" y="268469"/>
                  <a:pt x="251164" y="266190"/>
                  <a:pt x="258620" y="264929"/>
                </a:cubicBezTo>
                <a:close/>
                <a:moveTo>
                  <a:pt x="675983" y="237946"/>
                </a:moveTo>
                <a:lnTo>
                  <a:pt x="685815" y="237946"/>
                </a:lnTo>
                <a:lnTo>
                  <a:pt x="685815" y="266885"/>
                </a:lnTo>
                <a:lnTo>
                  <a:pt x="718127" y="266885"/>
                </a:lnTo>
                <a:lnTo>
                  <a:pt x="718127" y="276005"/>
                </a:lnTo>
                <a:lnTo>
                  <a:pt x="685815" y="276005"/>
                </a:lnTo>
                <a:lnTo>
                  <a:pt x="685815" y="320708"/>
                </a:lnTo>
                <a:cubicBezTo>
                  <a:pt x="685815" y="334138"/>
                  <a:pt x="686683" y="342669"/>
                  <a:pt x="688420" y="346301"/>
                </a:cubicBezTo>
                <a:cubicBezTo>
                  <a:pt x="690158" y="349933"/>
                  <a:pt x="694177" y="351748"/>
                  <a:pt x="700479" y="351748"/>
                </a:cubicBezTo>
                <a:lnTo>
                  <a:pt x="719366" y="350145"/>
                </a:lnTo>
                <a:lnTo>
                  <a:pt x="720078" y="359236"/>
                </a:lnTo>
                <a:cubicBezTo>
                  <a:pt x="711186" y="360324"/>
                  <a:pt x="704606" y="360868"/>
                  <a:pt x="700338" y="360868"/>
                </a:cubicBezTo>
                <a:cubicBezTo>
                  <a:pt x="691336" y="360868"/>
                  <a:pt x="685027" y="358510"/>
                  <a:pt x="681409" y="353794"/>
                </a:cubicBezTo>
                <a:cubicBezTo>
                  <a:pt x="677791" y="349079"/>
                  <a:pt x="675983" y="340299"/>
                  <a:pt x="675983" y="327455"/>
                </a:cubicBezTo>
                <a:lnTo>
                  <a:pt x="675983" y="276005"/>
                </a:lnTo>
                <a:lnTo>
                  <a:pt x="661957" y="276005"/>
                </a:lnTo>
                <a:lnTo>
                  <a:pt x="661957" y="266885"/>
                </a:lnTo>
                <a:lnTo>
                  <a:pt x="675983" y="266885"/>
                </a:lnTo>
                <a:close/>
                <a:moveTo>
                  <a:pt x="463591" y="231378"/>
                </a:moveTo>
                <a:lnTo>
                  <a:pt x="539824" y="231378"/>
                </a:lnTo>
                <a:lnTo>
                  <a:pt x="539824" y="240853"/>
                </a:lnTo>
                <a:lnTo>
                  <a:pt x="473601" y="240853"/>
                </a:lnTo>
                <a:lnTo>
                  <a:pt x="473601" y="289077"/>
                </a:lnTo>
                <a:lnTo>
                  <a:pt x="529171" y="289077"/>
                </a:lnTo>
                <a:lnTo>
                  <a:pt x="529171" y="298553"/>
                </a:lnTo>
                <a:lnTo>
                  <a:pt x="473601" y="298553"/>
                </a:lnTo>
                <a:lnTo>
                  <a:pt x="473601" y="349616"/>
                </a:lnTo>
                <a:lnTo>
                  <a:pt x="539824" y="349616"/>
                </a:lnTo>
                <a:lnTo>
                  <a:pt x="539824" y="359092"/>
                </a:lnTo>
                <a:lnTo>
                  <a:pt x="463591" y="359092"/>
                </a:lnTo>
                <a:close/>
                <a:moveTo>
                  <a:pt x="270783" y="231378"/>
                </a:moveTo>
                <a:lnTo>
                  <a:pt x="280615" y="231378"/>
                </a:lnTo>
                <a:lnTo>
                  <a:pt x="280615" y="244580"/>
                </a:lnTo>
                <a:lnTo>
                  <a:pt x="270783" y="244580"/>
                </a:lnTo>
                <a:close/>
                <a:moveTo>
                  <a:pt x="40157" y="229426"/>
                </a:moveTo>
                <a:cubicBezTo>
                  <a:pt x="48317" y="229426"/>
                  <a:pt x="58207" y="230145"/>
                  <a:pt x="69825" y="231581"/>
                </a:cubicBezTo>
                <a:lnTo>
                  <a:pt x="77296" y="232506"/>
                </a:lnTo>
                <a:lnTo>
                  <a:pt x="76352" y="241919"/>
                </a:lnTo>
                <a:cubicBezTo>
                  <a:pt x="58935" y="239906"/>
                  <a:pt x="46870" y="238899"/>
                  <a:pt x="40157" y="238899"/>
                </a:cubicBezTo>
                <a:cubicBezTo>
                  <a:pt x="20297" y="238899"/>
                  <a:pt x="10366" y="246581"/>
                  <a:pt x="10366" y="261945"/>
                </a:cubicBezTo>
                <a:cubicBezTo>
                  <a:pt x="10366" y="269083"/>
                  <a:pt x="11609" y="274377"/>
                  <a:pt x="14093" y="277829"/>
                </a:cubicBezTo>
                <a:cubicBezTo>
                  <a:pt x="15159" y="279031"/>
                  <a:pt x="16406" y="280210"/>
                  <a:pt x="17834" y="281365"/>
                </a:cubicBezTo>
                <a:cubicBezTo>
                  <a:pt x="19263" y="282519"/>
                  <a:pt x="21199" y="283432"/>
                  <a:pt x="23640" y="284103"/>
                </a:cubicBezTo>
                <a:cubicBezTo>
                  <a:pt x="28596" y="285664"/>
                  <a:pt x="35297" y="287136"/>
                  <a:pt x="43742" y="288518"/>
                </a:cubicBezTo>
                <a:cubicBezTo>
                  <a:pt x="55952" y="290380"/>
                  <a:pt x="65041" y="293541"/>
                  <a:pt x="71009" y="298002"/>
                </a:cubicBezTo>
                <a:cubicBezTo>
                  <a:pt x="76976" y="302462"/>
                  <a:pt x="79960" y="310209"/>
                  <a:pt x="79960" y="321243"/>
                </a:cubicBezTo>
                <a:cubicBezTo>
                  <a:pt x="79960" y="335155"/>
                  <a:pt x="76673" y="345149"/>
                  <a:pt x="70098" y="351223"/>
                </a:cubicBezTo>
                <a:cubicBezTo>
                  <a:pt x="63524" y="357297"/>
                  <a:pt x="53662" y="360334"/>
                  <a:pt x="40513" y="360334"/>
                </a:cubicBezTo>
                <a:cubicBezTo>
                  <a:pt x="32569" y="360334"/>
                  <a:pt x="22028" y="359624"/>
                  <a:pt x="8890" y="358204"/>
                </a:cubicBezTo>
                <a:lnTo>
                  <a:pt x="710" y="357297"/>
                </a:lnTo>
                <a:lnTo>
                  <a:pt x="1609" y="347662"/>
                </a:lnTo>
                <a:cubicBezTo>
                  <a:pt x="19022" y="349795"/>
                  <a:pt x="32463" y="350861"/>
                  <a:pt x="41932" y="350861"/>
                </a:cubicBezTo>
                <a:cubicBezTo>
                  <a:pt x="60373" y="350861"/>
                  <a:pt x="69593" y="341165"/>
                  <a:pt x="69593" y="321775"/>
                </a:cubicBezTo>
                <a:cubicBezTo>
                  <a:pt x="69593" y="313753"/>
                  <a:pt x="67530" y="308222"/>
                  <a:pt x="63403" y="305181"/>
                </a:cubicBezTo>
                <a:cubicBezTo>
                  <a:pt x="59277" y="302141"/>
                  <a:pt x="52568" y="299919"/>
                  <a:pt x="43278" y="298516"/>
                </a:cubicBezTo>
                <a:cubicBezTo>
                  <a:pt x="33988" y="297114"/>
                  <a:pt x="27282" y="295828"/>
                  <a:pt x="23159" y="294659"/>
                </a:cubicBezTo>
                <a:cubicBezTo>
                  <a:pt x="19036" y="293491"/>
                  <a:pt x="15001" y="291653"/>
                  <a:pt x="11052" y="289145"/>
                </a:cubicBezTo>
                <a:cubicBezTo>
                  <a:pt x="7104" y="286638"/>
                  <a:pt x="4275" y="283200"/>
                  <a:pt x="2565" y="278831"/>
                </a:cubicBezTo>
                <a:cubicBezTo>
                  <a:pt x="855" y="274462"/>
                  <a:pt x="0" y="268952"/>
                  <a:pt x="0" y="262302"/>
                </a:cubicBezTo>
                <a:cubicBezTo>
                  <a:pt x="0" y="240385"/>
                  <a:pt x="13386" y="229426"/>
                  <a:pt x="40157" y="229426"/>
                </a:cubicBezTo>
                <a:close/>
                <a:moveTo>
                  <a:pt x="395674" y="226053"/>
                </a:moveTo>
                <a:lnTo>
                  <a:pt x="405506" y="226053"/>
                </a:lnTo>
                <a:lnTo>
                  <a:pt x="405506" y="359092"/>
                </a:lnTo>
                <a:lnTo>
                  <a:pt x="395674" y="359092"/>
                </a:lnTo>
                <a:close/>
                <a:moveTo>
                  <a:pt x="1100016" y="96012"/>
                </a:moveTo>
                <a:lnTo>
                  <a:pt x="1081813" y="97612"/>
                </a:lnTo>
                <a:cubicBezTo>
                  <a:pt x="1074346" y="98279"/>
                  <a:pt x="1070612" y="102279"/>
                  <a:pt x="1070612" y="109613"/>
                </a:cubicBezTo>
                <a:cubicBezTo>
                  <a:pt x="1070612" y="116948"/>
                  <a:pt x="1073879" y="120615"/>
                  <a:pt x="1080413" y="120615"/>
                </a:cubicBezTo>
                <a:cubicBezTo>
                  <a:pt x="1085480" y="120615"/>
                  <a:pt x="1091014" y="119815"/>
                  <a:pt x="1097015" y="118214"/>
                </a:cubicBezTo>
                <a:lnTo>
                  <a:pt x="1100016" y="117414"/>
                </a:lnTo>
                <a:close/>
                <a:moveTo>
                  <a:pt x="546813" y="83210"/>
                </a:moveTo>
                <a:lnTo>
                  <a:pt x="546813" y="116414"/>
                </a:lnTo>
                <a:lnTo>
                  <a:pt x="572016" y="116414"/>
                </a:lnTo>
                <a:cubicBezTo>
                  <a:pt x="578017" y="116414"/>
                  <a:pt x="582451" y="115214"/>
                  <a:pt x="585318" y="112814"/>
                </a:cubicBezTo>
                <a:cubicBezTo>
                  <a:pt x="588185" y="110413"/>
                  <a:pt x="589618" y="106013"/>
                  <a:pt x="589618" y="99612"/>
                </a:cubicBezTo>
                <a:cubicBezTo>
                  <a:pt x="589618" y="88677"/>
                  <a:pt x="583751" y="83210"/>
                  <a:pt x="572016" y="83210"/>
                </a:cubicBezTo>
                <a:close/>
                <a:moveTo>
                  <a:pt x="213438" y="83210"/>
                </a:moveTo>
                <a:lnTo>
                  <a:pt x="213438" y="116414"/>
                </a:lnTo>
                <a:lnTo>
                  <a:pt x="238641" y="116414"/>
                </a:lnTo>
                <a:cubicBezTo>
                  <a:pt x="244642" y="116414"/>
                  <a:pt x="249076" y="115214"/>
                  <a:pt x="251943" y="112814"/>
                </a:cubicBezTo>
                <a:cubicBezTo>
                  <a:pt x="254810" y="110413"/>
                  <a:pt x="256243" y="106013"/>
                  <a:pt x="256243" y="99612"/>
                </a:cubicBezTo>
                <a:cubicBezTo>
                  <a:pt x="256243" y="88677"/>
                  <a:pt x="250376" y="83210"/>
                  <a:pt x="238641" y="83210"/>
                </a:cubicBezTo>
                <a:close/>
                <a:moveTo>
                  <a:pt x="756139" y="59607"/>
                </a:moveTo>
                <a:cubicBezTo>
                  <a:pt x="749805" y="59607"/>
                  <a:pt x="745338" y="61241"/>
                  <a:pt x="742738" y="64508"/>
                </a:cubicBezTo>
                <a:cubicBezTo>
                  <a:pt x="740137" y="67775"/>
                  <a:pt x="738770" y="73275"/>
                  <a:pt x="738637" y="81010"/>
                </a:cubicBezTo>
                <a:lnTo>
                  <a:pt x="773241" y="81010"/>
                </a:lnTo>
                <a:cubicBezTo>
                  <a:pt x="773241" y="73009"/>
                  <a:pt x="771974" y="67441"/>
                  <a:pt x="769441" y="64308"/>
                </a:cubicBezTo>
                <a:cubicBezTo>
                  <a:pt x="766907" y="61174"/>
                  <a:pt x="762473" y="59607"/>
                  <a:pt x="756139" y="59607"/>
                </a:cubicBezTo>
                <a:close/>
                <a:moveTo>
                  <a:pt x="307259" y="40005"/>
                </a:moveTo>
                <a:lnTo>
                  <a:pt x="334063" y="40005"/>
                </a:lnTo>
                <a:lnTo>
                  <a:pt x="334063" y="140017"/>
                </a:lnTo>
                <a:lnTo>
                  <a:pt x="307259" y="140017"/>
                </a:lnTo>
                <a:close/>
                <a:moveTo>
                  <a:pt x="1206591" y="37604"/>
                </a:moveTo>
                <a:cubicBezTo>
                  <a:pt x="1219926" y="37604"/>
                  <a:pt x="1229127" y="41538"/>
                  <a:pt x="1234194" y="49406"/>
                </a:cubicBezTo>
                <a:cubicBezTo>
                  <a:pt x="1239261" y="57273"/>
                  <a:pt x="1241795" y="69408"/>
                  <a:pt x="1241795" y="85810"/>
                </a:cubicBezTo>
                <a:lnTo>
                  <a:pt x="1241795" y="140017"/>
                </a:lnTo>
                <a:lnTo>
                  <a:pt x="1214992" y="140017"/>
                </a:lnTo>
                <a:lnTo>
                  <a:pt x="1214992" y="86610"/>
                </a:lnTo>
                <a:cubicBezTo>
                  <a:pt x="1214992" y="78076"/>
                  <a:pt x="1213992" y="71775"/>
                  <a:pt x="1211991" y="67708"/>
                </a:cubicBezTo>
                <a:cubicBezTo>
                  <a:pt x="1209991" y="63641"/>
                  <a:pt x="1205991" y="61607"/>
                  <a:pt x="1199990" y="61607"/>
                </a:cubicBezTo>
                <a:cubicBezTo>
                  <a:pt x="1194523" y="61607"/>
                  <a:pt x="1189255" y="62541"/>
                  <a:pt x="1184188" y="64408"/>
                </a:cubicBezTo>
                <a:lnTo>
                  <a:pt x="1181788" y="65208"/>
                </a:lnTo>
                <a:lnTo>
                  <a:pt x="1181788" y="140017"/>
                </a:lnTo>
                <a:lnTo>
                  <a:pt x="1154984" y="140017"/>
                </a:lnTo>
                <a:lnTo>
                  <a:pt x="1154984" y="40005"/>
                </a:lnTo>
                <a:lnTo>
                  <a:pt x="1181588" y="40005"/>
                </a:lnTo>
                <a:lnTo>
                  <a:pt x="1181588" y="45605"/>
                </a:lnTo>
                <a:cubicBezTo>
                  <a:pt x="1190655" y="40271"/>
                  <a:pt x="1198990" y="37604"/>
                  <a:pt x="1206591" y="37604"/>
                </a:cubicBezTo>
                <a:close/>
                <a:moveTo>
                  <a:pt x="1090514" y="37604"/>
                </a:moveTo>
                <a:cubicBezTo>
                  <a:pt x="1103383" y="37604"/>
                  <a:pt x="1112650" y="40271"/>
                  <a:pt x="1118318" y="45605"/>
                </a:cubicBezTo>
                <a:cubicBezTo>
                  <a:pt x="1123985" y="50939"/>
                  <a:pt x="1126819" y="59474"/>
                  <a:pt x="1126819" y="71209"/>
                </a:cubicBezTo>
                <a:lnTo>
                  <a:pt x="1126819" y="112814"/>
                </a:lnTo>
                <a:cubicBezTo>
                  <a:pt x="1127086" y="116014"/>
                  <a:pt x="1127619" y="118248"/>
                  <a:pt x="1128419" y="119515"/>
                </a:cubicBezTo>
                <a:cubicBezTo>
                  <a:pt x="1129219" y="120781"/>
                  <a:pt x="1130886" y="121682"/>
                  <a:pt x="1133420" y="122215"/>
                </a:cubicBezTo>
                <a:lnTo>
                  <a:pt x="1132620" y="142417"/>
                </a:lnTo>
                <a:cubicBezTo>
                  <a:pt x="1125819" y="142417"/>
                  <a:pt x="1120385" y="141951"/>
                  <a:pt x="1116318" y="141017"/>
                </a:cubicBezTo>
                <a:cubicBezTo>
                  <a:pt x="1112250" y="140084"/>
                  <a:pt x="1108150" y="138217"/>
                  <a:pt x="1104016" y="135417"/>
                </a:cubicBezTo>
                <a:cubicBezTo>
                  <a:pt x="1094415" y="140084"/>
                  <a:pt x="1084614" y="142417"/>
                  <a:pt x="1074612" y="142417"/>
                </a:cubicBezTo>
                <a:cubicBezTo>
                  <a:pt x="1053943" y="142417"/>
                  <a:pt x="1043608" y="131483"/>
                  <a:pt x="1043608" y="109613"/>
                </a:cubicBezTo>
                <a:cubicBezTo>
                  <a:pt x="1043608" y="98945"/>
                  <a:pt x="1046475" y="91378"/>
                  <a:pt x="1052210" y="86910"/>
                </a:cubicBezTo>
                <a:cubicBezTo>
                  <a:pt x="1057944" y="82443"/>
                  <a:pt x="1066745" y="79810"/>
                  <a:pt x="1078613" y="79010"/>
                </a:cubicBezTo>
                <a:lnTo>
                  <a:pt x="1100016" y="77409"/>
                </a:lnTo>
                <a:lnTo>
                  <a:pt x="1100016" y="71209"/>
                </a:lnTo>
                <a:cubicBezTo>
                  <a:pt x="1100016" y="67075"/>
                  <a:pt x="1099082" y="64241"/>
                  <a:pt x="1097215" y="62707"/>
                </a:cubicBezTo>
                <a:cubicBezTo>
                  <a:pt x="1095348" y="61174"/>
                  <a:pt x="1092348" y="60407"/>
                  <a:pt x="1088214" y="60407"/>
                </a:cubicBezTo>
                <a:lnTo>
                  <a:pt x="1050609" y="62007"/>
                </a:lnTo>
                <a:lnTo>
                  <a:pt x="1049809" y="43405"/>
                </a:lnTo>
                <a:cubicBezTo>
                  <a:pt x="1064078" y="39538"/>
                  <a:pt x="1077646" y="37604"/>
                  <a:pt x="1090514" y="37604"/>
                </a:cubicBezTo>
                <a:close/>
                <a:moveTo>
                  <a:pt x="987516" y="37604"/>
                </a:moveTo>
                <a:cubicBezTo>
                  <a:pt x="1000851" y="37604"/>
                  <a:pt x="1010052" y="41538"/>
                  <a:pt x="1015119" y="49406"/>
                </a:cubicBezTo>
                <a:cubicBezTo>
                  <a:pt x="1020187" y="57273"/>
                  <a:pt x="1022720" y="69408"/>
                  <a:pt x="1022720" y="85810"/>
                </a:cubicBezTo>
                <a:lnTo>
                  <a:pt x="1022720" y="140017"/>
                </a:lnTo>
                <a:lnTo>
                  <a:pt x="995917" y="140017"/>
                </a:lnTo>
                <a:lnTo>
                  <a:pt x="995917" y="86610"/>
                </a:lnTo>
                <a:cubicBezTo>
                  <a:pt x="995917" y="78076"/>
                  <a:pt x="994917" y="71775"/>
                  <a:pt x="992916" y="67708"/>
                </a:cubicBezTo>
                <a:cubicBezTo>
                  <a:pt x="990916" y="63641"/>
                  <a:pt x="986916" y="61607"/>
                  <a:pt x="980915" y="61607"/>
                </a:cubicBezTo>
                <a:cubicBezTo>
                  <a:pt x="975448" y="61607"/>
                  <a:pt x="970180" y="62541"/>
                  <a:pt x="965113" y="64408"/>
                </a:cubicBezTo>
                <a:lnTo>
                  <a:pt x="962713" y="65208"/>
                </a:lnTo>
                <a:lnTo>
                  <a:pt x="962713" y="140017"/>
                </a:lnTo>
                <a:lnTo>
                  <a:pt x="935909" y="140017"/>
                </a:lnTo>
                <a:lnTo>
                  <a:pt x="935909" y="40005"/>
                </a:lnTo>
                <a:lnTo>
                  <a:pt x="962513" y="40005"/>
                </a:lnTo>
                <a:lnTo>
                  <a:pt x="962513" y="45605"/>
                </a:lnTo>
                <a:cubicBezTo>
                  <a:pt x="971580" y="40271"/>
                  <a:pt x="979915" y="37604"/>
                  <a:pt x="987516" y="37604"/>
                </a:cubicBezTo>
                <a:close/>
                <a:moveTo>
                  <a:pt x="873216" y="37604"/>
                </a:moveTo>
                <a:cubicBezTo>
                  <a:pt x="886551" y="37604"/>
                  <a:pt x="895752" y="41538"/>
                  <a:pt x="900819" y="49406"/>
                </a:cubicBezTo>
                <a:cubicBezTo>
                  <a:pt x="905886" y="57273"/>
                  <a:pt x="908420" y="69408"/>
                  <a:pt x="908420" y="85810"/>
                </a:cubicBezTo>
                <a:lnTo>
                  <a:pt x="908420" y="140017"/>
                </a:lnTo>
                <a:lnTo>
                  <a:pt x="881617" y="140017"/>
                </a:lnTo>
                <a:lnTo>
                  <a:pt x="881617" y="86610"/>
                </a:lnTo>
                <a:cubicBezTo>
                  <a:pt x="881617" y="78076"/>
                  <a:pt x="880617" y="71775"/>
                  <a:pt x="878616" y="67708"/>
                </a:cubicBezTo>
                <a:cubicBezTo>
                  <a:pt x="876616" y="63641"/>
                  <a:pt x="872616" y="61607"/>
                  <a:pt x="866615" y="61607"/>
                </a:cubicBezTo>
                <a:cubicBezTo>
                  <a:pt x="861148" y="61607"/>
                  <a:pt x="855880" y="62541"/>
                  <a:pt x="850813" y="64408"/>
                </a:cubicBezTo>
                <a:lnTo>
                  <a:pt x="848413" y="65208"/>
                </a:lnTo>
                <a:lnTo>
                  <a:pt x="848413" y="140017"/>
                </a:lnTo>
                <a:lnTo>
                  <a:pt x="821609" y="140017"/>
                </a:lnTo>
                <a:lnTo>
                  <a:pt x="821609" y="40005"/>
                </a:lnTo>
                <a:lnTo>
                  <a:pt x="848213" y="40005"/>
                </a:lnTo>
                <a:lnTo>
                  <a:pt x="848213" y="45605"/>
                </a:lnTo>
                <a:cubicBezTo>
                  <a:pt x="857280" y="40271"/>
                  <a:pt x="865615" y="37604"/>
                  <a:pt x="873216" y="37604"/>
                </a:cubicBezTo>
                <a:close/>
                <a:moveTo>
                  <a:pt x="756039" y="37604"/>
                </a:moveTo>
                <a:cubicBezTo>
                  <a:pt x="785109" y="37604"/>
                  <a:pt x="799645" y="52673"/>
                  <a:pt x="799645" y="82810"/>
                </a:cubicBezTo>
                <a:lnTo>
                  <a:pt x="797644" y="101412"/>
                </a:lnTo>
                <a:lnTo>
                  <a:pt x="738837" y="101412"/>
                </a:lnTo>
                <a:cubicBezTo>
                  <a:pt x="738970" y="107546"/>
                  <a:pt x="740604" y="111980"/>
                  <a:pt x="743738" y="114714"/>
                </a:cubicBezTo>
                <a:cubicBezTo>
                  <a:pt x="746871" y="117448"/>
                  <a:pt x="751372" y="118814"/>
                  <a:pt x="757239" y="118814"/>
                </a:cubicBezTo>
                <a:cubicBezTo>
                  <a:pt x="769641" y="118814"/>
                  <a:pt x="780709" y="118414"/>
                  <a:pt x="790443" y="117614"/>
                </a:cubicBezTo>
                <a:lnTo>
                  <a:pt x="796044" y="117014"/>
                </a:lnTo>
                <a:lnTo>
                  <a:pt x="796444" y="136817"/>
                </a:lnTo>
                <a:cubicBezTo>
                  <a:pt x="781109" y="140551"/>
                  <a:pt x="767241" y="142417"/>
                  <a:pt x="754839" y="142417"/>
                </a:cubicBezTo>
                <a:cubicBezTo>
                  <a:pt x="739770" y="142417"/>
                  <a:pt x="728836" y="138417"/>
                  <a:pt x="722035" y="130416"/>
                </a:cubicBezTo>
                <a:cubicBezTo>
                  <a:pt x="715234" y="122415"/>
                  <a:pt x="711834" y="109413"/>
                  <a:pt x="711834" y="91411"/>
                </a:cubicBezTo>
                <a:cubicBezTo>
                  <a:pt x="711834" y="55540"/>
                  <a:pt x="726569" y="37604"/>
                  <a:pt x="756039" y="37604"/>
                </a:cubicBezTo>
                <a:close/>
                <a:moveTo>
                  <a:pt x="699242" y="37604"/>
                </a:moveTo>
                <a:lnTo>
                  <a:pt x="699242" y="64608"/>
                </a:lnTo>
                <a:cubicBezTo>
                  <a:pt x="688440" y="66875"/>
                  <a:pt x="679172" y="69208"/>
                  <a:pt x="671438" y="71609"/>
                </a:cubicBezTo>
                <a:lnTo>
                  <a:pt x="667438" y="73009"/>
                </a:lnTo>
                <a:lnTo>
                  <a:pt x="667438" y="140017"/>
                </a:lnTo>
                <a:lnTo>
                  <a:pt x="640634" y="140017"/>
                </a:lnTo>
                <a:lnTo>
                  <a:pt x="640634" y="40005"/>
                </a:lnTo>
                <a:lnTo>
                  <a:pt x="667238" y="40005"/>
                </a:lnTo>
                <a:lnTo>
                  <a:pt x="667238" y="50606"/>
                </a:lnTo>
                <a:cubicBezTo>
                  <a:pt x="678439" y="43938"/>
                  <a:pt x="689107" y="39605"/>
                  <a:pt x="699242" y="37604"/>
                </a:cubicBezTo>
                <a:close/>
                <a:moveTo>
                  <a:pt x="546813" y="27603"/>
                </a:moveTo>
                <a:lnTo>
                  <a:pt x="546813" y="60007"/>
                </a:lnTo>
                <a:lnTo>
                  <a:pt x="571416" y="60007"/>
                </a:lnTo>
                <a:cubicBezTo>
                  <a:pt x="581817" y="60007"/>
                  <a:pt x="587018" y="54606"/>
                  <a:pt x="587018" y="43805"/>
                </a:cubicBezTo>
                <a:cubicBezTo>
                  <a:pt x="587018" y="33004"/>
                  <a:pt x="581751" y="27603"/>
                  <a:pt x="571216" y="27603"/>
                </a:cubicBezTo>
                <a:close/>
                <a:moveTo>
                  <a:pt x="213438" y="27603"/>
                </a:moveTo>
                <a:lnTo>
                  <a:pt x="213438" y="60007"/>
                </a:lnTo>
                <a:lnTo>
                  <a:pt x="238041" y="60007"/>
                </a:lnTo>
                <a:cubicBezTo>
                  <a:pt x="248442" y="60007"/>
                  <a:pt x="253643" y="54606"/>
                  <a:pt x="253643" y="43805"/>
                </a:cubicBezTo>
                <a:cubicBezTo>
                  <a:pt x="253643" y="33004"/>
                  <a:pt x="248376" y="27603"/>
                  <a:pt x="237841" y="27603"/>
                </a:cubicBezTo>
                <a:close/>
                <a:moveTo>
                  <a:pt x="519210" y="4000"/>
                </a:moveTo>
                <a:lnTo>
                  <a:pt x="572616" y="4000"/>
                </a:lnTo>
                <a:cubicBezTo>
                  <a:pt x="586751" y="4000"/>
                  <a:pt x="597353" y="6834"/>
                  <a:pt x="604420" y="12501"/>
                </a:cubicBezTo>
                <a:cubicBezTo>
                  <a:pt x="611488" y="18169"/>
                  <a:pt x="615022" y="27336"/>
                  <a:pt x="615022" y="40005"/>
                </a:cubicBezTo>
                <a:cubicBezTo>
                  <a:pt x="615022" y="47606"/>
                  <a:pt x="613888" y="53640"/>
                  <a:pt x="611621" y="58107"/>
                </a:cubicBezTo>
                <a:cubicBezTo>
                  <a:pt x="609354" y="62574"/>
                  <a:pt x="605487" y="66541"/>
                  <a:pt x="600020" y="70008"/>
                </a:cubicBezTo>
                <a:cubicBezTo>
                  <a:pt x="606020" y="72542"/>
                  <a:pt x="610454" y="76209"/>
                  <a:pt x="613321" y="81010"/>
                </a:cubicBezTo>
                <a:cubicBezTo>
                  <a:pt x="616188" y="85810"/>
                  <a:pt x="617622" y="92478"/>
                  <a:pt x="617622" y="101012"/>
                </a:cubicBezTo>
                <a:cubicBezTo>
                  <a:pt x="617622" y="114214"/>
                  <a:pt x="613755" y="124015"/>
                  <a:pt x="606020" y="130416"/>
                </a:cubicBezTo>
                <a:cubicBezTo>
                  <a:pt x="598286" y="136817"/>
                  <a:pt x="587418" y="140017"/>
                  <a:pt x="573416" y="140017"/>
                </a:cubicBezTo>
                <a:lnTo>
                  <a:pt x="519210" y="140017"/>
                </a:lnTo>
                <a:close/>
                <a:moveTo>
                  <a:pt x="185835" y="4000"/>
                </a:moveTo>
                <a:lnTo>
                  <a:pt x="239241" y="4000"/>
                </a:lnTo>
                <a:cubicBezTo>
                  <a:pt x="253376" y="4000"/>
                  <a:pt x="263978" y="6834"/>
                  <a:pt x="271045" y="12501"/>
                </a:cubicBezTo>
                <a:cubicBezTo>
                  <a:pt x="278113" y="18169"/>
                  <a:pt x="281647" y="27336"/>
                  <a:pt x="281647" y="40005"/>
                </a:cubicBezTo>
                <a:cubicBezTo>
                  <a:pt x="281647" y="47606"/>
                  <a:pt x="280513" y="53640"/>
                  <a:pt x="278246" y="58107"/>
                </a:cubicBezTo>
                <a:cubicBezTo>
                  <a:pt x="275979" y="62574"/>
                  <a:pt x="272112" y="66541"/>
                  <a:pt x="266645" y="70008"/>
                </a:cubicBezTo>
                <a:cubicBezTo>
                  <a:pt x="272645" y="72542"/>
                  <a:pt x="277079" y="76209"/>
                  <a:pt x="279946" y="81010"/>
                </a:cubicBezTo>
                <a:cubicBezTo>
                  <a:pt x="282813" y="85810"/>
                  <a:pt x="284247" y="92478"/>
                  <a:pt x="284247" y="101012"/>
                </a:cubicBezTo>
                <a:cubicBezTo>
                  <a:pt x="284247" y="114214"/>
                  <a:pt x="280380" y="124015"/>
                  <a:pt x="272645" y="130416"/>
                </a:cubicBezTo>
                <a:cubicBezTo>
                  <a:pt x="264911" y="136817"/>
                  <a:pt x="254043" y="140017"/>
                  <a:pt x="240041" y="140017"/>
                </a:cubicBezTo>
                <a:lnTo>
                  <a:pt x="185835" y="140017"/>
                </a:lnTo>
                <a:close/>
                <a:moveTo>
                  <a:pt x="413234" y="0"/>
                </a:moveTo>
                <a:lnTo>
                  <a:pt x="440038" y="0"/>
                </a:lnTo>
                <a:lnTo>
                  <a:pt x="440038" y="140017"/>
                </a:lnTo>
                <a:lnTo>
                  <a:pt x="413234" y="140017"/>
                </a:lnTo>
                <a:close/>
                <a:moveTo>
                  <a:pt x="356084" y="0"/>
                </a:moveTo>
                <a:lnTo>
                  <a:pt x="382888" y="0"/>
                </a:lnTo>
                <a:lnTo>
                  <a:pt x="382888" y="140017"/>
                </a:lnTo>
                <a:lnTo>
                  <a:pt x="356084" y="140017"/>
                </a:lnTo>
                <a:close/>
                <a:moveTo>
                  <a:pt x="307259" y="0"/>
                </a:moveTo>
                <a:lnTo>
                  <a:pt x="334063" y="0"/>
                </a:lnTo>
                <a:lnTo>
                  <a:pt x="334063" y="27203"/>
                </a:lnTo>
                <a:lnTo>
                  <a:pt x="307259" y="27203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 To Outline"/>
          <p:cNvSpPr/>
          <p:nvPr/>
        </p:nvSpPr>
        <p:spPr>
          <a:xfrm>
            <a:off x="5449116" y="3008490"/>
            <a:ext cx="1553671" cy="401522"/>
          </a:xfrm>
          <a:custGeom>
            <a:avLst/>
            <a:gdLst/>
            <a:ahLst/>
            <a:cxnLst/>
            <a:rect l="l" t="t" r="r" b="b"/>
            <a:pathLst>
              <a:path w="1553671" h="401522">
                <a:moveTo>
                  <a:pt x="1496836" y="353765"/>
                </a:moveTo>
                <a:cubicBezTo>
                  <a:pt x="1492001" y="357107"/>
                  <a:pt x="1488784" y="359924"/>
                  <a:pt x="1487185" y="362215"/>
                </a:cubicBezTo>
                <a:cubicBezTo>
                  <a:pt x="1485587" y="364507"/>
                  <a:pt x="1484787" y="367538"/>
                  <a:pt x="1484787" y="371308"/>
                </a:cubicBezTo>
                <a:cubicBezTo>
                  <a:pt x="1484787" y="379623"/>
                  <a:pt x="1486464" y="385218"/>
                  <a:pt x="1489817" y="388092"/>
                </a:cubicBezTo>
                <a:cubicBezTo>
                  <a:pt x="1493169" y="390966"/>
                  <a:pt x="1500341" y="392403"/>
                  <a:pt x="1511331" y="392403"/>
                </a:cubicBezTo>
                <a:cubicBezTo>
                  <a:pt x="1522322" y="392403"/>
                  <a:pt x="1530044" y="390856"/>
                  <a:pt x="1534496" y="387763"/>
                </a:cubicBezTo>
                <a:cubicBezTo>
                  <a:pt x="1538949" y="384669"/>
                  <a:pt x="1541175" y="379367"/>
                  <a:pt x="1541175" y="371855"/>
                </a:cubicBezTo>
                <a:cubicBezTo>
                  <a:pt x="1541175" y="364344"/>
                  <a:pt x="1539603" y="359540"/>
                  <a:pt x="1536457" y="357444"/>
                </a:cubicBezTo>
                <a:cubicBezTo>
                  <a:pt x="1533312" y="355347"/>
                  <a:pt x="1527065" y="354299"/>
                  <a:pt x="1517716" y="354299"/>
                </a:cubicBezTo>
                <a:close/>
                <a:moveTo>
                  <a:pt x="1026408" y="311335"/>
                </a:moveTo>
                <a:lnTo>
                  <a:pt x="995365" y="314708"/>
                </a:lnTo>
                <a:cubicBezTo>
                  <a:pt x="989082" y="315370"/>
                  <a:pt x="984678" y="317122"/>
                  <a:pt x="982153" y="319963"/>
                </a:cubicBezTo>
                <a:cubicBezTo>
                  <a:pt x="979627" y="322805"/>
                  <a:pt x="978365" y="327225"/>
                  <a:pt x="978365" y="333223"/>
                </a:cubicBezTo>
                <a:cubicBezTo>
                  <a:pt x="978365" y="339220"/>
                  <a:pt x="979659" y="343778"/>
                  <a:pt x="982249" y="346895"/>
                </a:cubicBezTo>
                <a:cubicBezTo>
                  <a:pt x="984838" y="350012"/>
                  <a:pt x="988564" y="351570"/>
                  <a:pt x="993425" y="351570"/>
                </a:cubicBezTo>
                <a:cubicBezTo>
                  <a:pt x="998287" y="351570"/>
                  <a:pt x="1003544" y="350965"/>
                  <a:pt x="1009196" y="349754"/>
                </a:cubicBezTo>
                <a:cubicBezTo>
                  <a:pt x="1014847" y="348542"/>
                  <a:pt x="1019324" y="347348"/>
                  <a:pt x="1022624" y="346169"/>
                </a:cubicBezTo>
                <a:lnTo>
                  <a:pt x="1026408" y="344818"/>
                </a:lnTo>
                <a:close/>
                <a:moveTo>
                  <a:pt x="1236223" y="274407"/>
                </a:moveTo>
                <a:cubicBezTo>
                  <a:pt x="1217900" y="274407"/>
                  <a:pt x="1208738" y="285629"/>
                  <a:pt x="1208738" y="308074"/>
                </a:cubicBezTo>
                <a:lnTo>
                  <a:pt x="1261577" y="308074"/>
                </a:lnTo>
                <a:cubicBezTo>
                  <a:pt x="1261577" y="296198"/>
                  <a:pt x="1259568" y="287617"/>
                  <a:pt x="1255550" y="282333"/>
                </a:cubicBezTo>
                <a:cubicBezTo>
                  <a:pt x="1251531" y="277049"/>
                  <a:pt x="1245089" y="274407"/>
                  <a:pt x="1236223" y="274407"/>
                </a:cubicBezTo>
                <a:close/>
                <a:moveTo>
                  <a:pt x="674248" y="274407"/>
                </a:moveTo>
                <a:cubicBezTo>
                  <a:pt x="655925" y="274407"/>
                  <a:pt x="646763" y="285629"/>
                  <a:pt x="646763" y="308074"/>
                </a:cubicBezTo>
                <a:lnTo>
                  <a:pt x="699602" y="308074"/>
                </a:lnTo>
                <a:cubicBezTo>
                  <a:pt x="699602" y="296198"/>
                  <a:pt x="697593" y="287617"/>
                  <a:pt x="693575" y="282333"/>
                </a:cubicBezTo>
                <a:cubicBezTo>
                  <a:pt x="689556" y="277049"/>
                  <a:pt x="683114" y="274407"/>
                  <a:pt x="674248" y="274407"/>
                </a:cubicBezTo>
                <a:close/>
                <a:moveTo>
                  <a:pt x="141366" y="274407"/>
                </a:moveTo>
                <a:cubicBezTo>
                  <a:pt x="130598" y="274407"/>
                  <a:pt x="123298" y="276925"/>
                  <a:pt x="119467" y="281960"/>
                </a:cubicBezTo>
                <a:cubicBezTo>
                  <a:pt x="115635" y="286995"/>
                  <a:pt x="113719" y="296775"/>
                  <a:pt x="113719" y="311301"/>
                </a:cubicBezTo>
                <a:cubicBezTo>
                  <a:pt x="113719" y="319718"/>
                  <a:pt x="114006" y="326189"/>
                  <a:pt x="114579" y="330713"/>
                </a:cubicBezTo>
                <a:cubicBezTo>
                  <a:pt x="115152" y="335237"/>
                  <a:pt x="116395" y="339222"/>
                  <a:pt x="118309" y="342666"/>
                </a:cubicBezTo>
                <a:cubicBezTo>
                  <a:pt x="120222" y="346110"/>
                  <a:pt x="122938" y="348455"/>
                  <a:pt x="126458" y="349701"/>
                </a:cubicBezTo>
                <a:cubicBezTo>
                  <a:pt x="129980" y="350947"/>
                  <a:pt x="134948" y="351570"/>
                  <a:pt x="141365" y="351570"/>
                </a:cubicBezTo>
                <a:cubicBezTo>
                  <a:pt x="147781" y="351570"/>
                  <a:pt x="152749" y="350947"/>
                  <a:pt x="156271" y="349701"/>
                </a:cubicBezTo>
                <a:cubicBezTo>
                  <a:pt x="159792" y="348455"/>
                  <a:pt x="162510" y="346110"/>
                  <a:pt x="164423" y="342664"/>
                </a:cubicBezTo>
                <a:cubicBezTo>
                  <a:pt x="166337" y="339219"/>
                  <a:pt x="167585" y="335198"/>
                  <a:pt x="168167" y="330601"/>
                </a:cubicBezTo>
                <a:cubicBezTo>
                  <a:pt x="168750" y="326004"/>
                  <a:pt x="169041" y="319571"/>
                  <a:pt x="169041" y="311301"/>
                </a:cubicBezTo>
                <a:cubicBezTo>
                  <a:pt x="169041" y="296800"/>
                  <a:pt x="167120" y="287026"/>
                  <a:pt x="163279" y="281978"/>
                </a:cubicBezTo>
                <a:cubicBezTo>
                  <a:pt x="159438" y="276931"/>
                  <a:pt x="152134" y="274407"/>
                  <a:pt x="141366" y="274407"/>
                </a:cubicBezTo>
                <a:close/>
                <a:moveTo>
                  <a:pt x="1508610" y="274229"/>
                </a:moveTo>
                <a:cubicBezTo>
                  <a:pt x="1500173" y="274229"/>
                  <a:pt x="1494300" y="275856"/>
                  <a:pt x="1490991" y="279111"/>
                </a:cubicBezTo>
                <a:cubicBezTo>
                  <a:pt x="1487683" y="282366"/>
                  <a:pt x="1486029" y="288146"/>
                  <a:pt x="1486029" y="296452"/>
                </a:cubicBezTo>
                <a:cubicBezTo>
                  <a:pt x="1486029" y="304756"/>
                  <a:pt x="1487683" y="310456"/>
                  <a:pt x="1490991" y="313551"/>
                </a:cubicBezTo>
                <a:cubicBezTo>
                  <a:pt x="1494300" y="316647"/>
                  <a:pt x="1500178" y="318195"/>
                  <a:pt x="1508625" y="318195"/>
                </a:cubicBezTo>
                <a:cubicBezTo>
                  <a:pt x="1517073" y="318195"/>
                  <a:pt x="1522982" y="316670"/>
                  <a:pt x="1526354" y="313619"/>
                </a:cubicBezTo>
                <a:cubicBezTo>
                  <a:pt x="1529725" y="310569"/>
                  <a:pt x="1531411" y="304851"/>
                  <a:pt x="1531411" y="296466"/>
                </a:cubicBezTo>
                <a:cubicBezTo>
                  <a:pt x="1531411" y="288081"/>
                  <a:pt x="1529720" y="282279"/>
                  <a:pt x="1526338" y="279059"/>
                </a:cubicBezTo>
                <a:cubicBezTo>
                  <a:pt x="1522956" y="275839"/>
                  <a:pt x="1517047" y="274229"/>
                  <a:pt x="1508610" y="274229"/>
                </a:cubicBezTo>
                <a:close/>
                <a:moveTo>
                  <a:pt x="1345154" y="266885"/>
                </a:moveTo>
                <a:lnTo>
                  <a:pt x="1354986" y="266885"/>
                </a:lnTo>
                <a:lnTo>
                  <a:pt x="1354986" y="359092"/>
                </a:lnTo>
                <a:lnTo>
                  <a:pt x="1345154" y="359092"/>
                </a:lnTo>
                <a:close/>
                <a:moveTo>
                  <a:pt x="391766" y="266885"/>
                </a:moveTo>
                <a:lnTo>
                  <a:pt x="401598" y="266885"/>
                </a:lnTo>
                <a:lnTo>
                  <a:pt x="401598" y="314318"/>
                </a:lnTo>
                <a:cubicBezTo>
                  <a:pt x="401598" y="329706"/>
                  <a:pt x="402902" y="339762"/>
                  <a:pt x="405508" y="344485"/>
                </a:cubicBezTo>
                <a:cubicBezTo>
                  <a:pt x="408114" y="349209"/>
                  <a:pt x="413842" y="351570"/>
                  <a:pt x="422693" y="351570"/>
                </a:cubicBezTo>
                <a:cubicBezTo>
                  <a:pt x="427237" y="351570"/>
                  <a:pt x="431856" y="350854"/>
                  <a:pt x="436552" y="349423"/>
                </a:cubicBezTo>
                <a:cubicBezTo>
                  <a:pt x="441248" y="347991"/>
                  <a:pt x="444732" y="346627"/>
                  <a:pt x="447003" y="345330"/>
                </a:cubicBezTo>
                <a:lnTo>
                  <a:pt x="449998" y="343475"/>
                </a:lnTo>
                <a:lnTo>
                  <a:pt x="449998" y="266885"/>
                </a:lnTo>
                <a:lnTo>
                  <a:pt x="459833" y="266885"/>
                </a:lnTo>
                <a:lnTo>
                  <a:pt x="459833" y="359092"/>
                </a:lnTo>
                <a:lnTo>
                  <a:pt x="449998" y="359092"/>
                </a:lnTo>
                <a:lnTo>
                  <a:pt x="449998" y="351992"/>
                </a:lnTo>
                <a:cubicBezTo>
                  <a:pt x="450724" y="352433"/>
                  <a:pt x="450164" y="353177"/>
                  <a:pt x="448318" y="354223"/>
                </a:cubicBezTo>
                <a:cubicBezTo>
                  <a:pt x="446473" y="355269"/>
                  <a:pt x="442919" y="356608"/>
                  <a:pt x="437658" y="358241"/>
                </a:cubicBezTo>
                <a:cubicBezTo>
                  <a:pt x="432396" y="359874"/>
                  <a:pt x="427408" y="360690"/>
                  <a:pt x="422693" y="360690"/>
                </a:cubicBezTo>
                <a:cubicBezTo>
                  <a:pt x="410166" y="360690"/>
                  <a:pt x="401880" y="357498"/>
                  <a:pt x="397835" y="351114"/>
                </a:cubicBezTo>
                <a:cubicBezTo>
                  <a:pt x="393789" y="344730"/>
                  <a:pt x="391766" y="332583"/>
                  <a:pt x="391766" y="314674"/>
                </a:cubicBezTo>
                <a:close/>
                <a:moveTo>
                  <a:pt x="1423856" y="265288"/>
                </a:moveTo>
                <a:cubicBezTo>
                  <a:pt x="1435381" y="265288"/>
                  <a:pt x="1443165" y="268478"/>
                  <a:pt x="1447208" y="274858"/>
                </a:cubicBezTo>
                <a:cubicBezTo>
                  <a:pt x="1451250" y="281238"/>
                  <a:pt x="1453272" y="293327"/>
                  <a:pt x="1453272" y="311122"/>
                </a:cubicBezTo>
                <a:lnTo>
                  <a:pt x="1453272" y="359092"/>
                </a:lnTo>
                <a:lnTo>
                  <a:pt x="1443440" y="359092"/>
                </a:lnTo>
                <a:lnTo>
                  <a:pt x="1443440" y="311479"/>
                </a:lnTo>
                <a:cubicBezTo>
                  <a:pt x="1443440" y="296200"/>
                  <a:pt x="1442138" y="286201"/>
                  <a:pt x="1439535" y="281484"/>
                </a:cubicBezTo>
                <a:cubicBezTo>
                  <a:pt x="1436931" y="276766"/>
                  <a:pt x="1431202" y="274407"/>
                  <a:pt x="1422348" y="274407"/>
                </a:cubicBezTo>
                <a:cubicBezTo>
                  <a:pt x="1417801" y="274407"/>
                  <a:pt x="1413020" y="275128"/>
                  <a:pt x="1408005" y="276569"/>
                </a:cubicBezTo>
                <a:cubicBezTo>
                  <a:pt x="1402991" y="278010"/>
                  <a:pt x="1399118" y="279413"/>
                  <a:pt x="1396386" y="280778"/>
                </a:cubicBezTo>
                <a:lnTo>
                  <a:pt x="1393086" y="282565"/>
                </a:lnTo>
                <a:lnTo>
                  <a:pt x="1393086" y="359092"/>
                </a:lnTo>
                <a:lnTo>
                  <a:pt x="1383254" y="359092"/>
                </a:lnTo>
                <a:lnTo>
                  <a:pt x="1383254" y="266885"/>
                </a:lnTo>
                <a:lnTo>
                  <a:pt x="1393086" y="266885"/>
                </a:lnTo>
                <a:lnTo>
                  <a:pt x="1393086" y="273805"/>
                </a:lnTo>
                <a:cubicBezTo>
                  <a:pt x="1402075" y="268127"/>
                  <a:pt x="1412331" y="265288"/>
                  <a:pt x="1423856" y="265288"/>
                </a:cubicBezTo>
                <a:close/>
                <a:moveTo>
                  <a:pt x="1236223" y="265288"/>
                </a:moveTo>
                <a:cubicBezTo>
                  <a:pt x="1248051" y="265288"/>
                  <a:pt x="1256931" y="268847"/>
                  <a:pt x="1262865" y="275967"/>
                </a:cubicBezTo>
                <a:cubicBezTo>
                  <a:pt x="1268798" y="283086"/>
                  <a:pt x="1271765" y="294272"/>
                  <a:pt x="1271765" y="309525"/>
                </a:cubicBezTo>
                <a:lnTo>
                  <a:pt x="1271765" y="317194"/>
                </a:lnTo>
                <a:lnTo>
                  <a:pt x="1208738" y="317194"/>
                </a:lnTo>
                <a:cubicBezTo>
                  <a:pt x="1208738" y="328514"/>
                  <a:pt x="1210616" y="337074"/>
                  <a:pt x="1214372" y="342872"/>
                </a:cubicBezTo>
                <a:cubicBezTo>
                  <a:pt x="1218128" y="348671"/>
                  <a:pt x="1224533" y="351570"/>
                  <a:pt x="1233587" y="351570"/>
                </a:cubicBezTo>
                <a:cubicBezTo>
                  <a:pt x="1242640" y="351570"/>
                  <a:pt x="1251657" y="351167"/>
                  <a:pt x="1260638" y="350360"/>
                </a:cubicBezTo>
                <a:lnTo>
                  <a:pt x="1267905" y="349792"/>
                </a:lnTo>
                <a:lnTo>
                  <a:pt x="1268392" y="358951"/>
                </a:lnTo>
                <a:cubicBezTo>
                  <a:pt x="1254023" y="360110"/>
                  <a:pt x="1242462" y="360690"/>
                  <a:pt x="1233709" y="360690"/>
                </a:cubicBezTo>
                <a:cubicBezTo>
                  <a:pt x="1220513" y="360565"/>
                  <a:pt x="1211354" y="356537"/>
                  <a:pt x="1206232" y="348605"/>
                </a:cubicBezTo>
                <a:cubicBezTo>
                  <a:pt x="1201110" y="340674"/>
                  <a:pt x="1198549" y="328771"/>
                  <a:pt x="1198549" y="312898"/>
                </a:cubicBezTo>
                <a:cubicBezTo>
                  <a:pt x="1198549" y="281158"/>
                  <a:pt x="1211108" y="265288"/>
                  <a:pt x="1236223" y="265288"/>
                </a:cubicBezTo>
                <a:close/>
                <a:moveTo>
                  <a:pt x="1008511" y="265288"/>
                </a:moveTo>
                <a:cubicBezTo>
                  <a:pt x="1026997" y="265288"/>
                  <a:pt x="1036240" y="275062"/>
                  <a:pt x="1036240" y="294611"/>
                </a:cubicBezTo>
                <a:lnTo>
                  <a:pt x="1036240" y="345819"/>
                </a:lnTo>
                <a:cubicBezTo>
                  <a:pt x="1036598" y="349044"/>
                  <a:pt x="1041037" y="351019"/>
                  <a:pt x="1049556" y="351743"/>
                </a:cubicBezTo>
                <a:lnTo>
                  <a:pt x="1049064" y="360512"/>
                </a:lnTo>
                <a:cubicBezTo>
                  <a:pt x="1038660" y="360512"/>
                  <a:pt x="1031783" y="358026"/>
                  <a:pt x="1028435" y="353055"/>
                </a:cubicBezTo>
                <a:cubicBezTo>
                  <a:pt x="1017038" y="358145"/>
                  <a:pt x="1005307" y="360690"/>
                  <a:pt x="993241" y="360690"/>
                </a:cubicBezTo>
                <a:cubicBezTo>
                  <a:pt x="985369" y="360690"/>
                  <a:pt x="979223" y="358320"/>
                  <a:pt x="974805" y="353579"/>
                </a:cubicBezTo>
                <a:cubicBezTo>
                  <a:pt x="970386" y="348839"/>
                  <a:pt x="968176" y="342195"/>
                  <a:pt x="968176" y="333645"/>
                </a:cubicBezTo>
                <a:cubicBezTo>
                  <a:pt x="968176" y="325096"/>
                  <a:pt x="970271" y="318536"/>
                  <a:pt x="974460" y="313964"/>
                </a:cubicBezTo>
                <a:cubicBezTo>
                  <a:pt x="978649" y="309393"/>
                  <a:pt x="985258" y="306669"/>
                  <a:pt x="994288" y="305792"/>
                </a:cubicBezTo>
                <a:lnTo>
                  <a:pt x="1026408" y="302410"/>
                </a:lnTo>
                <a:lnTo>
                  <a:pt x="1026408" y="294611"/>
                </a:lnTo>
                <a:cubicBezTo>
                  <a:pt x="1026408" y="287548"/>
                  <a:pt x="1024946" y="282474"/>
                  <a:pt x="1022021" y="279390"/>
                </a:cubicBezTo>
                <a:cubicBezTo>
                  <a:pt x="1019096" y="276306"/>
                  <a:pt x="1014593" y="274763"/>
                  <a:pt x="1008511" y="274763"/>
                </a:cubicBezTo>
                <a:cubicBezTo>
                  <a:pt x="1001915" y="274763"/>
                  <a:pt x="992640" y="275533"/>
                  <a:pt x="980686" y="277071"/>
                </a:cubicBezTo>
                <a:lnTo>
                  <a:pt x="973320" y="277781"/>
                </a:lnTo>
                <a:lnTo>
                  <a:pt x="972613" y="268771"/>
                </a:lnTo>
                <a:cubicBezTo>
                  <a:pt x="986971" y="266449"/>
                  <a:pt x="998936" y="265288"/>
                  <a:pt x="1008511" y="265288"/>
                </a:cubicBezTo>
                <a:close/>
                <a:moveTo>
                  <a:pt x="674248" y="265288"/>
                </a:moveTo>
                <a:cubicBezTo>
                  <a:pt x="686076" y="265288"/>
                  <a:pt x="694956" y="268847"/>
                  <a:pt x="700890" y="275967"/>
                </a:cubicBezTo>
                <a:cubicBezTo>
                  <a:pt x="706823" y="283086"/>
                  <a:pt x="709790" y="294272"/>
                  <a:pt x="709790" y="309525"/>
                </a:cubicBezTo>
                <a:lnTo>
                  <a:pt x="709790" y="317194"/>
                </a:lnTo>
                <a:lnTo>
                  <a:pt x="646763" y="317194"/>
                </a:lnTo>
                <a:cubicBezTo>
                  <a:pt x="646763" y="328514"/>
                  <a:pt x="648641" y="337074"/>
                  <a:pt x="652397" y="342872"/>
                </a:cubicBezTo>
                <a:cubicBezTo>
                  <a:pt x="656153" y="348671"/>
                  <a:pt x="662558" y="351570"/>
                  <a:pt x="671611" y="351570"/>
                </a:cubicBezTo>
                <a:cubicBezTo>
                  <a:pt x="680665" y="351570"/>
                  <a:pt x="689682" y="351167"/>
                  <a:pt x="698663" y="350360"/>
                </a:cubicBezTo>
                <a:lnTo>
                  <a:pt x="705930" y="349792"/>
                </a:lnTo>
                <a:lnTo>
                  <a:pt x="706417" y="358951"/>
                </a:lnTo>
                <a:cubicBezTo>
                  <a:pt x="692048" y="360110"/>
                  <a:pt x="680487" y="360690"/>
                  <a:pt x="671735" y="360690"/>
                </a:cubicBezTo>
                <a:cubicBezTo>
                  <a:pt x="658538" y="360565"/>
                  <a:pt x="649379" y="356537"/>
                  <a:pt x="644257" y="348605"/>
                </a:cubicBezTo>
                <a:cubicBezTo>
                  <a:pt x="639135" y="340674"/>
                  <a:pt x="636574" y="328771"/>
                  <a:pt x="636574" y="312898"/>
                </a:cubicBezTo>
                <a:cubicBezTo>
                  <a:pt x="636574" y="281158"/>
                  <a:pt x="649132" y="265288"/>
                  <a:pt x="674248" y="265288"/>
                </a:cubicBezTo>
                <a:close/>
                <a:moveTo>
                  <a:pt x="526463" y="265288"/>
                </a:moveTo>
                <a:cubicBezTo>
                  <a:pt x="538049" y="265288"/>
                  <a:pt x="545713" y="268423"/>
                  <a:pt x="549453" y="274693"/>
                </a:cubicBezTo>
                <a:cubicBezTo>
                  <a:pt x="552767" y="272429"/>
                  <a:pt x="557581" y="270295"/>
                  <a:pt x="563895" y="268292"/>
                </a:cubicBezTo>
                <a:cubicBezTo>
                  <a:pt x="570210" y="266289"/>
                  <a:pt x="576078" y="265288"/>
                  <a:pt x="581499" y="265288"/>
                </a:cubicBezTo>
                <a:cubicBezTo>
                  <a:pt x="594032" y="265288"/>
                  <a:pt x="602320" y="268478"/>
                  <a:pt x="606362" y="274858"/>
                </a:cubicBezTo>
                <a:cubicBezTo>
                  <a:pt x="610405" y="281238"/>
                  <a:pt x="612426" y="293327"/>
                  <a:pt x="612426" y="311122"/>
                </a:cubicBezTo>
                <a:lnTo>
                  <a:pt x="612426" y="359092"/>
                </a:lnTo>
                <a:lnTo>
                  <a:pt x="602592" y="359092"/>
                </a:lnTo>
                <a:lnTo>
                  <a:pt x="602592" y="311479"/>
                </a:lnTo>
                <a:cubicBezTo>
                  <a:pt x="602592" y="296200"/>
                  <a:pt x="601290" y="286201"/>
                  <a:pt x="598688" y="281484"/>
                </a:cubicBezTo>
                <a:cubicBezTo>
                  <a:pt x="596085" y="276766"/>
                  <a:pt x="590356" y="274407"/>
                  <a:pt x="581499" y="274407"/>
                </a:cubicBezTo>
                <a:cubicBezTo>
                  <a:pt x="576602" y="274407"/>
                  <a:pt x="571674" y="275128"/>
                  <a:pt x="566717" y="276569"/>
                </a:cubicBezTo>
                <a:cubicBezTo>
                  <a:pt x="561760" y="278010"/>
                  <a:pt x="557954" y="279479"/>
                  <a:pt x="555298" y="280976"/>
                </a:cubicBezTo>
                <a:lnTo>
                  <a:pt x="552772" y="282161"/>
                </a:lnTo>
                <a:cubicBezTo>
                  <a:pt x="554905" y="287215"/>
                  <a:pt x="555971" y="296869"/>
                  <a:pt x="555971" y="311122"/>
                </a:cubicBezTo>
                <a:lnTo>
                  <a:pt x="555971" y="359092"/>
                </a:lnTo>
                <a:lnTo>
                  <a:pt x="546136" y="359092"/>
                </a:lnTo>
                <a:lnTo>
                  <a:pt x="546136" y="311479"/>
                </a:lnTo>
                <a:cubicBezTo>
                  <a:pt x="546136" y="296200"/>
                  <a:pt x="544834" y="286201"/>
                  <a:pt x="542231" y="281484"/>
                </a:cubicBezTo>
                <a:cubicBezTo>
                  <a:pt x="539627" y="276766"/>
                  <a:pt x="533898" y="274407"/>
                  <a:pt x="525044" y="274407"/>
                </a:cubicBezTo>
                <a:cubicBezTo>
                  <a:pt x="520525" y="274407"/>
                  <a:pt x="515896" y="275130"/>
                  <a:pt x="511157" y="276575"/>
                </a:cubicBezTo>
                <a:cubicBezTo>
                  <a:pt x="506417" y="278020"/>
                  <a:pt x="502915" y="279390"/>
                  <a:pt x="500649" y="280685"/>
                </a:cubicBezTo>
                <a:lnTo>
                  <a:pt x="497736" y="282486"/>
                </a:lnTo>
                <a:lnTo>
                  <a:pt x="497736" y="359092"/>
                </a:lnTo>
                <a:lnTo>
                  <a:pt x="487904" y="359092"/>
                </a:lnTo>
                <a:lnTo>
                  <a:pt x="487904" y="266885"/>
                </a:lnTo>
                <a:lnTo>
                  <a:pt x="497736" y="266885"/>
                </a:lnTo>
                <a:lnTo>
                  <a:pt x="497736" y="273805"/>
                </a:lnTo>
                <a:cubicBezTo>
                  <a:pt x="496992" y="273486"/>
                  <a:pt x="497532" y="272810"/>
                  <a:pt x="499357" y="271776"/>
                </a:cubicBezTo>
                <a:cubicBezTo>
                  <a:pt x="501181" y="270742"/>
                  <a:pt x="504746" y="269402"/>
                  <a:pt x="510050" y="267756"/>
                </a:cubicBezTo>
                <a:cubicBezTo>
                  <a:pt x="515354" y="266111"/>
                  <a:pt x="520825" y="265288"/>
                  <a:pt x="526463" y="265288"/>
                </a:cubicBezTo>
                <a:close/>
                <a:moveTo>
                  <a:pt x="333060" y="265288"/>
                </a:moveTo>
                <a:cubicBezTo>
                  <a:pt x="342709" y="265288"/>
                  <a:pt x="351789" y="265948"/>
                  <a:pt x="360303" y="267267"/>
                </a:cubicBezTo>
                <a:lnTo>
                  <a:pt x="366473" y="268226"/>
                </a:lnTo>
                <a:lnTo>
                  <a:pt x="365967" y="277249"/>
                </a:lnTo>
                <a:cubicBezTo>
                  <a:pt x="352595" y="275354"/>
                  <a:pt x="341982" y="274407"/>
                  <a:pt x="334126" y="274407"/>
                </a:cubicBezTo>
                <a:cubicBezTo>
                  <a:pt x="319473" y="274407"/>
                  <a:pt x="312146" y="279721"/>
                  <a:pt x="312146" y="290350"/>
                </a:cubicBezTo>
                <a:cubicBezTo>
                  <a:pt x="312146" y="295398"/>
                  <a:pt x="313622" y="298950"/>
                  <a:pt x="316573" y="301006"/>
                </a:cubicBezTo>
                <a:cubicBezTo>
                  <a:pt x="319525" y="303062"/>
                  <a:pt x="326680" y="304977"/>
                  <a:pt x="338039" y="306752"/>
                </a:cubicBezTo>
                <a:cubicBezTo>
                  <a:pt x="349398" y="308527"/>
                  <a:pt x="357509" y="311015"/>
                  <a:pt x="362373" y="314215"/>
                </a:cubicBezTo>
                <a:cubicBezTo>
                  <a:pt x="367236" y="317415"/>
                  <a:pt x="369668" y="323771"/>
                  <a:pt x="369668" y="333283"/>
                </a:cubicBezTo>
                <a:cubicBezTo>
                  <a:pt x="369668" y="342796"/>
                  <a:pt x="366622" y="349742"/>
                  <a:pt x="360529" y="354121"/>
                </a:cubicBezTo>
                <a:cubicBezTo>
                  <a:pt x="354436" y="358500"/>
                  <a:pt x="345635" y="360690"/>
                  <a:pt x="334126" y="360690"/>
                </a:cubicBezTo>
                <a:cubicBezTo>
                  <a:pt x="327920" y="360690"/>
                  <a:pt x="319787" y="359980"/>
                  <a:pt x="309726" y="358561"/>
                </a:cubicBezTo>
                <a:lnTo>
                  <a:pt x="303024" y="357608"/>
                </a:lnTo>
                <a:lnTo>
                  <a:pt x="303940" y="348372"/>
                </a:lnTo>
                <a:cubicBezTo>
                  <a:pt x="317851" y="350504"/>
                  <a:pt x="328487" y="351570"/>
                  <a:pt x="335847" y="351570"/>
                </a:cubicBezTo>
                <a:cubicBezTo>
                  <a:pt x="343208" y="351570"/>
                  <a:pt x="348987" y="350225"/>
                  <a:pt x="353184" y="347535"/>
                </a:cubicBezTo>
                <a:cubicBezTo>
                  <a:pt x="357381" y="344845"/>
                  <a:pt x="359480" y="340258"/>
                  <a:pt x="359480" y="333773"/>
                </a:cubicBezTo>
                <a:cubicBezTo>
                  <a:pt x="359480" y="327288"/>
                  <a:pt x="357869" y="323042"/>
                  <a:pt x="354647" y="321035"/>
                </a:cubicBezTo>
                <a:cubicBezTo>
                  <a:pt x="351426" y="319028"/>
                  <a:pt x="344216" y="317166"/>
                  <a:pt x="333018" y="315447"/>
                </a:cubicBezTo>
                <a:cubicBezTo>
                  <a:pt x="321820" y="313729"/>
                  <a:pt x="313844" y="311296"/>
                  <a:pt x="309090" y="308149"/>
                </a:cubicBezTo>
                <a:cubicBezTo>
                  <a:pt x="304335" y="305002"/>
                  <a:pt x="301958" y="299737"/>
                  <a:pt x="301958" y="292355"/>
                </a:cubicBezTo>
                <a:cubicBezTo>
                  <a:pt x="301958" y="284973"/>
                  <a:pt x="303675" y="279278"/>
                  <a:pt x="307107" y="275272"/>
                </a:cubicBezTo>
                <a:cubicBezTo>
                  <a:pt x="310540" y="271266"/>
                  <a:pt x="314530" y="268601"/>
                  <a:pt x="319076" y="267276"/>
                </a:cubicBezTo>
                <a:cubicBezTo>
                  <a:pt x="323622" y="265950"/>
                  <a:pt x="328283" y="265288"/>
                  <a:pt x="333060" y="265288"/>
                </a:cubicBezTo>
                <a:close/>
                <a:moveTo>
                  <a:pt x="252281" y="265288"/>
                </a:moveTo>
                <a:cubicBezTo>
                  <a:pt x="263806" y="265288"/>
                  <a:pt x="271590" y="268478"/>
                  <a:pt x="275633" y="274858"/>
                </a:cubicBezTo>
                <a:cubicBezTo>
                  <a:pt x="279676" y="281238"/>
                  <a:pt x="281697" y="293327"/>
                  <a:pt x="281697" y="311122"/>
                </a:cubicBezTo>
                <a:lnTo>
                  <a:pt x="281697" y="359092"/>
                </a:lnTo>
                <a:lnTo>
                  <a:pt x="271865" y="359092"/>
                </a:lnTo>
                <a:lnTo>
                  <a:pt x="271865" y="311479"/>
                </a:lnTo>
                <a:cubicBezTo>
                  <a:pt x="271865" y="296200"/>
                  <a:pt x="270563" y="286201"/>
                  <a:pt x="267960" y="281484"/>
                </a:cubicBezTo>
                <a:cubicBezTo>
                  <a:pt x="265356" y="276766"/>
                  <a:pt x="259627" y="274407"/>
                  <a:pt x="250773" y="274407"/>
                </a:cubicBezTo>
                <a:cubicBezTo>
                  <a:pt x="246226" y="274407"/>
                  <a:pt x="241445" y="275128"/>
                  <a:pt x="236430" y="276569"/>
                </a:cubicBezTo>
                <a:cubicBezTo>
                  <a:pt x="231416" y="278010"/>
                  <a:pt x="227543" y="279413"/>
                  <a:pt x="224811" y="280778"/>
                </a:cubicBezTo>
                <a:lnTo>
                  <a:pt x="221511" y="282565"/>
                </a:lnTo>
                <a:lnTo>
                  <a:pt x="221511" y="359092"/>
                </a:lnTo>
                <a:lnTo>
                  <a:pt x="211679" y="359092"/>
                </a:lnTo>
                <a:lnTo>
                  <a:pt x="211679" y="266885"/>
                </a:lnTo>
                <a:lnTo>
                  <a:pt x="221511" y="266885"/>
                </a:lnTo>
                <a:lnTo>
                  <a:pt x="221511" y="273805"/>
                </a:lnTo>
                <a:cubicBezTo>
                  <a:pt x="230500" y="268127"/>
                  <a:pt x="240756" y="265288"/>
                  <a:pt x="252281" y="265288"/>
                </a:cubicBezTo>
                <a:close/>
                <a:moveTo>
                  <a:pt x="141366" y="265288"/>
                </a:moveTo>
                <a:cubicBezTo>
                  <a:pt x="155103" y="265288"/>
                  <a:pt x="164848" y="268789"/>
                  <a:pt x="170600" y="275793"/>
                </a:cubicBezTo>
                <a:cubicBezTo>
                  <a:pt x="176353" y="282796"/>
                  <a:pt x="179229" y="295116"/>
                  <a:pt x="179229" y="312751"/>
                </a:cubicBezTo>
                <a:cubicBezTo>
                  <a:pt x="179229" y="330387"/>
                  <a:pt x="176654" y="342786"/>
                  <a:pt x="171502" y="349947"/>
                </a:cubicBezTo>
                <a:cubicBezTo>
                  <a:pt x="166351" y="357109"/>
                  <a:pt x="156306" y="360690"/>
                  <a:pt x="141366" y="360690"/>
                </a:cubicBezTo>
                <a:cubicBezTo>
                  <a:pt x="126426" y="360690"/>
                  <a:pt x="116385" y="357116"/>
                  <a:pt x="111243" y="349967"/>
                </a:cubicBezTo>
                <a:cubicBezTo>
                  <a:pt x="106102" y="342819"/>
                  <a:pt x="103531" y="330414"/>
                  <a:pt x="103531" y="312754"/>
                </a:cubicBezTo>
                <a:cubicBezTo>
                  <a:pt x="103531" y="295094"/>
                  <a:pt x="106402" y="282768"/>
                  <a:pt x="112144" y="275776"/>
                </a:cubicBezTo>
                <a:cubicBezTo>
                  <a:pt x="117888" y="268784"/>
                  <a:pt x="127629" y="265288"/>
                  <a:pt x="141366" y="265288"/>
                </a:cubicBezTo>
                <a:close/>
                <a:moveTo>
                  <a:pt x="1508187" y="265110"/>
                </a:moveTo>
                <a:cubicBezTo>
                  <a:pt x="1514489" y="265110"/>
                  <a:pt x="1520185" y="265746"/>
                  <a:pt x="1525275" y="267018"/>
                </a:cubicBezTo>
                <a:lnTo>
                  <a:pt x="1527226" y="267437"/>
                </a:lnTo>
                <a:lnTo>
                  <a:pt x="1553671" y="266704"/>
                </a:lnTo>
                <a:lnTo>
                  <a:pt x="1553671" y="276536"/>
                </a:lnTo>
                <a:lnTo>
                  <a:pt x="1534496" y="276536"/>
                </a:lnTo>
                <a:cubicBezTo>
                  <a:pt x="1539232" y="279294"/>
                  <a:pt x="1541599" y="286094"/>
                  <a:pt x="1541599" y="296936"/>
                </a:cubicBezTo>
                <a:cubicBezTo>
                  <a:pt x="1541599" y="307777"/>
                  <a:pt x="1538834" y="315551"/>
                  <a:pt x="1533302" y="320256"/>
                </a:cubicBezTo>
                <a:cubicBezTo>
                  <a:pt x="1527770" y="324961"/>
                  <a:pt x="1519161" y="327314"/>
                  <a:pt x="1507477" y="327314"/>
                </a:cubicBezTo>
                <a:cubicBezTo>
                  <a:pt x="1503718" y="327314"/>
                  <a:pt x="1500895" y="327077"/>
                  <a:pt x="1499008" y="326604"/>
                </a:cubicBezTo>
                <a:cubicBezTo>
                  <a:pt x="1496748" y="332363"/>
                  <a:pt x="1495618" y="336050"/>
                  <a:pt x="1495618" y="337664"/>
                </a:cubicBezTo>
                <a:cubicBezTo>
                  <a:pt x="1495618" y="339277"/>
                  <a:pt x="1495715" y="340473"/>
                  <a:pt x="1495910" y="341251"/>
                </a:cubicBezTo>
                <a:cubicBezTo>
                  <a:pt x="1496105" y="342028"/>
                  <a:pt x="1496436" y="342689"/>
                  <a:pt x="1496901" y="343234"/>
                </a:cubicBezTo>
                <a:cubicBezTo>
                  <a:pt x="1497367" y="343779"/>
                  <a:pt x="1498470" y="344154"/>
                  <a:pt x="1500210" y="344360"/>
                </a:cubicBezTo>
                <a:cubicBezTo>
                  <a:pt x="1503598" y="344906"/>
                  <a:pt x="1510458" y="345180"/>
                  <a:pt x="1520792" y="345180"/>
                </a:cubicBezTo>
                <a:cubicBezTo>
                  <a:pt x="1531125" y="345180"/>
                  <a:pt x="1538804" y="346951"/>
                  <a:pt x="1543828" y="350493"/>
                </a:cubicBezTo>
                <a:cubicBezTo>
                  <a:pt x="1548852" y="354035"/>
                  <a:pt x="1551364" y="361118"/>
                  <a:pt x="1551364" y="371741"/>
                </a:cubicBezTo>
                <a:cubicBezTo>
                  <a:pt x="1551364" y="382362"/>
                  <a:pt x="1548169" y="389980"/>
                  <a:pt x="1541780" y="394597"/>
                </a:cubicBezTo>
                <a:cubicBezTo>
                  <a:pt x="1535392" y="399214"/>
                  <a:pt x="1525085" y="401522"/>
                  <a:pt x="1510862" y="401522"/>
                </a:cubicBezTo>
                <a:cubicBezTo>
                  <a:pt x="1496638" y="401522"/>
                  <a:pt x="1487068" y="399383"/>
                  <a:pt x="1482151" y="395105"/>
                </a:cubicBezTo>
                <a:cubicBezTo>
                  <a:pt x="1477233" y="390826"/>
                  <a:pt x="1474774" y="382953"/>
                  <a:pt x="1474774" y="371486"/>
                </a:cubicBezTo>
                <a:cubicBezTo>
                  <a:pt x="1474774" y="364296"/>
                  <a:pt x="1477212" y="358520"/>
                  <a:pt x="1482087" y="354158"/>
                </a:cubicBezTo>
                <a:cubicBezTo>
                  <a:pt x="1483754" y="352610"/>
                  <a:pt x="1486347" y="350870"/>
                  <a:pt x="1489866" y="348938"/>
                </a:cubicBezTo>
                <a:cubicBezTo>
                  <a:pt x="1487263" y="347831"/>
                  <a:pt x="1485961" y="343925"/>
                  <a:pt x="1485961" y="337220"/>
                </a:cubicBezTo>
                <a:cubicBezTo>
                  <a:pt x="1485961" y="335340"/>
                  <a:pt x="1487360" y="331481"/>
                  <a:pt x="1490157" y="325643"/>
                </a:cubicBezTo>
                <a:lnTo>
                  <a:pt x="1491286" y="324489"/>
                </a:lnTo>
                <a:cubicBezTo>
                  <a:pt x="1481108" y="321311"/>
                  <a:pt x="1476019" y="311943"/>
                  <a:pt x="1476019" y="296387"/>
                </a:cubicBezTo>
                <a:cubicBezTo>
                  <a:pt x="1476019" y="275535"/>
                  <a:pt x="1486741" y="265110"/>
                  <a:pt x="1508187" y="265110"/>
                </a:cubicBezTo>
                <a:close/>
                <a:moveTo>
                  <a:pt x="1104391" y="264929"/>
                </a:moveTo>
                <a:lnTo>
                  <a:pt x="1104391" y="274611"/>
                </a:lnTo>
                <a:cubicBezTo>
                  <a:pt x="1098300" y="275855"/>
                  <a:pt x="1092409" y="277684"/>
                  <a:pt x="1086717" y="280099"/>
                </a:cubicBezTo>
                <a:cubicBezTo>
                  <a:pt x="1081026" y="282514"/>
                  <a:pt x="1076806" y="284587"/>
                  <a:pt x="1074058" y="286318"/>
                </a:cubicBezTo>
                <a:lnTo>
                  <a:pt x="1069236" y="289244"/>
                </a:lnTo>
                <a:lnTo>
                  <a:pt x="1069236" y="359092"/>
                </a:lnTo>
                <a:lnTo>
                  <a:pt x="1059404" y="359092"/>
                </a:lnTo>
                <a:lnTo>
                  <a:pt x="1059404" y="266885"/>
                </a:lnTo>
                <a:lnTo>
                  <a:pt x="1069236" y="266885"/>
                </a:lnTo>
                <a:lnTo>
                  <a:pt x="1069236" y="280552"/>
                </a:lnTo>
                <a:cubicBezTo>
                  <a:pt x="1070944" y="277992"/>
                  <a:pt x="1075366" y="275063"/>
                  <a:pt x="1082503" y="271766"/>
                </a:cubicBezTo>
                <a:cubicBezTo>
                  <a:pt x="1089639" y="268469"/>
                  <a:pt x="1096935" y="266190"/>
                  <a:pt x="1104391" y="264929"/>
                </a:cubicBezTo>
                <a:close/>
                <a:moveTo>
                  <a:pt x="771016" y="264929"/>
                </a:moveTo>
                <a:lnTo>
                  <a:pt x="771016" y="274611"/>
                </a:lnTo>
                <a:cubicBezTo>
                  <a:pt x="764925" y="275855"/>
                  <a:pt x="759034" y="277684"/>
                  <a:pt x="753342" y="280099"/>
                </a:cubicBezTo>
                <a:cubicBezTo>
                  <a:pt x="747651" y="282514"/>
                  <a:pt x="743431" y="284587"/>
                  <a:pt x="740683" y="286318"/>
                </a:cubicBezTo>
                <a:lnTo>
                  <a:pt x="735861" y="289244"/>
                </a:lnTo>
                <a:lnTo>
                  <a:pt x="735861" y="359092"/>
                </a:lnTo>
                <a:lnTo>
                  <a:pt x="726029" y="359092"/>
                </a:lnTo>
                <a:lnTo>
                  <a:pt x="726029" y="266885"/>
                </a:lnTo>
                <a:lnTo>
                  <a:pt x="735861" y="266885"/>
                </a:lnTo>
                <a:lnTo>
                  <a:pt x="735861" y="280552"/>
                </a:lnTo>
                <a:cubicBezTo>
                  <a:pt x="737569" y="277992"/>
                  <a:pt x="741991" y="275063"/>
                  <a:pt x="749128" y="271766"/>
                </a:cubicBezTo>
                <a:cubicBezTo>
                  <a:pt x="756264" y="268469"/>
                  <a:pt x="763560" y="266190"/>
                  <a:pt x="771016" y="264929"/>
                </a:cubicBezTo>
                <a:close/>
                <a:moveTo>
                  <a:pt x="1293154" y="237946"/>
                </a:moveTo>
                <a:lnTo>
                  <a:pt x="1302986" y="237946"/>
                </a:lnTo>
                <a:lnTo>
                  <a:pt x="1302986" y="266885"/>
                </a:lnTo>
                <a:lnTo>
                  <a:pt x="1335298" y="266885"/>
                </a:lnTo>
                <a:lnTo>
                  <a:pt x="1335298" y="276005"/>
                </a:lnTo>
                <a:lnTo>
                  <a:pt x="1302986" y="276005"/>
                </a:lnTo>
                <a:lnTo>
                  <a:pt x="1302986" y="320708"/>
                </a:lnTo>
                <a:cubicBezTo>
                  <a:pt x="1302986" y="334138"/>
                  <a:pt x="1303854" y="342669"/>
                  <a:pt x="1305591" y="346301"/>
                </a:cubicBezTo>
                <a:cubicBezTo>
                  <a:pt x="1307329" y="349933"/>
                  <a:pt x="1311348" y="351748"/>
                  <a:pt x="1317650" y="351748"/>
                </a:cubicBezTo>
                <a:lnTo>
                  <a:pt x="1336537" y="350145"/>
                </a:lnTo>
                <a:lnTo>
                  <a:pt x="1337249" y="359236"/>
                </a:lnTo>
                <a:cubicBezTo>
                  <a:pt x="1328357" y="360324"/>
                  <a:pt x="1321777" y="360868"/>
                  <a:pt x="1317509" y="360868"/>
                </a:cubicBezTo>
                <a:cubicBezTo>
                  <a:pt x="1308507" y="360868"/>
                  <a:pt x="1302198" y="358510"/>
                  <a:pt x="1298580" y="353794"/>
                </a:cubicBezTo>
                <a:cubicBezTo>
                  <a:pt x="1294962" y="349079"/>
                  <a:pt x="1293154" y="340299"/>
                  <a:pt x="1293154" y="327455"/>
                </a:cubicBezTo>
                <a:lnTo>
                  <a:pt x="1293154" y="276005"/>
                </a:lnTo>
                <a:lnTo>
                  <a:pt x="1279128" y="276005"/>
                </a:lnTo>
                <a:lnTo>
                  <a:pt x="1279128" y="266885"/>
                </a:lnTo>
                <a:lnTo>
                  <a:pt x="1293154" y="266885"/>
                </a:lnTo>
                <a:close/>
                <a:moveTo>
                  <a:pt x="1345154" y="231378"/>
                </a:moveTo>
                <a:lnTo>
                  <a:pt x="1354986" y="231378"/>
                </a:lnTo>
                <a:lnTo>
                  <a:pt x="1354986" y="244580"/>
                </a:lnTo>
                <a:lnTo>
                  <a:pt x="1345154" y="244580"/>
                </a:lnTo>
                <a:close/>
                <a:moveTo>
                  <a:pt x="814062" y="231378"/>
                </a:moveTo>
                <a:lnTo>
                  <a:pt x="830627" y="231378"/>
                </a:lnTo>
                <a:lnTo>
                  <a:pt x="873026" y="345708"/>
                </a:lnTo>
                <a:lnTo>
                  <a:pt x="915422" y="231378"/>
                </a:lnTo>
                <a:lnTo>
                  <a:pt x="932015" y="231378"/>
                </a:lnTo>
                <a:lnTo>
                  <a:pt x="932015" y="359092"/>
                </a:lnTo>
                <a:lnTo>
                  <a:pt x="922005" y="359092"/>
                </a:lnTo>
                <a:lnTo>
                  <a:pt x="922005" y="242299"/>
                </a:lnTo>
                <a:lnTo>
                  <a:pt x="878882" y="355365"/>
                </a:lnTo>
                <a:lnTo>
                  <a:pt x="867167" y="355365"/>
                </a:lnTo>
                <a:lnTo>
                  <a:pt x="824072" y="242373"/>
                </a:lnTo>
                <a:lnTo>
                  <a:pt x="824072" y="359092"/>
                </a:lnTo>
                <a:lnTo>
                  <a:pt x="814062" y="359092"/>
                </a:lnTo>
                <a:close/>
                <a:moveTo>
                  <a:pt x="46016" y="229780"/>
                </a:moveTo>
                <a:cubicBezTo>
                  <a:pt x="56484" y="229780"/>
                  <a:pt x="68035" y="231024"/>
                  <a:pt x="80670" y="233512"/>
                </a:cubicBezTo>
                <a:lnTo>
                  <a:pt x="79932" y="242804"/>
                </a:lnTo>
                <a:cubicBezTo>
                  <a:pt x="67327" y="240439"/>
                  <a:pt x="56963" y="239256"/>
                  <a:pt x="48839" y="239256"/>
                </a:cubicBezTo>
                <a:cubicBezTo>
                  <a:pt x="40715" y="239256"/>
                  <a:pt x="34450" y="240160"/>
                  <a:pt x="30043" y="241967"/>
                </a:cubicBezTo>
                <a:cubicBezTo>
                  <a:pt x="25637" y="243775"/>
                  <a:pt x="22200" y="246078"/>
                  <a:pt x="19732" y="248876"/>
                </a:cubicBezTo>
                <a:cubicBezTo>
                  <a:pt x="17264" y="251673"/>
                  <a:pt x="15315" y="255620"/>
                  <a:pt x="13884" y="260715"/>
                </a:cubicBezTo>
                <a:cubicBezTo>
                  <a:pt x="12453" y="265811"/>
                  <a:pt x="11509" y="270932"/>
                  <a:pt x="11051" y="276080"/>
                </a:cubicBezTo>
                <a:cubicBezTo>
                  <a:pt x="10593" y="281227"/>
                  <a:pt x="10364" y="287765"/>
                  <a:pt x="10364" y="295693"/>
                </a:cubicBezTo>
                <a:cubicBezTo>
                  <a:pt x="10364" y="303621"/>
                  <a:pt x="10593" y="310162"/>
                  <a:pt x="11052" y="315316"/>
                </a:cubicBezTo>
                <a:cubicBezTo>
                  <a:pt x="11511" y="320470"/>
                  <a:pt x="12488" y="325518"/>
                  <a:pt x="13982" y="330461"/>
                </a:cubicBezTo>
                <a:cubicBezTo>
                  <a:pt x="15476" y="335404"/>
                  <a:pt x="17643" y="340213"/>
                  <a:pt x="20484" y="344888"/>
                </a:cubicBezTo>
                <a:cubicBezTo>
                  <a:pt x="25851" y="349106"/>
                  <a:pt x="34362" y="351214"/>
                  <a:pt x="46016" y="351214"/>
                </a:cubicBezTo>
                <a:cubicBezTo>
                  <a:pt x="55179" y="351214"/>
                  <a:pt x="66489" y="349971"/>
                  <a:pt x="79946" y="347484"/>
                </a:cubicBezTo>
                <a:lnTo>
                  <a:pt x="80670" y="356793"/>
                </a:lnTo>
                <a:cubicBezTo>
                  <a:pt x="67758" y="359391"/>
                  <a:pt x="56433" y="360690"/>
                  <a:pt x="46694" y="360690"/>
                </a:cubicBezTo>
                <a:cubicBezTo>
                  <a:pt x="36956" y="360690"/>
                  <a:pt x="29008" y="359228"/>
                  <a:pt x="22851" y="356304"/>
                </a:cubicBezTo>
                <a:cubicBezTo>
                  <a:pt x="16694" y="353380"/>
                  <a:pt x="11946" y="348888"/>
                  <a:pt x="8606" y="342828"/>
                </a:cubicBezTo>
                <a:cubicBezTo>
                  <a:pt x="5267" y="336769"/>
                  <a:pt x="2997" y="330081"/>
                  <a:pt x="1798" y="322764"/>
                </a:cubicBezTo>
                <a:cubicBezTo>
                  <a:pt x="600" y="315448"/>
                  <a:pt x="0" y="306978"/>
                  <a:pt x="0" y="297354"/>
                </a:cubicBezTo>
                <a:cubicBezTo>
                  <a:pt x="0" y="287730"/>
                  <a:pt x="327" y="279883"/>
                  <a:pt x="981" y="273810"/>
                </a:cubicBezTo>
                <a:cubicBezTo>
                  <a:pt x="1635" y="267738"/>
                  <a:pt x="2907" y="261777"/>
                  <a:pt x="4797" y="255926"/>
                </a:cubicBezTo>
                <a:cubicBezTo>
                  <a:pt x="6687" y="250076"/>
                  <a:pt x="9332" y="245326"/>
                  <a:pt x="12731" y="241676"/>
                </a:cubicBezTo>
                <a:cubicBezTo>
                  <a:pt x="20166" y="233745"/>
                  <a:pt x="31261" y="229780"/>
                  <a:pt x="46016" y="229780"/>
                </a:cubicBezTo>
                <a:close/>
                <a:moveTo>
                  <a:pt x="1116554" y="226053"/>
                </a:moveTo>
                <a:lnTo>
                  <a:pt x="1126386" y="226053"/>
                </a:lnTo>
                <a:lnTo>
                  <a:pt x="1126386" y="304344"/>
                </a:lnTo>
                <a:lnTo>
                  <a:pt x="1140706" y="304344"/>
                </a:lnTo>
                <a:lnTo>
                  <a:pt x="1171240" y="266885"/>
                </a:lnTo>
                <a:lnTo>
                  <a:pt x="1181422" y="266885"/>
                </a:lnTo>
                <a:lnTo>
                  <a:pt x="1148756" y="308781"/>
                </a:lnTo>
                <a:lnTo>
                  <a:pt x="1182845" y="359092"/>
                </a:lnTo>
                <a:lnTo>
                  <a:pt x="1172614" y="359092"/>
                </a:lnTo>
                <a:lnTo>
                  <a:pt x="1140658" y="313467"/>
                </a:lnTo>
                <a:lnTo>
                  <a:pt x="1126386" y="313467"/>
                </a:lnTo>
                <a:lnTo>
                  <a:pt x="1126386" y="359092"/>
                </a:lnTo>
                <a:lnTo>
                  <a:pt x="1116554" y="359092"/>
                </a:lnTo>
                <a:close/>
                <a:moveTo>
                  <a:pt x="802786" y="96012"/>
                </a:moveTo>
                <a:lnTo>
                  <a:pt x="784584" y="97612"/>
                </a:lnTo>
                <a:cubicBezTo>
                  <a:pt x="777117" y="98279"/>
                  <a:pt x="773383" y="102279"/>
                  <a:pt x="773383" y="109613"/>
                </a:cubicBezTo>
                <a:cubicBezTo>
                  <a:pt x="773383" y="116948"/>
                  <a:pt x="776650" y="120615"/>
                  <a:pt x="783184" y="120615"/>
                </a:cubicBezTo>
                <a:cubicBezTo>
                  <a:pt x="788251" y="120615"/>
                  <a:pt x="793785" y="119815"/>
                  <a:pt x="799786" y="118214"/>
                </a:cubicBezTo>
                <a:lnTo>
                  <a:pt x="802786" y="117414"/>
                </a:lnTo>
                <a:close/>
                <a:moveTo>
                  <a:pt x="1127160" y="60407"/>
                </a:moveTo>
                <a:cubicBezTo>
                  <a:pt x="1120093" y="60407"/>
                  <a:pt x="1115192" y="62741"/>
                  <a:pt x="1112458" y="67408"/>
                </a:cubicBezTo>
                <a:cubicBezTo>
                  <a:pt x="1109725" y="72075"/>
                  <a:pt x="1108358" y="79543"/>
                  <a:pt x="1108358" y="89811"/>
                </a:cubicBezTo>
                <a:cubicBezTo>
                  <a:pt x="1108358" y="100079"/>
                  <a:pt x="1109725" y="107613"/>
                  <a:pt x="1112458" y="112414"/>
                </a:cubicBezTo>
                <a:cubicBezTo>
                  <a:pt x="1115192" y="117214"/>
                  <a:pt x="1120093" y="119615"/>
                  <a:pt x="1127160" y="119615"/>
                </a:cubicBezTo>
                <a:cubicBezTo>
                  <a:pt x="1134228" y="119615"/>
                  <a:pt x="1139128" y="117214"/>
                  <a:pt x="1141862" y="112414"/>
                </a:cubicBezTo>
                <a:cubicBezTo>
                  <a:pt x="1144596" y="107613"/>
                  <a:pt x="1145963" y="100079"/>
                  <a:pt x="1145963" y="89811"/>
                </a:cubicBezTo>
                <a:cubicBezTo>
                  <a:pt x="1145963" y="79543"/>
                  <a:pt x="1144596" y="72075"/>
                  <a:pt x="1141862" y="67408"/>
                </a:cubicBezTo>
                <a:cubicBezTo>
                  <a:pt x="1139128" y="62741"/>
                  <a:pt x="1134228" y="60407"/>
                  <a:pt x="1127160" y="60407"/>
                </a:cubicBezTo>
                <a:close/>
                <a:moveTo>
                  <a:pt x="448180" y="40005"/>
                </a:moveTo>
                <a:lnTo>
                  <a:pt x="474984" y="40005"/>
                </a:lnTo>
                <a:lnTo>
                  <a:pt x="474984" y="140017"/>
                </a:lnTo>
                <a:lnTo>
                  <a:pt x="448180" y="140017"/>
                </a:lnTo>
                <a:close/>
                <a:moveTo>
                  <a:pt x="1024509" y="37804"/>
                </a:moveTo>
                <a:cubicBezTo>
                  <a:pt x="1032377" y="37804"/>
                  <a:pt x="1043112" y="39071"/>
                  <a:pt x="1056713" y="41605"/>
                </a:cubicBezTo>
                <a:lnTo>
                  <a:pt x="1063314" y="42805"/>
                </a:lnTo>
                <a:lnTo>
                  <a:pt x="1062914" y="65008"/>
                </a:lnTo>
                <a:cubicBezTo>
                  <a:pt x="1046379" y="62874"/>
                  <a:pt x="1034811" y="61807"/>
                  <a:pt x="1028210" y="61807"/>
                </a:cubicBezTo>
                <a:cubicBezTo>
                  <a:pt x="1021609" y="61807"/>
                  <a:pt x="1017342" y="62407"/>
                  <a:pt x="1015408" y="63608"/>
                </a:cubicBezTo>
                <a:cubicBezTo>
                  <a:pt x="1013475" y="64808"/>
                  <a:pt x="1012508" y="66708"/>
                  <a:pt x="1012508" y="69308"/>
                </a:cubicBezTo>
                <a:cubicBezTo>
                  <a:pt x="1012508" y="71909"/>
                  <a:pt x="1013808" y="73709"/>
                  <a:pt x="1016408" y="74709"/>
                </a:cubicBezTo>
                <a:cubicBezTo>
                  <a:pt x="1019009" y="75709"/>
                  <a:pt x="1025676" y="77176"/>
                  <a:pt x="1036411" y="79110"/>
                </a:cubicBezTo>
                <a:cubicBezTo>
                  <a:pt x="1047146" y="81043"/>
                  <a:pt x="1054780" y="84210"/>
                  <a:pt x="1059314" y="88611"/>
                </a:cubicBezTo>
                <a:cubicBezTo>
                  <a:pt x="1063848" y="93011"/>
                  <a:pt x="1066114" y="100145"/>
                  <a:pt x="1066114" y="110013"/>
                </a:cubicBezTo>
                <a:cubicBezTo>
                  <a:pt x="1066114" y="131616"/>
                  <a:pt x="1052713" y="142417"/>
                  <a:pt x="1025910" y="142417"/>
                </a:cubicBezTo>
                <a:cubicBezTo>
                  <a:pt x="1017108" y="142417"/>
                  <a:pt x="1006440" y="141217"/>
                  <a:pt x="993906" y="138817"/>
                </a:cubicBezTo>
                <a:lnTo>
                  <a:pt x="987505" y="137617"/>
                </a:lnTo>
                <a:lnTo>
                  <a:pt x="988305" y="115214"/>
                </a:lnTo>
                <a:cubicBezTo>
                  <a:pt x="1004840" y="117348"/>
                  <a:pt x="1016342" y="118414"/>
                  <a:pt x="1022809" y="118414"/>
                </a:cubicBezTo>
                <a:cubicBezTo>
                  <a:pt x="1029277" y="118414"/>
                  <a:pt x="1033677" y="117781"/>
                  <a:pt x="1036011" y="116514"/>
                </a:cubicBezTo>
                <a:cubicBezTo>
                  <a:pt x="1038344" y="115247"/>
                  <a:pt x="1039511" y="113347"/>
                  <a:pt x="1039511" y="110813"/>
                </a:cubicBezTo>
                <a:cubicBezTo>
                  <a:pt x="1039511" y="108280"/>
                  <a:pt x="1038278" y="106413"/>
                  <a:pt x="1035811" y="105213"/>
                </a:cubicBezTo>
                <a:cubicBezTo>
                  <a:pt x="1033344" y="104013"/>
                  <a:pt x="1026943" y="102546"/>
                  <a:pt x="1016608" y="100812"/>
                </a:cubicBezTo>
                <a:cubicBezTo>
                  <a:pt x="1006274" y="99079"/>
                  <a:pt x="998573" y="96145"/>
                  <a:pt x="993506" y="92011"/>
                </a:cubicBezTo>
                <a:cubicBezTo>
                  <a:pt x="988438" y="87877"/>
                  <a:pt x="985905" y="80510"/>
                  <a:pt x="985905" y="69908"/>
                </a:cubicBezTo>
                <a:cubicBezTo>
                  <a:pt x="985905" y="59307"/>
                  <a:pt x="989505" y="51306"/>
                  <a:pt x="996706" y="45905"/>
                </a:cubicBezTo>
                <a:cubicBezTo>
                  <a:pt x="1003907" y="40505"/>
                  <a:pt x="1013175" y="37804"/>
                  <a:pt x="1024509" y="37804"/>
                </a:cubicBezTo>
                <a:close/>
                <a:moveTo>
                  <a:pt x="1242737" y="37604"/>
                </a:moveTo>
                <a:cubicBezTo>
                  <a:pt x="1256072" y="37604"/>
                  <a:pt x="1265273" y="41538"/>
                  <a:pt x="1270340" y="49406"/>
                </a:cubicBezTo>
                <a:cubicBezTo>
                  <a:pt x="1275407" y="57273"/>
                  <a:pt x="1277941" y="69408"/>
                  <a:pt x="1277941" y="85810"/>
                </a:cubicBezTo>
                <a:lnTo>
                  <a:pt x="1277941" y="140017"/>
                </a:lnTo>
                <a:lnTo>
                  <a:pt x="1251138" y="140017"/>
                </a:lnTo>
                <a:lnTo>
                  <a:pt x="1251138" y="86610"/>
                </a:lnTo>
                <a:cubicBezTo>
                  <a:pt x="1251138" y="78076"/>
                  <a:pt x="1250138" y="71775"/>
                  <a:pt x="1248137" y="67708"/>
                </a:cubicBezTo>
                <a:cubicBezTo>
                  <a:pt x="1246137" y="63641"/>
                  <a:pt x="1242137" y="61607"/>
                  <a:pt x="1236136" y="61607"/>
                </a:cubicBezTo>
                <a:cubicBezTo>
                  <a:pt x="1230669" y="61607"/>
                  <a:pt x="1225401" y="62541"/>
                  <a:pt x="1220334" y="64408"/>
                </a:cubicBezTo>
                <a:lnTo>
                  <a:pt x="1217934" y="65208"/>
                </a:lnTo>
                <a:lnTo>
                  <a:pt x="1217934" y="140017"/>
                </a:lnTo>
                <a:lnTo>
                  <a:pt x="1191130" y="140017"/>
                </a:lnTo>
                <a:lnTo>
                  <a:pt x="1191130" y="40005"/>
                </a:lnTo>
                <a:lnTo>
                  <a:pt x="1217733" y="40005"/>
                </a:lnTo>
                <a:lnTo>
                  <a:pt x="1217733" y="45605"/>
                </a:lnTo>
                <a:cubicBezTo>
                  <a:pt x="1226801" y="40271"/>
                  <a:pt x="1235136" y="37604"/>
                  <a:pt x="1242737" y="37604"/>
                </a:cubicBezTo>
                <a:close/>
                <a:moveTo>
                  <a:pt x="1127160" y="37604"/>
                </a:moveTo>
                <a:cubicBezTo>
                  <a:pt x="1143696" y="37604"/>
                  <a:pt x="1155497" y="42172"/>
                  <a:pt x="1162565" y="51306"/>
                </a:cubicBezTo>
                <a:cubicBezTo>
                  <a:pt x="1169632" y="60441"/>
                  <a:pt x="1173166" y="73275"/>
                  <a:pt x="1173166" y="89811"/>
                </a:cubicBezTo>
                <a:cubicBezTo>
                  <a:pt x="1173166" y="124882"/>
                  <a:pt x="1157831" y="142417"/>
                  <a:pt x="1127160" y="142417"/>
                </a:cubicBezTo>
                <a:cubicBezTo>
                  <a:pt x="1096490" y="142417"/>
                  <a:pt x="1081155" y="124882"/>
                  <a:pt x="1081155" y="89811"/>
                </a:cubicBezTo>
                <a:cubicBezTo>
                  <a:pt x="1081155" y="73275"/>
                  <a:pt x="1084688" y="60441"/>
                  <a:pt x="1091756" y="51306"/>
                </a:cubicBezTo>
                <a:cubicBezTo>
                  <a:pt x="1098823" y="42172"/>
                  <a:pt x="1110625" y="37604"/>
                  <a:pt x="1127160" y="37604"/>
                </a:cubicBezTo>
                <a:close/>
                <a:moveTo>
                  <a:pt x="916363" y="37604"/>
                </a:moveTo>
                <a:lnTo>
                  <a:pt x="916363" y="64608"/>
                </a:lnTo>
                <a:cubicBezTo>
                  <a:pt x="905561" y="66875"/>
                  <a:pt x="896293" y="69208"/>
                  <a:pt x="888559" y="71609"/>
                </a:cubicBezTo>
                <a:lnTo>
                  <a:pt x="884559" y="73009"/>
                </a:lnTo>
                <a:lnTo>
                  <a:pt x="884559" y="140017"/>
                </a:lnTo>
                <a:lnTo>
                  <a:pt x="857755" y="140017"/>
                </a:lnTo>
                <a:lnTo>
                  <a:pt x="857755" y="40005"/>
                </a:lnTo>
                <a:lnTo>
                  <a:pt x="884359" y="40005"/>
                </a:lnTo>
                <a:lnTo>
                  <a:pt x="884359" y="50606"/>
                </a:lnTo>
                <a:cubicBezTo>
                  <a:pt x="895560" y="43938"/>
                  <a:pt x="906228" y="39605"/>
                  <a:pt x="916363" y="37604"/>
                </a:cubicBezTo>
                <a:close/>
                <a:moveTo>
                  <a:pt x="793285" y="37604"/>
                </a:moveTo>
                <a:cubicBezTo>
                  <a:pt x="806154" y="37604"/>
                  <a:pt x="815421" y="40271"/>
                  <a:pt x="821089" y="45605"/>
                </a:cubicBezTo>
                <a:cubicBezTo>
                  <a:pt x="826756" y="50939"/>
                  <a:pt x="829590" y="59474"/>
                  <a:pt x="829590" y="71209"/>
                </a:cubicBezTo>
                <a:lnTo>
                  <a:pt x="829590" y="112814"/>
                </a:lnTo>
                <a:cubicBezTo>
                  <a:pt x="829857" y="116014"/>
                  <a:pt x="830390" y="118248"/>
                  <a:pt x="831190" y="119515"/>
                </a:cubicBezTo>
                <a:cubicBezTo>
                  <a:pt x="831990" y="120781"/>
                  <a:pt x="833657" y="121682"/>
                  <a:pt x="836191" y="122215"/>
                </a:cubicBezTo>
                <a:lnTo>
                  <a:pt x="835390" y="142417"/>
                </a:lnTo>
                <a:cubicBezTo>
                  <a:pt x="828590" y="142417"/>
                  <a:pt x="823156" y="141951"/>
                  <a:pt x="819089" y="141017"/>
                </a:cubicBezTo>
                <a:cubicBezTo>
                  <a:pt x="815021" y="140084"/>
                  <a:pt x="810921" y="138217"/>
                  <a:pt x="806787" y="135417"/>
                </a:cubicBezTo>
                <a:cubicBezTo>
                  <a:pt x="797186" y="140084"/>
                  <a:pt x="787385" y="142417"/>
                  <a:pt x="777383" y="142417"/>
                </a:cubicBezTo>
                <a:cubicBezTo>
                  <a:pt x="756714" y="142417"/>
                  <a:pt x="746379" y="131483"/>
                  <a:pt x="746379" y="109613"/>
                </a:cubicBezTo>
                <a:cubicBezTo>
                  <a:pt x="746379" y="98945"/>
                  <a:pt x="749247" y="91378"/>
                  <a:pt x="754981" y="86910"/>
                </a:cubicBezTo>
                <a:cubicBezTo>
                  <a:pt x="760715" y="82443"/>
                  <a:pt x="769516" y="79810"/>
                  <a:pt x="781384" y="79010"/>
                </a:cubicBezTo>
                <a:lnTo>
                  <a:pt x="802786" y="77409"/>
                </a:lnTo>
                <a:lnTo>
                  <a:pt x="802786" y="71209"/>
                </a:lnTo>
                <a:cubicBezTo>
                  <a:pt x="802786" y="67075"/>
                  <a:pt x="801853" y="64241"/>
                  <a:pt x="799986" y="62707"/>
                </a:cubicBezTo>
                <a:cubicBezTo>
                  <a:pt x="798119" y="61174"/>
                  <a:pt x="795119" y="60407"/>
                  <a:pt x="790985" y="60407"/>
                </a:cubicBezTo>
                <a:lnTo>
                  <a:pt x="753380" y="62007"/>
                </a:lnTo>
                <a:lnTo>
                  <a:pt x="752580" y="43405"/>
                </a:lnTo>
                <a:cubicBezTo>
                  <a:pt x="766849" y="39538"/>
                  <a:pt x="780417" y="37604"/>
                  <a:pt x="793285" y="37604"/>
                </a:cubicBezTo>
                <a:close/>
                <a:moveTo>
                  <a:pt x="430588" y="37604"/>
                </a:moveTo>
                <a:lnTo>
                  <a:pt x="430588" y="64608"/>
                </a:lnTo>
                <a:cubicBezTo>
                  <a:pt x="419786" y="66875"/>
                  <a:pt x="410518" y="69208"/>
                  <a:pt x="402784" y="71609"/>
                </a:cubicBezTo>
                <a:lnTo>
                  <a:pt x="398784" y="73009"/>
                </a:lnTo>
                <a:lnTo>
                  <a:pt x="398784" y="140017"/>
                </a:lnTo>
                <a:lnTo>
                  <a:pt x="371980" y="140017"/>
                </a:lnTo>
                <a:lnTo>
                  <a:pt x="371980" y="40005"/>
                </a:lnTo>
                <a:lnTo>
                  <a:pt x="398584" y="40005"/>
                </a:lnTo>
                <a:lnTo>
                  <a:pt x="398584" y="50606"/>
                </a:lnTo>
                <a:cubicBezTo>
                  <a:pt x="409785" y="43938"/>
                  <a:pt x="420453" y="39605"/>
                  <a:pt x="430588" y="37604"/>
                </a:cubicBezTo>
                <a:close/>
                <a:moveTo>
                  <a:pt x="260081" y="4000"/>
                </a:moveTo>
                <a:lnTo>
                  <a:pt x="348092" y="4000"/>
                </a:lnTo>
                <a:lnTo>
                  <a:pt x="348092" y="28003"/>
                </a:lnTo>
                <a:lnTo>
                  <a:pt x="287684" y="28003"/>
                </a:lnTo>
                <a:lnTo>
                  <a:pt x="287684" y="59807"/>
                </a:lnTo>
                <a:lnTo>
                  <a:pt x="336090" y="59807"/>
                </a:lnTo>
                <a:lnTo>
                  <a:pt x="336090" y="83410"/>
                </a:lnTo>
                <a:lnTo>
                  <a:pt x="287684" y="83410"/>
                </a:lnTo>
                <a:lnTo>
                  <a:pt x="287684" y="116014"/>
                </a:lnTo>
                <a:lnTo>
                  <a:pt x="348092" y="116014"/>
                </a:lnTo>
                <a:lnTo>
                  <a:pt x="348092" y="140017"/>
                </a:lnTo>
                <a:lnTo>
                  <a:pt x="260081" y="140017"/>
                </a:lnTo>
                <a:close/>
                <a:moveTo>
                  <a:pt x="697211" y="1600"/>
                </a:moveTo>
                <a:cubicBezTo>
                  <a:pt x="708680" y="1600"/>
                  <a:pt x="721948" y="3400"/>
                  <a:pt x="737016" y="7000"/>
                </a:cubicBezTo>
                <a:lnTo>
                  <a:pt x="736216" y="29003"/>
                </a:lnTo>
                <a:cubicBezTo>
                  <a:pt x="723015" y="27003"/>
                  <a:pt x="712047" y="26003"/>
                  <a:pt x="703312" y="26003"/>
                </a:cubicBezTo>
                <a:cubicBezTo>
                  <a:pt x="694578" y="26003"/>
                  <a:pt x="688344" y="27170"/>
                  <a:pt x="684610" y="29503"/>
                </a:cubicBezTo>
                <a:cubicBezTo>
                  <a:pt x="680876" y="31837"/>
                  <a:pt x="678109" y="36271"/>
                  <a:pt x="676309" y="42805"/>
                </a:cubicBezTo>
                <a:cubicBezTo>
                  <a:pt x="674509" y="49339"/>
                  <a:pt x="673608" y="60474"/>
                  <a:pt x="673608" y="76209"/>
                </a:cubicBezTo>
                <a:cubicBezTo>
                  <a:pt x="673608" y="91944"/>
                  <a:pt x="675442" y="102846"/>
                  <a:pt x="679109" y="108913"/>
                </a:cubicBezTo>
                <a:cubicBezTo>
                  <a:pt x="682776" y="114981"/>
                  <a:pt x="690111" y="118014"/>
                  <a:pt x="701112" y="118014"/>
                </a:cubicBezTo>
                <a:cubicBezTo>
                  <a:pt x="712113" y="118014"/>
                  <a:pt x="723815" y="117081"/>
                  <a:pt x="736216" y="115214"/>
                </a:cubicBezTo>
                <a:lnTo>
                  <a:pt x="736816" y="137817"/>
                </a:lnTo>
                <a:cubicBezTo>
                  <a:pt x="722681" y="140884"/>
                  <a:pt x="709946" y="142417"/>
                  <a:pt x="698612" y="142417"/>
                </a:cubicBezTo>
                <a:cubicBezTo>
                  <a:pt x="687277" y="142417"/>
                  <a:pt x="678209" y="141017"/>
                  <a:pt x="671408" y="138217"/>
                </a:cubicBezTo>
                <a:cubicBezTo>
                  <a:pt x="664607" y="135417"/>
                  <a:pt x="659273" y="130949"/>
                  <a:pt x="655406" y="124815"/>
                </a:cubicBezTo>
                <a:cubicBezTo>
                  <a:pt x="651539" y="118681"/>
                  <a:pt x="648872" y="111480"/>
                  <a:pt x="647405" y="103213"/>
                </a:cubicBezTo>
                <a:cubicBezTo>
                  <a:pt x="645938" y="94945"/>
                  <a:pt x="645205" y="84544"/>
                  <a:pt x="645205" y="72009"/>
                </a:cubicBezTo>
                <a:cubicBezTo>
                  <a:pt x="645205" y="45739"/>
                  <a:pt x="648905" y="27436"/>
                  <a:pt x="656306" y="17102"/>
                </a:cubicBezTo>
                <a:cubicBezTo>
                  <a:pt x="663707" y="6767"/>
                  <a:pt x="677342" y="1600"/>
                  <a:pt x="697211" y="1600"/>
                </a:cubicBezTo>
                <a:close/>
                <a:moveTo>
                  <a:pt x="935155" y="0"/>
                </a:moveTo>
                <a:lnTo>
                  <a:pt x="961959" y="0"/>
                </a:lnTo>
                <a:lnTo>
                  <a:pt x="961959" y="140017"/>
                </a:lnTo>
                <a:lnTo>
                  <a:pt x="935155" y="140017"/>
                </a:lnTo>
                <a:close/>
                <a:moveTo>
                  <a:pt x="495805" y="0"/>
                </a:moveTo>
                <a:lnTo>
                  <a:pt x="522609" y="0"/>
                </a:lnTo>
                <a:lnTo>
                  <a:pt x="522609" y="79610"/>
                </a:lnTo>
                <a:lnTo>
                  <a:pt x="532810" y="77809"/>
                </a:lnTo>
                <a:lnTo>
                  <a:pt x="552612" y="40005"/>
                </a:lnTo>
                <a:lnTo>
                  <a:pt x="582616" y="40005"/>
                </a:lnTo>
                <a:lnTo>
                  <a:pt x="556613" y="87411"/>
                </a:lnTo>
                <a:lnTo>
                  <a:pt x="584016" y="140017"/>
                </a:lnTo>
                <a:lnTo>
                  <a:pt x="553813" y="140017"/>
                </a:lnTo>
                <a:lnTo>
                  <a:pt x="533610" y="101012"/>
                </a:lnTo>
                <a:lnTo>
                  <a:pt x="522609" y="102812"/>
                </a:lnTo>
                <a:lnTo>
                  <a:pt x="522609" y="140017"/>
                </a:lnTo>
                <a:lnTo>
                  <a:pt x="495805" y="140017"/>
                </a:lnTo>
                <a:close/>
                <a:moveTo>
                  <a:pt x="448180" y="0"/>
                </a:moveTo>
                <a:lnTo>
                  <a:pt x="474984" y="0"/>
                </a:lnTo>
                <a:lnTo>
                  <a:pt x="474984" y="27203"/>
                </a:lnTo>
                <a:lnTo>
                  <a:pt x="448180" y="27203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To Outline"/>
          <p:cNvSpPr/>
          <p:nvPr/>
        </p:nvSpPr>
        <p:spPr>
          <a:xfrm>
            <a:off x="7495766" y="3030158"/>
            <a:ext cx="1461534" cy="620597"/>
          </a:xfrm>
          <a:custGeom>
            <a:avLst/>
            <a:gdLst/>
            <a:ahLst/>
            <a:cxnLst/>
            <a:rect l="l" t="t" r="r" b="b"/>
            <a:pathLst>
              <a:path w="1461534" h="620597">
                <a:moveTo>
                  <a:pt x="912905" y="572840"/>
                </a:moveTo>
                <a:cubicBezTo>
                  <a:pt x="908070" y="576182"/>
                  <a:pt x="904853" y="578999"/>
                  <a:pt x="903254" y="581290"/>
                </a:cubicBezTo>
                <a:cubicBezTo>
                  <a:pt x="901656" y="583582"/>
                  <a:pt x="900856" y="586613"/>
                  <a:pt x="900856" y="590383"/>
                </a:cubicBezTo>
                <a:cubicBezTo>
                  <a:pt x="900856" y="598698"/>
                  <a:pt x="902533" y="604293"/>
                  <a:pt x="905885" y="607167"/>
                </a:cubicBezTo>
                <a:cubicBezTo>
                  <a:pt x="909238" y="610041"/>
                  <a:pt x="916410" y="611478"/>
                  <a:pt x="927400" y="611478"/>
                </a:cubicBezTo>
                <a:cubicBezTo>
                  <a:pt x="938391" y="611478"/>
                  <a:pt x="946112" y="609931"/>
                  <a:pt x="950565" y="606838"/>
                </a:cubicBezTo>
                <a:cubicBezTo>
                  <a:pt x="955018" y="603744"/>
                  <a:pt x="957244" y="598442"/>
                  <a:pt x="957244" y="590930"/>
                </a:cubicBezTo>
                <a:cubicBezTo>
                  <a:pt x="957244" y="583419"/>
                  <a:pt x="955672" y="578615"/>
                  <a:pt x="952526" y="576519"/>
                </a:cubicBezTo>
                <a:cubicBezTo>
                  <a:pt x="949381" y="574422"/>
                  <a:pt x="943134" y="573374"/>
                  <a:pt x="933785" y="573374"/>
                </a:cubicBezTo>
                <a:close/>
                <a:moveTo>
                  <a:pt x="699652" y="530410"/>
                </a:moveTo>
                <a:lnTo>
                  <a:pt x="668609" y="533783"/>
                </a:lnTo>
                <a:cubicBezTo>
                  <a:pt x="662326" y="534445"/>
                  <a:pt x="657922" y="536197"/>
                  <a:pt x="655397" y="539038"/>
                </a:cubicBezTo>
                <a:cubicBezTo>
                  <a:pt x="652871" y="541880"/>
                  <a:pt x="651609" y="546300"/>
                  <a:pt x="651609" y="552298"/>
                </a:cubicBezTo>
                <a:cubicBezTo>
                  <a:pt x="651609" y="558295"/>
                  <a:pt x="652903" y="562853"/>
                  <a:pt x="655493" y="565970"/>
                </a:cubicBezTo>
                <a:cubicBezTo>
                  <a:pt x="658082" y="569087"/>
                  <a:pt x="661808" y="570645"/>
                  <a:pt x="666669" y="570645"/>
                </a:cubicBezTo>
                <a:cubicBezTo>
                  <a:pt x="671531" y="570645"/>
                  <a:pt x="676788" y="570040"/>
                  <a:pt x="682440" y="568829"/>
                </a:cubicBezTo>
                <a:cubicBezTo>
                  <a:pt x="688091" y="567617"/>
                  <a:pt x="692568" y="566423"/>
                  <a:pt x="695869" y="565244"/>
                </a:cubicBezTo>
                <a:lnTo>
                  <a:pt x="699652" y="563893"/>
                </a:lnTo>
                <a:close/>
                <a:moveTo>
                  <a:pt x="833267" y="493482"/>
                </a:moveTo>
                <a:cubicBezTo>
                  <a:pt x="814944" y="493482"/>
                  <a:pt x="805782" y="504704"/>
                  <a:pt x="805782" y="527149"/>
                </a:cubicBezTo>
                <a:lnTo>
                  <a:pt x="858621" y="527149"/>
                </a:lnTo>
                <a:cubicBezTo>
                  <a:pt x="858621" y="515273"/>
                  <a:pt x="856612" y="506692"/>
                  <a:pt x="852594" y="501408"/>
                </a:cubicBezTo>
                <a:cubicBezTo>
                  <a:pt x="848575" y="496124"/>
                  <a:pt x="842133" y="493482"/>
                  <a:pt x="833267" y="493482"/>
                </a:cubicBezTo>
                <a:close/>
                <a:moveTo>
                  <a:pt x="924678" y="493304"/>
                </a:moveTo>
                <a:cubicBezTo>
                  <a:pt x="916242" y="493304"/>
                  <a:pt x="910369" y="494931"/>
                  <a:pt x="907060" y="498186"/>
                </a:cubicBezTo>
                <a:cubicBezTo>
                  <a:pt x="903752" y="501441"/>
                  <a:pt x="902098" y="507221"/>
                  <a:pt x="902098" y="515527"/>
                </a:cubicBezTo>
                <a:cubicBezTo>
                  <a:pt x="902098" y="523831"/>
                  <a:pt x="903752" y="529531"/>
                  <a:pt x="907060" y="532626"/>
                </a:cubicBezTo>
                <a:cubicBezTo>
                  <a:pt x="910369" y="535722"/>
                  <a:pt x="916247" y="537270"/>
                  <a:pt x="924694" y="537270"/>
                </a:cubicBezTo>
                <a:cubicBezTo>
                  <a:pt x="933142" y="537270"/>
                  <a:pt x="939051" y="535745"/>
                  <a:pt x="942422" y="532694"/>
                </a:cubicBezTo>
                <a:cubicBezTo>
                  <a:pt x="945794" y="529644"/>
                  <a:pt x="947480" y="523926"/>
                  <a:pt x="947480" y="515541"/>
                </a:cubicBezTo>
                <a:cubicBezTo>
                  <a:pt x="947480" y="507156"/>
                  <a:pt x="945789" y="501354"/>
                  <a:pt x="942407" y="498134"/>
                </a:cubicBezTo>
                <a:cubicBezTo>
                  <a:pt x="939025" y="494914"/>
                  <a:pt x="933116" y="493304"/>
                  <a:pt x="924678" y="493304"/>
                </a:cubicBezTo>
                <a:close/>
                <a:moveTo>
                  <a:pt x="971775" y="485960"/>
                </a:moveTo>
                <a:lnTo>
                  <a:pt x="981520" y="485960"/>
                </a:lnTo>
                <a:lnTo>
                  <a:pt x="1007620" y="569048"/>
                </a:lnTo>
                <a:lnTo>
                  <a:pt x="1012141" y="569048"/>
                </a:lnTo>
                <a:lnTo>
                  <a:pt x="1038416" y="485960"/>
                </a:lnTo>
                <a:lnTo>
                  <a:pt x="1048186" y="485960"/>
                </a:lnTo>
                <a:lnTo>
                  <a:pt x="1007054" y="619000"/>
                </a:lnTo>
                <a:lnTo>
                  <a:pt x="997341" y="619000"/>
                </a:lnTo>
                <a:lnTo>
                  <a:pt x="1010125" y="578167"/>
                </a:lnTo>
                <a:lnTo>
                  <a:pt x="999747" y="578167"/>
                </a:lnTo>
                <a:close/>
                <a:moveTo>
                  <a:pt x="833267" y="484363"/>
                </a:moveTo>
                <a:cubicBezTo>
                  <a:pt x="845095" y="484363"/>
                  <a:pt x="853975" y="487922"/>
                  <a:pt x="859909" y="495042"/>
                </a:cubicBezTo>
                <a:cubicBezTo>
                  <a:pt x="865842" y="502161"/>
                  <a:pt x="868809" y="513347"/>
                  <a:pt x="868809" y="528600"/>
                </a:cubicBezTo>
                <a:lnTo>
                  <a:pt x="868809" y="536269"/>
                </a:lnTo>
                <a:lnTo>
                  <a:pt x="805782" y="536269"/>
                </a:lnTo>
                <a:cubicBezTo>
                  <a:pt x="805782" y="547589"/>
                  <a:pt x="807660" y="556149"/>
                  <a:pt x="811416" y="561947"/>
                </a:cubicBezTo>
                <a:cubicBezTo>
                  <a:pt x="815172" y="567746"/>
                  <a:pt x="821577" y="570645"/>
                  <a:pt x="830631" y="570645"/>
                </a:cubicBezTo>
                <a:cubicBezTo>
                  <a:pt x="839684" y="570645"/>
                  <a:pt x="848701" y="570242"/>
                  <a:pt x="857682" y="569435"/>
                </a:cubicBezTo>
                <a:lnTo>
                  <a:pt x="864949" y="568867"/>
                </a:lnTo>
                <a:lnTo>
                  <a:pt x="865436" y="578026"/>
                </a:lnTo>
                <a:cubicBezTo>
                  <a:pt x="851067" y="579185"/>
                  <a:pt x="839506" y="579765"/>
                  <a:pt x="830753" y="579765"/>
                </a:cubicBezTo>
                <a:cubicBezTo>
                  <a:pt x="817557" y="579640"/>
                  <a:pt x="808398" y="575612"/>
                  <a:pt x="803276" y="567681"/>
                </a:cubicBezTo>
                <a:cubicBezTo>
                  <a:pt x="798154" y="559749"/>
                  <a:pt x="795593" y="547846"/>
                  <a:pt x="795593" y="531973"/>
                </a:cubicBezTo>
                <a:cubicBezTo>
                  <a:pt x="795593" y="500233"/>
                  <a:pt x="808151" y="484363"/>
                  <a:pt x="833267" y="484363"/>
                </a:cubicBezTo>
                <a:close/>
                <a:moveTo>
                  <a:pt x="681755" y="484363"/>
                </a:moveTo>
                <a:cubicBezTo>
                  <a:pt x="700241" y="484363"/>
                  <a:pt x="709484" y="494137"/>
                  <a:pt x="709484" y="513686"/>
                </a:cubicBezTo>
                <a:lnTo>
                  <a:pt x="709484" y="564894"/>
                </a:lnTo>
                <a:cubicBezTo>
                  <a:pt x="709842" y="568119"/>
                  <a:pt x="714281" y="570094"/>
                  <a:pt x="722800" y="570818"/>
                </a:cubicBezTo>
                <a:lnTo>
                  <a:pt x="722308" y="579587"/>
                </a:lnTo>
                <a:cubicBezTo>
                  <a:pt x="711904" y="579587"/>
                  <a:pt x="705028" y="577101"/>
                  <a:pt x="701679" y="572130"/>
                </a:cubicBezTo>
                <a:cubicBezTo>
                  <a:pt x="690282" y="577220"/>
                  <a:pt x="678551" y="579765"/>
                  <a:pt x="666485" y="579765"/>
                </a:cubicBezTo>
                <a:cubicBezTo>
                  <a:pt x="658613" y="579765"/>
                  <a:pt x="652468" y="577395"/>
                  <a:pt x="648049" y="572654"/>
                </a:cubicBezTo>
                <a:cubicBezTo>
                  <a:pt x="643630" y="567914"/>
                  <a:pt x="641421" y="561270"/>
                  <a:pt x="641421" y="552720"/>
                </a:cubicBezTo>
                <a:cubicBezTo>
                  <a:pt x="641421" y="544171"/>
                  <a:pt x="643515" y="537611"/>
                  <a:pt x="647704" y="533039"/>
                </a:cubicBezTo>
                <a:cubicBezTo>
                  <a:pt x="651893" y="528468"/>
                  <a:pt x="658502" y="525744"/>
                  <a:pt x="667532" y="524867"/>
                </a:cubicBezTo>
                <a:lnTo>
                  <a:pt x="699652" y="521485"/>
                </a:lnTo>
                <a:lnTo>
                  <a:pt x="699652" y="513686"/>
                </a:lnTo>
                <a:cubicBezTo>
                  <a:pt x="699652" y="506623"/>
                  <a:pt x="698190" y="501549"/>
                  <a:pt x="695265" y="498465"/>
                </a:cubicBezTo>
                <a:cubicBezTo>
                  <a:pt x="692340" y="495381"/>
                  <a:pt x="687837" y="493838"/>
                  <a:pt x="681755" y="493838"/>
                </a:cubicBezTo>
                <a:cubicBezTo>
                  <a:pt x="675159" y="493838"/>
                  <a:pt x="665884" y="494608"/>
                  <a:pt x="653930" y="496146"/>
                </a:cubicBezTo>
                <a:lnTo>
                  <a:pt x="646564" y="496856"/>
                </a:lnTo>
                <a:lnTo>
                  <a:pt x="645857" y="487847"/>
                </a:lnTo>
                <a:cubicBezTo>
                  <a:pt x="660215" y="485524"/>
                  <a:pt x="672181" y="484363"/>
                  <a:pt x="681755" y="484363"/>
                </a:cubicBezTo>
                <a:close/>
                <a:moveTo>
                  <a:pt x="924256" y="484185"/>
                </a:moveTo>
                <a:cubicBezTo>
                  <a:pt x="930558" y="484185"/>
                  <a:pt x="936254" y="484821"/>
                  <a:pt x="941344" y="486093"/>
                </a:cubicBezTo>
                <a:lnTo>
                  <a:pt x="943295" y="486512"/>
                </a:lnTo>
                <a:lnTo>
                  <a:pt x="969740" y="485779"/>
                </a:lnTo>
                <a:lnTo>
                  <a:pt x="969740" y="495611"/>
                </a:lnTo>
                <a:lnTo>
                  <a:pt x="950565" y="495611"/>
                </a:lnTo>
                <a:cubicBezTo>
                  <a:pt x="955301" y="498369"/>
                  <a:pt x="957668" y="505169"/>
                  <a:pt x="957668" y="516011"/>
                </a:cubicBezTo>
                <a:cubicBezTo>
                  <a:pt x="957668" y="526852"/>
                  <a:pt x="954902" y="534626"/>
                  <a:pt x="949370" y="539331"/>
                </a:cubicBezTo>
                <a:cubicBezTo>
                  <a:pt x="943838" y="544036"/>
                  <a:pt x="935230" y="546389"/>
                  <a:pt x="923546" y="546389"/>
                </a:cubicBezTo>
                <a:cubicBezTo>
                  <a:pt x="919787" y="546389"/>
                  <a:pt x="916964" y="546152"/>
                  <a:pt x="915077" y="545679"/>
                </a:cubicBezTo>
                <a:cubicBezTo>
                  <a:pt x="912817" y="551438"/>
                  <a:pt x="911686" y="555125"/>
                  <a:pt x="911686" y="556739"/>
                </a:cubicBezTo>
                <a:cubicBezTo>
                  <a:pt x="911686" y="558352"/>
                  <a:pt x="911784" y="559548"/>
                  <a:pt x="911979" y="560326"/>
                </a:cubicBezTo>
                <a:cubicBezTo>
                  <a:pt x="912174" y="561103"/>
                  <a:pt x="912505" y="561764"/>
                  <a:pt x="912970" y="562309"/>
                </a:cubicBezTo>
                <a:cubicBezTo>
                  <a:pt x="913436" y="562854"/>
                  <a:pt x="914539" y="563229"/>
                  <a:pt x="916279" y="563435"/>
                </a:cubicBezTo>
                <a:cubicBezTo>
                  <a:pt x="919666" y="563981"/>
                  <a:pt x="926527" y="564255"/>
                  <a:pt x="936860" y="564255"/>
                </a:cubicBezTo>
                <a:cubicBezTo>
                  <a:pt x="947194" y="564255"/>
                  <a:pt x="954872" y="566026"/>
                  <a:pt x="959896" y="569568"/>
                </a:cubicBezTo>
                <a:cubicBezTo>
                  <a:pt x="964920" y="573110"/>
                  <a:pt x="967432" y="580193"/>
                  <a:pt x="967432" y="590816"/>
                </a:cubicBezTo>
                <a:cubicBezTo>
                  <a:pt x="967432" y="601437"/>
                  <a:pt x="964238" y="609055"/>
                  <a:pt x="957849" y="613672"/>
                </a:cubicBezTo>
                <a:cubicBezTo>
                  <a:pt x="951460" y="618289"/>
                  <a:pt x="941154" y="620597"/>
                  <a:pt x="926931" y="620597"/>
                </a:cubicBezTo>
                <a:cubicBezTo>
                  <a:pt x="912707" y="620597"/>
                  <a:pt x="903137" y="618458"/>
                  <a:pt x="898219" y="614180"/>
                </a:cubicBezTo>
                <a:cubicBezTo>
                  <a:pt x="893302" y="609901"/>
                  <a:pt x="890843" y="602028"/>
                  <a:pt x="890843" y="590561"/>
                </a:cubicBezTo>
                <a:cubicBezTo>
                  <a:pt x="890843" y="583371"/>
                  <a:pt x="893281" y="577595"/>
                  <a:pt x="898156" y="573233"/>
                </a:cubicBezTo>
                <a:cubicBezTo>
                  <a:pt x="899822" y="571685"/>
                  <a:pt x="902415" y="569945"/>
                  <a:pt x="905935" y="568013"/>
                </a:cubicBezTo>
                <a:cubicBezTo>
                  <a:pt x="903332" y="566906"/>
                  <a:pt x="902030" y="563000"/>
                  <a:pt x="902030" y="556295"/>
                </a:cubicBezTo>
                <a:cubicBezTo>
                  <a:pt x="902030" y="554415"/>
                  <a:pt x="903429" y="550556"/>
                  <a:pt x="906226" y="544718"/>
                </a:cubicBezTo>
                <a:lnTo>
                  <a:pt x="907354" y="543564"/>
                </a:lnTo>
                <a:cubicBezTo>
                  <a:pt x="897176" y="540386"/>
                  <a:pt x="892088" y="531018"/>
                  <a:pt x="892088" y="515462"/>
                </a:cubicBezTo>
                <a:cubicBezTo>
                  <a:pt x="892088" y="494610"/>
                  <a:pt x="902810" y="484185"/>
                  <a:pt x="924256" y="484185"/>
                </a:cubicBezTo>
                <a:close/>
                <a:moveTo>
                  <a:pt x="625235" y="484004"/>
                </a:moveTo>
                <a:lnTo>
                  <a:pt x="625235" y="493686"/>
                </a:lnTo>
                <a:cubicBezTo>
                  <a:pt x="619144" y="494930"/>
                  <a:pt x="613253" y="496760"/>
                  <a:pt x="607561" y="499174"/>
                </a:cubicBezTo>
                <a:cubicBezTo>
                  <a:pt x="601870" y="501589"/>
                  <a:pt x="597650" y="503662"/>
                  <a:pt x="594902" y="505393"/>
                </a:cubicBezTo>
                <a:lnTo>
                  <a:pt x="590080" y="508319"/>
                </a:lnTo>
                <a:lnTo>
                  <a:pt x="590080" y="578167"/>
                </a:lnTo>
                <a:lnTo>
                  <a:pt x="580248" y="578167"/>
                </a:lnTo>
                <a:lnTo>
                  <a:pt x="580248" y="485960"/>
                </a:lnTo>
                <a:lnTo>
                  <a:pt x="590080" y="485960"/>
                </a:lnTo>
                <a:lnTo>
                  <a:pt x="590080" y="499627"/>
                </a:lnTo>
                <a:cubicBezTo>
                  <a:pt x="591788" y="497067"/>
                  <a:pt x="596210" y="494138"/>
                  <a:pt x="603347" y="490841"/>
                </a:cubicBezTo>
                <a:cubicBezTo>
                  <a:pt x="610483" y="487544"/>
                  <a:pt x="617779" y="485265"/>
                  <a:pt x="625235" y="484004"/>
                </a:cubicBezTo>
                <a:close/>
                <a:moveTo>
                  <a:pt x="747323" y="457021"/>
                </a:moveTo>
                <a:lnTo>
                  <a:pt x="757155" y="457021"/>
                </a:lnTo>
                <a:lnTo>
                  <a:pt x="757155" y="485960"/>
                </a:lnTo>
                <a:lnTo>
                  <a:pt x="789467" y="485960"/>
                </a:lnTo>
                <a:lnTo>
                  <a:pt x="789467" y="495080"/>
                </a:lnTo>
                <a:lnTo>
                  <a:pt x="757155" y="495080"/>
                </a:lnTo>
                <a:lnTo>
                  <a:pt x="757155" y="539784"/>
                </a:lnTo>
                <a:cubicBezTo>
                  <a:pt x="757155" y="553213"/>
                  <a:pt x="758023" y="561744"/>
                  <a:pt x="759760" y="565376"/>
                </a:cubicBezTo>
                <a:cubicBezTo>
                  <a:pt x="761498" y="569008"/>
                  <a:pt x="765517" y="570824"/>
                  <a:pt x="771819" y="570824"/>
                </a:cubicBezTo>
                <a:lnTo>
                  <a:pt x="790706" y="569220"/>
                </a:lnTo>
                <a:lnTo>
                  <a:pt x="791418" y="578311"/>
                </a:lnTo>
                <a:cubicBezTo>
                  <a:pt x="782526" y="579399"/>
                  <a:pt x="775946" y="579943"/>
                  <a:pt x="771678" y="579943"/>
                </a:cubicBezTo>
                <a:cubicBezTo>
                  <a:pt x="762676" y="579943"/>
                  <a:pt x="756367" y="577585"/>
                  <a:pt x="752749" y="572869"/>
                </a:cubicBezTo>
                <a:cubicBezTo>
                  <a:pt x="749131" y="568154"/>
                  <a:pt x="747323" y="559374"/>
                  <a:pt x="747323" y="546530"/>
                </a:cubicBezTo>
                <a:lnTo>
                  <a:pt x="747323" y="495080"/>
                </a:lnTo>
                <a:lnTo>
                  <a:pt x="733297" y="495080"/>
                </a:lnTo>
                <a:lnTo>
                  <a:pt x="733297" y="485960"/>
                </a:lnTo>
                <a:lnTo>
                  <a:pt x="747323" y="485960"/>
                </a:lnTo>
                <a:close/>
                <a:moveTo>
                  <a:pt x="518723" y="457021"/>
                </a:moveTo>
                <a:lnTo>
                  <a:pt x="528555" y="457021"/>
                </a:lnTo>
                <a:lnTo>
                  <a:pt x="528555" y="485960"/>
                </a:lnTo>
                <a:lnTo>
                  <a:pt x="560867" y="485960"/>
                </a:lnTo>
                <a:lnTo>
                  <a:pt x="560867" y="495080"/>
                </a:lnTo>
                <a:lnTo>
                  <a:pt x="528555" y="495080"/>
                </a:lnTo>
                <a:lnTo>
                  <a:pt x="528555" y="539784"/>
                </a:lnTo>
                <a:cubicBezTo>
                  <a:pt x="528555" y="553213"/>
                  <a:pt x="529423" y="561744"/>
                  <a:pt x="531160" y="565376"/>
                </a:cubicBezTo>
                <a:cubicBezTo>
                  <a:pt x="532898" y="569008"/>
                  <a:pt x="536917" y="570824"/>
                  <a:pt x="543219" y="570824"/>
                </a:cubicBezTo>
                <a:lnTo>
                  <a:pt x="562106" y="569220"/>
                </a:lnTo>
                <a:lnTo>
                  <a:pt x="562818" y="578311"/>
                </a:lnTo>
                <a:cubicBezTo>
                  <a:pt x="553926" y="579399"/>
                  <a:pt x="547346" y="579943"/>
                  <a:pt x="543078" y="579943"/>
                </a:cubicBezTo>
                <a:cubicBezTo>
                  <a:pt x="534076" y="579943"/>
                  <a:pt x="527767" y="577585"/>
                  <a:pt x="524149" y="572869"/>
                </a:cubicBezTo>
                <a:cubicBezTo>
                  <a:pt x="520531" y="568154"/>
                  <a:pt x="518723" y="559374"/>
                  <a:pt x="518723" y="546530"/>
                </a:cubicBezTo>
                <a:lnTo>
                  <a:pt x="518723" y="495080"/>
                </a:lnTo>
                <a:lnTo>
                  <a:pt x="504697" y="495080"/>
                </a:lnTo>
                <a:lnTo>
                  <a:pt x="504697" y="485960"/>
                </a:lnTo>
                <a:lnTo>
                  <a:pt x="518723" y="485960"/>
                </a:lnTo>
                <a:close/>
                <a:moveTo>
                  <a:pt x="444872" y="448501"/>
                </a:moveTo>
                <a:cubicBezTo>
                  <a:pt x="453033" y="448501"/>
                  <a:pt x="462922" y="449220"/>
                  <a:pt x="474540" y="450656"/>
                </a:cubicBezTo>
                <a:lnTo>
                  <a:pt x="482011" y="451581"/>
                </a:lnTo>
                <a:lnTo>
                  <a:pt x="481067" y="460994"/>
                </a:lnTo>
                <a:cubicBezTo>
                  <a:pt x="463650" y="458981"/>
                  <a:pt x="451585" y="457974"/>
                  <a:pt x="444872" y="457974"/>
                </a:cubicBezTo>
                <a:cubicBezTo>
                  <a:pt x="425012" y="457974"/>
                  <a:pt x="415082" y="465656"/>
                  <a:pt x="415082" y="481020"/>
                </a:cubicBezTo>
                <a:cubicBezTo>
                  <a:pt x="415082" y="488158"/>
                  <a:pt x="416324" y="493452"/>
                  <a:pt x="418808" y="496904"/>
                </a:cubicBezTo>
                <a:cubicBezTo>
                  <a:pt x="419874" y="498106"/>
                  <a:pt x="421121" y="499285"/>
                  <a:pt x="422550" y="500440"/>
                </a:cubicBezTo>
                <a:cubicBezTo>
                  <a:pt x="423978" y="501594"/>
                  <a:pt x="425914" y="502507"/>
                  <a:pt x="428355" y="503178"/>
                </a:cubicBezTo>
                <a:cubicBezTo>
                  <a:pt x="433311" y="504739"/>
                  <a:pt x="440012" y="506211"/>
                  <a:pt x="448457" y="507593"/>
                </a:cubicBezTo>
                <a:cubicBezTo>
                  <a:pt x="460667" y="509455"/>
                  <a:pt x="469756" y="512617"/>
                  <a:pt x="475724" y="517077"/>
                </a:cubicBezTo>
                <a:cubicBezTo>
                  <a:pt x="481691" y="521537"/>
                  <a:pt x="484675" y="529284"/>
                  <a:pt x="484675" y="540318"/>
                </a:cubicBezTo>
                <a:cubicBezTo>
                  <a:pt x="484675" y="554230"/>
                  <a:pt x="481388" y="564224"/>
                  <a:pt x="474813" y="570298"/>
                </a:cubicBezTo>
                <a:cubicBezTo>
                  <a:pt x="468239" y="576372"/>
                  <a:pt x="458377" y="579409"/>
                  <a:pt x="445228" y="579409"/>
                </a:cubicBezTo>
                <a:cubicBezTo>
                  <a:pt x="437284" y="579409"/>
                  <a:pt x="426743" y="578699"/>
                  <a:pt x="413605" y="577279"/>
                </a:cubicBezTo>
                <a:lnTo>
                  <a:pt x="405425" y="576372"/>
                </a:lnTo>
                <a:lnTo>
                  <a:pt x="406324" y="566737"/>
                </a:lnTo>
                <a:cubicBezTo>
                  <a:pt x="423737" y="568870"/>
                  <a:pt x="437178" y="569936"/>
                  <a:pt x="446648" y="569936"/>
                </a:cubicBezTo>
                <a:cubicBezTo>
                  <a:pt x="465088" y="569936"/>
                  <a:pt x="474308" y="560240"/>
                  <a:pt x="474308" y="540850"/>
                </a:cubicBezTo>
                <a:cubicBezTo>
                  <a:pt x="474308" y="532828"/>
                  <a:pt x="472245" y="527297"/>
                  <a:pt x="468119" y="524256"/>
                </a:cubicBezTo>
                <a:cubicBezTo>
                  <a:pt x="463992" y="521216"/>
                  <a:pt x="457284" y="518994"/>
                  <a:pt x="447994" y="517591"/>
                </a:cubicBezTo>
                <a:cubicBezTo>
                  <a:pt x="438703" y="516189"/>
                  <a:pt x="431997" y="514903"/>
                  <a:pt x="427874" y="513734"/>
                </a:cubicBezTo>
                <a:cubicBezTo>
                  <a:pt x="423751" y="512566"/>
                  <a:pt x="419716" y="510728"/>
                  <a:pt x="415767" y="508220"/>
                </a:cubicBezTo>
                <a:cubicBezTo>
                  <a:pt x="411819" y="505713"/>
                  <a:pt x="408990" y="502275"/>
                  <a:pt x="407280" y="497906"/>
                </a:cubicBezTo>
                <a:cubicBezTo>
                  <a:pt x="405570" y="493537"/>
                  <a:pt x="404715" y="488027"/>
                  <a:pt x="404715" y="481377"/>
                </a:cubicBezTo>
                <a:cubicBezTo>
                  <a:pt x="404715" y="459460"/>
                  <a:pt x="418101" y="448501"/>
                  <a:pt x="444872" y="448501"/>
                </a:cubicBezTo>
                <a:close/>
                <a:moveTo>
                  <a:pt x="966352" y="311335"/>
                </a:moveTo>
                <a:lnTo>
                  <a:pt x="935309" y="314708"/>
                </a:lnTo>
                <a:cubicBezTo>
                  <a:pt x="929026" y="315370"/>
                  <a:pt x="924622" y="317121"/>
                  <a:pt x="922096" y="319963"/>
                </a:cubicBezTo>
                <a:cubicBezTo>
                  <a:pt x="919571" y="322805"/>
                  <a:pt x="918309" y="327225"/>
                  <a:pt x="918309" y="333223"/>
                </a:cubicBezTo>
                <a:cubicBezTo>
                  <a:pt x="918309" y="339220"/>
                  <a:pt x="919603" y="343778"/>
                  <a:pt x="922192" y="346895"/>
                </a:cubicBezTo>
                <a:cubicBezTo>
                  <a:pt x="924782" y="350012"/>
                  <a:pt x="928507" y="351570"/>
                  <a:pt x="933369" y="351570"/>
                </a:cubicBezTo>
                <a:cubicBezTo>
                  <a:pt x="938231" y="351570"/>
                  <a:pt x="943488" y="350965"/>
                  <a:pt x="949139" y="349754"/>
                </a:cubicBezTo>
                <a:cubicBezTo>
                  <a:pt x="954791" y="348542"/>
                  <a:pt x="959268" y="347348"/>
                  <a:pt x="962568" y="346169"/>
                </a:cubicBezTo>
                <a:lnTo>
                  <a:pt x="966352" y="344818"/>
                </a:lnTo>
                <a:close/>
                <a:moveTo>
                  <a:pt x="1138585" y="274407"/>
                </a:moveTo>
                <a:cubicBezTo>
                  <a:pt x="1127817" y="274407"/>
                  <a:pt x="1120517" y="276925"/>
                  <a:pt x="1116685" y="281960"/>
                </a:cubicBezTo>
                <a:cubicBezTo>
                  <a:pt x="1112854" y="286995"/>
                  <a:pt x="1110938" y="296775"/>
                  <a:pt x="1110938" y="311301"/>
                </a:cubicBezTo>
                <a:cubicBezTo>
                  <a:pt x="1110938" y="319718"/>
                  <a:pt x="1111224" y="326189"/>
                  <a:pt x="1111798" y="330713"/>
                </a:cubicBezTo>
                <a:cubicBezTo>
                  <a:pt x="1112371" y="335237"/>
                  <a:pt x="1113614" y="339222"/>
                  <a:pt x="1115527" y="342666"/>
                </a:cubicBezTo>
                <a:cubicBezTo>
                  <a:pt x="1117441" y="346110"/>
                  <a:pt x="1120157" y="348455"/>
                  <a:pt x="1123677" y="349701"/>
                </a:cubicBezTo>
                <a:cubicBezTo>
                  <a:pt x="1127198" y="350947"/>
                  <a:pt x="1132167" y="351570"/>
                  <a:pt x="1138583" y="351570"/>
                </a:cubicBezTo>
                <a:cubicBezTo>
                  <a:pt x="1144999" y="351570"/>
                  <a:pt x="1149968" y="350947"/>
                  <a:pt x="1153490" y="349701"/>
                </a:cubicBezTo>
                <a:cubicBezTo>
                  <a:pt x="1157011" y="348455"/>
                  <a:pt x="1159728" y="346110"/>
                  <a:pt x="1161642" y="342664"/>
                </a:cubicBezTo>
                <a:cubicBezTo>
                  <a:pt x="1163556" y="339219"/>
                  <a:pt x="1164803" y="335198"/>
                  <a:pt x="1165386" y="330601"/>
                </a:cubicBezTo>
                <a:cubicBezTo>
                  <a:pt x="1165968" y="326004"/>
                  <a:pt x="1166260" y="319571"/>
                  <a:pt x="1166260" y="311301"/>
                </a:cubicBezTo>
                <a:cubicBezTo>
                  <a:pt x="1166260" y="296800"/>
                  <a:pt x="1164339" y="287026"/>
                  <a:pt x="1160498" y="281978"/>
                </a:cubicBezTo>
                <a:cubicBezTo>
                  <a:pt x="1156657" y="276931"/>
                  <a:pt x="1149353" y="274407"/>
                  <a:pt x="1138585" y="274407"/>
                </a:cubicBezTo>
                <a:close/>
                <a:moveTo>
                  <a:pt x="243235" y="274407"/>
                </a:moveTo>
                <a:cubicBezTo>
                  <a:pt x="232467" y="274407"/>
                  <a:pt x="225167" y="276925"/>
                  <a:pt x="221336" y="281960"/>
                </a:cubicBezTo>
                <a:cubicBezTo>
                  <a:pt x="217504" y="286995"/>
                  <a:pt x="215588" y="296775"/>
                  <a:pt x="215588" y="311301"/>
                </a:cubicBezTo>
                <a:cubicBezTo>
                  <a:pt x="215588" y="319718"/>
                  <a:pt x="215875" y="326189"/>
                  <a:pt x="216448" y="330713"/>
                </a:cubicBezTo>
                <a:cubicBezTo>
                  <a:pt x="217021" y="335237"/>
                  <a:pt x="218264" y="339222"/>
                  <a:pt x="220178" y="342666"/>
                </a:cubicBezTo>
                <a:cubicBezTo>
                  <a:pt x="222091" y="346110"/>
                  <a:pt x="224807" y="348455"/>
                  <a:pt x="228327" y="349701"/>
                </a:cubicBezTo>
                <a:cubicBezTo>
                  <a:pt x="231849" y="350947"/>
                  <a:pt x="236817" y="351570"/>
                  <a:pt x="243234" y="351570"/>
                </a:cubicBezTo>
                <a:cubicBezTo>
                  <a:pt x="249650" y="351570"/>
                  <a:pt x="254618" y="350947"/>
                  <a:pt x="258140" y="349701"/>
                </a:cubicBezTo>
                <a:cubicBezTo>
                  <a:pt x="261661" y="348455"/>
                  <a:pt x="264379" y="346110"/>
                  <a:pt x="266292" y="342664"/>
                </a:cubicBezTo>
                <a:cubicBezTo>
                  <a:pt x="268206" y="339219"/>
                  <a:pt x="269454" y="335198"/>
                  <a:pt x="270036" y="330601"/>
                </a:cubicBezTo>
                <a:cubicBezTo>
                  <a:pt x="270619" y="326004"/>
                  <a:pt x="270910" y="319571"/>
                  <a:pt x="270910" y="311301"/>
                </a:cubicBezTo>
                <a:cubicBezTo>
                  <a:pt x="270910" y="296800"/>
                  <a:pt x="268989" y="287026"/>
                  <a:pt x="265148" y="281978"/>
                </a:cubicBezTo>
                <a:cubicBezTo>
                  <a:pt x="261307" y="276931"/>
                  <a:pt x="254003" y="274407"/>
                  <a:pt x="243235" y="274407"/>
                </a:cubicBezTo>
                <a:close/>
                <a:moveTo>
                  <a:pt x="1066023" y="266885"/>
                </a:moveTo>
                <a:lnTo>
                  <a:pt x="1075855" y="266885"/>
                </a:lnTo>
                <a:lnTo>
                  <a:pt x="1075855" y="359092"/>
                </a:lnTo>
                <a:lnTo>
                  <a:pt x="1066023" y="359092"/>
                </a:lnTo>
                <a:close/>
                <a:moveTo>
                  <a:pt x="808848" y="266885"/>
                </a:moveTo>
                <a:lnTo>
                  <a:pt x="818680" y="266885"/>
                </a:lnTo>
                <a:lnTo>
                  <a:pt x="818680" y="359092"/>
                </a:lnTo>
                <a:lnTo>
                  <a:pt x="808848" y="359092"/>
                </a:lnTo>
                <a:close/>
                <a:moveTo>
                  <a:pt x="617460" y="266885"/>
                </a:moveTo>
                <a:lnTo>
                  <a:pt x="627292" y="266885"/>
                </a:lnTo>
                <a:lnTo>
                  <a:pt x="627292" y="314318"/>
                </a:lnTo>
                <a:cubicBezTo>
                  <a:pt x="627292" y="329706"/>
                  <a:pt x="628596" y="339762"/>
                  <a:pt x="631202" y="344485"/>
                </a:cubicBezTo>
                <a:cubicBezTo>
                  <a:pt x="633808" y="349209"/>
                  <a:pt x="639536" y="351570"/>
                  <a:pt x="648387" y="351570"/>
                </a:cubicBezTo>
                <a:cubicBezTo>
                  <a:pt x="652931" y="351570"/>
                  <a:pt x="657550" y="350854"/>
                  <a:pt x="662246" y="349423"/>
                </a:cubicBezTo>
                <a:cubicBezTo>
                  <a:pt x="666942" y="347991"/>
                  <a:pt x="670426" y="346627"/>
                  <a:pt x="672697" y="345330"/>
                </a:cubicBezTo>
                <a:lnTo>
                  <a:pt x="675692" y="343475"/>
                </a:lnTo>
                <a:lnTo>
                  <a:pt x="675692" y="266885"/>
                </a:lnTo>
                <a:lnTo>
                  <a:pt x="685527" y="266885"/>
                </a:lnTo>
                <a:lnTo>
                  <a:pt x="685527" y="359092"/>
                </a:lnTo>
                <a:lnTo>
                  <a:pt x="675692" y="359092"/>
                </a:lnTo>
                <a:lnTo>
                  <a:pt x="675692" y="351992"/>
                </a:lnTo>
                <a:cubicBezTo>
                  <a:pt x="676418" y="352433"/>
                  <a:pt x="675858" y="353177"/>
                  <a:pt x="674012" y="354223"/>
                </a:cubicBezTo>
                <a:cubicBezTo>
                  <a:pt x="672167" y="355269"/>
                  <a:pt x="668613" y="356608"/>
                  <a:pt x="663352" y="358241"/>
                </a:cubicBezTo>
                <a:cubicBezTo>
                  <a:pt x="658090" y="359874"/>
                  <a:pt x="653102" y="360690"/>
                  <a:pt x="648387" y="360690"/>
                </a:cubicBezTo>
                <a:cubicBezTo>
                  <a:pt x="635860" y="360690"/>
                  <a:pt x="627574" y="357498"/>
                  <a:pt x="623529" y="351114"/>
                </a:cubicBezTo>
                <a:cubicBezTo>
                  <a:pt x="619483" y="344730"/>
                  <a:pt x="617460" y="332583"/>
                  <a:pt x="617460" y="314674"/>
                </a:cubicBezTo>
                <a:close/>
                <a:moveTo>
                  <a:pt x="1311229" y="265288"/>
                </a:moveTo>
                <a:cubicBezTo>
                  <a:pt x="1320877" y="265288"/>
                  <a:pt x="1329958" y="265947"/>
                  <a:pt x="1338472" y="267267"/>
                </a:cubicBezTo>
                <a:lnTo>
                  <a:pt x="1344642" y="268226"/>
                </a:lnTo>
                <a:lnTo>
                  <a:pt x="1344135" y="277249"/>
                </a:lnTo>
                <a:cubicBezTo>
                  <a:pt x="1330764" y="275354"/>
                  <a:pt x="1320150" y="274407"/>
                  <a:pt x="1312295" y="274407"/>
                </a:cubicBezTo>
                <a:cubicBezTo>
                  <a:pt x="1297642" y="274407"/>
                  <a:pt x="1290315" y="279721"/>
                  <a:pt x="1290315" y="290350"/>
                </a:cubicBezTo>
                <a:cubicBezTo>
                  <a:pt x="1290315" y="295398"/>
                  <a:pt x="1291791" y="298950"/>
                  <a:pt x="1294742" y="301006"/>
                </a:cubicBezTo>
                <a:cubicBezTo>
                  <a:pt x="1297693" y="303062"/>
                  <a:pt x="1304848" y="304977"/>
                  <a:pt x="1316207" y="306752"/>
                </a:cubicBezTo>
                <a:cubicBezTo>
                  <a:pt x="1327566" y="308527"/>
                  <a:pt x="1335678" y="311015"/>
                  <a:pt x="1340542" y="314215"/>
                </a:cubicBezTo>
                <a:cubicBezTo>
                  <a:pt x="1345405" y="317415"/>
                  <a:pt x="1347837" y="323771"/>
                  <a:pt x="1347837" y="333283"/>
                </a:cubicBezTo>
                <a:cubicBezTo>
                  <a:pt x="1347837" y="342796"/>
                  <a:pt x="1344790" y="349742"/>
                  <a:pt x="1338698" y="354121"/>
                </a:cubicBezTo>
                <a:cubicBezTo>
                  <a:pt x="1332605" y="358500"/>
                  <a:pt x="1323804" y="360690"/>
                  <a:pt x="1312295" y="360690"/>
                </a:cubicBezTo>
                <a:cubicBezTo>
                  <a:pt x="1306089" y="360690"/>
                  <a:pt x="1297956" y="359980"/>
                  <a:pt x="1287895" y="358561"/>
                </a:cubicBezTo>
                <a:lnTo>
                  <a:pt x="1281193" y="357608"/>
                </a:lnTo>
                <a:lnTo>
                  <a:pt x="1282109" y="348372"/>
                </a:lnTo>
                <a:cubicBezTo>
                  <a:pt x="1296020" y="350504"/>
                  <a:pt x="1306655" y="351570"/>
                  <a:pt x="1314016" y="351570"/>
                </a:cubicBezTo>
                <a:cubicBezTo>
                  <a:pt x="1321376" y="351570"/>
                  <a:pt x="1327155" y="350225"/>
                  <a:pt x="1331353" y="347535"/>
                </a:cubicBezTo>
                <a:cubicBezTo>
                  <a:pt x="1335550" y="344845"/>
                  <a:pt x="1337649" y="340258"/>
                  <a:pt x="1337649" y="333773"/>
                </a:cubicBezTo>
                <a:cubicBezTo>
                  <a:pt x="1337649" y="327288"/>
                  <a:pt x="1336038" y="323042"/>
                  <a:pt x="1332816" y="321035"/>
                </a:cubicBezTo>
                <a:cubicBezTo>
                  <a:pt x="1329594" y="319028"/>
                  <a:pt x="1322384" y="317166"/>
                  <a:pt x="1311187" y="315447"/>
                </a:cubicBezTo>
                <a:cubicBezTo>
                  <a:pt x="1299989" y="313729"/>
                  <a:pt x="1292013" y="311296"/>
                  <a:pt x="1287258" y="308149"/>
                </a:cubicBezTo>
                <a:cubicBezTo>
                  <a:pt x="1282504" y="305002"/>
                  <a:pt x="1280127" y="299737"/>
                  <a:pt x="1280127" y="292355"/>
                </a:cubicBezTo>
                <a:cubicBezTo>
                  <a:pt x="1280127" y="284972"/>
                  <a:pt x="1281843" y="279278"/>
                  <a:pt x="1285276" y="275272"/>
                </a:cubicBezTo>
                <a:cubicBezTo>
                  <a:pt x="1288709" y="271267"/>
                  <a:pt x="1292698" y="268601"/>
                  <a:pt x="1297244" y="267276"/>
                </a:cubicBezTo>
                <a:cubicBezTo>
                  <a:pt x="1301791" y="265950"/>
                  <a:pt x="1306452" y="265288"/>
                  <a:pt x="1311229" y="265288"/>
                </a:cubicBezTo>
                <a:close/>
                <a:moveTo>
                  <a:pt x="1239975" y="265288"/>
                </a:moveTo>
                <a:cubicBezTo>
                  <a:pt x="1251500" y="265288"/>
                  <a:pt x="1259284" y="268478"/>
                  <a:pt x="1263326" y="274858"/>
                </a:cubicBezTo>
                <a:cubicBezTo>
                  <a:pt x="1267369" y="281238"/>
                  <a:pt x="1269390" y="293327"/>
                  <a:pt x="1269390" y="311122"/>
                </a:cubicBezTo>
                <a:lnTo>
                  <a:pt x="1269390" y="359092"/>
                </a:lnTo>
                <a:lnTo>
                  <a:pt x="1259558" y="359092"/>
                </a:lnTo>
                <a:lnTo>
                  <a:pt x="1259558" y="311479"/>
                </a:lnTo>
                <a:cubicBezTo>
                  <a:pt x="1259558" y="296200"/>
                  <a:pt x="1258257" y="286201"/>
                  <a:pt x="1255653" y="281484"/>
                </a:cubicBezTo>
                <a:cubicBezTo>
                  <a:pt x="1253050" y="276766"/>
                  <a:pt x="1247321" y="274407"/>
                  <a:pt x="1238466" y="274407"/>
                </a:cubicBezTo>
                <a:cubicBezTo>
                  <a:pt x="1233920" y="274407"/>
                  <a:pt x="1229139" y="275128"/>
                  <a:pt x="1224124" y="276569"/>
                </a:cubicBezTo>
                <a:cubicBezTo>
                  <a:pt x="1219110" y="278010"/>
                  <a:pt x="1215237" y="279413"/>
                  <a:pt x="1212505" y="280778"/>
                </a:cubicBezTo>
                <a:lnTo>
                  <a:pt x="1209205" y="282565"/>
                </a:lnTo>
                <a:lnTo>
                  <a:pt x="1209205" y="359092"/>
                </a:lnTo>
                <a:lnTo>
                  <a:pt x="1199373" y="359092"/>
                </a:lnTo>
                <a:lnTo>
                  <a:pt x="1199373" y="266885"/>
                </a:lnTo>
                <a:lnTo>
                  <a:pt x="1209205" y="266885"/>
                </a:lnTo>
                <a:lnTo>
                  <a:pt x="1209205" y="273805"/>
                </a:lnTo>
                <a:cubicBezTo>
                  <a:pt x="1218194" y="268127"/>
                  <a:pt x="1228450" y="265288"/>
                  <a:pt x="1239975" y="265288"/>
                </a:cubicBezTo>
                <a:close/>
                <a:moveTo>
                  <a:pt x="1138585" y="265288"/>
                </a:moveTo>
                <a:cubicBezTo>
                  <a:pt x="1152322" y="265288"/>
                  <a:pt x="1162067" y="268789"/>
                  <a:pt x="1167819" y="275793"/>
                </a:cubicBezTo>
                <a:cubicBezTo>
                  <a:pt x="1173572" y="282796"/>
                  <a:pt x="1176448" y="295116"/>
                  <a:pt x="1176448" y="312751"/>
                </a:cubicBezTo>
                <a:cubicBezTo>
                  <a:pt x="1176448" y="330387"/>
                  <a:pt x="1173872" y="342786"/>
                  <a:pt x="1168721" y="349947"/>
                </a:cubicBezTo>
                <a:cubicBezTo>
                  <a:pt x="1163570" y="357109"/>
                  <a:pt x="1153524" y="360690"/>
                  <a:pt x="1138585" y="360690"/>
                </a:cubicBezTo>
                <a:cubicBezTo>
                  <a:pt x="1123645" y="360690"/>
                  <a:pt x="1113604" y="357116"/>
                  <a:pt x="1108462" y="349967"/>
                </a:cubicBezTo>
                <a:cubicBezTo>
                  <a:pt x="1103320" y="342819"/>
                  <a:pt x="1100750" y="330414"/>
                  <a:pt x="1100750" y="312754"/>
                </a:cubicBezTo>
                <a:cubicBezTo>
                  <a:pt x="1100750" y="295094"/>
                  <a:pt x="1103621" y="282768"/>
                  <a:pt x="1109363" y="275776"/>
                </a:cubicBezTo>
                <a:cubicBezTo>
                  <a:pt x="1115107" y="268784"/>
                  <a:pt x="1124848" y="265288"/>
                  <a:pt x="1138585" y="265288"/>
                </a:cubicBezTo>
                <a:close/>
                <a:moveTo>
                  <a:pt x="948455" y="265288"/>
                </a:moveTo>
                <a:cubicBezTo>
                  <a:pt x="966941" y="265288"/>
                  <a:pt x="976184" y="275062"/>
                  <a:pt x="976184" y="294611"/>
                </a:cubicBezTo>
                <a:lnTo>
                  <a:pt x="976184" y="345819"/>
                </a:lnTo>
                <a:cubicBezTo>
                  <a:pt x="976542" y="349044"/>
                  <a:pt x="980980" y="351019"/>
                  <a:pt x="989500" y="351743"/>
                </a:cubicBezTo>
                <a:lnTo>
                  <a:pt x="989008" y="360512"/>
                </a:lnTo>
                <a:cubicBezTo>
                  <a:pt x="978604" y="360512"/>
                  <a:pt x="971727" y="358026"/>
                  <a:pt x="968379" y="353055"/>
                </a:cubicBezTo>
                <a:cubicBezTo>
                  <a:pt x="956982" y="358145"/>
                  <a:pt x="945250" y="360690"/>
                  <a:pt x="933185" y="360690"/>
                </a:cubicBezTo>
                <a:cubicBezTo>
                  <a:pt x="925313" y="360690"/>
                  <a:pt x="919167" y="358320"/>
                  <a:pt x="914748" y="353579"/>
                </a:cubicBezTo>
                <a:cubicBezTo>
                  <a:pt x="910330" y="348839"/>
                  <a:pt x="908120" y="342195"/>
                  <a:pt x="908120" y="333645"/>
                </a:cubicBezTo>
                <a:cubicBezTo>
                  <a:pt x="908120" y="325096"/>
                  <a:pt x="910215" y="318536"/>
                  <a:pt x="914404" y="313964"/>
                </a:cubicBezTo>
                <a:cubicBezTo>
                  <a:pt x="918592" y="309393"/>
                  <a:pt x="925202" y="306669"/>
                  <a:pt x="934232" y="305792"/>
                </a:cubicBezTo>
                <a:lnTo>
                  <a:pt x="966352" y="302410"/>
                </a:lnTo>
                <a:lnTo>
                  <a:pt x="966352" y="294611"/>
                </a:lnTo>
                <a:cubicBezTo>
                  <a:pt x="966352" y="287548"/>
                  <a:pt x="964889" y="282474"/>
                  <a:pt x="961964" y="279390"/>
                </a:cubicBezTo>
                <a:cubicBezTo>
                  <a:pt x="959040" y="276306"/>
                  <a:pt x="954537" y="274763"/>
                  <a:pt x="948455" y="274763"/>
                </a:cubicBezTo>
                <a:cubicBezTo>
                  <a:pt x="941859" y="274763"/>
                  <a:pt x="932584" y="275533"/>
                  <a:pt x="920630" y="277071"/>
                </a:cubicBezTo>
                <a:lnTo>
                  <a:pt x="913264" y="277781"/>
                </a:lnTo>
                <a:lnTo>
                  <a:pt x="912557" y="268771"/>
                </a:lnTo>
                <a:cubicBezTo>
                  <a:pt x="926914" y="266449"/>
                  <a:pt x="938880" y="265288"/>
                  <a:pt x="948455" y="265288"/>
                </a:cubicBezTo>
                <a:close/>
                <a:moveTo>
                  <a:pt x="872091" y="265288"/>
                </a:moveTo>
                <a:lnTo>
                  <a:pt x="895369" y="267233"/>
                </a:lnTo>
                <a:lnTo>
                  <a:pt x="894866" y="276183"/>
                </a:lnTo>
                <a:cubicBezTo>
                  <a:pt x="884139" y="274999"/>
                  <a:pt x="876602" y="274407"/>
                  <a:pt x="872255" y="274407"/>
                </a:cubicBezTo>
                <a:cubicBezTo>
                  <a:pt x="861595" y="274407"/>
                  <a:pt x="854260" y="277043"/>
                  <a:pt x="850251" y="282315"/>
                </a:cubicBezTo>
                <a:cubicBezTo>
                  <a:pt x="846242" y="287587"/>
                  <a:pt x="844238" y="297608"/>
                  <a:pt x="844238" y="312378"/>
                </a:cubicBezTo>
                <a:cubicBezTo>
                  <a:pt x="844238" y="327148"/>
                  <a:pt x="846058" y="337373"/>
                  <a:pt x="849697" y="343052"/>
                </a:cubicBezTo>
                <a:cubicBezTo>
                  <a:pt x="853336" y="348731"/>
                  <a:pt x="860922" y="351570"/>
                  <a:pt x="872453" y="351570"/>
                </a:cubicBezTo>
                <a:lnTo>
                  <a:pt x="895236" y="349792"/>
                </a:lnTo>
                <a:lnTo>
                  <a:pt x="895722" y="358908"/>
                </a:lnTo>
                <a:cubicBezTo>
                  <a:pt x="884681" y="360096"/>
                  <a:pt x="876859" y="360690"/>
                  <a:pt x="872255" y="360690"/>
                </a:cubicBezTo>
                <a:cubicBezTo>
                  <a:pt x="857189" y="360690"/>
                  <a:pt x="847055" y="357086"/>
                  <a:pt x="841853" y="349878"/>
                </a:cubicBezTo>
                <a:cubicBezTo>
                  <a:pt x="836651" y="342670"/>
                  <a:pt x="834050" y="330201"/>
                  <a:pt x="834050" y="312470"/>
                </a:cubicBezTo>
                <a:cubicBezTo>
                  <a:pt x="834050" y="294739"/>
                  <a:pt x="836919" y="282443"/>
                  <a:pt x="842659" y="275581"/>
                </a:cubicBezTo>
                <a:cubicBezTo>
                  <a:pt x="848398" y="268719"/>
                  <a:pt x="858209" y="265288"/>
                  <a:pt x="872091" y="265288"/>
                </a:cubicBezTo>
                <a:close/>
                <a:moveTo>
                  <a:pt x="754200" y="265288"/>
                </a:moveTo>
                <a:cubicBezTo>
                  <a:pt x="765725" y="265288"/>
                  <a:pt x="773509" y="268478"/>
                  <a:pt x="777552" y="274858"/>
                </a:cubicBezTo>
                <a:cubicBezTo>
                  <a:pt x="781594" y="281238"/>
                  <a:pt x="783616" y="293327"/>
                  <a:pt x="783616" y="311122"/>
                </a:cubicBezTo>
                <a:lnTo>
                  <a:pt x="783616" y="359092"/>
                </a:lnTo>
                <a:lnTo>
                  <a:pt x="773784" y="359092"/>
                </a:lnTo>
                <a:lnTo>
                  <a:pt x="773784" y="311479"/>
                </a:lnTo>
                <a:cubicBezTo>
                  <a:pt x="773784" y="296200"/>
                  <a:pt x="772482" y="286201"/>
                  <a:pt x="769879" y="281484"/>
                </a:cubicBezTo>
                <a:cubicBezTo>
                  <a:pt x="767275" y="276766"/>
                  <a:pt x="761546" y="274407"/>
                  <a:pt x="752692" y="274407"/>
                </a:cubicBezTo>
                <a:cubicBezTo>
                  <a:pt x="748145" y="274407"/>
                  <a:pt x="743364" y="275128"/>
                  <a:pt x="738349" y="276569"/>
                </a:cubicBezTo>
                <a:cubicBezTo>
                  <a:pt x="733335" y="278010"/>
                  <a:pt x="729462" y="279413"/>
                  <a:pt x="726730" y="280778"/>
                </a:cubicBezTo>
                <a:lnTo>
                  <a:pt x="723430" y="282565"/>
                </a:lnTo>
                <a:lnTo>
                  <a:pt x="723430" y="359092"/>
                </a:lnTo>
                <a:lnTo>
                  <a:pt x="713598" y="359092"/>
                </a:lnTo>
                <a:lnTo>
                  <a:pt x="713598" y="266885"/>
                </a:lnTo>
                <a:lnTo>
                  <a:pt x="723430" y="266885"/>
                </a:lnTo>
                <a:lnTo>
                  <a:pt x="723430" y="273805"/>
                </a:lnTo>
                <a:cubicBezTo>
                  <a:pt x="732419" y="268127"/>
                  <a:pt x="742675" y="265288"/>
                  <a:pt x="754200" y="265288"/>
                </a:cubicBezTo>
                <a:close/>
                <a:moveTo>
                  <a:pt x="504507" y="265288"/>
                </a:moveTo>
                <a:cubicBezTo>
                  <a:pt x="516093" y="265288"/>
                  <a:pt x="523757" y="268423"/>
                  <a:pt x="527497" y="274693"/>
                </a:cubicBezTo>
                <a:cubicBezTo>
                  <a:pt x="530811" y="272429"/>
                  <a:pt x="535625" y="270295"/>
                  <a:pt x="541939" y="268292"/>
                </a:cubicBezTo>
                <a:cubicBezTo>
                  <a:pt x="548254" y="266289"/>
                  <a:pt x="554122" y="265288"/>
                  <a:pt x="559543" y="265288"/>
                </a:cubicBezTo>
                <a:cubicBezTo>
                  <a:pt x="572076" y="265288"/>
                  <a:pt x="580364" y="268478"/>
                  <a:pt x="584406" y="274858"/>
                </a:cubicBezTo>
                <a:cubicBezTo>
                  <a:pt x="588449" y="281238"/>
                  <a:pt x="590470" y="293327"/>
                  <a:pt x="590470" y="311122"/>
                </a:cubicBezTo>
                <a:lnTo>
                  <a:pt x="590470" y="359092"/>
                </a:lnTo>
                <a:lnTo>
                  <a:pt x="580636" y="359092"/>
                </a:lnTo>
                <a:lnTo>
                  <a:pt x="580636" y="311479"/>
                </a:lnTo>
                <a:cubicBezTo>
                  <a:pt x="580636" y="296200"/>
                  <a:pt x="579334" y="286201"/>
                  <a:pt x="576732" y="281484"/>
                </a:cubicBezTo>
                <a:cubicBezTo>
                  <a:pt x="574129" y="276766"/>
                  <a:pt x="568400" y="274407"/>
                  <a:pt x="559543" y="274407"/>
                </a:cubicBezTo>
                <a:cubicBezTo>
                  <a:pt x="554646" y="274407"/>
                  <a:pt x="549718" y="275128"/>
                  <a:pt x="544761" y="276569"/>
                </a:cubicBezTo>
                <a:cubicBezTo>
                  <a:pt x="539804" y="278010"/>
                  <a:pt x="535998" y="279479"/>
                  <a:pt x="533342" y="280976"/>
                </a:cubicBezTo>
                <a:lnTo>
                  <a:pt x="530817" y="282161"/>
                </a:lnTo>
                <a:cubicBezTo>
                  <a:pt x="532949" y="287215"/>
                  <a:pt x="534015" y="296869"/>
                  <a:pt x="534015" y="311122"/>
                </a:cubicBezTo>
                <a:lnTo>
                  <a:pt x="534015" y="359092"/>
                </a:lnTo>
                <a:lnTo>
                  <a:pt x="524180" y="359092"/>
                </a:lnTo>
                <a:lnTo>
                  <a:pt x="524180" y="311479"/>
                </a:lnTo>
                <a:cubicBezTo>
                  <a:pt x="524180" y="296200"/>
                  <a:pt x="522878" y="286201"/>
                  <a:pt x="520275" y="281484"/>
                </a:cubicBezTo>
                <a:cubicBezTo>
                  <a:pt x="517671" y="276766"/>
                  <a:pt x="511942" y="274407"/>
                  <a:pt x="503088" y="274407"/>
                </a:cubicBezTo>
                <a:cubicBezTo>
                  <a:pt x="498569" y="274407"/>
                  <a:pt x="493940" y="275130"/>
                  <a:pt x="489201" y="276575"/>
                </a:cubicBezTo>
                <a:cubicBezTo>
                  <a:pt x="484461" y="278020"/>
                  <a:pt x="480959" y="279390"/>
                  <a:pt x="478693" y="280685"/>
                </a:cubicBezTo>
                <a:lnTo>
                  <a:pt x="475780" y="282486"/>
                </a:lnTo>
                <a:lnTo>
                  <a:pt x="475780" y="359092"/>
                </a:lnTo>
                <a:lnTo>
                  <a:pt x="465948" y="359092"/>
                </a:lnTo>
                <a:lnTo>
                  <a:pt x="465948" y="266885"/>
                </a:lnTo>
                <a:lnTo>
                  <a:pt x="475780" y="266885"/>
                </a:lnTo>
                <a:lnTo>
                  <a:pt x="475780" y="273805"/>
                </a:lnTo>
                <a:cubicBezTo>
                  <a:pt x="475036" y="273486"/>
                  <a:pt x="475576" y="272810"/>
                  <a:pt x="477401" y="271776"/>
                </a:cubicBezTo>
                <a:cubicBezTo>
                  <a:pt x="479225" y="270742"/>
                  <a:pt x="482790" y="269402"/>
                  <a:pt x="488094" y="267756"/>
                </a:cubicBezTo>
                <a:cubicBezTo>
                  <a:pt x="493398" y="266111"/>
                  <a:pt x="498869" y="265288"/>
                  <a:pt x="504507" y="265288"/>
                </a:cubicBezTo>
                <a:close/>
                <a:moveTo>
                  <a:pt x="352107" y="265288"/>
                </a:moveTo>
                <a:cubicBezTo>
                  <a:pt x="363693" y="265288"/>
                  <a:pt x="371357" y="268423"/>
                  <a:pt x="375097" y="274693"/>
                </a:cubicBezTo>
                <a:cubicBezTo>
                  <a:pt x="378411" y="272429"/>
                  <a:pt x="383225" y="270295"/>
                  <a:pt x="389539" y="268292"/>
                </a:cubicBezTo>
                <a:cubicBezTo>
                  <a:pt x="395854" y="266289"/>
                  <a:pt x="401722" y="265288"/>
                  <a:pt x="407143" y="265288"/>
                </a:cubicBezTo>
                <a:cubicBezTo>
                  <a:pt x="419676" y="265288"/>
                  <a:pt x="427964" y="268478"/>
                  <a:pt x="432006" y="274858"/>
                </a:cubicBezTo>
                <a:cubicBezTo>
                  <a:pt x="436049" y="281238"/>
                  <a:pt x="438070" y="293327"/>
                  <a:pt x="438070" y="311122"/>
                </a:cubicBezTo>
                <a:lnTo>
                  <a:pt x="438070" y="359092"/>
                </a:lnTo>
                <a:lnTo>
                  <a:pt x="428236" y="359092"/>
                </a:lnTo>
                <a:lnTo>
                  <a:pt x="428236" y="311479"/>
                </a:lnTo>
                <a:cubicBezTo>
                  <a:pt x="428236" y="296200"/>
                  <a:pt x="426934" y="286201"/>
                  <a:pt x="424332" y="281484"/>
                </a:cubicBezTo>
                <a:cubicBezTo>
                  <a:pt x="421729" y="276766"/>
                  <a:pt x="416000" y="274407"/>
                  <a:pt x="407143" y="274407"/>
                </a:cubicBezTo>
                <a:cubicBezTo>
                  <a:pt x="402246" y="274407"/>
                  <a:pt x="397318" y="275128"/>
                  <a:pt x="392362" y="276569"/>
                </a:cubicBezTo>
                <a:cubicBezTo>
                  <a:pt x="387404" y="278010"/>
                  <a:pt x="383598" y="279479"/>
                  <a:pt x="380942" y="280976"/>
                </a:cubicBezTo>
                <a:lnTo>
                  <a:pt x="378417" y="282161"/>
                </a:lnTo>
                <a:cubicBezTo>
                  <a:pt x="380549" y="287215"/>
                  <a:pt x="381615" y="296869"/>
                  <a:pt x="381615" y="311122"/>
                </a:cubicBezTo>
                <a:lnTo>
                  <a:pt x="381615" y="359092"/>
                </a:lnTo>
                <a:lnTo>
                  <a:pt x="371780" y="359092"/>
                </a:lnTo>
                <a:lnTo>
                  <a:pt x="371780" y="311479"/>
                </a:lnTo>
                <a:cubicBezTo>
                  <a:pt x="371780" y="296200"/>
                  <a:pt x="370478" y="286201"/>
                  <a:pt x="367875" y="281484"/>
                </a:cubicBezTo>
                <a:cubicBezTo>
                  <a:pt x="365271" y="276766"/>
                  <a:pt x="359542" y="274407"/>
                  <a:pt x="350688" y="274407"/>
                </a:cubicBezTo>
                <a:cubicBezTo>
                  <a:pt x="346169" y="274407"/>
                  <a:pt x="341540" y="275130"/>
                  <a:pt x="336801" y="276575"/>
                </a:cubicBezTo>
                <a:cubicBezTo>
                  <a:pt x="332061" y="278020"/>
                  <a:pt x="328559" y="279390"/>
                  <a:pt x="326293" y="280685"/>
                </a:cubicBezTo>
                <a:lnTo>
                  <a:pt x="323380" y="282486"/>
                </a:lnTo>
                <a:lnTo>
                  <a:pt x="323380" y="359092"/>
                </a:lnTo>
                <a:lnTo>
                  <a:pt x="313548" y="359092"/>
                </a:lnTo>
                <a:lnTo>
                  <a:pt x="313548" y="266885"/>
                </a:lnTo>
                <a:lnTo>
                  <a:pt x="323380" y="266885"/>
                </a:lnTo>
                <a:lnTo>
                  <a:pt x="323380" y="273805"/>
                </a:lnTo>
                <a:cubicBezTo>
                  <a:pt x="322636" y="273486"/>
                  <a:pt x="323176" y="272810"/>
                  <a:pt x="325001" y="271776"/>
                </a:cubicBezTo>
                <a:cubicBezTo>
                  <a:pt x="326825" y="270742"/>
                  <a:pt x="330390" y="269402"/>
                  <a:pt x="335694" y="267756"/>
                </a:cubicBezTo>
                <a:cubicBezTo>
                  <a:pt x="340998" y="266111"/>
                  <a:pt x="346469" y="265288"/>
                  <a:pt x="352107" y="265288"/>
                </a:cubicBezTo>
                <a:close/>
                <a:moveTo>
                  <a:pt x="243235" y="265288"/>
                </a:moveTo>
                <a:cubicBezTo>
                  <a:pt x="256972" y="265288"/>
                  <a:pt x="266717" y="268789"/>
                  <a:pt x="272469" y="275793"/>
                </a:cubicBezTo>
                <a:cubicBezTo>
                  <a:pt x="278222" y="282796"/>
                  <a:pt x="281098" y="295116"/>
                  <a:pt x="281098" y="312751"/>
                </a:cubicBezTo>
                <a:cubicBezTo>
                  <a:pt x="281098" y="330387"/>
                  <a:pt x="278523" y="342786"/>
                  <a:pt x="273371" y="349947"/>
                </a:cubicBezTo>
                <a:cubicBezTo>
                  <a:pt x="268220" y="357109"/>
                  <a:pt x="258175" y="360690"/>
                  <a:pt x="243235" y="360690"/>
                </a:cubicBezTo>
                <a:cubicBezTo>
                  <a:pt x="228295" y="360690"/>
                  <a:pt x="218254" y="357116"/>
                  <a:pt x="213112" y="349967"/>
                </a:cubicBezTo>
                <a:cubicBezTo>
                  <a:pt x="207971" y="342819"/>
                  <a:pt x="205400" y="330414"/>
                  <a:pt x="205400" y="312754"/>
                </a:cubicBezTo>
                <a:cubicBezTo>
                  <a:pt x="205400" y="295094"/>
                  <a:pt x="208271" y="282768"/>
                  <a:pt x="214013" y="275776"/>
                </a:cubicBezTo>
                <a:cubicBezTo>
                  <a:pt x="219757" y="268784"/>
                  <a:pt x="229498" y="265288"/>
                  <a:pt x="243235" y="265288"/>
                </a:cubicBezTo>
                <a:close/>
                <a:moveTo>
                  <a:pt x="1014022" y="237946"/>
                </a:moveTo>
                <a:lnTo>
                  <a:pt x="1023854" y="237946"/>
                </a:lnTo>
                <a:lnTo>
                  <a:pt x="1023854" y="266885"/>
                </a:lnTo>
                <a:lnTo>
                  <a:pt x="1056167" y="266885"/>
                </a:lnTo>
                <a:lnTo>
                  <a:pt x="1056167" y="276005"/>
                </a:lnTo>
                <a:lnTo>
                  <a:pt x="1023854" y="276005"/>
                </a:lnTo>
                <a:lnTo>
                  <a:pt x="1023854" y="320708"/>
                </a:lnTo>
                <a:cubicBezTo>
                  <a:pt x="1023854" y="334138"/>
                  <a:pt x="1024723" y="342669"/>
                  <a:pt x="1026460" y="346301"/>
                </a:cubicBezTo>
                <a:cubicBezTo>
                  <a:pt x="1028197" y="349933"/>
                  <a:pt x="1032217" y="351749"/>
                  <a:pt x="1038519" y="351749"/>
                </a:cubicBezTo>
                <a:lnTo>
                  <a:pt x="1057405" y="350145"/>
                </a:lnTo>
                <a:lnTo>
                  <a:pt x="1058118" y="359236"/>
                </a:lnTo>
                <a:cubicBezTo>
                  <a:pt x="1049226" y="360324"/>
                  <a:pt x="1042646" y="360868"/>
                  <a:pt x="1038378" y="360868"/>
                </a:cubicBezTo>
                <a:cubicBezTo>
                  <a:pt x="1029376" y="360868"/>
                  <a:pt x="1023066" y="358510"/>
                  <a:pt x="1019449" y="353794"/>
                </a:cubicBezTo>
                <a:cubicBezTo>
                  <a:pt x="1015831" y="349079"/>
                  <a:pt x="1014022" y="340299"/>
                  <a:pt x="1014022" y="327455"/>
                </a:cubicBezTo>
                <a:lnTo>
                  <a:pt x="1014022" y="276005"/>
                </a:lnTo>
                <a:lnTo>
                  <a:pt x="999997" y="276005"/>
                </a:lnTo>
                <a:lnTo>
                  <a:pt x="999997" y="266885"/>
                </a:lnTo>
                <a:lnTo>
                  <a:pt x="1014022" y="266885"/>
                </a:lnTo>
                <a:close/>
                <a:moveTo>
                  <a:pt x="1066023" y="231378"/>
                </a:moveTo>
                <a:lnTo>
                  <a:pt x="1075855" y="231378"/>
                </a:lnTo>
                <a:lnTo>
                  <a:pt x="1075855" y="244580"/>
                </a:lnTo>
                <a:lnTo>
                  <a:pt x="1066023" y="244580"/>
                </a:lnTo>
                <a:close/>
                <a:moveTo>
                  <a:pt x="808848" y="231378"/>
                </a:moveTo>
                <a:lnTo>
                  <a:pt x="818680" y="231378"/>
                </a:lnTo>
                <a:lnTo>
                  <a:pt x="818680" y="244580"/>
                </a:lnTo>
                <a:lnTo>
                  <a:pt x="808848" y="244580"/>
                </a:lnTo>
                <a:close/>
                <a:moveTo>
                  <a:pt x="147885" y="229780"/>
                </a:moveTo>
                <a:cubicBezTo>
                  <a:pt x="158353" y="229780"/>
                  <a:pt x="169904" y="231024"/>
                  <a:pt x="182539" y="233512"/>
                </a:cubicBezTo>
                <a:lnTo>
                  <a:pt x="181801" y="242804"/>
                </a:lnTo>
                <a:cubicBezTo>
                  <a:pt x="169196" y="240439"/>
                  <a:pt x="158832" y="239256"/>
                  <a:pt x="150708" y="239256"/>
                </a:cubicBezTo>
                <a:cubicBezTo>
                  <a:pt x="142584" y="239256"/>
                  <a:pt x="136319" y="240160"/>
                  <a:pt x="131912" y="241967"/>
                </a:cubicBezTo>
                <a:cubicBezTo>
                  <a:pt x="127506" y="243775"/>
                  <a:pt x="124069" y="246078"/>
                  <a:pt x="121601" y="248876"/>
                </a:cubicBezTo>
                <a:cubicBezTo>
                  <a:pt x="119133" y="251673"/>
                  <a:pt x="117184" y="255620"/>
                  <a:pt x="115753" y="260715"/>
                </a:cubicBezTo>
                <a:cubicBezTo>
                  <a:pt x="114322" y="265811"/>
                  <a:pt x="113378" y="270932"/>
                  <a:pt x="112920" y="276080"/>
                </a:cubicBezTo>
                <a:cubicBezTo>
                  <a:pt x="112462" y="281227"/>
                  <a:pt x="112233" y="287765"/>
                  <a:pt x="112233" y="295693"/>
                </a:cubicBezTo>
                <a:cubicBezTo>
                  <a:pt x="112233" y="303621"/>
                  <a:pt x="112462" y="310162"/>
                  <a:pt x="112921" y="315316"/>
                </a:cubicBezTo>
                <a:cubicBezTo>
                  <a:pt x="113380" y="320470"/>
                  <a:pt x="114357" y="325518"/>
                  <a:pt x="115851" y="330461"/>
                </a:cubicBezTo>
                <a:cubicBezTo>
                  <a:pt x="117345" y="335404"/>
                  <a:pt x="119512" y="340213"/>
                  <a:pt x="122353" y="344888"/>
                </a:cubicBezTo>
                <a:cubicBezTo>
                  <a:pt x="127720" y="349106"/>
                  <a:pt x="136231" y="351214"/>
                  <a:pt x="147885" y="351214"/>
                </a:cubicBezTo>
                <a:cubicBezTo>
                  <a:pt x="157048" y="351214"/>
                  <a:pt x="168359" y="349971"/>
                  <a:pt x="181815" y="347484"/>
                </a:cubicBezTo>
                <a:lnTo>
                  <a:pt x="182539" y="356793"/>
                </a:lnTo>
                <a:cubicBezTo>
                  <a:pt x="169627" y="359391"/>
                  <a:pt x="158302" y="360690"/>
                  <a:pt x="148563" y="360690"/>
                </a:cubicBezTo>
                <a:cubicBezTo>
                  <a:pt x="138825" y="360690"/>
                  <a:pt x="130877" y="359228"/>
                  <a:pt x="124720" y="356304"/>
                </a:cubicBezTo>
                <a:cubicBezTo>
                  <a:pt x="118563" y="353380"/>
                  <a:pt x="113815" y="348888"/>
                  <a:pt x="110475" y="342828"/>
                </a:cubicBezTo>
                <a:cubicBezTo>
                  <a:pt x="107136" y="336769"/>
                  <a:pt x="104866" y="330081"/>
                  <a:pt x="103667" y="322764"/>
                </a:cubicBezTo>
                <a:cubicBezTo>
                  <a:pt x="102469" y="315448"/>
                  <a:pt x="101869" y="306978"/>
                  <a:pt x="101869" y="297354"/>
                </a:cubicBezTo>
                <a:cubicBezTo>
                  <a:pt x="101869" y="287731"/>
                  <a:pt x="102196" y="279883"/>
                  <a:pt x="102850" y="273810"/>
                </a:cubicBezTo>
                <a:cubicBezTo>
                  <a:pt x="103504" y="267738"/>
                  <a:pt x="104776" y="261777"/>
                  <a:pt x="106666" y="255926"/>
                </a:cubicBezTo>
                <a:cubicBezTo>
                  <a:pt x="108556" y="250076"/>
                  <a:pt x="111201" y="245326"/>
                  <a:pt x="114599" y="241676"/>
                </a:cubicBezTo>
                <a:cubicBezTo>
                  <a:pt x="122035" y="233745"/>
                  <a:pt x="133130" y="229780"/>
                  <a:pt x="147885" y="229780"/>
                </a:cubicBezTo>
                <a:close/>
                <a:moveTo>
                  <a:pt x="437930" y="96012"/>
                </a:moveTo>
                <a:lnTo>
                  <a:pt x="419728" y="97612"/>
                </a:lnTo>
                <a:cubicBezTo>
                  <a:pt x="412261" y="98279"/>
                  <a:pt x="408527" y="102279"/>
                  <a:pt x="408527" y="109613"/>
                </a:cubicBezTo>
                <a:cubicBezTo>
                  <a:pt x="408527" y="116948"/>
                  <a:pt x="411794" y="120615"/>
                  <a:pt x="418328" y="120615"/>
                </a:cubicBezTo>
                <a:cubicBezTo>
                  <a:pt x="423395" y="120615"/>
                  <a:pt x="428929" y="119815"/>
                  <a:pt x="434930" y="118214"/>
                </a:cubicBezTo>
                <a:lnTo>
                  <a:pt x="437930" y="117414"/>
                </a:lnTo>
                <a:close/>
                <a:moveTo>
                  <a:pt x="142656" y="96012"/>
                </a:moveTo>
                <a:lnTo>
                  <a:pt x="124453" y="97612"/>
                </a:lnTo>
                <a:cubicBezTo>
                  <a:pt x="116986" y="98279"/>
                  <a:pt x="113252" y="102279"/>
                  <a:pt x="113252" y="109613"/>
                </a:cubicBezTo>
                <a:cubicBezTo>
                  <a:pt x="113252" y="116948"/>
                  <a:pt x="116519" y="120615"/>
                  <a:pt x="123053" y="120615"/>
                </a:cubicBezTo>
                <a:cubicBezTo>
                  <a:pt x="128120" y="120615"/>
                  <a:pt x="133654" y="119815"/>
                  <a:pt x="139655" y="118214"/>
                </a:cubicBezTo>
                <a:lnTo>
                  <a:pt x="142656" y="117414"/>
                </a:lnTo>
                <a:close/>
                <a:moveTo>
                  <a:pt x="1238554" y="60407"/>
                </a:moveTo>
                <a:cubicBezTo>
                  <a:pt x="1231487" y="60407"/>
                  <a:pt x="1226586" y="62741"/>
                  <a:pt x="1223852" y="67408"/>
                </a:cubicBezTo>
                <a:cubicBezTo>
                  <a:pt x="1221119" y="72075"/>
                  <a:pt x="1219752" y="79543"/>
                  <a:pt x="1219752" y="89811"/>
                </a:cubicBezTo>
                <a:cubicBezTo>
                  <a:pt x="1219752" y="100079"/>
                  <a:pt x="1221119" y="107613"/>
                  <a:pt x="1223852" y="112414"/>
                </a:cubicBezTo>
                <a:cubicBezTo>
                  <a:pt x="1226586" y="117214"/>
                  <a:pt x="1231487" y="119615"/>
                  <a:pt x="1238554" y="119615"/>
                </a:cubicBezTo>
                <a:cubicBezTo>
                  <a:pt x="1245622" y="119615"/>
                  <a:pt x="1250522" y="117214"/>
                  <a:pt x="1253256" y="112414"/>
                </a:cubicBezTo>
                <a:cubicBezTo>
                  <a:pt x="1255990" y="107613"/>
                  <a:pt x="1257356" y="100079"/>
                  <a:pt x="1257356" y="89811"/>
                </a:cubicBezTo>
                <a:cubicBezTo>
                  <a:pt x="1257356" y="79543"/>
                  <a:pt x="1255990" y="72075"/>
                  <a:pt x="1253256" y="67408"/>
                </a:cubicBezTo>
                <a:cubicBezTo>
                  <a:pt x="1250522" y="62741"/>
                  <a:pt x="1245622" y="60407"/>
                  <a:pt x="1238554" y="60407"/>
                </a:cubicBezTo>
                <a:close/>
                <a:moveTo>
                  <a:pt x="1418029" y="59607"/>
                </a:moveTo>
                <a:cubicBezTo>
                  <a:pt x="1411695" y="59607"/>
                  <a:pt x="1407228" y="61241"/>
                  <a:pt x="1404627" y="64508"/>
                </a:cubicBezTo>
                <a:cubicBezTo>
                  <a:pt x="1402027" y="67775"/>
                  <a:pt x="1400660" y="73275"/>
                  <a:pt x="1400527" y="81010"/>
                </a:cubicBezTo>
                <a:lnTo>
                  <a:pt x="1435131" y="81010"/>
                </a:lnTo>
                <a:cubicBezTo>
                  <a:pt x="1435131" y="73009"/>
                  <a:pt x="1433864" y="67441"/>
                  <a:pt x="1431330" y="64308"/>
                </a:cubicBezTo>
                <a:cubicBezTo>
                  <a:pt x="1428797" y="61174"/>
                  <a:pt x="1424363" y="59607"/>
                  <a:pt x="1418029" y="59607"/>
                </a:cubicBezTo>
                <a:close/>
                <a:moveTo>
                  <a:pt x="856054" y="59607"/>
                </a:moveTo>
                <a:cubicBezTo>
                  <a:pt x="849720" y="59607"/>
                  <a:pt x="845253" y="61241"/>
                  <a:pt x="842652" y="64508"/>
                </a:cubicBezTo>
                <a:cubicBezTo>
                  <a:pt x="840052" y="67775"/>
                  <a:pt x="838685" y="73275"/>
                  <a:pt x="838552" y="81010"/>
                </a:cubicBezTo>
                <a:lnTo>
                  <a:pt x="873156" y="81010"/>
                </a:lnTo>
                <a:cubicBezTo>
                  <a:pt x="873156" y="73009"/>
                  <a:pt x="871889" y="67441"/>
                  <a:pt x="869356" y="64308"/>
                </a:cubicBezTo>
                <a:cubicBezTo>
                  <a:pt x="866822" y="61174"/>
                  <a:pt x="862388" y="59607"/>
                  <a:pt x="856054" y="59607"/>
                </a:cubicBezTo>
                <a:close/>
                <a:moveTo>
                  <a:pt x="751279" y="59607"/>
                </a:moveTo>
                <a:cubicBezTo>
                  <a:pt x="744945" y="59607"/>
                  <a:pt x="740478" y="61241"/>
                  <a:pt x="737878" y="64508"/>
                </a:cubicBezTo>
                <a:cubicBezTo>
                  <a:pt x="735277" y="67775"/>
                  <a:pt x="733910" y="73275"/>
                  <a:pt x="733777" y="81010"/>
                </a:cubicBezTo>
                <a:lnTo>
                  <a:pt x="768381" y="81010"/>
                </a:lnTo>
                <a:cubicBezTo>
                  <a:pt x="768381" y="73009"/>
                  <a:pt x="767115" y="67441"/>
                  <a:pt x="764581" y="64308"/>
                </a:cubicBezTo>
                <a:cubicBezTo>
                  <a:pt x="762047" y="61174"/>
                  <a:pt x="757613" y="59607"/>
                  <a:pt x="751279" y="59607"/>
                </a:cubicBezTo>
                <a:close/>
                <a:moveTo>
                  <a:pt x="196624" y="40005"/>
                </a:moveTo>
                <a:lnTo>
                  <a:pt x="223427" y="40005"/>
                </a:lnTo>
                <a:lnTo>
                  <a:pt x="223427" y="92811"/>
                </a:lnTo>
                <a:cubicBezTo>
                  <a:pt x="223427" y="102679"/>
                  <a:pt x="224228" y="109413"/>
                  <a:pt x="225828" y="113014"/>
                </a:cubicBezTo>
                <a:cubicBezTo>
                  <a:pt x="227428" y="116614"/>
                  <a:pt x="231295" y="118414"/>
                  <a:pt x="237429" y="118414"/>
                </a:cubicBezTo>
                <a:cubicBezTo>
                  <a:pt x="243297" y="118414"/>
                  <a:pt x="248831" y="117481"/>
                  <a:pt x="254031" y="115614"/>
                </a:cubicBezTo>
                <a:lnTo>
                  <a:pt x="256632" y="114814"/>
                </a:lnTo>
                <a:lnTo>
                  <a:pt x="256632" y="40005"/>
                </a:lnTo>
                <a:lnTo>
                  <a:pt x="283435" y="40005"/>
                </a:lnTo>
                <a:lnTo>
                  <a:pt x="283435" y="140017"/>
                </a:lnTo>
                <a:lnTo>
                  <a:pt x="256832" y="140017"/>
                </a:lnTo>
                <a:lnTo>
                  <a:pt x="256832" y="134416"/>
                </a:lnTo>
                <a:cubicBezTo>
                  <a:pt x="247230" y="139750"/>
                  <a:pt x="238896" y="142417"/>
                  <a:pt x="231829" y="142417"/>
                </a:cubicBezTo>
                <a:cubicBezTo>
                  <a:pt x="217960" y="142417"/>
                  <a:pt x="208626" y="138584"/>
                  <a:pt x="203825" y="130916"/>
                </a:cubicBezTo>
                <a:cubicBezTo>
                  <a:pt x="199024" y="123248"/>
                  <a:pt x="196624" y="110413"/>
                  <a:pt x="196624" y="92411"/>
                </a:cubicBezTo>
                <a:close/>
                <a:moveTo>
                  <a:pt x="1417929" y="37604"/>
                </a:moveTo>
                <a:cubicBezTo>
                  <a:pt x="1446999" y="37604"/>
                  <a:pt x="1461534" y="52673"/>
                  <a:pt x="1461534" y="82810"/>
                </a:cubicBezTo>
                <a:lnTo>
                  <a:pt x="1459534" y="101412"/>
                </a:lnTo>
                <a:lnTo>
                  <a:pt x="1400727" y="101412"/>
                </a:lnTo>
                <a:cubicBezTo>
                  <a:pt x="1400860" y="107546"/>
                  <a:pt x="1402494" y="111980"/>
                  <a:pt x="1405628" y="114714"/>
                </a:cubicBezTo>
                <a:cubicBezTo>
                  <a:pt x="1408761" y="117448"/>
                  <a:pt x="1413262" y="118814"/>
                  <a:pt x="1419129" y="118814"/>
                </a:cubicBezTo>
                <a:cubicBezTo>
                  <a:pt x="1431531" y="118814"/>
                  <a:pt x="1442599" y="118414"/>
                  <a:pt x="1452333" y="117614"/>
                </a:cubicBezTo>
                <a:lnTo>
                  <a:pt x="1457934" y="117014"/>
                </a:lnTo>
                <a:lnTo>
                  <a:pt x="1458334" y="136817"/>
                </a:lnTo>
                <a:cubicBezTo>
                  <a:pt x="1442999" y="140551"/>
                  <a:pt x="1429130" y="142417"/>
                  <a:pt x="1416729" y="142417"/>
                </a:cubicBezTo>
                <a:cubicBezTo>
                  <a:pt x="1401660" y="142417"/>
                  <a:pt x="1390726" y="138417"/>
                  <a:pt x="1383925" y="130416"/>
                </a:cubicBezTo>
                <a:cubicBezTo>
                  <a:pt x="1377124" y="122415"/>
                  <a:pt x="1373723" y="109413"/>
                  <a:pt x="1373723" y="91411"/>
                </a:cubicBezTo>
                <a:cubicBezTo>
                  <a:pt x="1373723" y="55540"/>
                  <a:pt x="1388459" y="37604"/>
                  <a:pt x="1417929" y="37604"/>
                </a:cubicBezTo>
                <a:close/>
                <a:moveTo>
                  <a:pt x="1361131" y="37604"/>
                </a:moveTo>
                <a:lnTo>
                  <a:pt x="1361131" y="64608"/>
                </a:lnTo>
                <a:cubicBezTo>
                  <a:pt x="1350330" y="66875"/>
                  <a:pt x="1341062" y="69208"/>
                  <a:pt x="1333328" y="71609"/>
                </a:cubicBezTo>
                <a:lnTo>
                  <a:pt x="1329327" y="73009"/>
                </a:lnTo>
                <a:lnTo>
                  <a:pt x="1329327" y="140017"/>
                </a:lnTo>
                <a:lnTo>
                  <a:pt x="1302524" y="140017"/>
                </a:lnTo>
                <a:lnTo>
                  <a:pt x="1302524" y="40005"/>
                </a:lnTo>
                <a:lnTo>
                  <a:pt x="1329127" y="40005"/>
                </a:lnTo>
                <a:lnTo>
                  <a:pt x="1329127" y="50606"/>
                </a:lnTo>
                <a:cubicBezTo>
                  <a:pt x="1340329" y="43938"/>
                  <a:pt x="1350997" y="39605"/>
                  <a:pt x="1361131" y="37604"/>
                </a:cubicBezTo>
                <a:close/>
                <a:moveTo>
                  <a:pt x="1238554" y="37604"/>
                </a:moveTo>
                <a:cubicBezTo>
                  <a:pt x="1255090" y="37604"/>
                  <a:pt x="1266891" y="42172"/>
                  <a:pt x="1273959" y="51306"/>
                </a:cubicBezTo>
                <a:cubicBezTo>
                  <a:pt x="1281026" y="60441"/>
                  <a:pt x="1284560" y="73275"/>
                  <a:pt x="1284560" y="89811"/>
                </a:cubicBezTo>
                <a:cubicBezTo>
                  <a:pt x="1284560" y="124882"/>
                  <a:pt x="1269225" y="142417"/>
                  <a:pt x="1238554" y="142417"/>
                </a:cubicBezTo>
                <a:cubicBezTo>
                  <a:pt x="1207884" y="142417"/>
                  <a:pt x="1192548" y="124882"/>
                  <a:pt x="1192548" y="89811"/>
                </a:cubicBezTo>
                <a:cubicBezTo>
                  <a:pt x="1192548" y="73275"/>
                  <a:pt x="1196082" y="60441"/>
                  <a:pt x="1203150" y="51306"/>
                </a:cubicBezTo>
                <a:cubicBezTo>
                  <a:pt x="1210217" y="42172"/>
                  <a:pt x="1222019" y="37604"/>
                  <a:pt x="1238554" y="37604"/>
                </a:cubicBezTo>
                <a:close/>
                <a:moveTo>
                  <a:pt x="1076505" y="37604"/>
                </a:moveTo>
                <a:cubicBezTo>
                  <a:pt x="1087307" y="37604"/>
                  <a:pt x="1095641" y="40738"/>
                  <a:pt x="1101508" y="47006"/>
                </a:cubicBezTo>
                <a:cubicBezTo>
                  <a:pt x="1113777" y="40738"/>
                  <a:pt x="1124978" y="37604"/>
                  <a:pt x="1135112" y="37604"/>
                </a:cubicBezTo>
                <a:cubicBezTo>
                  <a:pt x="1148314" y="37604"/>
                  <a:pt x="1157482" y="41438"/>
                  <a:pt x="1162616" y="49106"/>
                </a:cubicBezTo>
                <a:cubicBezTo>
                  <a:pt x="1167750" y="56773"/>
                  <a:pt x="1170317" y="69008"/>
                  <a:pt x="1170317" y="85810"/>
                </a:cubicBezTo>
                <a:lnTo>
                  <a:pt x="1170317" y="140017"/>
                </a:lnTo>
                <a:lnTo>
                  <a:pt x="1143514" y="140017"/>
                </a:lnTo>
                <a:lnTo>
                  <a:pt x="1143514" y="86610"/>
                </a:lnTo>
                <a:cubicBezTo>
                  <a:pt x="1143514" y="78076"/>
                  <a:pt x="1142580" y="71775"/>
                  <a:pt x="1140713" y="67708"/>
                </a:cubicBezTo>
                <a:cubicBezTo>
                  <a:pt x="1138846" y="63641"/>
                  <a:pt x="1135112" y="61607"/>
                  <a:pt x="1129512" y="61607"/>
                </a:cubicBezTo>
                <a:cubicBezTo>
                  <a:pt x="1125245" y="61607"/>
                  <a:pt x="1120044" y="62541"/>
                  <a:pt x="1113910" y="64408"/>
                </a:cubicBezTo>
                <a:lnTo>
                  <a:pt x="1110910" y="65408"/>
                </a:lnTo>
                <a:cubicBezTo>
                  <a:pt x="1111443" y="75409"/>
                  <a:pt x="1111710" y="83010"/>
                  <a:pt x="1111710" y="88211"/>
                </a:cubicBezTo>
                <a:lnTo>
                  <a:pt x="1111710" y="140017"/>
                </a:lnTo>
                <a:lnTo>
                  <a:pt x="1084906" y="140017"/>
                </a:lnTo>
                <a:lnTo>
                  <a:pt x="1084906" y="88611"/>
                </a:lnTo>
                <a:cubicBezTo>
                  <a:pt x="1084906" y="78743"/>
                  <a:pt x="1084040" y="71775"/>
                  <a:pt x="1082306" y="67708"/>
                </a:cubicBezTo>
                <a:cubicBezTo>
                  <a:pt x="1080573" y="63641"/>
                  <a:pt x="1076772" y="61607"/>
                  <a:pt x="1070905" y="61607"/>
                </a:cubicBezTo>
                <a:cubicBezTo>
                  <a:pt x="1065704" y="61607"/>
                  <a:pt x="1060570" y="62541"/>
                  <a:pt x="1055503" y="64408"/>
                </a:cubicBezTo>
                <a:lnTo>
                  <a:pt x="1053102" y="65208"/>
                </a:lnTo>
                <a:lnTo>
                  <a:pt x="1053102" y="140017"/>
                </a:lnTo>
                <a:lnTo>
                  <a:pt x="1026299" y="140017"/>
                </a:lnTo>
                <a:lnTo>
                  <a:pt x="1026299" y="40005"/>
                </a:lnTo>
                <a:lnTo>
                  <a:pt x="1052902" y="40005"/>
                </a:lnTo>
                <a:lnTo>
                  <a:pt x="1052902" y="45605"/>
                </a:lnTo>
                <a:cubicBezTo>
                  <a:pt x="1062104" y="40271"/>
                  <a:pt x="1069971" y="37604"/>
                  <a:pt x="1076505" y="37604"/>
                </a:cubicBezTo>
                <a:close/>
                <a:moveTo>
                  <a:pt x="855954" y="37604"/>
                </a:moveTo>
                <a:cubicBezTo>
                  <a:pt x="885024" y="37604"/>
                  <a:pt x="899559" y="52673"/>
                  <a:pt x="899559" y="82810"/>
                </a:cubicBezTo>
                <a:lnTo>
                  <a:pt x="897559" y="101412"/>
                </a:lnTo>
                <a:lnTo>
                  <a:pt x="838752" y="101412"/>
                </a:lnTo>
                <a:cubicBezTo>
                  <a:pt x="838885" y="107546"/>
                  <a:pt x="840519" y="111980"/>
                  <a:pt x="843653" y="114714"/>
                </a:cubicBezTo>
                <a:cubicBezTo>
                  <a:pt x="846786" y="117448"/>
                  <a:pt x="851287" y="118814"/>
                  <a:pt x="857154" y="118814"/>
                </a:cubicBezTo>
                <a:cubicBezTo>
                  <a:pt x="869556" y="118814"/>
                  <a:pt x="880624" y="118414"/>
                  <a:pt x="890358" y="117614"/>
                </a:cubicBezTo>
                <a:lnTo>
                  <a:pt x="895959" y="117014"/>
                </a:lnTo>
                <a:lnTo>
                  <a:pt x="896359" y="136817"/>
                </a:lnTo>
                <a:cubicBezTo>
                  <a:pt x="881024" y="140551"/>
                  <a:pt x="867156" y="142417"/>
                  <a:pt x="854754" y="142417"/>
                </a:cubicBezTo>
                <a:cubicBezTo>
                  <a:pt x="839685" y="142417"/>
                  <a:pt x="828751" y="138417"/>
                  <a:pt x="821950" y="130416"/>
                </a:cubicBezTo>
                <a:cubicBezTo>
                  <a:pt x="815149" y="122415"/>
                  <a:pt x="811749" y="109413"/>
                  <a:pt x="811749" y="91411"/>
                </a:cubicBezTo>
                <a:cubicBezTo>
                  <a:pt x="811749" y="55540"/>
                  <a:pt x="826484" y="37604"/>
                  <a:pt x="855954" y="37604"/>
                </a:cubicBezTo>
                <a:close/>
                <a:moveTo>
                  <a:pt x="751179" y="37604"/>
                </a:moveTo>
                <a:cubicBezTo>
                  <a:pt x="780249" y="37604"/>
                  <a:pt x="794785" y="52673"/>
                  <a:pt x="794785" y="82810"/>
                </a:cubicBezTo>
                <a:lnTo>
                  <a:pt x="792784" y="101412"/>
                </a:lnTo>
                <a:lnTo>
                  <a:pt x="733977" y="101412"/>
                </a:lnTo>
                <a:cubicBezTo>
                  <a:pt x="734110" y="107546"/>
                  <a:pt x="735744" y="111980"/>
                  <a:pt x="738878" y="114714"/>
                </a:cubicBezTo>
                <a:cubicBezTo>
                  <a:pt x="742011" y="117448"/>
                  <a:pt x="746512" y="118814"/>
                  <a:pt x="752379" y="118814"/>
                </a:cubicBezTo>
                <a:cubicBezTo>
                  <a:pt x="764781" y="118814"/>
                  <a:pt x="775849" y="118414"/>
                  <a:pt x="785583" y="117614"/>
                </a:cubicBezTo>
                <a:lnTo>
                  <a:pt x="791184" y="117014"/>
                </a:lnTo>
                <a:lnTo>
                  <a:pt x="791584" y="136817"/>
                </a:lnTo>
                <a:cubicBezTo>
                  <a:pt x="776249" y="140551"/>
                  <a:pt x="762381" y="142417"/>
                  <a:pt x="749979" y="142417"/>
                </a:cubicBezTo>
                <a:cubicBezTo>
                  <a:pt x="734910" y="142417"/>
                  <a:pt x="723976" y="138417"/>
                  <a:pt x="717175" y="130416"/>
                </a:cubicBezTo>
                <a:cubicBezTo>
                  <a:pt x="710374" y="122415"/>
                  <a:pt x="706974" y="109413"/>
                  <a:pt x="706974" y="91411"/>
                </a:cubicBezTo>
                <a:cubicBezTo>
                  <a:pt x="706974" y="55540"/>
                  <a:pt x="721709" y="37604"/>
                  <a:pt x="751179" y="37604"/>
                </a:cubicBezTo>
                <a:close/>
                <a:moveTo>
                  <a:pt x="694382" y="37604"/>
                </a:moveTo>
                <a:lnTo>
                  <a:pt x="694382" y="64608"/>
                </a:lnTo>
                <a:cubicBezTo>
                  <a:pt x="683580" y="66875"/>
                  <a:pt x="674312" y="69208"/>
                  <a:pt x="666578" y="71609"/>
                </a:cubicBezTo>
                <a:lnTo>
                  <a:pt x="662578" y="73009"/>
                </a:lnTo>
                <a:lnTo>
                  <a:pt x="662578" y="140017"/>
                </a:lnTo>
                <a:lnTo>
                  <a:pt x="635774" y="140017"/>
                </a:lnTo>
                <a:lnTo>
                  <a:pt x="635774" y="40005"/>
                </a:lnTo>
                <a:lnTo>
                  <a:pt x="662378" y="40005"/>
                </a:lnTo>
                <a:lnTo>
                  <a:pt x="662378" y="50606"/>
                </a:lnTo>
                <a:cubicBezTo>
                  <a:pt x="673579" y="43938"/>
                  <a:pt x="684247" y="39605"/>
                  <a:pt x="694382" y="37604"/>
                </a:cubicBezTo>
                <a:close/>
                <a:moveTo>
                  <a:pt x="428429" y="37604"/>
                </a:moveTo>
                <a:cubicBezTo>
                  <a:pt x="441298" y="37604"/>
                  <a:pt x="450565" y="40271"/>
                  <a:pt x="456233" y="45605"/>
                </a:cubicBezTo>
                <a:cubicBezTo>
                  <a:pt x="461900" y="50939"/>
                  <a:pt x="464734" y="59474"/>
                  <a:pt x="464734" y="71209"/>
                </a:cubicBezTo>
                <a:lnTo>
                  <a:pt x="464734" y="112814"/>
                </a:lnTo>
                <a:cubicBezTo>
                  <a:pt x="465001" y="116014"/>
                  <a:pt x="465534" y="118248"/>
                  <a:pt x="466334" y="119515"/>
                </a:cubicBezTo>
                <a:cubicBezTo>
                  <a:pt x="467134" y="120781"/>
                  <a:pt x="468801" y="121682"/>
                  <a:pt x="471335" y="122215"/>
                </a:cubicBezTo>
                <a:lnTo>
                  <a:pt x="470535" y="142417"/>
                </a:lnTo>
                <a:cubicBezTo>
                  <a:pt x="463734" y="142417"/>
                  <a:pt x="458300" y="141951"/>
                  <a:pt x="454232" y="141017"/>
                </a:cubicBezTo>
                <a:cubicBezTo>
                  <a:pt x="450165" y="140084"/>
                  <a:pt x="446065" y="138217"/>
                  <a:pt x="441931" y="135417"/>
                </a:cubicBezTo>
                <a:cubicBezTo>
                  <a:pt x="432330" y="140084"/>
                  <a:pt x="422529" y="142417"/>
                  <a:pt x="412527" y="142417"/>
                </a:cubicBezTo>
                <a:cubicBezTo>
                  <a:pt x="391858" y="142417"/>
                  <a:pt x="381523" y="131483"/>
                  <a:pt x="381523" y="109613"/>
                </a:cubicBezTo>
                <a:cubicBezTo>
                  <a:pt x="381523" y="98945"/>
                  <a:pt x="384390" y="91378"/>
                  <a:pt x="390125" y="86910"/>
                </a:cubicBezTo>
                <a:cubicBezTo>
                  <a:pt x="395859" y="82443"/>
                  <a:pt x="404660" y="79810"/>
                  <a:pt x="416528" y="79010"/>
                </a:cubicBezTo>
                <a:lnTo>
                  <a:pt x="437930" y="77409"/>
                </a:lnTo>
                <a:lnTo>
                  <a:pt x="437930" y="71209"/>
                </a:lnTo>
                <a:cubicBezTo>
                  <a:pt x="437930" y="67075"/>
                  <a:pt x="436997" y="64241"/>
                  <a:pt x="435130" y="62707"/>
                </a:cubicBezTo>
                <a:cubicBezTo>
                  <a:pt x="433263" y="61174"/>
                  <a:pt x="430263" y="60407"/>
                  <a:pt x="426129" y="60407"/>
                </a:cubicBezTo>
                <a:lnTo>
                  <a:pt x="388524" y="62007"/>
                </a:lnTo>
                <a:lnTo>
                  <a:pt x="387724" y="43405"/>
                </a:lnTo>
                <a:cubicBezTo>
                  <a:pt x="401993" y="39538"/>
                  <a:pt x="415561" y="37604"/>
                  <a:pt x="428429" y="37604"/>
                </a:cubicBezTo>
                <a:close/>
                <a:moveTo>
                  <a:pt x="370532" y="37604"/>
                </a:moveTo>
                <a:lnTo>
                  <a:pt x="370532" y="64608"/>
                </a:lnTo>
                <a:cubicBezTo>
                  <a:pt x="359730" y="66875"/>
                  <a:pt x="350462" y="69208"/>
                  <a:pt x="342728" y="71609"/>
                </a:cubicBezTo>
                <a:lnTo>
                  <a:pt x="338728" y="73009"/>
                </a:lnTo>
                <a:lnTo>
                  <a:pt x="338728" y="140017"/>
                </a:lnTo>
                <a:lnTo>
                  <a:pt x="311924" y="140017"/>
                </a:lnTo>
                <a:lnTo>
                  <a:pt x="311924" y="40005"/>
                </a:lnTo>
                <a:lnTo>
                  <a:pt x="338528" y="40005"/>
                </a:lnTo>
                <a:lnTo>
                  <a:pt x="338528" y="50606"/>
                </a:lnTo>
                <a:cubicBezTo>
                  <a:pt x="349729" y="43938"/>
                  <a:pt x="360397" y="39605"/>
                  <a:pt x="370532" y="37604"/>
                </a:cubicBezTo>
                <a:close/>
                <a:moveTo>
                  <a:pt x="133154" y="37604"/>
                </a:moveTo>
                <a:cubicBezTo>
                  <a:pt x="146023" y="37604"/>
                  <a:pt x="155290" y="40271"/>
                  <a:pt x="160958" y="45605"/>
                </a:cubicBezTo>
                <a:cubicBezTo>
                  <a:pt x="166625" y="50939"/>
                  <a:pt x="169459" y="59474"/>
                  <a:pt x="169459" y="71209"/>
                </a:cubicBezTo>
                <a:lnTo>
                  <a:pt x="169459" y="112814"/>
                </a:lnTo>
                <a:cubicBezTo>
                  <a:pt x="169726" y="116014"/>
                  <a:pt x="170259" y="118248"/>
                  <a:pt x="171059" y="119515"/>
                </a:cubicBezTo>
                <a:cubicBezTo>
                  <a:pt x="171859" y="120781"/>
                  <a:pt x="173526" y="121682"/>
                  <a:pt x="176060" y="122215"/>
                </a:cubicBezTo>
                <a:lnTo>
                  <a:pt x="175260" y="142417"/>
                </a:lnTo>
                <a:cubicBezTo>
                  <a:pt x="168459" y="142417"/>
                  <a:pt x="163025" y="141951"/>
                  <a:pt x="158958" y="141017"/>
                </a:cubicBezTo>
                <a:cubicBezTo>
                  <a:pt x="154890" y="140084"/>
                  <a:pt x="150790" y="138217"/>
                  <a:pt x="146656" y="135417"/>
                </a:cubicBezTo>
                <a:cubicBezTo>
                  <a:pt x="137055" y="140084"/>
                  <a:pt x="127254" y="142417"/>
                  <a:pt x="117252" y="142417"/>
                </a:cubicBezTo>
                <a:cubicBezTo>
                  <a:pt x="96583" y="142417"/>
                  <a:pt x="86248" y="131483"/>
                  <a:pt x="86248" y="109613"/>
                </a:cubicBezTo>
                <a:cubicBezTo>
                  <a:pt x="86248" y="98945"/>
                  <a:pt x="89115" y="91378"/>
                  <a:pt x="94850" y="86910"/>
                </a:cubicBezTo>
                <a:cubicBezTo>
                  <a:pt x="100584" y="82443"/>
                  <a:pt x="109385" y="79810"/>
                  <a:pt x="121253" y="79010"/>
                </a:cubicBezTo>
                <a:lnTo>
                  <a:pt x="142656" y="77409"/>
                </a:lnTo>
                <a:lnTo>
                  <a:pt x="142656" y="71209"/>
                </a:lnTo>
                <a:cubicBezTo>
                  <a:pt x="142656" y="67075"/>
                  <a:pt x="141722" y="64241"/>
                  <a:pt x="139855" y="62707"/>
                </a:cubicBezTo>
                <a:cubicBezTo>
                  <a:pt x="137988" y="61174"/>
                  <a:pt x="134988" y="60407"/>
                  <a:pt x="130854" y="60407"/>
                </a:cubicBezTo>
                <a:lnTo>
                  <a:pt x="93249" y="62007"/>
                </a:lnTo>
                <a:lnTo>
                  <a:pt x="92449" y="43405"/>
                </a:lnTo>
                <a:cubicBezTo>
                  <a:pt x="106718" y="39538"/>
                  <a:pt x="120286" y="37604"/>
                  <a:pt x="133154" y="37604"/>
                </a:cubicBezTo>
                <a:close/>
                <a:moveTo>
                  <a:pt x="0" y="4000"/>
                </a:moveTo>
                <a:lnTo>
                  <a:pt x="27603" y="4000"/>
                </a:lnTo>
                <a:lnTo>
                  <a:pt x="27603" y="115614"/>
                </a:lnTo>
                <a:lnTo>
                  <a:pt x="77409" y="115614"/>
                </a:lnTo>
                <a:lnTo>
                  <a:pt x="77409" y="140017"/>
                </a:lnTo>
                <a:lnTo>
                  <a:pt x="0" y="140017"/>
                </a:lnTo>
                <a:close/>
                <a:moveTo>
                  <a:pt x="580005" y="1600"/>
                </a:moveTo>
                <a:cubicBezTo>
                  <a:pt x="591474" y="1600"/>
                  <a:pt x="604742" y="3400"/>
                  <a:pt x="619810" y="7001"/>
                </a:cubicBezTo>
                <a:lnTo>
                  <a:pt x="619010" y="29003"/>
                </a:lnTo>
                <a:cubicBezTo>
                  <a:pt x="605809" y="27003"/>
                  <a:pt x="594841" y="26003"/>
                  <a:pt x="586106" y="26003"/>
                </a:cubicBezTo>
                <a:cubicBezTo>
                  <a:pt x="577372" y="26003"/>
                  <a:pt x="571138" y="27170"/>
                  <a:pt x="567404" y="29503"/>
                </a:cubicBezTo>
                <a:cubicBezTo>
                  <a:pt x="563670" y="31837"/>
                  <a:pt x="560903" y="36271"/>
                  <a:pt x="559103" y="42805"/>
                </a:cubicBezTo>
                <a:cubicBezTo>
                  <a:pt x="557303" y="49339"/>
                  <a:pt x="556402" y="60474"/>
                  <a:pt x="556402" y="76209"/>
                </a:cubicBezTo>
                <a:cubicBezTo>
                  <a:pt x="556402" y="91944"/>
                  <a:pt x="558236" y="102846"/>
                  <a:pt x="561903" y="108913"/>
                </a:cubicBezTo>
                <a:cubicBezTo>
                  <a:pt x="565570" y="114981"/>
                  <a:pt x="572905" y="118014"/>
                  <a:pt x="583906" y="118014"/>
                </a:cubicBezTo>
                <a:cubicBezTo>
                  <a:pt x="594907" y="118014"/>
                  <a:pt x="606609" y="117081"/>
                  <a:pt x="619010" y="115214"/>
                </a:cubicBezTo>
                <a:lnTo>
                  <a:pt x="619610" y="137817"/>
                </a:lnTo>
                <a:cubicBezTo>
                  <a:pt x="605475" y="140884"/>
                  <a:pt x="592740" y="142417"/>
                  <a:pt x="581406" y="142417"/>
                </a:cubicBezTo>
                <a:cubicBezTo>
                  <a:pt x="570071" y="142417"/>
                  <a:pt x="561003" y="141017"/>
                  <a:pt x="554202" y="138217"/>
                </a:cubicBezTo>
                <a:cubicBezTo>
                  <a:pt x="547401" y="135417"/>
                  <a:pt x="542067" y="130949"/>
                  <a:pt x="538200" y="124815"/>
                </a:cubicBezTo>
                <a:cubicBezTo>
                  <a:pt x="534333" y="118681"/>
                  <a:pt x="531666" y="111480"/>
                  <a:pt x="530199" y="103213"/>
                </a:cubicBezTo>
                <a:cubicBezTo>
                  <a:pt x="528732" y="94945"/>
                  <a:pt x="527999" y="84544"/>
                  <a:pt x="527999" y="72009"/>
                </a:cubicBezTo>
                <a:cubicBezTo>
                  <a:pt x="527999" y="45739"/>
                  <a:pt x="531699" y="27436"/>
                  <a:pt x="539100" y="17102"/>
                </a:cubicBezTo>
                <a:cubicBezTo>
                  <a:pt x="546501" y="6767"/>
                  <a:pt x="560136" y="1600"/>
                  <a:pt x="580005" y="1600"/>
                </a:cubicBezTo>
                <a:close/>
                <a:moveTo>
                  <a:pt x="921524" y="0"/>
                </a:moveTo>
                <a:lnTo>
                  <a:pt x="948327" y="0"/>
                </a:lnTo>
                <a:lnTo>
                  <a:pt x="948327" y="79610"/>
                </a:lnTo>
                <a:lnTo>
                  <a:pt x="958529" y="77809"/>
                </a:lnTo>
                <a:lnTo>
                  <a:pt x="978331" y="40005"/>
                </a:lnTo>
                <a:lnTo>
                  <a:pt x="1008335" y="40005"/>
                </a:lnTo>
                <a:lnTo>
                  <a:pt x="982332" y="87411"/>
                </a:lnTo>
                <a:lnTo>
                  <a:pt x="1009735" y="140017"/>
                </a:lnTo>
                <a:lnTo>
                  <a:pt x="979531" y="140017"/>
                </a:lnTo>
                <a:lnTo>
                  <a:pt x="959329" y="101012"/>
                </a:lnTo>
                <a:lnTo>
                  <a:pt x="948327" y="102812"/>
                </a:lnTo>
                <a:lnTo>
                  <a:pt x="948327" y="140017"/>
                </a:lnTo>
                <a:lnTo>
                  <a:pt x="921524" y="140017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To Outline"/>
          <p:cNvSpPr/>
          <p:nvPr/>
        </p:nvSpPr>
        <p:spPr>
          <a:xfrm>
            <a:off x="9655051" y="3031758"/>
            <a:ext cx="1143504" cy="617400"/>
          </a:xfrm>
          <a:custGeom>
            <a:avLst/>
            <a:gdLst/>
            <a:ahLst/>
            <a:cxnLst/>
            <a:rect l="l" t="t" r="r" b="b"/>
            <a:pathLst>
              <a:path w="1143504" h="617400">
                <a:moveTo>
                  <a:pt x="641237" y="491882"/>
                </a:moveTo>
                <a:cubicBezTo>
                  <a:pt x="622913" y="491882"/>
                  <a:pt x="613751" y="503104"/>
                  <a:pt x="613751" y="525549"/>
                </a:cubicBezTo>
                <a:lnTo>
                  <a:pt x="666590" y="525549"/>
                </a:lnTo>
                <a:cubicBezTo>
                  <a:pt x="666590" y="513673"/>
                  <a:pt x="664581" y="505092"/>
                  <a:pt x="660563" y="499808"/>
                </a:cubicBezTo>
                <a:cubicBezTo>
                  <a:pt x="656545" y="494524"/>
                  <a:pt x="650103" y="491882"/>
                  <a:pt x="641237" y="491882"/>
                </a:cubicBezTo>
                <a:close/>
                <a:moveTo>
                  <a:pt x="550780" y="491882"/>
                </a:moveTo>
                <a:cubicBezTo>
                  <a:pt x="546500" y="491882"/>
                  <a:pt x="541847" y="492662"/>
                  <a:pt x="536819" y="494222"/>
                </a:cubicBezTo>
                <a:cubicBezTo>
                  <a:pt x="531791" y="495782"/>
                  <a:pt x="527910" y="497303"/>
                  <a:pt x="525175" y="498785"/>
                </a:cubicBezTo>
                <a:lnTo>
                  <a:pt x="521875" y="500575"/>
                </a:lnTo>
                <a:lnTo>
                  <a:pt x="521875" y="566882"/>
                </a:lnTo>
                <a:cubicBezTo>
                  <a:pt x="529804" y="568324"/>
                  <a:pt x="537012" y="569045"/>
                  <a:pt x="543501" y="569045"/>
                </a:cubicBezTo>
                <a:cubicBezTo>
                  <a:pt x="554209" y="569045"/>
                  <a:pt x="561762" y="566066"/>
                  <a:pt x="566161" y="560107"/>
                </a:cubicBezTo>
                <a:cubicBezTo>
                  <a:pt x="570560" y="554148"/>
                  <a:pt x="572760" y="544102"/>
                  <a:pt x="572760" y="529969"/>
                </a:cubicBezTo>
                <a:cubicBezTo>
                  <a:pt x="572760" y="515836"/>
                  <a:pt x="570911" y="505955"/>
                  <a:pt x="567215" y="500326"/>
                </a:cubicBezTo>
                <a:cubicBezTo>
                  <a:pt x="563518" y="494697"/>
                  <a:pt x="558039" y="491882"/>
                  <a:pt x="550780" y="491882"/>
                </a:cubicBezTo>
                <a:close/>
                <a:moveTo>
                  <a:pt x="417263" y="484360"/>
                </a:moveTo>
                <a:lnTo>
                  <a:pt x="427358" y="484360"/>
                </a:lnTo>
                <a:lnTo>
                  <a:pt x="452797" y="523771"/>
                </a:lnTo>
                <a:lnTo>
                  <a:pt x="478407" y="484360"/>
                </a:lnTo>
                <a:lnTo>
                  <a:pt x="488525" y="484360"/>
                </a:lnTo>
                <a:lnTo>
                  <a:pt x="458342" y="530419"/>
                </a:lnTo>
                <a:lnTo>
                  <a:pt x="488347" y="576567"/>
                </a:lnTo>
                <a:lnTo>
                  <a:pt x="478260" y="576567"/>
                </a:lnTo>
                <a:lnTo>
                  <a:pt x="452791" y="536976"/>
                </a:lnTo>
                <a:lnTo>
                  <a:pt x="427321" y="576567"/>
                </a:lnTo>
                <a:lnTo>
                  <a:pt x="417263" y="576567"/>
                </a:lnTo>
                <a:lnTo>
                  <a:pt x="447265" y="530438"/>
                </a:lnTo>
                <a:close/>
                <a:moveTo>
                  <a:pt x="641237" y="482763"/>
                </a:moveTo>
                <a:cubicBezTo>
                  <a:pt x="653064" y="482763"/>
                  <a:pt x="661945" y="486322"/>
                  <a:pt x="667878" y="493442"/>
                </a:cubicBezTo>
                <a:cubicBezTo>
                  <a:pt x="673812" y="500561"/>
                  <a:pt x="676779" y="511747"/>
                  <a:pt x="676779" y="527000"/>
                </a:cubicBezTo>
                <a:lnTo>
                  <a:pt x="676779" y="534669"/>
                </a:lnTo>
                <a:lnTo>
                  <a:pt x="613751" y="534669"/>
                </a:lnTo>
                <a:cubicBezTo>
                  <a:pt x="613751" y="545989"/>
                  <a:pt x="615629" y="554549"/>
                  <a:pt x="619385" y="560347"/>
                </a:cubicBezTo>
                <a:cubicBezTo>
                  <a:pt x="623141" y="566146"/>
                  <a:pt x="629546" y="569045"/>
                  <a:pt x="638600" y="569045"/>
                </a:cubicBezTo>
                <a:cubicBezTo>
                  <a:pt x="647653" y="569045"/>
                  <a:pt x="656671" y="568642"/>
                  <a:pt x="665651" y="567835"/>
                </a:cubicBezTo>
                <a:lnTo>
                  <a:pt x="672919" y="567267"/>
                </a:lnTo>
                <a:lnTo>
                  <a:pt x="673405" y="576426"/>
                </a:lnTo>
                <a:cubicBezTo>
                  <a:pt x="659036" y="577585"/>
                  <a:pt x="647476" y="578165"/>
                  <a:pt x="638723" y="578165"/>
                </a:cubicBezTo>
                <a:cubicBezTo>
                  <a:pt x="625527" y="578040"/>
                  <a:pt x="616368" y="574012"/>
                  <a:pt x="611246" y="566081"/>
                </a:cubicBezTo>
                <a:cubicBezTo>
                  <a:pt x="606124" y="558149"/>
                  <a:pt x="603563" y="546246"/>
                  <a:pt x="603563" y="530373"/>
                </a:cubicBezTo>
                <a:cubicBezTo>
                  <a:pt x="603563" y="498633"/>
                  <a:pt x="616121" y="482763"/>
                  <a:pt x="641237" y="482763"/>
                </a:cubicBezTo>
                <a:close/>
                <a:moveTo>
                  <a:pt x="550780" y="482763"/>
                </a:moveTo>
                <a:cubicBezTo>
                  <a:pt x="562106" y="482763"/>
                  <a:pt x="570299" y="486574"/>
                  <a:pt x="575358" y="494197"/>
                </a:cubicBezTo>
                <a:cubicBezTo>
                  <a:pt x="580418" y="501819"/>
                  <a:pt x="582948" y="513792"/>
                  <a:pt x="582948" y="530116"/>
                </a:cubicBezTo>
                <a:cubicBezTo>
                  <a:pt x="582948" y="546440"/>
                  <a:pt x="579925" y="558529"/>
                  <a:pt x="573878" y="566383"/>
                </a:cubicBezTo>
                <a:cubicBezTo>
                  <a:pt x="567831" y="574238"/>
                  <a:pt x="557706" y="578165"/>
                  <a:pt x="543501" y="578165"/>
                </a:cubicBezTo>
                <a:cubicBezTo>
                  <a:pt x="535276" y="578165"/>
                  <a:pt x="528067" y="577336"/>
                  <a:pt x="521875" y="575679"/>
                </a:cubicBezTo>
                <a:lnTo>
                  <a:pt x="521875" y="617400"/>
                </a:lnTo>
                <a:lnTo>
                  <a:pt x="512043" y="617400"/>
                </a:lnTo>
                <a:lnTo>
                  <a:pt x="512043" y="484360"/>
                </a:lnTo>
                <a:lnTo>
                  <a:pt x="521875" y="484360"/>
                </a:lnTo>
                <a:lnTo>
                  <a:pt x="521875" y="491636"/>
                </a:lnTo>
                <a:cubicBezTo>
                  <a:pt x="523532" y="489625"/>
                  <a:pt x="527532" y="487643"/>
                  <a:pt x="533877" y="485691"/>
                </a:cubicBezTo>
                <a:cubicBezTo>
                  <a:pt x="540221" y="483739"/>
                  <a:pt x="545856" y="482763"/>
                  <a:pt x="550780" y="482763"/>
                </a:cubicBezTo>
                <a:close/>
                <a:moveTo>
                  <a:pt x="747529" y="482404"/>
                </a:moveTo>
                <a:lnTo>
                  <a:pt x="747529" y="492086"/>
                </a:lnTo>
                <a:cubicBezTo>
                  <a:pt x="741438" y="493330"/>
                  <a:pt x="735547" y="495160"/>
                  <a:pt x="729856" y="497574"/>
                </a:cubicBezTo>
                <a:cubicBezTo>
                  <a:pt x="724164" y="499989"/>
                  <a:pt x="719944" y="502062"/>
                  <a:pt x="717196" y="503793"/>
                </a:cubicBezTo>
                <a:lnTo>
                  <a:pt x="712375" y="506719"/>
                </a:lnTo>
                <a:lnTo>
                  <a:pt x="712375" y="576567"/>
                </a:lnTo>
                <a:lnTo>
                  <a:pt x="702543" y="576567"/>
                </a:lnTo>
                <a:lnTo>
                  <a:pt x="702543" y="484360"/>
                </a:lnTo>
                <a:lnTo>
                  <a:pt x="712375" y="484360"/>
                </a:lnTo>
                <a:lnTo>
                  <a:pt x="712375" y="498027"/>
                </a:lnTo>
                <a:cubicBezTo>
                  <a:pt x="714083" y="495467"/>
                  <a:pt x="718505" y="492538"/>
                  <a:pt x="725641" y="489241"/>
                </a:cubicBezTo>
                <a:cubicBezTo>
                  <a:pt x="732777" y="485944"/>
                  <a:pt x="740073" y="483665"/>
                  <a:pt x="747529" y="482404"/>
                </a:cubicBezTo>
                <a:close/>
                <a:moveTo>
                  <a:pt x="774367" y="455421"/>
                </a:moveTo>
                <a:lnTo>
                  <a:pt x="784199" y="455421"/>
                </a:lnTo>
                <a:lnTo>
                  <a:pt x="784199" y="484360"/>
                </a:lnTo>
                <a:lnTo>
                  <a:pt x="816511" y="484360"/>
                </a:lnTo>
                <a:lnTo>
                  <a:pt x="816511" y="493480"/>
                </a:lnTo>
                <a:lnTo>
                  <a:pt x="784199" y="493480"/>
                </a:lnTo>
                <a:lnTo>
                  <a:pt x="784199" y="538184"/>
                </a:lnTo>
                <a:cubicBezTo>
                  <a:pt x="784199" y="551613"/>
                  <a:pt x="785067" y="560144"/>
                  <a:pt x="786805" y="563776"/>
                </a:cubicBezTo>
                <a:cubicBezTo>
                  <a:pt x="788542" y="567408"/>
                  <a:pt x="792561" y="569224"/>
                  <a:pt x="798864" y="569224"/>
                </a:cubicBezTo>
                <a:lnTo>
                  <a:pt x="817750" y="567620"/>
                </a:lnTo>
                <a:lnTo>
                  <a:pt x="818463" y="576711"/>
                </a:lnTo>
                <a:cubicBezTo>
                  <a:pt x="809570" y="577799"/>
                  <a:pt x="802990" y="578343"/>
                  <a:pt x="798722" y="578343"/>
                </a:cubicBezTo>
                <a:cubicBezTo>
                  <a:pt x="789721" y="578343"/>
                  <a:pt x="783411" y="575985"/>
                  <a:pt x="779793" y="571269"/>
                </a:cubicBezTo>
                <a:cubicBezTo>
                  <a:pt x="776176" y="566554"/>
                  <a:pt x="774367" y="557774"/>
                  <a:pt x="774367" y="544930"/>
                </a:cubicBezTo>
                <a:lnTo>
                  <a:pt x="774367" y="493480"/>
                </a:lnTo>
                <a:lnTo>
                  <a:pt x="760341" y="493480"/>
                </a:lnTo>
                <a:lnTo>
                  <a:pt x="760341" y="484360"/>
                </a:lnTo>
                <a:lnTo>
                  <a:pt x="774367" y="484360"/>
                </a:lnTo>
                <a:close/>
                <a:moveTo>
                  <a:pt x="323850" y="448853"/>
                </a:moveTo>
                <a:lnTo>
                  <a:pt x="400083" y="448853"/>
                </a:lnTo>
                <a:lnTo>
                  <a:pt x="400083" y="458328"/>
                </a:lnTo>
                <a:lnTo>
                  <a:pt x="333860" y="458328"/>
                </a:lnTo>
                <a:lnTo>
                  <a:pt x="333860" y="506552"/>
                </a:lnTo>
                <a:lnTo>
                  <a:pt x="389431" y="506552"/>
                </a:lnTo>
                <a:lnTo>
                  <a:pt x="389431" y="516028"/>
                </a:lnTo>
                <a:lnTo>
                  <a:pt x="333860" y="516028"/>
                </a:lnTo>
                <a:lnTo>
                  <a:pt x="333860" y="567091"/>
                </a:lnTo>
                <a:lnTo>
                  <a:pt x="400083" y="567091"/>
                </a:lnTo>
                <a:lnTo>
                  <a:pt x="400083" y="576567"/>
                </a:lnTo>
                <a:lnTo>
                  <a:pt x="323850" y="576567"/>
                </a:lnTo>
                <a:close/>
                <a:moveTo>
                  <a:pt x="997100" y="352165"/>
                </a:moveTo>
                <a:cubicBezTo>
                  <a:pt x="992265" y="355507"/>
                  <a:pt x="989047" y="358324"/>
                  <a:pt x="987449" y="360615"/>
                </a:cubicBezTo>
                <a:cubicBezTo>
                  <a:pt x="985850" y="362907"/>
                  <a:pt x="985051" y="365938"/>
                  <a:pt x="985051" y="369708"/>
                </a:cubicBezTo>
                <a:cubicBezTo>
                  <a:pt x="985051" y="378023"/>
                  <a:pt x="986727" y="383618"/>
                  <a:pt x="990080" y="386492"/>
                </a:cubicBezTo>
                <a:cubicBezTo>
                  <a:pt x="993433" y="389366"/>
                  <a:pt x="1000604" y="390803"/>
                  <a:pt x="1011595" y="390803"/>
                </a:cubicBezTo>
                <a:cubicBezTo>
                  <a:pt x="1022585" y="390803"/>
                  <a:pt x="1030307" y="389256"/>
                  <a:pt x="1034759" y="386163"/>
                </a:cubicBezTo>
                <a:cubicBezTo>
                  <a:pt x="1039212" y="383069"/>
                  <a:pt x="1041439" y="377767"/>
                  <a:pt x="1041439" y="370255"/>
                </a:cubicBezTo>
                <a:cubicBezTo>
                  <a:pt x="1041439" y="362744"/>
                  <a:pt x="1039866" y="357940"/>
                  <a:pt x="1036721" y="355844"/>
                </a:cubicBezTo>
                <a:cubicBezTo>
                  <a:pt x="1033575" y="353747"/>
                  <a:pt x="1027328" y="352699"/>
                  <a:pt x="1017980" y="352699"/>
                </a:cubicBezTo>
                <a:close/>
                <a:moveTo>
                  <a:pt x="730400" y="352165"/>
                </a:moveTo>
                <a:cubicBezTo>
                  <a:pt x="725564" y="355507"/>
                  <a:pt x="722347" y="358324"/>
                  <a:pt x="720749" y="360615"/>
                </a:cubicBezTo>
                <a:cubicBezTo>
                  <a:pt x="719150" y="362907"/>
                  <a:pt x="718351" y="365938"/>
                  <a:pt x="718351" y="369708"/>
                </a:cubicBezTo>
                <a:cubicBezTo>
                  <a:pt x="718351" y="378023"/>
                  <a:pt x="720027" y="383618"/>
                  <a:pt x="723380" y="386492"/>
                </a:cubicBezTo>
                <a:cubicBezTo>
                  <a:pt x="726733" y="389366"/>
                  <a:pt x="733904" y="390803"/>
                  <a:pt x="744895" y="390803"/>
                </a:cubicBezTo>
                <a:cubicBezTo>
                  <a:pt x="755885" y="390803"/>
                  <a:pt x="763607" y="389256"/>
                  <a:pt x="768060" y="386163"/>
                </a:cubicBezTo>
                <a:cubicBezTo>
                  <a:pt x="772512" y="383069"/>
                  <a:pt x="774739" y="377767"/>
                  <a:pt x="774739" y="370255"/>
                </a:cubicBezTo>
                <a:cubicBezTo>
                  <a:pt x="774739" y="362744"/>
                  <a:pt x="773166" y="357940"/>
                  <a:pt x="770021" y="355844"/>
                </a:cubicBezTo>
                <a:cubicBezTo>
                  <a:pt x="766875" y="353747"/>
                  <a:pt x="760628" y="352699"/>
                  <a:pt x="751280" y="352699"/>
                </a:cubicBezTo>
                <a:close/>
                <a:moveTo>
                  <a:pt x="945771" y="309735"/>
                </a:moveTo>
                <a:lnTo>
                  <a:pt x="914729" y="313108"/>
                </a:lnTo>
                <a:cubicBezTo>
                  <a:pt x="908445" y="313770"/>
                  <a:pt x="904041" y="315521"/>
                  <a:pt x="901516" y="318363"/>
                </a:cubicBezTo>
                <a:cubicBezTo>
                  <a:pt x="898991" y="321205"/>
                  <a:pt x="897728" y="325625"/>
                  <a:pt x="897728" y="331623"/>
                </a:cubicBezTo>
                <a:cubicBezTo>
                  <a:pt x="897728" y="337620"/>
                  <a:pt x="899023" y="342178"/>
                  <a:pt x="901612" y="345295"/>
                </a:cubicBezTo>
                <a:cubicBezTo>
                  <a:pt x="904201" y="348412"/>
                  <a:pt x="907927" y="349970"/>
                  <a:pt x="912789" y="349970"/>
                </a:cubicBezTo>
                <a:cubicBezTo>
                  <a:pt x="917650" y="349970"/>
                  <a:pt x="922907" y="349365"/>
                  <a:pt x="928559" y="348154"/>
                </a:cubicBezTo>
                <a:cubicBezTo>
                  <a:pt x="934211" y="346942"/>
                  <a:pt x="938687" y="345748"/>
                  <a:pt x="941988" y="344569"/>
                </a:cubicBezTo>
                <a:lnTo>
                  <a:pt x="945771" y="343218"/>
                </a:lnTo>
                <a:close/>
                <a:moveTo>
                  <a:pt x="583821" y="309735"/>
                </a:moveTo>
                <a:lnTo>
                  <a:pt x="552779" y="313108"/>
                </a:lnTo>
                <a:cubicBezTo>
                  <a:pt x="546495" y="313770"/>
                  <a:pt x="542091" y="315521"/>
                  <a:pt x="539566" y="318363"/>
                </a:cubicBezTo>
                <a:cubicBezTo>
                  <a:pt x="537041" y="321205"/>
                  <a:pt x="535778" y="325625"/>
                  <a:pt x="535778" y="331623"/>
                </a:cubicBezTo>
                <a:cubicBezTo>
                  <a:pt x="535778" y="337620"/>
                  <a:pt x="537073" y="342178"/>
                  <a:pt x="539662" y="345295"/>
                </a:cubicBezTo>
                <a:cubicBezTo>
                  <a:pt x="542251" y="348412"/>
                  <a:pt x="545977" y="349970"/>
                  <a:pt x="550839" y="349970"/>
                </a:cubicBezTo>
                <a:cubicBezTo>
                  <a:pt x="555700" y="349970"/>
                  <a:pt x="560957" y="349365"/>
                  <a:pt x="566609" y="348154"/>
                </a:cubicBezTo>
                <a:cubicBezTo>
                  <a:pt x="572261" y="346942"/>
                  <a:pt x="576737" y="345748"/>
                  <a:pt x="580038" y="344569"/>
                </a:cubicBezTo>
                <a:lnTo>
                  <a:pt x="583821" y="343218"/>
                </a:lnTo>
                <a:close/>
                <a:moveTo>
                  <a:pt x="10010" y="296953"/>
                </a:moveTo>
                <a:lnTo>
                  <a:pt x="10010" y="348016"/>
                </a:lnTo>
                <a:lnTo>
                  <a:pt x="47792" y="348016"/>
                </a:lnTo>
                <a:cubicBezTo>
                  <a:pt x="57163" y="348016"/>
                  <a:pt x="64323" y="346064"/>
                  <a:pt x="69272" y="342160"/>
                </a:cubicBezTo>
                <a:cubicBezTo>
                  <a:pt x="74222" y="338256"/>
                  <a:pt x="76697" y="331342"/>
                  <a:pt x="76697" y="321419"/>
                </a:cubicBezTo>
                <a:cubicBezTo>
                  <a:pt x="76697" y="305108"/>
                  <a:pt x="66588" y="296953"/>
                  <a:pt x="46372" y="296953"/>
                </a:cubicBezTo>
                <a:close/>
                <a:moveTo>
                  <a:pt x="1107962" y="272807"/>
                </a:moveTo>
                <a:cubicBezTo>
                  <a:pt x="1089638" y="272807"/>
                  <a:pt x="1080476" y="284029"/>
                  <a:pt x="1080476" y="306474"/>
                </a:cubicBezTo>
                <a:lnTo>
                  <a:pt x="1133315" y="306474"/>
                </a:lnTo>
                <a:cubicBezTo>
                  <a:pt x="1133315" y="294598"/>
                  <a:pt x="1131306" y="286017"/>
                  <a:pt x="1127288" y="280733"/>
                </a:cubicBezTo>
                <a:cubicBezTo>
                  <a:pt x="1123270" y="275449"/>
                  <a:pt x="1116828" y="272807"/>
                  <a:pt x="1107962" y="272807"/>
                </a:cubicBezTo>
                <a:close/>
                <a:moveTo>
                  <a:pt x="261834" y="272807"/>
                </a:moveTo>
                <a:cubicBezTo>
                  <a:pt x="250529" y="272807"/>
                  <a:pt x="242856" y="275962"/>
                  <a:pt x="238814" y="282273"/>
                </a:cubicBezTo>
                <a:cubicBezTo>
                  <a:pt x="234772" y="288584"/>
                  <a:pt x="232751" y="298732"/>
                  <a:pt x="232751" y="312718"/>
                </a:cubicBezTo>
                <a:cubicBezTo>
                  <a:pt x="232751" y="329326"/>
                  <a:pt x="235276" y="339935"/>
                  <a:pt x="240327" y="344544"/>
                </a:cubicBezTo>
                <a:cubicBezTo>
                  <a:pt x="242798" y="346791"/>
                  <a:pt x="245062" y="348257"/>
                  <a:pt x="247117" y="348942"/>
                </a:cubicBezTo>
                <a:cubicBezTo>
                  <a:pt x="249173" y="349628"/>
                  <a:pt x="252004" y="349970"/>
                  <a:pt x="255611" y="349970"/>
                </a:cubicBezTo>
                <a:cubicBezTo>
                  <a:pt x="259217" y="349970"/>
                  <a:pt x="263513" y="349226"/>
                  <a:pt x="268498" y="347736"/>
                </a:cubicBezTo>
                <a:cubicBezTo>
                  <a:pt x="273483" y="346247"/>
                  <a:pt x="277361" y="344751"/>
                  <a:pt x="280133" y="343249"/>
                </a:cubicBezTo>
                <a:lnTo>
                  <a:pt x="283458" y="341448"/>
                </a:lnTo>
                <a:lnTo>
                  <a:pt x="283458" y="274702"/>
                </a:lnTo>
                <a:cubicBezTo>
                  <a:pt x="275248" y="273439"/>
                  <a:pt x="268040" y="272807"/>
                  <a:pt x="261834" y="272807"/>
                </a:cubicBezTo>
                <a:close/>
                <a:moveTo>
                  <a:pt x="155979" y="272807"/>
                </a:moveTo>
                <a:cubicBezTo>
                  <a:pt x="145211" y="272807"/>
                  <a:pt x="137911" y="275325"/>
                  <a:pt x="134080" y="280360"/>
                </a:cubicBezTo>
                <a:cubicBezTo>
                  <a:pt x="130248" y="285395"/>
                  <a:pt x="128332" y="295175"/>
                  <a:pt x="128332" y="309701"/>
                </a:cubicBezTo>
                <a:cubicBezTo>
                  <a:pt x="128332" y="318118"/>
                  <a:pt x="128619" y="324589"/>
                  <a:pt x="129192" y="329113"/>
                </a:cubicBezTo>
                <a:cubicBezTo>
                  <a:pt x="129765" y="333637"/>
                  <a:pt x="131008" y="337622"/>
                  <a:pt x="132922" y="341066"/>
                </a:cubicBezTo>
                <a:cubicBezTo>
                  <a:pt x="134835" y="344510"/>
                  <a:pt x="137552" y="346855"/>
                  <a:pt x="141071" y="348101"/>
                </a:cubicBezTo>
                <a:cubicBezTo>
                  <a:pt x="144593" y="349347"/>
                  <a:pt x="149562" y="349970"/>
                  <a:pt x="155978" y="349970"/>
                </a:cubicBezTo>
                <a:cubicBezTo>
                  <a:pt x="162394" y="349970"/>
                  <a:pt x="167363" y="349347"/>
                  <a:pt x="170884" y="348101"/>
                </a:cubicBezTo>
                <a:cubicBezTo>
                  <a:pt x="174406" y="346855"/>
                  <a:pt x="177123" y="344510"/>
                  <a:pt x="179037" y="341064"/>
                </a:cubicBezTo>
                <a:cubicBezTo>
                  <a:pt x="180950" y="337619"/>
                  <a:pt x="182198" y="333598"/>
                  <a:pt x="182780" y="329001"/>
                </a:cubicBezTo>
                <a:cubicBezTo>
                  <a:pt x="183363" y="324404"/>
                  <a:pt x="183654" y="317971"/>
                  <a:pt x="183654" y="309701"/>
                </a:cubicBezTo>
                <a:cubicBezTo>
                  <a:pt x="183654" y="295200"/>
                  <a:pt x="181734" y="285426"/>
                  <a:pt x="177893" y="280378"/>
                </a:cubicBezTo>
                <a:cubicBezTo>
                  <a:pt x="174052" y="275331"/>
                  <a:pt x="166747" y="272807"/>
                  <a:pt x="155979" y="272807"/>
                </a:cubicBezTo>
                <a:close/>
                <a:moveTo>
                  <a:pt x="1008873" y="272629"/>
                </a:moveTo>
                <a:cubicBezTo>
                  <a:pt x="1000436" y="272629"/>
                  <a:pt x="994563" y="274256"/>
                  <a:pt x="991255" y="277511"/>
                </a:cubicBezTo>
                <a:cubicBezTo>
                  <a:pt x="987946" y="280766"/>
                  <a:pt x="986292" y="286546"/>
                  <a:pt x="986292" y="294852"/>
                </a:cubicBezTo>
                <a:cubicBezTo>
                  <a:pt x="986292" y="303156"/>
                  <a:pt x="987946" y="308856"/>
                  <a:pt x="991255" y="311951"/>
                </a:cubicBezTo>
                <a:cubicBezTo>
                  <a:pt x="994563" y="315047"/>
                  <a:pt x="1000441" y="316595"/>
                  <a:pt x="1008889" y="316595"/>
                </a:cubicBezTo>
                <a:cubicBezTo>
                  <a:pt x="1017336" y="316595"/>
                  <a:pt x="1023245" y="315070"/>
                  <a:pt x="1026617" y="312019"/>
                </a:cubicBezTo>
                <a:cubicBezTo>
                  <a:pt x="1029989" y="308969"/>
                  <a:pt x="1031675" y="303251"/>
                  <a:pt x="1031675" y="294866"/>
                </a:cubicBezTo>
                <a:cubicBezTo>
                  <a:pt x="1031675" y="286481"/>
                  <a:pt x="1029983" y="280679"/>
                  <a:pt x="1026602" y="277459"/>
                </a:cubicBezTo>
                <a:cubicBezTo>
                  <a:pt x="1023219" y="274239"/>
                  <a:pt x="1017310" y="272629"/>
                  <a:pt x="1008873" y="272629"/>
                </a:cubicBezTo>
                <a:close/>
                <a:moveTo>
                  <a:pt x="742173" y="272629"/>
                </a:moveTo>
                <a:cubicBezTo>
                  <a:pt x="733736" y="272629"/>
                  <a:pt x="727863" y="274256"/>
                  <a:pt x="724555" y="277511"/>
                </a:cubicBezTo>
                <a:cubicBezTo>
                  <a:pt x="721246" y="280766"/>
                  <a:pt x="719592" y="286546"/>
                  <a:pt x="719592" y="294852"/>
                </a:cubicBezTo>
                <a:cubicBezTo>
                  <a:pt x="719592" y="303156"/>
                  <a:pt x="721246" y="308856"/>
                  <a:pt x="724555" y="311951"/>
                </a:cubicBezTo>
                <a:cubicBezTo>
                  <a:pt x="727863" y="315047"/>
                  <a:pt x="733741" y="316595"/>
                  <a:pt x="742189" y="316595"/>
                </a:cubicBezTo>
                <a:cubicBezTo>
                  <a:pt x="750636" y="316595"/>
                  <a:pt x="756545" y="315070"/>
                  <a:pt x="759917" y="312019"/>
                </a:cubicBezTo>
                <a:cubicBezTo>
                  <a:pt x="763289" y="308969"/>
                  <a:pt x="764975" y="303251"/>
                  <a:pt x="764975" y="294866"/>
                </a:cubicBezTo>
                <a:cubicBezTo>
                  <a:pt x="764975" y="286481"/>
                  <a:pt x="763283" y="280679"/>
                  <a:pt x="759901" y="277459"/>
                </a:cubicBezTo>
                <a:cubicBezTo>
                  <a:pt x="756520" y="274239"/>
                  <a:pt x="750610" y="272629"/>
                  <a:pt x="742173" y="272629"/>
                </a:cubicBezTo>
                <a:close/>
                <a:moveTo>
                  <a:pt x="806430" y="265285"/>
                </a:moveTo>
                <a:lnTo>
                  <a:pt x="816262" y="265285"/>
                </a:lnTo>
                <a:lnTo>
                  <a:pt x="816262" y="312718"/>
                </a:lnTo>
                <a:cubicBezTo>
                  <a:pt x="816262" y="328106"/>
                  <a:pt x="817565" y="338162"/>
                  <a:pt x="820171" y="342885"/>
                </a:cubicBezTo>
                <a:cubicBezTo>
                  <a:pt x="822777" y="347609"/>
                  <a:pt x="828506" y="349970"/>
                  <a:pt x="837357" y="349970"/>
                </a:cubicBezTo>
                <a:cubicBezTo>
                  <a:pt x="841900" y="349970"/>
                  <a:pt x="846519" y="349254"/>
                  <a:pt x="851215" y="347823"/>
                </a:cubicBezTo>
                <a:cubicBezTo>
                  <a:pt x="855911" y="346391"/>
                  <a:pt x="859395" y="345027"/>
                  <a:pt x="861667" y="343730"/>
                </a:cubicBezTo>
                <a:lnTo>
                  <a:pt x="864661" y="341875"/>
                </a:lnTo>
                <a:lnTo>
                  <a:pt x="864661" y="265285"/>
                </a:lnTo>
                <a:lnTo>
                  <a:pt x="874496" y="265285"/>
                </a:lnTo>
                <a:lnTo>
                  <a:pt x="874496" y="357492"/>
                </a:lnTo>
                <a:lnTo>
                  <a:pt x="864661" y="357492"/>
                </a:lnTo>
                <a:lnTo>
                  <a:pt x="864661" y="350392"/>
                </a:lnTo>
                <a:cubicBezTo>
                  <a:pt x="865387" y="350833"/>
                  <a:pt x="864827" y="351577"/>
                  <a:pt x="862981" y="352623"/>
                </a:cubicBezTo>
                <a:cubicBezTo>
                  <a:pt x="861136" y="353669"/>
                  <a:pt x="857583" y="355008"/>
                  <a:pt x="852321" y="356641"/>
                </a:cubicBezTo>
                <a:cubicBezTo>
                  <a:pt x="847059" y="358274"/>
                  <a:pt x="842071" y="359090"/>
                  <a:pt x="837357" y="359090"/>
                </a:cubicBezTo>
                <a:cubicBezTo>
                  <a:pt x="824830" y="359090"/>
                  <a:pt x="816544" y="355898"/>
                  <a:pt x="812498" y="349514"/>
                </a:cubicBezTo>
                <a:cubicBezTo>
                  <a:pt x="808452" y="343130"/>
                  <a:pt x="806430" y="330983"/>
                  <a:pt x="806430" y="313074"/>
                </a:cubicBezTo>
                <a:close/>
                <a:moveTo>
                  <a:pt x="313020" y="265285"/>
                </a:moveTo>
                <a:lnTo>
                  <a:pt x="322764" y="265285"/>
                </a:lnTo>
                <a:lnTo>
                  <a:pt x="348864" y="348373"/>
                </a:lnTo>
                <a:lnTo>
                  <a:pt x="353386" y="348373"/>
                </a:lnTo>
                <a:lnTo>
                  <a:pt x="379661" y="265285"/>
                </a:lnTo>
                <a:lnTo>
                  <a:pt x="389431" y="265285"/>
                </a:lnTo>
                <a:lnTo>
                  <a:pt x="348299" y="398325"/>
                </a:lnTo>
                <a:lnTo>
                  <a:pt x="338585" y="398325"/>
                </a:lnTo>
                <a:lnTo>
                  <a:pt x="351369" y="357492"/>
                </a:lnTo>
                <a:lnTo>
                  <a:pt x="340992" y="357492"/>
                </a:lnTo>
                <a:close/>
                <a:moveTo>
                  <a:pt x="1107962" y="263688"/>
                </a:moveTo>
                <a:cubicBezTo>
                  <a:pt x="1119789" y="263688"/>
                  <a:pt x="1128670" y="267247"/>
                  <a:pt x="1134603" y="274367"/>
                </a:cubicBezTo>
                <a:cubicBezTo>
                  <a:pt x="1140537" y="281486"/>
                  <a:pt x="1143504" y="292672"/>
                  <a:pt x="1143504" y="307925"/>
                </a:cubicBezTo>
                <a:lnTo>
                  <a:pt x="1143504" y="315594"/>
                </a:lnTo>
                <a:lnTo>
                  <a:pt x="1080476" y="315594"/>
                </a:lnTo>
                <a:cubicBezTo>
                  <a:pt x="1080476" y="326914"/>
                  <a:pt x="1082354" y="335473"/>
                  <a:pt x="1086111" y="341272"/>
                </a:cubicBezTo>
                <a:cubicBezTo>
                  <a:pt x="1089867" y="347071"/>
                  <a:pt x="1096271" y="349970"/>
                  <a:pt x="1105325" y="349970"/>
                </a:cubicBezTo>
                <a:cubicBezTo>
                  <a:pt x="1114378" y="349970"/>
                  <a:pt x="1123395" y="349567"/>
                  <a:pt x="1132376" y="348760"/>
                </a:cubicBezTo>
                <a:lnTo>
                  <a:pt x="1139644" y="348192"/>
                </a:lnTo>
                <a:lnTo>
                  <a:pt x="1140130" y="357351"/>
                </a:lnTo>
                <a:cubicBezTo>
                  <a:pt x="1125761" y="358510"/>
                  <a:pt x="1114201" y="359090"/>
                  <a:pt x="1105448" y="359090"/>
                </a:cubicBezTo>
                <a:cubicBezTo>
                  <a:pt x="1092252" y="358965"/>
                  <a:pt x="1083093" y="354937"/>
                  <a:pt x="1077971" y="347005"/>
                </a:cubicBezTo>
                <a:cubicBezTo>
                  <a:pt x="1072849" y="339074"/>
                  <a:pt x="1070288" y="327171"/>
                  <a:pt x="1070288" y="311298"/>
                </a:cubicBezTo>
                <a:cubicBezTo>
                  <a:pt x="1070288" y="279558"/>
                  <a:pt x="1082846" y="263688"/>
                  <a:pt x="1107962" y="263688"/>
                </a:cubicBezTo>
                <a:close/>
                <a:moveTo>
                  <a:pt x="927875" y="263688"/>
                </a:moveTo>
                <a:cubicBezTo>
                  <a:pt x="946360" y="263688"/>
                  <a:pt x="955603" y="273462"/>
                  <a:pt x="955603" y="293011"/>
                </a:cubicBezTo>
                <a:lnTo>
                  <a:pt x="955603" y="344219"/>
                </a:lnTo>
                <a:cubicBezTo>
                  <a:pt x="955962" y="347444"/>
                  <a:pt x="960400" y="349419"/>
                  <a:pt x="968919" y="350143"/>
                </a:cubicBezTo>
                <a:lnTo>
                  <a:pt x="968427" y="358912"/>
                </a:lnTo>
                <a:cubicBezTo>
                  <a:pt x="958023" y="358912"/>
                  <a:pt x="951147" y="356426"/>
                  <a:pt x="947799" y="351455"/>
                </a:cubicBezTo>
                <a:cubicBezTo>
                  <a:pt x="936401" y="356545"/>
                  <a:pt x="924670" y="359090"/>
                  <a:pt x="912605" y="359090"/>
                </a:cubicBezTo>
                <a:cubicBezTo>
                  <a:pt x="904732" y="359090"/>
                  <a:pt x="898587" y="356720"/>
                  <a:pt x="894168" y="351979"/>
                </a:cubicBezTo>
                <a:cubicBezTo>
                  <a:pt x="889749" y="347239"/>
                  <a:pt x="887540" y="340595"/>
                  <a:pt x="887540" y="332045"/>
                </a:cubicBezTo>
                <a:cubicBezTo>
                  <a:pt x="887540" y="323496"/>
                  <a:pt x="889634" y="316936"/>
                  <a:pt x="893823" y="312364"/>
                </a:cubicBezTo>
                <a:cubicBezTo>
                  <a:pt x="898012" y="307793"/>
                  <a:pt x="904621" y="305069"/>
                  <a:pt x="913651" y="304192"/>
                </a:cubicBezTo>
                <a:lnTo>
                  <a:pt x="945771" y="300810"/>
                </a:lnTo>
                <a:lnTo>
                  <a:pt x="945771" y="293011"/>
                </a:lnTo>
                <a:cubicBezTo>
                  <a:pt x="945771" y="285948"/>
                  <a:pt x="944309" y="280874"/>
                  <a:pt x="941384" y="277790"/>
                </a:cubicBezTo>
                <a:cubicBezTo>
                  <a:pt x="938459" y="274706"/>
                  <a:pt x="933956" y="273163"/>
                  <a:pt x="927875" y="273163"/>
                </a:cubicBezTo>
                <a:cubicBezTo>
                  <a:pt x="921279" y="273163"/>
                  <a:pt x="912003" y="273933"/>
                  <a:pt x="900050" y="275471"/>
                </a:cubicBezTo>
                <a:lnTo>
                  <a:pt x="892683" y="276181"/>
                </a:lnTo>
                <a:lnTo>
                  <a:pt x="891977" y="267171"/>
                </a:lnTo>
                <a:cubicBezTo>
                  <a:pt x="906334" y="264849"/>
                  <a:pt x="918300" y="263688"/>
                  <a:pt x="927875" y="263688"/>
                </a:cubicBezTo>
                <a:close/>
                <a:moveTo>
                  <a:pt x="657420" y="263688"/>
                </a:moveTo>
                <a:cubicBezTo>
                  <a:pt x="668945" y="263688"/>
                  <a:pt x="676728" y="266878"/>
                  <a:pt x="680771" y="273258"/>
                </a:cubicBezTo>
                <a:cubicBezTo>
                  <a:pt x="684814" y="279638"/>
                  <a:pt x="686835" y="291727"/>
                  <a:pt x="686835" y="309522"/>
                </a:cubicBezTo>
                <a:lnTo>
                  <a:pt x="686835" y="357492"/>
                </a:lnTo>
                <a:lnTo>
                  <a:pt x="677003" y="357492"/>
                </a:lnTo>
                <a:lnTo>
                  <a:pt x="677003" y="309879"/>
                </a:lnTo>
                <a:cubicBezTo>
                  <a:pt x="677003" y="294600"/>
                  <a:pt x="675701" y="284601"/>
                  <a:pt x="673098" y="279884"/>
                </a:cubicBezTo>
                <a:cubicBezTo>
                  <a:pt x="670495" y="275166"/>
                  <a:pt x="664765" y="272807"/>
                  <a:pt x="655911" y="272807"/>
                </a:cubicBezTo>
                <a:cubicBezTo>
                  <a:pt x="651364" y="272807"/>
                  <a:pt x="646583" y="273528"/>
                  <a:pt x="641569" y="274969"/>
                </a:cubicBezTo>
                <a:cubicBezTo>
                  <a:pt x="636554" y="276410"/>
                  <a:pt x="632681" y="277813"/>
                  <a:pt x="629950" y="279178"/>
                </a:cubicBezTo>
                <a:lnTo>
                  <a:pt x="626650" y="280965"/>
                </a:lnTo>
                <a:lnTo>
                  <a:pt x="626650" y="357492"/>
                </a:lnTo>
                <a:lnTo>
                  <a:pt x="616818" y="357492"/>
                </a:lnTo>
                <a:lnTo>
                  <a:pt x="616818" y="265285"/>
                </a:lnTo>
                <a:lnTo>
                  <a:pt x="626650" y="265285"/>
                </a:lnTo>
                <a:lnTo>
                  <a:pt x="626650" y="272205"/>
                </a:lnTo>
                <a:cubicBezTo>
                  <a:pt x="635638" y="266527"/>
                  <a:pt x="645895" y="263688"/>
                  <a:pt x="657420" y="263688"/>
                </a:cubicBezTo>
                <a:close/>
                <a:moveTo>
                  <a:pt x="565925" y="263688"/>
                </a:moveTo>
                <a:cubicBezTo>
                  <a:pt x="584410" y="263688"/>
                  <a:pt x="593653" y="273462"/>
                  <a:pt x="593653" y="293011"/>
                </a:cubicBezTo>
                <a:lnTo>
                  <a:pt x="593653" y="344219"/>
                </a:lnTo>
                <a:cubicBezTo>
                  <a:pt x="594012" y="347444"/>
                  <a:pt x="598450" y="349419"/>
                  <a:pt x="606969" y="350143"/>
                </a:cubicBezTo>
                <a:lnTo>
                  <a:pt x="606477" y="358912"/>
                </a:lnTo>
                <a:cubicBezTo>
                  <a:pt x="596073" y="358912"/>
                  <a:pt x="589197" y="356426"/>
                  <a:pt x="585849" y="351455"/>
                </a:cubicBezTo>
                <a:cubicBezTo>
                  <a:pt x="574451" y="356545"/>
                  <a:pt x="562720" y="359090"/>
                  <a:pt x="550655" y="359090"/>
                </a:cubicBezTo>
                <a:cubicBezTo>
                  <a:pt x="542782" y="359090"/>
                  <a:pt x="536637" y="356720"/>
                  <a:pt x="532218" y="351979"/>
                </a:cubicBezTo>
                <a:cubicBezTo>
                  <a:pt x="527799" y="347239"/>
                  <a:pt x="525590" y="340595"/>
                  <a:pt x="525590" y="332045"/>
                </a:cubicBezTo>
                <a:cubicBezTo>
                  <a:pt x="525590" y="323496"/>
                  <a:pt x="527684" y="316936"/>
                  <a:pt x="531873" y="312364"/>
                </a:cubicBezTo>
                <a:cubicBezTo>
                  <a:pt x="536062" y="307793"/>
                  <a:pt x="542671" y="305069"/>
                  <a:pt x="551701" y="304192"/>
                </a:cubicBezTo>
                <a:lnTo>
                  <a:pt x="583821" y="300810"/>
                </a:lnTo>
                <a:lnTo>
                  <a:pt x="583821" y="293011"/>
                </a:lnTo>
                <a:cubicBezTo>
                  <a:pt x="583821" y="285948"/>
                  <a:pt x="582359" y="280874"/>
                  <a:pt x="579434" y="277790"/>
                </a:cubicBezTo>
                <a:cubicBezTo>
                  <a:pt x="576509" y="274706"/>
                  <a:pt x="572006" y="273163"/>
                  <a:pt x="565925" y="273163"/>
                </a:cubicBezTo>
                <a:cubicBezTo>
                  <a:pt x="559328" y="273163"/>
                  <a:pt x="550053" y="273933"/>
                  <a:pt x="538100" y="275471"/>
                </a:cubicBezTo>
                <a:lnTo>
                  <a:pt x="530733" y="276181"/>
                </a:lnTo>
                <a:lnTo>
                  <a:pt x="530027" y="267171"/>
                </a:lnTo>
                <a:cubicBezTo>
                  <a:pt x="544384" y="264849"/>
                  <a:pt x="556350" y="263688"/>
                  <a:pt x="565925" y="263688"/>
                </a:cubicBezTo>
                <a:close/>
                <a:moveTo>
                  <a:pt x="155979" y="263688"/>
                </a:moveTo>
                <a:cubicBezTo>
                  <a:pt x="169716" y="263688"/>
                  <a:pt x="179461" y="267189"/>
                  <a:pt x="185214" y="274193"/>
                </a:cubicBezTo>
                <a:cubicBezTo>
                  <a:pt x="190966" y="281196"/>
                  <a:pt x="193843" y="293516"/>
                  <a:pt x="193843" y="311151"/>
                </a:cubicBezTo>
                <a:cubicBezTo>
                  <a:pt x="193843" y="328787"/>
                  <a:pt x="191267" y="341186"/>
                  <a:pt x="186116" y="348347"/>
                </a:cubicBezTo>
                <a:cubicBezTo>
                  <a:pt x="180965" y="355509"/>
                  <a:pt x="170919" y="359090"/>
                  <a:pt x="155979" y="359090"/>
                </a:cubicBezTo>
                <a:cubicBezTo>
                  <a:pt x="141039" y="359090"/>
                  <a:pt x="130999" y="355516"/>
                  <a:pt x="125857" y="348367"/>
                </a:cubicBezTo>
                <a:cubicBezTo>
                  <a:pt x="120715" y="341219"/>
                  <a:pt x="118144" y="328814"/>
                  <a:pt x="118144" y="311154"/>
                </a:cubicBezTo>
                <a:cubicBezTo>
                  <a:pt x="118144" y="293494"/>
                  <a:pt x="121015" y="281168"/>
                  <a:pt x="126757" y="274176"/>
                </a:cubicBezTo>
                <a:cubicBezTo>
                  <a:pt x="132501" y="267184"/>
                  <a:pt x="142242" y="263688"/>
                  <a:pt x="155979" y="263688"/>
                </a:cubicBezTo>
                <a:close/>
                <a:moveTo>
                  <a:pt x="1008450" y="263510"/>
                </a:moveTo>
                <a:cubicBezTo>
                  <a:pt x="1014753" y="263510"/>
                  <a:pt x="1020449" y="264146"/>
                  <a:pt x="1025538" y="265418"/>
                </a:cubicBezTo>
                <a:lnTo>
                  <a:pt x="1027489" y="265837"/>
                </a:lnTo>
                <a:lnTo>
                  <a:pt x="1053935" y="265104"/>
                </a:lnTo>
                <a:lnTo>
                  <a:pt x="1053935" y="274936"/>
                </a:lnTo>
                <a:lnTo>
                  <a:pt x="1034759" y="274936"/>
                </a:lnTo>
                <a:cubicBezTo>
                  <a:pt x="1039495" y="277694"/>
                  <a:pt x="1041863" y="284494"/>
                  <a:pt x="1041863" y="295336"/>
                </a:cubicBezTo>
                <a:cubicBezTo>
                  <a:pt x="1041863" y="306177"/>
                  <a:pt x="1039097" y="313951"/>
                  <a:pt x="1033565" y="318656"/>
                </a:cubicBezTo>
                <a:cubicBezTo>
                  <a:pt x="1028033" y="323361"/>
                  <a:pt x="1019425" y="325714"/>
                  <a:pt x="1007741" y="325714"/>
                </a:cubicBezTo>
                <a:cubicBezTo>
                  <a:pt x="1003982" y="325714"/>
                  <a:pt x="1001159" y="325477"/>
                  <a:pt x="999272" y="325004"/>
                </a:cubicBezTo>
                <a:cubicBezTo>
                  <a:pt x="997011" y="330763"/>
                  <a:pt x="995881" y="334450"/>
                  <a:pt x="995881" y="336064"/>
                </a:cubicBezTo>
                <a:cubicBezTo>
                  <a:pt x="995881" y="337677"/>
                  <a:pt x="995979" y="338873"/>
                  <a:pt x="996174" y="339651"/>
                </a:cubicBezTo>
                <a:cubicBezTo>
                  <a:pt x="996369" y="340428"/>
                  <a:pt x="996699" y="341089"/>
                  <a:pt x="997165" y="341634"/>
                </a:cubicBezTo>
                <a:cubicBezTo>
                  <a:pt x="997630" y="342179"/>
                  <a:pt x="998733" y="342554"/>
                  <a:pt x="1000473" y="342760"/>
                </a:cubicBezTo>
                <a:cubicBezTo>
                  <a:pt x="1003861" y="343306"/>
                  <a:pt x="1010721" y="343580"/>
                  <a:pt x="1021055" y="343580"/>
                </a:cubicBezTo>
                <a:cubicBezTo>
                  <a:pt x="1031388" y="343580"/>
                  <a:pt x="1039067" y="345351"/>
                  <a:pt x="1044091" y="348893"/>
                </a:cubicBezTo>
                <a:cubicBezTo>
                  <a:pt x="1049115" y="352435"/>
                  <a:pt x="1051627" y="359518"/>
                  <a:pt x="1051627" y="370141"/>
                </a:cubicBezTo>
                <a:cubicBezTo>
                  <a:pt x="1051627" y="380762"/>
                  <a:pt x="1048433" y="388380"/>
                  <a:pt x="1042044" y="392997"/>
                </a:cubicBezTo>
                <a:cubicBezTo>
                  <a:pt x="1035655" y="397614"/>
                  <a:pt x="1025349" y="399922"/>
                  <a:pt x="1011125" y="399922"/>
                </a:cubicBezTo>
                <a:cubicBezTo>
                  <a:pt x="996902" y="399922"/>
                  <a:pt x="987331" y="397783"/>
                  <a:pt x="982414" y="393505"/>
                </a:cubicBezTo>
                <a:cubicBezTo>
                  <a:pt x="977497" y="389226"/>
                  <a:pt x="975038" y="381354"/>
                  <a:pt x="975038" y="369886"/>
                </a:cubicBezTo>
                <a:cubicBezTo>
                  <a:pt x="975038" y="362696"/>
                  <a:pt x="977475" y="356920"/>
                  <a:pt x="982350" y="352558"/>
                </a:cubicBezTo>
                <a:cubicBezTo>
                  <a:pt x="984017" y="351010"/>
                  <a:pt x="986610" y="349270"/>
                  <a:pt x="990129" y="347338"/>
                </a:cubicBezTo>
                <a:cubicBezTo>
                  <a:pt x="987526" y="346231"/>
                  <a:pt x="986224" y="342325"/>
                  <a:pt x="986224" y="335620"/>
                </a:cubicBezTo>
                <a:cubicBezTo>
                  <a:pt x="986224" y="333740"/>
                  <a:pt x="987623" y="329881"/>
                  <a:pt x="990421" y="324043"/>
                </a:cubicBezTo>
                <a:lnTo>
                  <a:pt x="991549" y="322889"/>
                </a:lnTo>
                <a:cubicBezTo>
                  <a:pt x="981371" y="319711"/>
                  <a:pt x="976282" y="310343"/>
                  <a:pt x="976282" y="294787"/>
                </a:cubicBezTo>
                <a:cubicBezTo>
                  <a:pt x="976282" y="273935"/>
                  <a:pt x="987005" y="263510"/>
                  <a:pt x="1008450" y="263510"/>
                </a:cubicBezTo>
                <a:close/>
                <a:moveTo>
                  <a:pt x="741750" y="263510"/>
                </a:moveTo>
                <a:cubicBezTo>
                  <a:pt x="748052" y="263510"/>
                  <a:pt x="753748" y="264146"/>
                  <a:pt x="758838" y="265418"/>
                </a:cubicBezTo>
                <a:lnTo>
                  <a:pt x="760789" y="265837"/>
                </a:lnTo>
                <a:lnTo>
                  <a:pt x="787235" y="265104"/>
                </a:lnTo>
                <a:lnTo>
                  <a:pt x="787235" y="274936"/>
                </a:lnTo>
                <a:lnTo>
                  <a:pt x="768060" y="274936"/>
                </a:lnTo>
                <a:cubicBezTo>
                  <a:pt x="772795" y="277694"/>
                  <a:pt x="775163" y="284494"/>
                  <a:pt x="775163" y="295336"/>
                </a:cubicBezTo>
                <a:cubicBezTo>
                  <a:pt x="775163" y="306177"/>
                  <a:pt x="772397" y="313951"/>
                  <a:pt x="766865" y="318656"/>
                </a:cubicBezTo>
                <a:cubicBezTo>
                  <a:pt x="761333" y="323361"/>
                  <a:pt x="752725" y="325714"/>
                  <a:pt x="741041" y="325714"/>
                </a:cubicBezTo>
                <a:cubicBezTo>
                  <a:pt x="737281" y="325714"/>
                  <a:pt x="734459" y="325477"/>
                  <a:pt x="732571" y="325004"/>
                </a:cubicBezTo>
                <a:cubicBezTo>
                  <a:pt x="730311" y="330763"/>
                  <a:pt x="729181" y="334450"/>
                  <a:pt x="729181" y="336064"/>
                </a:cubicBezTo>
                <a:cubicBezTo>
                  <a:pt x="729181" y="337677"/>
                  <a:pt x="729279" y="338873"/>
                  <a:pt x="729474" y="339651"/>
                </a:cubicBezTo>
                <a:cubicBezTo>
                  <a:pt x="729669" y="340428"/>
                  <a:pt x="729999" y="341089"/>
                  <a:pt x="730465" y="341634"/>
                </a:cubicBezTo>
                <a:cubicBezTo>
                  <a:pt x="730931" y="342179"/>
                  <a:pt x="732033" y="342554"/>
                  <a:pt x="733773" y="342760"/>
                </a:cubicBezTo>
                <a:cubicBezTo>
                  <a:pt x="737161" y="343306"/>
                  <a:pt x="744021" y="343580"/>
                  <a:pt x="754355" y="343580"/>
                </a:cubicBezTo>
                <a:cubicBezTo>
                  <a:pt x="764688" y="343580"/>
                  <a:pt x="772367" y="345351"/>
                  <a:pt x="777391" y="348893"/>
                </a:cubicBezTo>
                <a:cubicBezTo>
                  <a:pt x="782415" y="352435"/>
                  <a:pt x="784927" y="359518"/>
                  <a:pt x="784927" y="370141"/>
                </a:cubicBezTo>
                <a:cubicBezTo>
                  <a:pt x="784927" y="380762"/>
                  <a:pt x="781733" y="388380"/>
                  <a:pt x="775344" y="392997"/>
                </a:cubicBezTo>
                <a:cubicBezTo>
                  <a:pt x="768955" y="397614"/>
                  <a:pt x="758649" y="399922"/>
                  <a:pt x="744425" y="399922"/>
                </a:cubicBezTo>
                <a:cubicBezTo>
                  <a:pt x="730202" y="399922"/>
                  <a:pt x="720631" y="397783"/>
                  <a:pt x="715714" y="393505"/>
                </a:cubicBezTo>
                <a:cubicBezTo>
                  <a:pt x="710797" y="389226"/>
                  <a:pt x="708338" y="381354"/>
                  <a:pt x="708338" y="369886"/>
                </a:cubicBezTo>
                <a:cubicBezTo>
                  <a:pt x="708338" y="362696"/>
                  <a:pt x="710775" y="356920"/>
                  <a:pt x="715650" y="352558"/>
                </a:cubicBezTo>
                <a:cubicBezTo>
                  <a:pt x="717317" y="351010"/>
                  <a:pt x="719910" y="349270"/>
                  <a:pt x="723429" y="347338"/>
                </a:cubicBezTo>
                <a:cubicBezTo>
                  <a:pt x="720826" y="346231"/>
                  <a:pt x="719524" y="342325"/>
                  <a:pt x="719524" y="335620"/>
                </a:cubicBezTo>
                <a:cubicBezTo>
                  <a:pt x="719524" y="333740"/>
                  <a:pt x="720923" y="329881"/>
                  <a:pt x="723721" y="324043"/>
                </a:cubicBezTo>
                <a:lnTo>
                  <a:pt x="724849" y="322889"/>
                </a:lnTo>
                <a:cubicBezTo>
                  <a:pt x="714671" y="319711"/>
                  <a:pt x="709582" y="310343"/>
                  <a:pt x="709582" y="294787"/>
                </a:cubicBezTo>
                <a:cubicBezTo>
                  <a:pt x="709582" y="273935"/>
                  <a:pt x="720305" y="263510"/>
                  <a:pt x="741750" y="263510"/>
                </a:cubicBezTo>
                <a:close/>
                <a:moveTo>
                  <a:pt x="10010" y="239253"/>
                </a:moveTo>
                <a:lnTo>
                  <a:pt x="10010" y="287477"/>
                </a:lnTo>
                <a:lnTo>
                  <a:pt x="46372" y="287477"/>
                </a:lnTo>
                <a:cubicBezTo>
                  <a:pt x="55426" y="287477"/>
                  <a:pt x="61945" y="285458"/>
                  <a:pt x="65929" y="281420"/>
                </a:cubicBezTo>
                <a:cubicBezTo>
                  <a:pt x="69912" y="277382"/>
                  <a:pt x="71904" y="271175"/>
                  <a:pt x="71904" y="262797"/>
                </a:cubicBezTo>
                <a:cubicBezTo>
                  <a:pt x="71904" y="254419"/>
                  <a:pt x="69719" y="248401"/>
                  <a:pt x="65349" y="244742"/>
                </a:cubicBezTo>
                <a:cubicBezTo>
                  <a:pt x="60979" y="241083"/>
                  <a:pt x="54002" y="239253"/>
                  <a:pt x="44418" y="239253"/>
                </a:cubicBezTo>
                <a:close/>
                <a:moveTo>
                  <a:pt x="438150" y="229778"/>
                </a:moveTo>
                <a:lnTo>
                  <a:pt x="448160" y="229778"/>
                </a:lnTo>
                <a:lnTo>
                  <a:pt x="448160" y="348016"/>
                </a:lnTo>
                <a:lnTo>
                  <a:pt x="508702" y="348016"/>
                </a:lnTo>
                <a:lnTo>
                  <a:pt x="508702" y="357492"/>
                </a:lnTo>
                <a:lnTo>
                  <a:pt x="438150" y="357492"/>
                </a:lnTo>
                <a:close/>
                <a:moveTo>
                  <a:pt x="0" y="229778"/>
                </a:moveTo>
                <a:lnTo>
                  <a:pt x="44418" y="229778"/>
                </a:lnTo>
                <a:cubicBezTo>
                  <a:pt x="69534" y="229778"/>
                  <a:pt x="82092" y="240559"/>
                  <a:pt x="82092" y="262121"/>
                </a:cubicBezTo>
                <a:cubicBezTo>
                  <a:pt x="82092" y="278345"/>
                  <a:pt x="76352" y="288120"/>
                  <a:pt x="64871" y="291448"/>
                </a:cubicBezTo>
                <a:cubicBezTo>
                  <a:pt x="79547" y="294782"/>
                  <a:pt x="86885" y="304773"/>
                  <a:pt x="86885" y="321419"/>
                </a:cubicBezTo>
                <a:cubicBezTo>
                  <a:pt x="86885" y="334786"/>
                  <a:pt x="83524" y="344141"/>
                  <a:pt x="76803" y="349481"/>
                </a:cubicBezTo>
                <a:cubicBezTo>
                  <a:pt x="70081" y="354822"/>
                  <a:pt x="60411" y="357492"/>
                  <a:pt x="47792" y="357492"/>
                </a:cubicBezTo>
                <a:lnTo>
                  <a:pt x="0" y="357492"/>
                </a:lnTo>
                <a:close/>
                <a:moveTo>
                  <a:pt x="283458" y="224453"/>
                </a:moveTo>
                <a:lnTo>
                  <a:pt x="293293" y="224453"/>
                </a:lnTo>
                <a:lnTo>
                  <a:pt x="293293" y="357492"/>
                </a:lnTo>
                <a:lnTo>
                  <a:pt x="283458" y="357492"/>
                </a:lnTo>
                <a:lnTo>
                  <a:pt x="283458" y="350035"/>
                </a:lnTo>
                <a:cubicBezTo>
                  <a:pt x="281741" y="352196"/>
                  <a:pt x="277731" y="354245"/>
                  <a:pt x="271430" y="356183"/>
                </a:cubicBezTo>
                <a:cubicBezTo>
                  <a:pt x="265129" y="358121"/>
                  <a:pt x="259954" y="359090"/>
                  <a:pt x="255906" y="359090"/>
                </a:cubicBezTo>
                <a:cubicBezTo>
                  <a:pt x="251858" y="359090"/>
                  <a:pt x="248755" y="358936"/>
                  <a:pt x="246599" y="358627"/>
                </a:cubicBezTo>
                <a:cubicBezTo>
                  <a:pt x="244442" y="358319"/>
                  <a:pt x="241700" y="357301"/>
                  <a:pt x="238374" y="355574"/>
                </a:cubicBezTo>
                <a:cubicBezTo>
                  <a:pt x="235048" y="353846"/>
                  <a:pt x="232338" y="351396"/>
                  <a:pt x="230244" y="348223"/>
                </a:cubicBezTo>
                <a:cubicBezTo>
                  <a:pt x="228151" y="345050"/>
                  <a:pt x="226347" y="340438"/>
                  <a:pt x="224833" y="334385"/>
                </a:cubicBezTo>
                <a:cubicBezTo>
                  <a:pt x="223320" y="328333"/>
                  <a:pt x="222563" y="321110"/>
                  <a:pt x="222563" y="312718"/>
                </a:cubicBezTo>
                <a:cubicBezTo>
                  <a:pt x="222563" y="296287"/>
                  <a:pt x="225448" y="284007"/>
                  <a:pt x="231218" y="275879"/>
                </a:cubicBezTo>
                <a:cubicBezTo>
                  <a:pt x="236989" y="267752"/>
                  <a:pt x="247194" y="263688"/>
                  <a:pt x="261834" y="263688"/>
                </a:cubicBezTo>
                <a:cubicBezTo>
                  <a:pt x="268664" y="263688"/>
                  <a:pt x="275872" y="264337"/>
                  <a:pt x="283458" y="265636"/>
                </a:cubicBezTo>
                <a:close/>
                <a:moveTo>
                  <a:pt x="722674" y="58807"/>
                </a:moveTo>
                <a:cubicBezTo>
                  <a:pt x="715606" y="58807"/>
                  <a:pt x="710705" y="61141"/>
                  <a:pt x="707972" y="65808"/>
                </a:cubicBezTo>
                <a:cubicBezTo>
                  <a:pt x="705238" y="70475"/>
                  <a:pt x="703871" y="77943"/>
                  <a:pt x="703871" y="88211"/>
                </a:cubicBezTo>
                <a:cubicBezTo>
                  <a:pt x="703871" y="98479"/>
                  <a:pt x="705238" y="106013"/>
                  <a:pt x="707972" y="110814"/>
                </a:cubicBezTo>
                <a:cubicBezTo>
                  <a:pt x="710705" y="115614"/>
                  <a:pt x="715606" y="118015"/>
                  <a:pt x="722674" y="118015"/>
                </a:cubicBezTo>
                <a:cubicBezTo>
                  <a:pt x="729741" y="118015"/>
                  <a:pt x="734642" y="115614"/>
                  <a:pt x="737375" y="110814"/>
                </a:cubicBezTo>
                <a:cubicBezTo>
                  <a:pt x="740109" y="106013"/>
                  <a:pt x="741476" y="98479"/>
                  <a:pt x="741476" y="88211"/>
                </a:cubicBezTo>
                <a:cubicBezTo>
                  <a:pt x="741476" y="77943"/>
                  <a:pt x="740109" y="70475"/>
                  <a:pt x="737375" y="65808"/>
                </a:cubicBezTo>
                <a:cubicBezTo>
                  <a:pt x="734642" y="61141"/>
                  <a:pt x="729741" y="58807"/>
                  <a:pt x="722674" y="58807"/>
                </a:cubicBezTo>
                <a:close/>
                <a:moveTo>
                  <a:pt x="284524" y="58807"/>
                </a:moveTo>
                <a:cubicBezTo>
                  <a:pt x="277456" y="58807"/>
                  <a:pt x="272556" y="61141"/>
                  <a:pt x="269822" y="65808"/>
                </a:cubicBezTo>
                <a:cubicBezTo>
                  <a:pt x="267088" y="70475"/>
                  <a:pt x="265721" y="77943"/>
                  <a:pt x="265721" y="88211"/>
                </a:cubicBezTo>
                <a:cubicBezTo>
                  <a:pt x="265721" y="98479"/>
                  <a:pt x="267088" y="106013"/>
                  <a:pt x="269822" y="110814"/>
                </a:cubicBezTo>
                <a:cubicBezTo>
                  <a:pt x="272556" y="115614"/>
                  <a:pt x="277456" y="118015"/>
                  <a:pt x="284524" y="118015"/>
                </a:cubicBezTo>
                <a:cubicBezTo>
                  <a:pt x="291591" y="118015"/>
                  <a:pt x="296492" y="115614"/>
                  <a:pt x="299225" y="110814"/>
                </a:cubicBezTo>
                <a:cubicBezTo>
                  <a:pt x="301959" y="106013"/>
                  <a:pt x="303326" y="98479"/>
                  <a:pt x="303326" y="88211"/>
                </a:cubicBezTo>
                <a:cubicBezTo>
                  <a:pt x="303326" y="77943"/>
                  <a:pt x="301959" y="70475"/>
                  <a:pt x="299225" y="65808"/>
                </a:cubicBezTo>
                <a:cubicBezTo>
                  <a:pt x="296492" y="61141"/>
                  <a:pt x="291591" y="58807"/>
                  <a:pt x="284524" y="58807"/>
                </a:cubicBezTo>
                <a:close/>
                <a:moveTo>
                  <a:pt x="1035498" y="58007"/>
                </a:moveTo>
                <a:cubicBezTo>
                  <a:pt x="1029164" y="58007"/>
                  <a:pt x="1024697" y="59641"/>
                  <a:pt x="1022097" y="62908"/>
                </a:cubicBezTo>
                <a:cubicBezTo>
                  <a:pt x="1019497" y="66175"/>
                  <a:pt x="1018130" y="71675"/>
                  <a:pt x="1017996" y="79410"/>
                </a:cubicBezTo>
                <a:lnTo>
                  <a:pt x="1052601" y="79410"/>
                </a:lnTo>
                <a:cubicBezTo>
                  <a:pt x="1052601" y="71409"/>
                  <a:pt x="1051334" y="65841"/>
                  <a:pt x="1048800" y="62708"/>
                </a:cubicBezTo>
                <a:cubicBezTo>
                  <a:pt x="1046267" y="59574"/>
                  <a:pt x="1041833" y="58007"/>
                  <a:pt x="1035498" y="58007"/>
                </a:cubicBezTo>
                <a:close/>
                <a:moveTo>
                  <a:pt x="785643" y="38405"/>
                </a:moveTo>
                <a:lnTo>
                  <a:pt x="812447" y="38405"/>
                </a:lnTo>
                <a:lnTo>
                  <a:pt x="812447" y="91211"/>
                </a:lnTo>
                <a:cubicBezTo>
                  <a:pt x="812447" y="101079"/>
                  <a:pt x="813247" y="107813"/>
                  <a:pt x="814847" y="111414"/>
                </a:cubicBezTo>
                <a:cubicBezTo>
                  <a:pt x="816447" y="115014"/>
                  <a:pt x="820315" y="116814"/>
                  <a:pt x="826449" y="116814"/>
                </a:cubicBezTo>
                <a:cubicBezTo>
                  <a:pt x="832316" y="116814"/>
                  <a:pt x="837850" y="115881"/>
                  <a:pt x="843051" y="114014"/>
                </a:cubicBezTo>
                <a:lnTo>
                  <a:pt x="845651" y="113214"/>
                </a:lnTo>
                <a:lnTo>
                  <a:pt x="845651" y="38405"/>
                </a:lnTo>
                <a:lnTo>
                  <a:pt x="872454" y="38405"/>
                </a:lnTo>
                <a:lnTo>
                  <a:pt x="872454" y="138417"/>
                </a:lnTo>
                <a:lnTo>
                  <a:pt x="845851" y="138417"/>
                </a:lnTo>
                <a:lnTo>
                  <a:pt x="845851" y="132816"/>
                </a:lnTo>
                <a:cubicBezTo>
                  <a:pt x="836250" y="138150"/>
                  <a:pt x="827915" y="140817"/>
                  <a:pt x="820848" y="140817"/>
                </a:cubicBezTo>
                <a:cubicBezTo>
                  <a:pt x="806979" y="140817"/>
                  <a:pt x="797645" y="136984"/>
                  <a:pt x="792844" y="129316"/>
                </a:cubicBezTo>
                <a:cubicBezTo>
                  <a:pt x="788044" y="121648"/>
                  <a:pt x="785643" y="108813"/>
                  <a:pt x="785643" y="90811"/>
                </a:cubicBezTo>
                <a:close/>
                <a:moveTo>
                  <a:pt x="934348" y="36204"/>
                </a:moveTo>
                <a:cubicBezTo>
                  <a:pt x="942215" y="36204"/>
                  <a:pt x="952950" y="37471"/>
                  <a:pt x="966552" y="40005"/>
                </a:cubicBezTo>
                <a:lnTo>
                  <a:pt x="973153" y="41205"/>
                </a:lnTo>
                <a:lnTo>
                  <a:pt x="972753" y="63408"/>
                </a:lnTo>
                <a:cubicBezTo>
                  <a:pt x="956217" y="61274"/>
                  <a:pt x="944649" y="60207"/>
                  <a:pt x="938048" y="60207"/>
                </a:cubicBezTo>
                <a:cubicBezTo>
                  <a:pt x="931447" y="60207"/>
                  <a:pt x="927180" y="60807"/>
                  <a:pt x="925247" y="62008"/>
                </a:cubicBezTo>
                <a:cubicBezTo>
                  <a:pt x="923313" y="63208"/>
                  <a:pt x="922346" y="65108"/>
                  <a:pt x="922346" y="67708"/>
                </a:cubicBezTo>
                <a:cubicBezTo>
                  <a:pt x="922346" y="70309"/>
                  <a:pt x="923646" y="72109"/>
                  <a:pt x="926247" y="73109"/>
                </a:cubicBezTo>
                <a:cubicBezTo>
                  <a:pt x="928847" y="74109"/>
                  <a:pt x="935515" y="75576"/>
                  <a:pt x="946249" y="77510"/>
                </a:cubicBezTo>
                <a:cubicBezTo>
                  <a:pt x="956984" y="79443"/>
                  <a:pt x="964618" y="82610"/>
                  <a:pt x="969152" y="87011"/>
                </a:cubicBezTo>
                <a:cubicBezTo>
                  <a:pt x="973686" y="91411"/>
                  <a:pt x="975953" y="98545"/>
                  <a:pt x="975953" y="108413"/>
                </a:cubicBezTo>
                <a:cubicBezTo>
                  <a:pt x="975953" y="130016"/>
                  <a:pt x="962551" y="140817"/>
                  <a:pt x="935748" y="140817"/>
                </a:cubicBezTo>
                <a:cubicBezTo>
                  <a:pt x="926947" y="140817"/>
                  <a:pt x="916279" y="139617"/>
                  <a:pt x="903744" y="137217"/>
                </a:cubicBezTo>
                <a:lnTo>
                  <a:pt x="897343" y="136017"/>
                </a:lnTo>
                <a:lnTo>
                  <a:pt x="898143" y="113614"/>
                </a:lnTo>
                <a:cubicBezTo>
                  <a:pt x="914679" y="115748"/>
                  <a:pt x="926180" y="116814"/>
                  <a:pt x="932648" y="116814"/>
                </a:cubicBezTo>
                <a:cubicBezTo>
                  <a:pt x="939115" y="116814"/>
                  <a:pt x="943515" y="116181"/>
                  <a:pt x="945849" y="114914"/>
                </a:cubicBezTo>
                <a:cubicBezTo>
                  <a:pt x="948183" y="113647"/>
                  <a:pt x="949350" y="111747"/>
                  <a:pt x="949350" y="109213"/>
                </a:cubicBezTo>
                <a:cubicBezTo>
                  <a:pt x="949350" y="106680"/>
                  <a:pt x="948116" y="104813"/>
                  <a:pt x="945649" y="103613"/>
                </a:cubicBezTo>
                <a:cubicBezTo>
                  <a:pt x="943182" y="102413"/>
                  <a:pt x="936781" y="100946"/>
                  <a:pt x="926447" y="99212"/>
                </a:cubicBezTo>
                <a:cubicBezTo>
                  <a:pt x="916112" y="97479"/>
                  <a:pt x="908411" y="94545"/>
                  <a:pt x="903344" y="90411"/>
                </a:cubicBezTo>
                <a:cubicBezTo>
                  <a:pt x="898277" y="86277"/>
                  <a:pt x="895743" y="78910"/>
                  <a:pt x="895743" y="68308"/>
                </a:cubicBezTo>
                <a:cubicBezTo>
                  <a:pt x="895743" y="57707"/>
                  <a:pt x="899343" y="49706"/>
                  <a:pt x="906544" y="44305"/>
                </a:cubicBezTo>
                <a:cubicBezTo>
                  <a:pt x="913745" y="38905"/>
                  <a:pt x="923013" y="36204"/>
                  <a:pt x="934348" y="36204"/>
                </a:cubicBezTo>
                <a:close/>
                <a:moveTo>
                  <a:pt x="1035398" y="36004"/>
                </a:moveTo>
                <a:cubicBezTo>
                  <a:pt x="1064469" y="36004"/>
                  <a:pt x="1079004" y="51073"/>
                  <a:pt x="1079004" y="81210"/>
                </a:cubicBezTo>
                <a:lnTo>
                  <a:pt x="1077004" y="99812"/>
                </a:lnTo>
                <a:lnTo>
                  <a:pt x="1018196" y="99812"/>
                </a:lnTo>
                <a:cubicBezTo>
                  <a:pt x="1018330" y="105946"/>
                  <a:pt x="1019963" y="110380"/>
                  <a:pt x="1023097" y="113114"/>
                </a:cubicBezTo>
                <a:cubicBezTo>
                  <a:pt x="1026231" y="115848"/>
                  <a:pt x="1030731" y="117214"/>
                  <a:pt x="1036599" y="117214"/>
                </a:cubicBezTo>
                <a:cubicBezTo>
                  <a:pt x="1049000" y="117214"/>
                  <a:pt x="1060068" y="116814"/>
                  <a:pt x="1069803" y="116014"/>
                </a:cubicBezTo>
                <a:lnTo>
                  <a:pt x="1075403" y="115414"/>
                </a:lnTo>
                <a:lnTo>
                  <a:pt x="1075803" y="135217"/>
                </a:lnTo>
                <a:cubicBezTo>
                  <a:pt x="1060468" y="138951"/>
                  <a:pt x="1046600" y="140817"/>
                  <a:pt x="1034198" y="140817"/>
                </a:cubicBezTo>
                <a:cubicBezTo>
                  <a:pt x="1019130" y="140817"/>
                  <a:pt x="1008195" y="136817"/>
                  <a:pt x="1001394" y="128816"/>
                </a:cubicBezTo>
                <a:cubicBezTo>
                  <a:pt x="994593" y="120815"/>
                  <a:pt x="991193" y="107813"/>
                  <a:pt x="991193" y="89811"/>
                </a:cubicBezTo>
                <a:cubicBezTo>
                  <a:pt x="991193" y="53940"/>
                  <a:pt x="1005928" y="36004"/>
                  <a:pt x="1035398" y="36004"/>
                </a:cubicBezTo>
                <a:close/>
                <a:moveTo>
                  <a:pt x="722674" y="36004"/>
                </a:moveTo>
                <a:cubicBezTo>
                  <a:pt x="739209" y="36004"/>
                  <a:pt x="751011" y="40572"/>
                  <a:pt x="758078" y="49706"/>
                </a:cubicBezTo>
                <a:cubicBezTo>
                  <a:pt x="765146" y="58841"/>
                  <a:pt x="768679" y="71675"/>
                  <a:pt x="768679" y="88211"/>
                </a:cubicBezTo>
                <a:cubicBezTo>
                  <a:pt x="768679" y="123282"/>
                  <a:pt x="753344" y="140817"/>
                  <a:pt x="722674" y="140817"/>
                </a:cubicBezTo>
                <a:cubicBezTo>
                  <a:pt x="692003" y="140817"/>
                  <a:pt x="676668" y="123282"/>
                  <a:pt x="676668" y="88211"/>
                </a:cubicBezTo>
                <a:cubicBezTo>
                  <a:pt x="676668" y="71675"/>
                  <a:pt x="680202" y="58841"/>
                  <a:pt x="687269" y="49706"/>
                </a:cubicBezTo>
                <a:cubicBezTo>
                  <a:pt x="694337" y="40572"/>
                  <a:pt x="706138" y="36004"/>
                  <a:pt x="722674" y="36004"/>
                </a:cubicBezTo>
                <a:close/>
                <a:moveTo>
                  <a:pt x="284524" y="36004"/>
                </a:moveTo>
                <a:cubicBezTo>
                  <a:pt x="301059" y="36004"/>
                  <a:pt x="312861" y="40572"/>
                  <a:pt x="319928" y="49706"/>
                </a:cubicBezTo>
                <a:cubicBezTo>
                  <a:pt x="326996" y="58841"/>
                  <a:pt x="330529" y="71675"/>
                  <a:pt x="330529" y="88211"/>
                </a:cubicBezTo>
                <a:cubicBezTo>
                  <a:pt x="330529" y="123282"/>
                  <a:pt x="315194" y="140817"/>
                  <a:pt x="284524" y="140817"/>
                </a:cubicBezTo>
                <a:cubicBezTo>
                  <a:pt x="253853" y="140817"/>
                  <a:pt x="238518" y="123282"/>
                  <a:pt x="238518" y="88211"/>
                </a:cubicBezTo>
                <a:cubicBezTo>
                  <a:pt x="238518" y="71675"/>
                  <a:pt x="242052" y="58841"/>
                  <a:pt x="249119" y="49706"/>
                </a:cubicBezTo>
                <a:cubicBezTo>
                  <a:pt x="256187" y="40572"/>
                  <a:pt x="267988" y="36004"/>
                  <a:pt x="284524" y="36004"/>
                </a:cubicBezTo>
                <a:close/>
                <a:moveTo>
                  <a:pt x="195398" y="36004"/>
                </a:moveTo>
                <a:cubicBezTo>
                  <a:pt x="202332" y="36004"/>
                  <a:pt x="211200" y="37071"/>
                  <a:pt x="222002" y="39205"/>
                </a:cubicBezTo>
                <a:lnTo>
                  <a:pt x="227402" y="40405"/>
                </a:lnTo>
                <a:lnTo>
                  <a:pt x="226602" y="61608"/>
                </a:lnTo>
                <a:cubicBezTo>
                  <a:pt x="216067" y="60541"/>
                  <a:pt x="208267" y="60007"/>
                  <a:pt x="203199" y="60007"/>
                </a:cubicBezTo>
                <a:cubicBezTo>
                  <a:pt x="193998" y="60007"/>
                  <a:pt x="187897" y="61974"/>
                  <a:pt x="184897" y="65908"/>
                </a:cubicBezTo>
                <a:cubicBezTo>
                  <a:pt x="181897" y="69842"/>
                  <a:pt x="180396" y="77276"/>
                  <a:pt x="180396" y="88211"/>
                </a:cubicBezTo>
                <a:cubicBezTo>
                  <a:pt x="180396" y="99146"/>
                  <a:pt x="181897" y="106646"/>
                  <a:pt x="184897" y="110714"/>
                </a:cubicBezTo>
                <a:cubicBezTo>
                  <a:pt x="187897" y="114781"/>
                  <a:pt x="194065" y="116814"/>
                  <a:pt x="203399" y="116814"/>
                </a:cubicBezTo>
                <a:lnTo>
                  <a:pt x="226602" y="115214"/>
                </a:lnTo>
                <a:lnTo>
                  <a:pt x="227402" y="136617"/>
                </a:lnTo>
                <a:cubicBezTo>
                  <a:pt x="213134" y="139417"/>
                  <a:pt x="202266" y="140817"/>
                  <a:pt x="194798" y="140817"/>
                </a:cubicBezTo>
                <a:cubicBezTo>
                  <a:pt x="179996" y="140817"/>
                  <a:pt x="169362" y="136650"/>
                  <a:pt x="162894" y="128316"/>
                </a:cubicBezTo>
                <a:cubicBezTo>
                  <a:pt x="156427" y="119982"/>
                  <a:pt x="153193" y="106613"/>
                  <a:pt x="153193" y="88211"/>
                </a:cubicBezTo>
                <a:cubicBezTo>
                  <a:pt x="153193" y="69809"/>
                  <a:pt x="156527" y="56507"/>
                  <a:pt x="163194" y="48306"/>
                </a:cubicBezTo>
                <a:cubicBezTo>
                  <a:pt x="169862" y="40105"/>
                  <a:pt x="180596" y="36004"/>
                  <a:pt x="195398" y="36004"/>
                </a:cubicBezTo>
                <a:close/>
                <a:moveTo>
                  <a:pt x="588047" y="26003"/>
                </a:moveTo>
                <a:lnTo>
                  <a:pt x="588047" y="69208"/>
                </a:lnTo>
                <a:lnTo>
                  <a:pt x="613651" y="69208"/>
                </a:lnTo>
                <a:cubicBezTo>
                  <a:pt x="620185" y="69208"/>
                  <a:pt x="625052" y="67208"/>
                  <a:pt x="628252" y="63208"/>
                </a:cubicBezTo>
                <a:cubicBezTo>
                  <a:pt x="631453" y="59207"/>
                  <a:pt x="633053" y="53940"/>
                  <a:pt x="633053" y="47406"/>
                </a:cubicBezTo>
                <a:cubicBezTo>
                  <a:pt x="633053" y="40872"/>
                  <a:pt x="631353" y="35671"/>
                  <a:pt x="627952" y="31804"/>
                </a:cubicBezTo>
                <a:cubicBezTo>
                  <a:pt x="624552" y="27937"/>
                  <a:pt x="619651" y="26003"/>
                  <a:pt x="613250" y="26003"/>
                </a:cubicBezTo>
                <a:close/>
                <a:moveTo>
                  <a:pt x="428694" y="10601"/>
                </a:moveTo>
                <a:lnTo>
                  <a:pt x="455497" y="10601"/>
                </a:lnTo>
                <a:lnTo>
                  <a:pt x="455497" y="38405"/>
                </a:lnTo>
                <a:lnTo>
                  <a:pt x="480101" y="38405"/>
                </a:lnTo>
                <a:lnTo>
                  <a:pt x="480101" y="61207"/>
                </a:lnTo>
                <a:lnTo>
                  <a:pt x="455497" y="61207"/>
                </a:lnTo>
                <a:lnTo>
                  <a:pt x="455497" y="102213"/>
                </a:lnTo>
                <a:cubicBezTo>
                  <a:pt x="455497" y="106213"/>
                  <a:pt x="455597" y="109047"/>
                  <a:pt x="455797" y="110714"/>
                </a:cubicBezTo>
                <a:cubicBezTo>
                  <a:pt x="455997" y="112381"/>
                  <a:pt x="456731" y="113814"/>
                  <a:pt x="457998" y="115014"/>
                </a:cubicBezTo>
                <a:cubicBezTo>
                  <a:pt x="459265" y="116214"/>
                  <a:pt x="461231" y="116814"/>
                  <a:pt x="463898" y="116814"/>
                </a:cubicBezTo>
                <a:lnTo>
                  <a:pt x="479100" y="116414"/>
                </a:lnTo>
                <a:lnTo>
                  <a:pt x="480301" y="137817"/>
                </a:lnTo>
                <a:cubicBezTo>
                  <a:pt x="471366" y="139817"/>
                  <a:pt x="464565" y="140817"/>
                  <a:pt x="459898" y="140817"/>
                </a:cubicBezTo>
                <a:cubicBezTo>
                  <a:pt x="447896" y="140817"/>
                  <a:pt x="439695" y="138117"/>
                  <a:pt x="435295" y="132716"/>
                </a:cubicBezTo>
                <a:cubicBezTo>
                  <a:pt x="430894" y="127316"/>
                  <a:pt x="428694" y="117348"/>
                  <a:pt x="428694" y="102813"/>
                </a:cubicBezTo>
                <a:lnTo>
                  <a:pt x="428694" y="61207"/>
                </a:lnTo>
                <a:lnTo>
                  <a:pt x="416893" y="61207"/>
                </a:lnTo>
                <a:lnTo>
                  <a:pt x="416893" y="38405"/>
                </a:lnTo>
                <a:lnTo>
                  <a:pt x="428694" y="38405"/>
                </a:lnTo>
                <a:close/>
                <a:moveTo>
                  <a:pt x="352494" y="10601"/>
                </a:moveTo>
                <a:lnTo>
                  <a:pt x="379297" y="10601"/>
                </a:lnTo>
                <a:lnTo>
                  <a:pt x="379297" y="38405"/>
                </a:lnTo>
                <a:lnTo>
                  <a:pt x="403901" y="38405"/>
                </a:lnTo>
                <a:lnTo>
                  <a:pt x="403901" y="61207"/>
                </a:lnTo>
                <a:lnTo>
                  <a:pt x="379297" y="61207"/>
                </a:lnTo>
                <a:lnTo>
                  <a:pt x="379297" y="102213"/>
                </a:lnTo>
                <a:cubicBezTo>
                  <a:pt x="379297" y="106213"/>
                  <a:pt x="379397" y="109047"/>
                  <a:pt x="379597" y="110714"/>
                </a:cubicBezTo>
                <a:cubicBezTo>
                  <a:pt x="379797" y="112381"/>
                  <a:pt x="380531" y="113814"/>
                  <a:pt x="381798" y="115014"/>
                </a:cubicBezTo>
                <a:cubicBezTo>
                  <a:pt x="383065" y="116214"/>
                  <a:pt x="385031" y="116814"/>
                  <a:pt x="387698" y="116814"/>
                </a:cubicBezTo>
                <a:lnTo>
                  <a:pt x="402900" y="116414"/>
                </a:lnTo>
                <a:lnTo>
                  <a:pt x="404101" y="137817"/>
                </a:lnTo>
                <a:cubicBezTo>
                  <a:pt x="395166" y="139817"/>
                  <a:pt x="388365" y="140817"/>
                  <a:pt x="383698" y="140817"/>
                </a:cubicBezTo>
                <a:cubicBezTo>
                  <a:pt x="371696" y="140817"/>
                  <a:pt x="363495" y="138117"/>
                  <a:pt x="359095" y="132716"/>
                </a:cubicBezTo>
                <a:cubicBezTo>
                  <a:pt x="354694" y="127316"/>
                  <a:pt x="352494" y="117348"/>
                  <a:pt x="352494" y="102813"/>
                </a:cubicBezTo>
                <a:lnTo>
                  <a:pt x="352494" y="61207"/>
                </a:lnTo>
                <a:lnTo>
                  <a:pt x="340693" y="61207"/>
                </a:lnTo>
                <a:lnTo>
                  <a:pt x="340693" y="38405"/>
                </a:lnTo>
                <a:lnTo>
                  <a:pt x="352494" y="38405"/>
                </a:lnTo>
                <a:close/>
                <a:moveTo>
                  <a:pt x="560444" y="2400"/>
                </a:moveTo>
                <a:lnTo>
                  <a:pt x="613250" y="2400"/>
                </a:lnTo>
                <a:cubicBezTo>
                  <a:pt x="645255" y="2400"/>
                  <a:pt x="661257" y="17335"/>
                  <a:pt x="661257" y="47206"/>
                </a:cubicBezTo>
                <a:cubicBezTo>
                  <a:pt x="661257" y="64941"/>
                  <a:pt x="654589" y="78010"/>
                  <a:pt x="641254" y="86411"/>
                </a:cubicBezTo>
                <a:lnTo>
                  <a:pt x="660656" y="138417"/>
                </a:lnTo>
                <a:lnTo>
                  <a:pt x="630453" y="138417"/>
                </a:lnTo>
                <a:lnTo>
                  <a:pt x="614651" y="92811"/>
                </a:lnTo>
                <a:lnTo>
                  <a:pt x="588047" y="92811"/>
                </a:lnTo>
                <a:lnTo>
                  <a:pt x="588047" y="138417"/>
                </a:lnTo>
                <a:lnTo>
                  <a:pt x="560444" y="138417"/>
                </a:lnTo>
                <a:close/>
                <a:moveTo>
                  <a:pt x="94624" y="0"/>
                </a:moveTo>
                <a:cubicBezTo>
                  <a:pt x="104492" y="0"/>
                  <a:pt x="117027" y="1333"/>
                  <a:pt x="132228" y="4000"/>
                </a:cubicBezTo>
                <a:lnTo>
                  <a:pt x="139429" y="5401"/>
                </a:lnTo>
                <a:lnTo>
                  <a:pt x="137229" y="27203"/>
                </a:lnTo>
                <a:cubicBezTo>
                  <a:pt x="118427" y="25070"/>
                  <a:pt x="105158" y="24003"/>
                  <a:pt x="97424" y="24003"/>
                </a:cubicBezTo>
                <a:cubicBezTo>
                  <a:pt x="82889" y="24003"/>
                  <a:pt x="75621" y="28803"/>
                  <a:pt x="75621" y="38405"/>
                </a:cubicBezTo>
                <a:cubicBezTo>
                  <a:pt x="75621" y="42672"/>
                  <a:pt x="77422" y="45939"/>
                  <a:pt x="81022" y="48206"/>
                </a:cubicBezTo>
                <a:cubicBezTo>
                  <a:pt x="84623" y="50473"/>
                  <a:pt x="93057" y="53740"/>
                  <a:pt x="106325" y="58007"/>
                </a:cubicBezTo>
                <a:cubicBezTo>
                  <a:pt x="119594" y="62274"/>
                  <a:pt x="128895" y="67108"/>
                  <a:pt x="134229" y="72509"/>
                </a:cubicBezTo>
                <a:cubicBezTo>
                  <a:pt x="139563" y="77910"/>
                  <a:pt x="142230" y="86211"/>
                  <a:pt x="142230" y="97412"/>
                </a:cubicBezTo>
                <a:cubicBezTo>
                  <a:pt x="142230" y="111680"/>
                  <a:pt x="137896" y="122482"/>
                  <a:pt x="129228" y="129816"/>
                </a:cubicBezTo>
                <a:cubicBezTo>
                  <a:pt x="120560" y="137150"/>
                  <a:pt x="109226" y="140817"/>
                  <a:pt x="95224" y="140817"/>
                </a:cubicBezTo>
                <a:cubicBezTo>
                  <a:pt x="84823" y="140817"/>
                  <a:pt x="72088" y="139217"/>
                  <a:pt x="57019" y="136017"/>
                </a:cubicBezTo>
                <a:lnTo>
                  <a:pt x="49818" y="134617"/>
                </a:lnTo>
                <a:lnTo>
                  <a:pt x="52619" y="113214"/>
                </a:lnTo>
                <a:cubicBezTo>
                  <a:pt x="70487" y="115614"/>
                  <a:pt x="84156" y="116814"/>
                  <a:pt x="93624" y="116814"/>
                </a:cubicBezTo>
                <a:cubicBezTo>
                  <a:pt x="107759" y="116814"/>
                  <a:pt x="114826" y="110947"/>
                  <a:pt x="114826" y="99212"/>
                </a:cubicBezTo>
                <a:cubicBezTo>
                  <a:pt x="114826" y="94945"/>
                  <a:pt x="113193" y="91611"/>
                  <a:pt x="109926" y="89211"/>
                </a:cubicBezTo>
                <a:cubicBezTo>
                  <a:pt x="106659" y="86811"/>
                  <a:pt x="100158" y="84210"/>
                  <a:pt x="90423" y="81410"/>
                </a:cubicBezTo>
                <a:cubicBezTo>
                  <a:pt x="74955" y="77009"/>
                  <a:pt x="64053" y="71775"/>
                  <a:pt x="57719" y="65708"/>
                </a:cubicBezTo>
                <a:cubicBezTo>
                  <a:pt x="51385" y="59641"/>
                  <a:pt x="48218" y="51206"/>
                  <a:pt x="48218" y="40405"/>
                </a:cubicBezTo>
                <a:cubicBezTo>
                  <a:pt x="48218" y="26803"/>
                  <a:pt x="52352" y="16669"/>
                  <a:pt x="60619" y="10001"/>
                </a:cubicBezTo>
                <a:cubicBezTo>
                  <a:pt x="68887" y="3334"/>
                  <a:pt x="80222" y="0"/>
                  <a:pt x="94624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To Outline"/>
          <p:cNvSpPr/>
          <p:nvPr/>
        </p:nvSpPr>
        <p:spPr>
          <a:xfrm>
            <a:off x="2219853" y="5107834"/>
            <a:ext cx="1570682" cy="401522"/>
          </a:xfrm>
          <a:custGeom>
            <a:avLst/>
            <a:gdLst/>
            <a:ahLst/>
            <a:cxnLst/>
            <a:rect l="l" t="t" r="r" b="b"/>
            <a:pathLst>
              <a:path w="1570682" h="401522">
                <a:moveTo>
                  <a:pt x="1189130" y="353765"/>
                </a:moveTo>
                <a:cubicBezTo>
                  <a:pt x="1184295" y="357107"/>
                  <a:pt x="1181078" y="359924"/>
                  <a:pt x="1179479" y="362215"/>
                </a:cubicBezTo>
                <a:cubicBezTo>
                  <a:pt x="1177881" y="364507"/>
                  <a:pt x="1177081" y="367538"/>
                  <a:pt x="1177081" y="371308"/>
                </a:cubicBezTo>
                <a:cubicBezTo>
                  <a:pt x="1177081" y="379623"/>
                  <a:pt x="1178758" y="385218"/>
                  <a:pt x="1182111" y="388092"/>
                </a:cubicBezTo>
                <a:cubicBezTo>
                  <a:pt x="1185463" y="390966"/>
                  <a:pt x="1192635" y="392403"/>
                  <a:pt x="1203625" y="392403"/>
                </a:cubicBezTo>
                <a:cubicBezTo>
                  <a:pt x="1214616" y="392403"/>
                  <a:pt x="1222337" y="390856"/>
                  <a:pt x="1226790" y="387763"/>
                </a:cubicBezTo>
                <a:cubicBezTo>
                  <a:pt x="1231243" y="384669"/>
                  <a:pt x="1233469" y="379367"/>
                  <a:pt x="1233469" y="371855"/>
                </a:cubicBezTo>
                <a:cubicBezTo>
                  <a:pt x="1233469" y="364344"/>
                  <a:pt x="1231897" y="359540"/>
                  <a:pt x="1228751" y="357444"/>
                </a:cubicBezTo>
                <a:cubicBezTo>
                  <a:pt x="1225606" y="355347"/>
                  <a:pt x="1219359" y="354299"/>
                  <a:pt x="1210010" y="354299"/>
                </a:cubicBezTo>
                <a:close/>
                <a:moveTo>
                  <a:pt x="985402" y="311335"/>
                </a:moveTo>
                <a:lnTo>
                  <a:pt x="954359" y="314708"/>
                </a:lnTo>
                <a:cubicBezTo>
                  <a:pt x="948076" y="315370"/>
                  <a:pt x="943672" y="317122"/>
                  <a:pt x="941147" y="319963"/>
                </a:cubicBezTo>
                <a:cubicBezTo>
                  <a:pt x="938621" y="322805"/>
                  <a:pt x="937359" y="327225"/>
                  <a:pt x="937359" y="333223"/>
                </a:cubicBezTo>
                <a:cubicBezTo>
                  <a:pt x="937359" y="339220"/>
                  <a:pt x="938653" y="343778"/>
                  <a:pt x="941243" y="346895"/>
                </a:cubicBezTo>
                <a:cubicBezTo>
                  <a:pt x="943832" y="350012"/>
                  <a:pt x="947558" y="351570"/>
                  <a:pt x="952419" y="351570"/>
                </a:cubicBezTo>
                <a:cubicBezTo>
                  <a:pt x="957281" y="351570"/>
                  <a:pt x="962538" y="350965"/>
                  <a:pt x="968190" y="349754"/>
                </a:cubicBezTo>
                <a:cubicBezTo>
                  <a:pt x="973841" y="348542"/>
                  <a:pt x="978318" y="347348"/>
                  <a:pt x="981619" y="346169"/>
                </a:cubicBezTo>
                <a:lnTo>
                  <a:pt x="985402" y="344818"/>
                </a:lnTo>
                <a:close/>
                <a:moveTo>
                  <a:pt x="413902" y="311335"/>
                </a:moveTo>
                <a:lnTo>
                  <a:pt x="382859" y="314708"/>
                </a:lnTo>
                <a:cubicBezTo>
                  <a:pt x="376576" y="315370"/>
                  <a:pt x="372172" y="317122"/>
                  <a:pt x="369647" y="319963"/>
                </a:cubicBezTo>
                <a:cubicBezTo>
                  <a:pt x="367121" y="322805"/>
                  <a:pt x="365859" y="327225"/>
                  <a:pt x="365859" y="333223"/>
                </a:cubicBezTo>
                <a:cubicBezTo>
                  <a:pt x="365859" y="339220"/>
                  <a:pt x="367153" y="343778"/>
                  <a:pt x="369743" y="346895"/>
                </a:cubicBezTo>
                <a:cubicBezTo>
                  <a:pt x="372332" y="350012"/>
                  <a:pt x="376057" y="351570"/>
                  <a:pt x="380919" y="351570"/>
                </a:cubicBezTo>
                <a:cubicBezTo>
                  <a:pt x="385781" y="351570"/>
                  <a:pt x="391038" y="350965"/>
                  <a:pt x="396690" y="349754"/>
                </a:cubicBezTo>
                <a:cubicBezTo>
                  <a:pt x="402341" y="348542"/>
                  <a:pt x="406818" y="347348"/>
                  <a:pt x="410118" y="346169"/>
                </a:cubicBezTo>
                <a:lnTo>
                  <a:pt x="413902" y="344818"/>
                </a:lnTo>
                <a:close/>
                <a:moveTo>
                  <a:pt x="1109492" y="274407"/>
                </a:moveTo>
                <a:cubicBezTo>
                  <a:pt x="1091169" y="274407"/>
                  <a:pt x="1082007" y="285630"/>
                  <a:pt x="1082007" y="308074"/>
                </a:cubicBezTo>
                <a:lnTo>
                  <a:pt x="1134846" y="308074"/>
                </a:lnTo>
                <a:cubicBezTo>
                  <a:pt x="1134846" y="296198"/>
                  <a:pt x="1132837" y="287617"/>
                  <a:pt x="1128819" y="282333"/>
                </a:cubicBezTo>
                <a:cubicBezTo>
                  <a:pt x="1124800" y="277049"/>
                  <a:pt x="1118358" y="274407"/>
                  <a:pt x="1109492" y="274407"/>
                </a:cubicBezTo>
                <a:close/>
                <a:moveTo>
                  <a:pt x="537992" y="274407"/>
                </a:moveTo>
                <a:cubicBezTo>
                  <a:pt x="519669" y="274407"/>
                  <a:pt x="510507" y="285630"/>
                  <a:pt x="510507" y="308074"/>
                </a:cubicBezTo>
                <a:lnTo>
                  <a:pt x="563346" y="308074"/>
                </a:lnTo>
                <a:cubicBezTo>
                  <a:pt x="563346" y="296198"/>
                  <a:pt x="561337" y="287617"/>
                  <a:pt x="557318" y="282333"/>
                </a:cubicBezTo>
                <a:cubicBezTo>
                  <a:pt x="553300" y="277049"/>
                  <a:pt x="546858" y="274407"/>
                  <a:pt x="537992" y="274407"/>
                </a:cubicBezTo>
                <a:close/>
                <a:moveTo>
                  <a:pt x="1200904" y="274229"/>
                </a:moveTo>
                <a:cubicBezTo>
                  <a:pt x="1192467" y="274229"/>
                  <a:pt x="1186594" y="275856"/>
                  <a:pt x="1183285" y="279111"/>
                </a:cubicBezTo>
                <a:cubicBezTo>
                  <a:pt x="1179977" y="282366"/>
                  <a:pt x="1178323" y="288146"/>
                  <a:pt x="1178323" y="296452"/>
                </a:cubicBezTo>
                <a:cubicBezTo>
                  <a:pt x="1178323" y="304756"/>
                  <a:pt x="1179977" y="310456"/>
                  <a:pt x="1183285" y="313552"/>
                </a:cubicBezTo>
                <a:cubicBezTo>
                  <a:pt x="1186594" y="316647"/>
                  <a:pt x="1192472" y="318195"/>
                  <a:pt x="1200919" y="318195"/>
                </a:cubicBezTo>
                <a:cubicBezTo>
                  <a:pt x="1209367" y="318195"/>
                  <a:pt x="1215276" y="316670"/>
                  <a:pt x="1218648" y="313619"/>
                </a:cubicBezTo>
                <a:cubicBezTo>
                  <a:pt x="1222019" y="310569"/>
                  <a:pt x="1223705" y="304852"/>
                  <a:pt x="1223705" y="296466"/>
                </a:cubicBezTo>
                <a:cubicBezTo>
                  <a:pt x="1223705" y="288081"/>
                  <a:pt x="1222014" y="282279"/>
                  <a:pt x="1218632" y="279059"/>
                </a:cubicBezTo>
                <a:cubicBezTo>
                  <a:pt x="1215250" y="275839"/>
                  <a:pt x="1209341" y="274229"/>
                  <a:pt x="1200904" y="274229"/>
                </a:cubicBezTo>
                <a:close/>
                <a:moveTo>
                  <a:pt x="1248001" y="266885"/>
                </a:moveTo>
                <a:lnTo>
                  <a:pt x="1257745" y="266885"/>
                </a:lnTo>
                <a:lnTo>
                  <a:pt x="1283845" y="349973"/>
                </a:lnTo>
                <a:lnTo>
                  <a:pt x="1288366" y="349973"/>
                </a:lnTo>
                <a:lnTo>
                  <a:pt x="1314642" y="266885"/>
                </a:lnTo>
                <a:lnTo>
                  <a:pt x="1324412" y="266885"/>
                </a:lnTo>
                <a:lnTo>
                  <a:pt x="1283279" y="399925"/>
                </a:lnTo>
                <a:lnTo>
                  <a:pt x="1273566" y="399925"/>
                </a:lnTo>
                <a:lnTo>
                  <a:pt x="1286350" y="359092"/>
                </a:lnTo>
                <a:lnTo>
                  <a:pt x="1275973" y="359092"/>
                </a:lnTo>
                <a:close/>
                <a:moveTo>
                  <a:pt x="1109492" y="265288"/>
                </a:moveTo>
                <a:cubicBezTo>
                  <a:pt x="1121320" y="265288"/>
                  <a:pt x="1130200" y="268847"/>
                  <a:pt x="1136134" y="275967"/>
                </a:cubicBezTo>
                <a:cubicBezTo>
                  <a:pt x="1142067" y="283086"/>
                  <a:pt x="1145034" y="294272"/>
                  <a:pt x="1145034" y="309525"/>
                </a:cubicBezTo>
                <a:lnTo>
                  <a:pt x="1145034" y="317194"/>
                </a:lnTo>
                <a:lnTo>
                  <a:pt x="1082007" y="317194"/>
                </a:lnTo>
                <a:cubicBezTo>
                  <a:pt x="1082007" y="328514"/>
                  <a:pt x="1083885" y="337074"/>
                  <a:pt x="1087641" y="342872"/>
                </a:cubicBezTo>
                <a:cubicBezTo>
                  <a:pt x="1091397" y="348671"/>
                  <a:pt x="1097802" y="351570"/>
                  <a:pt x="1106856" y="351570"/>
                </a:cubicBezTo>
                <a:cubicBezTo>
                  <a:pt x="1115909" y="351570"/>
                  <a:pt x="1124926" y="351167"/>
                  <a:pt x="1133907" y="350360"/>
                </a:cubicBezTo>
                <a:lnTo>
                  <a:pt x="1141174" y="349792"/>
                </a:lnTo>
                <a:lnTo>
                  <a:pt x="1141661" y="358951"/>
                </a:lnTo>
                <a:cubicBezTo>
                  <a:pt x="1127292" y="360110"/>
                  <a:pt x="1115731" y="360690"/>
                  <a:pt x="1106979" y="360690"/>
                </a:cubicBezTo>
                <a:cubicBezTo>
                  <a:pt x="1093782" y="360565"/>
                  <a:pt x="1084623" y="356537"/>
                  <a:pt x="1079502" y="348606"/>
                </a:cubicBezTo>
                <a:cubicBezTo>
                  <a:pt x="1074379" y="340674"/>
                  <a:pt x="1071819" y="328771"/>
                  <a:pt x="1071819" y="312898"/>
                </a:cubicBezTo>
                <a:cubicBezTo>
                  <a:pt x="1071819" y="281158"/>
                  <a:pt x="1084376" y="265288"/>
                  <a:pt x="1109492" y="265288"/>
                </a:cubicBezTo>
                <a:close/>
                <a:moveTo>
                  <a:pt x="967505" y="265288"/>
                </a:moveTo>
                <a:cubicBezTo>
                  <a:pt x="985991" y="265288"/>
                  <a:pt x="995234" y="275062"/>
                  <a:pt x="995234" y="294611"/>
                </a:cubicBezTo>
                <a:lnTo>
                  <a:pt x="995234" y="345819"/>
                </a:lnTo>
                <a:cubicBezTo>
                  <a:pt x="995592" y="349044"/>
                  <a:pt x="1000031" y="351019"/>
                  <a:pt x="1008550" y="351743"/>
                </a:cubicBezTo>
                <a:lnTo>
                  <a:pt x="1008058" y="360512"/>
                </a:lnTo>
                <a:cubicBezTo>
                  <a:pt x="997654" y="360512"/>
                  <a:pt x="990778" y="358026"/>
                  <a:pt x="987430" y="353055"/>
                </a:cubicBezTo>
                <a:cubicBezTo>
                  <a:pt x="976032" y="358145"/>
                  <a:pt x="964301" y="360690"/>
                  <a:pt x="952236" y="360690"/>
                </a:cubicBezTo>
                <a:cubicBezTo>
                  <a:pt x="944363" y="360690"/>
                  <a:pt x="938218" y="358320"/>
                  <a:pt x="933799" y="353580"/>
                </a:cubicBezTo>
                <a:cubicBezTo>
                  <a:pt x="929380" y="348839"/>
                  <a:pt x="927170" y="342195"/>
                  <a:pt x="927170" y="333645"/>
                </a:cubicBezTo>
                <a:cubicBezTo>
                  <a:pt x="927170" y="325096"/>
                  <a:pt x="929265" y="318536"/>
                  <a:pt x="933454" y="313964"/>
                </a:cubicBezTo>
                <a:cubicBezTo>
                  <a:pt x="937643" y="309393"/>
                  <a:pt x="944252" y="306669"/>
                  <a:pt x="953282" y="305792"/>
                </a:cubicBezTo>
                <a:lnTo>
                  <a:pt x="985402" y="302410"/>
                </a:lnTo>
                <a:lnTo>
                  <a:pt x="985402" y="294611"/>
                </a:lnTo>
                <a:cubicBezTo>
                  <a:pt x="985402" y="287548"/>
                  <a:pt x="983940" y="282474"/>
                  <a:pt x="981015" y="279390"/>
                </a:cubicBezTo>
                <a:cubicBezTo>
                  <a:pt x="978090" y="276306"/>
                  <a:pt x="973587" y="274764"/>
                  <a:pt x="967505" y="274764"/>
                </a:cubicBezTo>
                <a:cubicBezTo>
                  <a:pt x="960909" y="274764"/>
                  <a:pt x="951634" y="275533"/>
                  <a:pt x="939680" y="277071"/>
                </a:cubicBezTo>
                <a:lnTo>
                  <a:pt x="932314" y="277781"/>
                </a:lnTo>
                <a:lnTo>
                  <a:pt x="931607" y="268772"/>
                </a:lnTo>
                <a:cubicBezTo>
                  <a:pt x="945965" y="266449"/>
                  <a:pt x="957931" y="265288"/>
                  <a:pt x="967505" y="265288"/>
                </a:cubicBezTo>
                <a:close/>
                <a:moveTo>
                  <a:pt x="625429" y="265288"/>
                </a:moveTo>
                <a:cubicBezTo>
                  <a:pt x="635078" y="265288"/>
                  <a:pt x="644158" y="265948"/>
                  <a:pt x="652672" y="267267"/>
                </a:cubicBezTo>
                <a:lnTo>
                  <a:pt x="658842" y="268226"/>
                </a:lnTo>
                <a:lnTo>
                  <a:pt x="658336" y="277249"/>
                </a:lnTo>
                <a:cubicBezTo>
                  <a:pt x="644964" y="275355"/>
                  <a:pt x="634351" y="274407"/>
                  <a:pt x="626495" y="274407"/>
                </a:cubicBezTo>
                <a:cubicBezTo>
                  <a:pt x="611842" y="274407"/>
                  <a:pt x="604515" y="279722"/>
                  <a:pt x="604515" y="290350"/>
                </a:cubicBezTo>
                <a:cubicBezTo>
                  <a:pt x="604515" y="295398"/>
                  <a:pt x="605991" y="298951"/>
                  <a:pt x="608942" y="301006"/>
                </a:cubicBezTo>
                <a:cubicBezTo>
                  <a:pt x="611893" y="303062"/>
                  <a:pt x="619049" y="304977"/>
                  <a:pt x="630408" y="306752"/>
                </a:cubicBezTo>
                <a:cubicBezTo>
                  <a:pt x="641767" y="308527"/>
                  <a:pt x="649878" y="311015"/>
                  <a:pt x="654742" y="314215"/>
                </a:cubicBezTo>
                <a:cubicBezTo>
                  <a:pt x="659605" y="317415"/>
                  <a:pt x="662037" y="323771"/>
                  <a:pt x="662037" y="333284"/>
                </a:cubicBezTo>
                <a:cubicBezTo>
                  <a:pt x="662037" y="342796"/>
                  <a:pt x="658991" y="349742"/>
                  <a:pt x="652898" y="354121"/>
                </a:cubicBezTo>
                <a:cubicBezTo>
                  <a:pt x="646805" y="358500"/>
                  <a:pt x="638004" y="360690"/>
                  <a:pt x="626495" y="360690"/>
                </a:cubicBezTo>
                <a:cubicBezTo>
                  <a:pt x="620289" y="360690"/>
                  <a:pt x="612156" y="359980"/>
                  <a:pt x="602095" y="358561"/>
                </a:cubicBezTo>
                <a:lnTo>
                  <a:pt x="595393" y="357608"/>
                </a:lnTo>
                <a:lnTo>
                  <a:pt x="596309" y="348372"/>
                </a:lnTo>
                <a:cubicBezTo>
                  <a:pt x="610220" y="350504"/>
                  <a:pt x="620855" y="351570"/>
                  <a:pt x="628216" y="351570"/>
                </a:cubicBezTo>
                <a:cubicBezTo>
                  <a:pt x="635577" y="351570"/>
                  <a:pt x="641356" y="350225"/>
                  <a:pt x="645553" y="347535"/>
                </a:cubicBezTo>
                <a:cubicBezTo>
                  <a:pt x="649750" y="344845"/>
                  <a:pt x="651849" y="340258"/>
                  <a:pt x="651849" y="333773"/>
                </a:cubicBezTo>
                <a:cubicBezTo>
                  <a:pt x="651849" y="327288"/>
                  <a:pt x="650238" y="323042"/>
                  <a:pt x="647016" y="321035"/>
                </a:cubicBezTo>
                <a:cubicBezTo>
                  <a:pt x="643795" y="319028"/>
                  <a:pt x="636585" y="317166"/>
                  <a:pt x="625387" y="315448"/>
                </a:cubicBezTo>
                <a:cubicBezTo>
                  <a:pt x="614189" y="313729"/>
                  <a:pt x="606213" y="311296"/>
                  <a:pt x="601459" y="308149"/>
                </a:cubicBezTo>
                <a:cubicBezTo>
                  <a:pt x="596704" y="305002"/>
                  <a:pt x="594327" y="299737"/>
                  <a:pt x="594327" y="292355"/>
                </a:cubicBezTo>
                <a:cubicBezTo>
                  <a:pt x="594327" y="284973"/>
                  <a:pt x="596043" y="279278"/>
                  <a:pt x="599476" y="275273"/>
                </a:cubicBezTo>
                <a:cubicBezTo>
                  <a:pt x="602909" y="271267"/>
                  <a:pt x="606899" y="268601"/>
                  <a:pt x="611445" y="267276"/>
                </a:cubicBezTo>
                <a:cubicBezTo>
                  <a:pt x="615991" y="265950"/>
                  <a:pt x="620652" y="265288"/>
                  <a:pt x="625429" y="265288"/>
                </a:cubicBezTo>
                <a:close/>
                <a:moveTo>
                  <a:pt x="537992" y="265288"/>
                </a:moveTo>
                <a:cubicBezTo>
                  <a:pt x="549820" y="265288"/>
                  <a:pt x="558700" y="268847"/>
                  <a:pt x="564634" y="275967"/>
                </a:cubicBezTo>
                <a:cubicBezTo>
                  <a:pt x="570567" y="283086"/>
                  <a:pt x="573534" y="294272"/>
                  <a:pt x="573534" y="309525"/>
                </a:cubicBezTo>
                <a:lnTo>
                  <a:pt x="573534" y="317194"/>
                </a:lnTo>
                <a:lnTo>
                  <a:pt x="510507" y="317194"/>
                </a:lnTo>
                <a:cubicBezTo>
                  <a:pt x="510507" y="328514"/>
                  <a:pt x="512385" y="337074"/>
                  <a:pt x="516141" y="342872"/>
                </a:cubicBezTo>
                <a:cubicBezTo>
                  <a:pt x="519897" y="348671"/>
                  <a:pt x="526302" y="351570"/>
                  <a:pt x="535355" y="351570"/>
                </a:cubicBezTo>
                <a:cubicBezTo>
                  <a:pt x="544409" y="351570"/>
                  <a:pt x="553426" y="351167"/>
                  <a:pt x="562407" y="350360"/>
                </a:cubicBezTo>
                <a:lnTo>
                  <a:pt x="569674" y="349792"/>
                </a:lnTo>
                <a:lnTo>
                  <a:pt x="570161" y="358951"/>
                </a:lnTo>
                <a:cubicBezTo>
                  <a:pt x="555792" y="360110"/>
                  <a:pt x="544231" y="360690"/>
                  <a:pt x="535479" y="360690"/>
                </a:cubicBezTo>
                <a:cubicBezTo>
                  <a:pt x="522282" y="360565"/>
                  <a:pt x="513123" y="356537"/>
                  <a:pt x="508001" y="348606"/>
                </a:cubicBezTo>
                <a:cubicBezTo>
                  <a:pt x="502879" y="340674"/>
                  <a:pt x="500318" y="328771"/>
                  <a:pt x="500318" y="312898"/>
                </a:cubicBezTo>
                <a:cubicBezTo>
                  <a:pt x="500318" y="281158"/>
                  <a:pt x="512876" y="265288"/>
                  <a:pt x="537992" y="265288"/>
                </a:cubicBezTo>
                <a:close/>
                <a:moveTo>
                  <a:pt x="396005" y="265288"/>
                </a:moveTo>
                <a:cubicBezTo>
                  <a:pt x="414491" y="265288"/>
                  <a:pt x="423734" y="275062"/>
                  <a:pt x="423734" y="294611"/>
                </a:cubicBezTo>
                <a:lnTo>
                  <a:pt x="423734" y="345819"/>
                </a:lnTo>
                <a:cubicBezTo>
                  <a:pt x="424092" y="349044"/>
                  <a:pt x="428531" y="351019"/>
                  <a:pt x="437050" y="351743"/>
                </a:cubicBezTo>
                <a:lnTo>
                  <a:pt x="436558" y="360512"/>
                </a:lnTo>
                <a:cubicBezTo>
                  <a:pt x="426154" y="360512"/>
                  <a:pt x="419278" y="358026"/>
                  <a:pt x="415929" y="353055"/>
                </a:cubicBezTo>
                <a:cubicBezTo>
                  <a:pt x="404532" y="358145"/>
                  <a:pt x="392801" y="360690"/>
                  <a:pt x="380735" y="360690"/>
                </a:cubicBezTo>
                <a:cubicBezTo>
                  <a:pt x="372863" y="360690"/>
                  <a:pt x="366718" y="358320"/>
                  <a:pt x="362299" y="353580"/>
                </a:cubicBezTo>
                <a:cubicBezTo>
                  <a:pt x="357880" y="348839"/>
                  <a:pt x="355671" y="342195"/>
                  <a:pt x="355671" y="333645"/>
                </a:cubicBezTo>
                <a:cubicBezTo>
                  <a:pt x="355671" y="325096"/>
                  <a:pt x="357765" y="318536"/>
                  <a:pt x="361954" y="313964"/>
                </a:cubicBezTo>
                <a:cubicBezTo>
                  <a:pt x="366142" y="309393"/>
                  <a:pt x="372752" y="306669"/>
                  <a:pt x="381782" y="305792"/>
                </a:cubicBezTo>
                <a:lnTo>
                  <a:pt x="413902" y="302410"/>
                </a:lnTo>
                <a:lnTo>
                  <a:pt x="413902" y="294611"/>
                </a:lnTo>
                <a:cubicBezTo>
                  <a:pt x="413902" y="287548"/>
                  <a:pt x="412440" y="282474"/>
                  <a:pt x="409515" y="279390"/>
                </a:cubicBezTo>
                <a:cubicBezTo>
                  <a:pt x="406590" y="276306"/>
                  <a:pt x="402087" y="274764"/>
                  <a:pt x="396005" y="274764"/>
                </a:cubicBezTo>
                <a:cubicBezTo>
                  <a:pt x="389409" y="274764"/>
                  <a:pt x="380134" y="275533"/>
                  <a:pt x="368180" y="277071"/>
                </a:cubicBezTo>
                <a:lnTo>
                  <a:pt x="360814" y="277781"/>
                </a:lnTo>
                <a:lnTo>
                  <a:pt x="360107" y="268772"/>
                </a:lnTo>
                <a:cubicBezTo>
                  <a:pt x="374465" y="266449"/>
                  <a:pt x="386431" y="265288"/>
                  <a:pt x="396005" y="265288"/>
                </a:cubicBezTo>
                <a:close/>
                <a:moveTo>
                  <a:pt x="1200481" y="265110"/>
                </a:moveTo>
                <a:cubicBezTo>
                  <a:pt x="1206783" y="265110"/>
                  <a:pt x="1212479" y="265746"/>
                  <a:pt x="1217569" y="267018"/>
                </a:cubicBezTo>
                <a:lnTo>
                  <a:pt x="1219520" y="267437"/>
                </a:lnTo>
                <a:lnTo>
                  <a:pt x="1245965" y="266705"/>
                </a:lnTo>
                <a:lnTo>
                  <a:pt x="1245965" y="276537"/>
                </a:lnTo>
                <a:lnTo>
                  <a:pt x="1226790" y="276537"/>
                </a:lnTo>
                <a:cubicBezTo>
                  <a:pt x="1231526" y="279295"/>
                  <a:pt x="1233893" y="286094"/>
                  <a:pt x="1233893" y="296936"/>
                </a:cubicBezTo>
                <a:cubicBezTo>
                  <a:pt x="1233893" y="307777"/>
                  <a:pt x="1231127" y="315551"/>
                  <a:pt x="1225595" y="320256"/>
                </a:cubicBezTo>
                <a:cubicBezTo>
                  <a:pt x="1220064" y="324961"/>
                  <a:pt x="1211455" y="327314"/>
                  <a:pt x="1199771" y="327314"/>
                </a:cubicBezTo>
                <a:cubicBezTo>
                  <a:pt x="1196012" y="327314"/>
                  <a:pt x="1193189" y="327078"/>
                  <a:pt x="1191302" y="326604"/>
                </a:cubicBezTo>
                <a:cubicBezTo>
                  <a:pt x="1189042" y="332364"/>
                  <a:pt x="1187912" y="336050"/>
                  <a:pt x="1187912" y="337664"/>
                </a:cubicBezTo>
                <a:cubicBezTo>
                  <a:pt x="1187912" y="339277"/>
                  <a:pt x="1188009" y="340473"/>
                  <a:pt x="1188204" y="341251"/>
                </a:cubicBezTo>
                <a:cubicBezTo>
                  <a:pt x="1188400" y="342028"/>
                  <a:pt x="1188730" y="342689"/>
                  <a:pt x="1189195" y="343234"/>
                </a:cubicBezTo>
                <a:cubicBezTo>
                  <a:pt x="1189661" y="343779"/>
                  <a:pt x="1190764" y="344154"/>
                  <a:pt x="1192504" y="344360"/>
                </a:cubicBezTo>
                <a:cubicBezTo>
                  <a:pt x="1195891" y="344906"/>
                  <a:pt x="1202752" y="345180"/>
                  <a:pt x="1213086" y="345180"/>
                </a:cubicBezTo>
                <a:cubicBezTo>
                  <a:pt x="1223419" y="345180"/>
                  <a:pt x="1231098" y="346951"/>
                  <a:pt x="1236122" y="350493"/>
                </a:cubicBezTo>
                <a:cubicBezTo>
                  <a:pt x="1241146" y="354035"/>
                  <a:pt x="1243658" y="361118"/>
                  <a:pt x="1243658" y="371741"/>
                </a:cubicBezTo>
                <a:cubicBezTo>
                  <a:pt x="1243658" y="382362"/>
                  <a:pt x="1240463" y="389981"/>
                  <a:pt x="1234074" y="394597"/>
                </a:cubicBezTo>
                <a:cubicBezTo>
                  <a:pt x="1227686" y="399214"/>
                  <a:pt x="1217379" y="401522"/>
                  <a:pt x="1203156" y="401522"/>
                </a:cubicBezTo>
                <a:cubicBezTo>
                  <a:pt x="1188932" y="401522"/>
                  <a:pt x="1179362" y="399383"/>
                  <a:pt x="1174445" y="395105"/>
                </a:cubicBezTo>
                <a:cubicBezTo>
                  <a:pt x="1169527" y="390826"/>
                  <a:pt x="1167068" y="382954"/>
                  <a:pt x="1167068" y="371486"/>
                </a:cubicBezTo>
                <a:cubicBezTo>
                  <a:pt x="1167068" y="364296"/>
                  <a:pt x="1169506" y="358520"/>
                  <a:pt x="1174381" y="354158"/>
                </a:cubicBezTo>
                <a:cubicBezTo>
                  <a:pt x="1176048" y="352610"/>
                  <a:pt x="1178641" y="350870"/>
                  <a:pt x="1182160" y="348938"/>
                </a:cubicBezTo>
                <a:cubicBezTo>
                  <a:pt x="1179557" y="347831"/>
                  <a:pt x="1178255" y="343925"/>
                  <a:pt x="1178255" y="337220"/>
                </a:cubicBezTo>
                <a:cubicBezTo>
                  <a:pt x="1178255" y="335340"/>
                  <a:pt x="1179654" y="331481"/>
                  <a:pt x="1182451" y="325643"/>
                </a:cubicBezTo>
                <a:lnTo>
                  <a:pt x="1183580" y="324489"/>
                </a:lnTo>
                <a:cubicBezTo>
                  <a:pt x="1173402" y="321311"/>
                  <a:pt x="1168313" y="311944"/>
                  <a:pt x="1168313" y="296387"/>
                </a:cubicBezTo>
                <a:cubicBezTo>
                  <a:pt x="1168313" y="275536"/>
                  <a:pt x="1179035" y="265110"/>
                  <a:pt x="1200481" y="265110"/>
                </a:cubicBezTo>
                <a:close/>
                <a:moveTo>
                  <a:pt x="920510" y="264929"/>
                </a:moveTo>
                <a:lnTo>
                  <a:pt x="920510" y="274611"/>
                </a:lnTo>
                <a:cubicBezTo>
                  <a:pt x="914419" y="275855"/>
                  <a:pt x="908528" y="277685"/>
                  <a:pt x="902836" y="280099"/>
                </a:cubicBezTo>
                <a:cubicBezTo>
                  <a:pt x="897145" y="282514"/>
                  <a:pt x="892925" y="284587"/>
                  <a:pt x="890177" y="286318"/>
                </a:cubicBezTo>
                <a:lnTo>
                  <a:pt x="885355" y="289244"/>
                </a:lnTo>
                <a:lnTo>
                  <a:pt x="885355" y="359092"/>
                </a:lnTo>
                <a:lnTo>
                  <a:pt x="875523" y="359092"/>
                </a:lnTo>
                <a:lnTo>
                  <a:pt x="875523" y="266885"/>
                </a:lnTo>
                <a:lnTo>
                  <a:pt x="885355" y="266885"/>
                </a:lnTo>
                <a:lnTo>
                  <a:pt x="885355" y="280552"/>
                </a:lnTo>
                <a:cubicBezTo>
                  <a:pt x="887063" y="277992"/>
                  <a:pt x="891485" y="275063"/>
                  <a:pt x="898622" y="271766"/>
                </a:cubicBezTo>
                <a:cubicBezTo>
                  <a:pt x="905758" y="268469"/>
                  <a:pt x="913054" y="266190"/>
                  <a:pt x="920510" y="264929"/>
                </a:cubicBezTo>
                <a:close/>
                <a:moveTo>
                  <a:pt x="1023548" y="237946"/>
                </a:moveTo>
                <a:lnTo>
                  <a:pt x="1033380" y="237946"/>
                </a:lnTo>
                <a:lnTo>
                  <a:pt x="1033380" y="266885"/>
                </a:lnTo>
                <a:lnTo>
                  <a:pt x="1065692" y="266885"/>
                </a:lnTo>
                <a:lnTo>
                  <a:pt x="1065692" y="276005"/>
                </a:lnTo>
                <a:lnTo>
                  <a:pt x="1033380" y="276005"/>
                </a:lnTo>
                <a:lnTo>
                  <a:pt x="1033380" y="320709"/>
                </a:lnTo>
                <a:cubicBezTo>
                  <a:pt x="1033380" y="334138"/>
                  <a:pt x="1034248" y="342669"/>
                  <a:pt x="1035985" y="346301"/>
                </a:cubicBezTo>
                <a:cubicBezTo>
                  <a:pt x="1037723" y="349933"/>
                  <a:pt x="1041742" y="351749"/>
                  <a:pt x="1048044" y="351749"/>
                </a:cubicBezTo>
                <a:lnTo>
                  <a:pt x="1066931" y="350145"/>
                </a:lnTo>
                <a:lnTo>
                  <a:pt x="1067643" y="359236"/>
                </a:lnTo>
                <a:cubicBezTo>
                  <a:pt x="1058751" y="360324"/>
                  <a:pt x="1052171" y="360868"/>
                  <a:pt x="1047903" y="360868"/>
                </a:cubicBezTo>
                <a:cubicBezTo>
                  <a:pt x="1038901" y="360868"/>
                  <a:pt x="1032592" y="358510"/>
                  <a:pt x="1028974" y="353794"/>
                </a:cubicBezTo>
                <a:cubicBezTo>
                  <a:pt x="1025356" y="349079"/>
                  <a:pt x="1023548" y="340299"/>
                  <a:pt x="1023548" y="327456"/>
                </a:cubicBezTo>
                <a:lnTo>
                  <a:pt x="1023548" y="276005"/>
                </a:lnTo>
                <a:lnTo>
                  <a:pt x="1009522" y="276005"/>
                </a:lnTo>
                <a:lnTo>
                  <a:pt x="1009522" y="266885"/>
                </a:lnTo>
                <a:lnTo>
                  <a:pt x="1023548" y="266885"/>
                </a:lnTo>
                <a:close/>
                <a:moveTo>
                  <a:pt x="813998" y="237946"/>
                </a:moveTo>
                <a:lnTo>
                  <a:pt x="823830" y="237946"/>
                </a:lnTo>
                <a:lnTo>
                  <a:pt x="823830" y="266885"/>
                </a:lnTo>
                <a:lnTo>
                  <a:pt x="856142" y="266885"/>
                </a:lnTo>
                <a:lnTo>
                  <a:pt x="856142" y="276005"/>
                </a:lnTo>
                <a:lnTo>
                  <a:pt x="823830" y="276005"/>
                </a:lnTo>
                <a:lnTo>
                  <a:pt x="823830" y="320709"/>
                </a:lnTo>
                <a:cubicBezTo>
                  <a:pt x="823830" y="334138"/>
                  <a:pt x="824698" y="342669"/>
                  <a:pt x="826435" y="346301"/>
                </a:cubicBezTo>
                <a:cubicBezTo>
                  <a:pt x="828173" y="349933"/>
                  <a:pt x="832192" y="351749"/>
                  <a:pt x="838494" y="351749"/>
                </a:cubicBezTo>
                <a:lnTo>
                  <a:pt x="857381" y="350145"/>
                </a:lnTo>
                <a:lnTo>
                  <a:pt x="858093" y="359236"/>
                </a:lnTo>
                <a:cubicBezTo>
                  <a:pt x="849201" y="360324"/>
                  <a:pt x="842621" y="360868"/>
                  <a:pt x="838353" y="360868"/>
                </a:cubicBezTo>
                <a:cubicBezTo>
                  <a:pt x="829351" y="360868"/>
                  <a:pt x="823042" y="358510"/>
                  <a:pt x="819424" y="353794"/>
                </a:cubicBezTo>
                <a:cubicBezTo>
                  <a:pt x="815806" y="349079"/>
                  <a:pt x="813998" y="340299"/>
                  <a:pt x="813998" y="327456"/>
                </a:cubicBezTo>
                <a:lnTo>
                  <a:pt x="813998" y="276005"/>
                </a:lnTo>
                <a:lnTo>
                  <a:pt x="799972" y="276005"/>
                </a:lnTo>
                <a:lnTo>
                  <a:pt x="799972" y="266885"/>
                </a:lnTo>
                <a:lnTo>
                  <a:pt x="813998" y="266885"/>
                </a:lnTo>
                <a:close/>
                <a:moveTo>
                  <a:pt x="740147" y="229426"/>
                </a:moveTo>
                <a:cubicBezTo>
                  <a:pt x="748308" y="229426"/>
                  <a:pt x="758197" y="230145"/>
                  <a:pt x="769815" y="231581"/>
                </a:cubicBezTo>
                <a:lnTo>
                  <a:pt x="777286" y="232506"/>
                </a:lnTo>
                <a:lnTo>
                  <a:pt x="776342" y="241919"/>
                </a:lnTo>
                <a:cubicBezTo>
                  <a:pt x="758925" y="239906"/>
                  <a:pt x="746860" y="238899"/>
                  <a:pt x="740147" y="238899"/>
                </a:cubicBezTo>
                <a:cubicBezTo>
                  <a:pt x="720287" y="238899"/>
                  <a:pt x="710356" y="246581"/>
                  <a:pt x="710356" y="261945"/>
                </a:cubicBezTo>
                <a:cubicBezTo>
                  <a:pt x="710356" y="269083"/>
                  <a:pt x="711599" y="274377"/>
                  <a:pt x="714083" y="277829"/>
                </a:cubicBezTo>
                <a:cubicBezTo>
                  <a:pt x="715148" y="279032"/>
                  <a:pt x="716396" y="280210"/>
                  <a:pt x="717824" y="281365"/>
                </a:cubicBezTo>
                <a:cubicBezTo>
                  <a:pt x="719253" y="282520"/>
                  <a:pt x="721189" y="283432"/>
                  <a:pt x="723630" y="284104"/>
                </a:cubicBezTo>
                <a:cubicBezTo>
                  <a:pt x="728586" y="285664"/>
                  <a:pt x="735287" y="287136"/>
                  <a:pt x="743732" y="288518"/>
                </a:cubicBezTo>
                <a:cubicBezTo>
                  <a:pt x="755942" y="290380"/>
                  <a:pt x="765031" y="293542"/>
                  <a:pt x="770999" y="298002"/>
                </a:cubicBezTo>
                <a:cubicBezTo>
                  <a:pt x="776966" y="302462"/>
                  <a:pt x="779950" y="310209"/>
                  <a:pt x="779950" y="321243"/>
                </a:cubicBezTo>
                <a:cubicBezTo>
                  <a:pt x="779950" y="335155"/>
                  <a:pt x="776663" y="345149"/>
                  <a:pt x="770088" y="351223"/>
                </a:cubicBezTo>
                <a:cubicBezTo>
                  <a:pt x="763514" y="357297"/>
                  <a:pt x="753652" y="360334"/>
                  <a:pt x="740503" y="360334"/>
                </a:cubicBezTo>
                <a:cubicBezTo>
                  <a:pt x="732559" y="360334"/>
                  <a:pt x="722018" y="359624"/>
                  <a:pt x="708880" y="358204"/>
                </a:cubicBezTo>
                <a:lnTo>
                  <a:pt x="700700" y="357297"/>
                </a:lnTo>
                <a:lnTo>
                  <a:pt x="701599" y="347663"/>
                </a:lnTo>
                <a:cubicBezTo>
                  <a:pt x="719012" y="349795"/>
                  <a:pt x="732453" y="350861"/>
                  <a:pt x="741923" y="350861"/>
                </a:cubicBezTo>
                <a:cubicBezTo>
                  <a:pt x="760363" y="350861"/>
                  <a:pt x="769583" y="341165"/>
                  <a:pt x="769583" y="321775"/>
                </a:cubicBezTo>
                <a:cubicBezTo>
                  <a:pt x="769583" y="313753"/>
                  <a:pt x="767520" y="308222"/>
                  <a:pt x="763393" y="305181"/>
                </a:cubicBezTo>
                <a:cubicBezTo>
                  <a:pt x="759267" y="302141"/>
                  <a:pt x="752558" y="299919"/>
                  <a:pt x="743268" y="298517"/>
                </a:cubicBezTo>
                <a:cubicBezTo>
                  <a:pt x="733978" y="297114"/>
                  <a:pt x="727272" y="295828"/>
                  <a:pt x="723149" y="294659"/>
                </a:cubicBezTo>
                <a:cubicBezTo>
                  <a:pt x="719026" y="293491"/>
                  <a:pt x="714991" y="291653"/>
                  <a:pt x="711042" y="289145"/>
                </a:cubicBezTo>
                <a:cubicBezTo>
                  <a:pt x="707094" y="286638"/>
                  <a:pt x="704265" y="283200"/>
                  <a:pt x="702555" y="278831"/>
                </a:cubicBezTo>
                <a:cubicBezTo>
                  <a:pt x="700845" y="274462"/>
                  <a:pt x="699990" y="268953"/>
                  <a:pt x="699990" y="262302"/>
                </a:cubicBezTo>
                <a:cubicBezTo>
                  <a:pt x="699990" y="240385"/>
                  <a:pt x="713375" y="229426"/>
                  <a:pt x="740147" y="229426"/>
                </a:cubicBezTo>
                <a:close/>
                <a:moveTo>
                  <a:pt x="292472" y="229426"/>
                </a:moveTo>
                <a:cubicBezTo>
                  <a:pt x="300632" y="229426"/>
                  <a:pt x="310522" y="230145"/>
                  <a:pt x="322140" y="231581"/>
                </a:cubicBezTo>
                <a:lnTo>
                  <a:pt x="329611" y="232506"/>
                </a:lnTo>
                <a:lnTo>
                  <a:pt x="328667" y="241919"/>
                </a:lnTo>
                <a:cubicBezTo>
                  <a:pt x="311250" y="239906"/>
                  <a:pt x="299185" y="238899"/>
                  <a:pt x="292472" y="238899"/>
                </a:cubicBezTo>
                <a:cubicBezTo>
                  <a:pt x="272612" y="238899"/>
                  <a:pt x="262681" y="246581"/>
                  <a:pt x="262681" y="261945"/>
                </a:cubicBezTo>
                <a:cubicBezTo>
                  <a:pt x="262681" y="269083"/>
                  <a:pt x="263924" y="274377"/>
                  <a:pt x="266408" y="277829"/>
                </a:cubicBezTo>
                <a:cubicBezTo>
                  <a:pt x="267474" y="279032"/>
                  <a:pt x="268721" y="280210"/>
                  <a:pt x="270149" y="281365"/>
                </a:cubicBezTo>
                <a:cubicBezTo>
                  <a:pt x="271578" y="282520"/>
                  <a:pt x="273514" y="283432"/>
                  <a:pt x="275955" y="284104"/>
                </a:cubicBezTo>
                <a:cubicBezTo>
                  <a:pt x="280911" y="285664"/>
                  <a:pt x="287612" y="287136"/>
                  <a:pt x="296057" y="288518"/>
                </a:cubicBezTo>
                <a:cubicBezTo>
                  <a:pt x="308267" y="290380"/>
                  <a:pt x="317356" y="293542"/>
                  <a:pt x="323324" y="298002"/>
                </a:cubicBezTo>
                <a:cubicBezTo>
                  <a:pt x="329291" y="302462"/>
                  <a:pt x="332275" y="310209"/>
                  <a:pt x="332275" y="321243"/>
                </a:cubicBezTo>
                <a:cubicBezTo>
                  <a:pt x="332275" y="335155"/>
                  <a:pt x="328988" y="345149"/>
                  <a:pt x="322413" y="351223"/>
                </a:cubicBezTo>
                <a:cubicBezTo>
                  <a:pt x="315839" y="357297"/>
                  <a:pt x="305977" y="360334"/>
                  <a:pt x="292828" y="360334"/>
                </a:cubicBezTo>
                <a:cubicBezTo>
                  <a:pt x="284884" y="360334"/>
                  <a:pt x="274343" y="359624"/>
                  <a:pt x="261205" y="358204"/>
                </a:cubicBezTo>
                <a:lnTo>
                  <a:pt x="253025" y="357297"/>
                </a:lnTo>
                <a:lnTo>
                  <a:pt x="253924" y="347663"/>
                </a:lnTo>
                <a:cubicBezTo>
                  <a:pt x="271337" y="349795"/>
                  <a:pt x="284778" y="350861"/>
                  <a:pt x="294247" y="350861"/>
                </a:cubicBezTo>
                <a:cubicBezTo>
                  <a:pt x="312688" y="350861"/>
                  <a:pt x="321908" y="341165"/>
                  <a:pt x="321908" y="321775"/>
                </a:cubicBezTo>
                <a:cubicBezTo>
                  <a:pt x="321908" y="313753"/>
                  <a:pt x="319845" y="308222"/>
                  <a:pt x="315718" y="305181"/>
                </a:cubicBezTo>
                <a:cubicBezTo>
                  <a:pt x="311592" y="302141"/>
                  <a:pt x="304883" y="299919"/>
                  <a:pt x="295593" y="298517"/>
                </a:cubicBezTo>
                <a:cubicBezTo>
                  <a:pt x="286303" y="297114"/>
                  <a:pt x="279597" y="295828"/>
                  <a:pt x="275474" y="294659"/>
                </a:cubicBezTo>
                <a:cubicBezTo>
                  <a:pt x="271351" y="293491"/>
                  <a:pt x="267316" y="291653"/>
                  <a:pt x="263367" y="289145"/>
                </a:cubicBezTo>
                <a:cubicBezTo>
                  <a:pt x="259419" y="286638"/>
                  <a:pt x="256590" y="283200"/>
                  <a:pt x="254880" y="278831"/>
                </a:cubicBezTo>
                <a:cubicBezTo>
                  <a:pt x="253170" y="274462"/>
                  <a:pt x="252315" y="268953"/>
                  <a:pt x="252315" y="262302"/>
                </a:cubicBezTo>
                <a:cubicBezTo>
                  <a:pt x="252315" y="240385"/>
                  <a:pt x="265701" y="229426"/>
                  <a:pt x="292472" y="229426"/>
                </a:cubicBezTo>
                <a:close/>
                <a:moveTo>
                  <a:pt x="457489" y="226053"/>
                </a:moveTo>
                <a:lnTo>
                  <a:pt x="467321" y="226053"/>
                </a:lnTo>
                <a:lnTo>
                  <a:pt x="467321" y="359092"/>
                </a:lnTo>
                <a:lnTo>
                  <a:pt x="457489" y="359092"/>
                </a:lnTo>
                <a:close/>
                <a:moveTo>
                  <a:pt x="1457105" y="96012"/>
                </a:moveTo>
                <a:lnTo>
                  <a:pt x="1438903" y="97612"/>
                </a:lnTo>
                <a:cubicBezTo>
                  <a:pt x="1431436" y="98279"/>
                  <a:pt x="1427702" y="102279"/>
                  <a:pt x="1427702" y="109613"/>
                </a:cubicBezTo>
                <a:cubicBezTo>
                  <a:pt x="1427702" y="116948"/>
                  <a:pt x="1430969" y="120615"/>
                  <a:pt x="1437503" y="120615"/>
                </a:cubicBezTo>
                <a:cubicBezTo>
                  <a:pt x="1442570" y="120615"/>
                  <a:pt x="1448104" y="119815"/>
                  <a:pt x="1454105" y="118215"/>
                </a:cubicBezTo>
                <a:lnTo>
                  <a:pt x="1457105" y="117414"/>
                </a:lnTo>
                <a:close/>
                <a:moveTo>
                  <a:pt x="914180" y="96012"/>
                </a:moveTo>
                <a:lnTo>
                  <a:pt x="895978" y="97612"/>
                </a:lnTo>
                <a:cubicBezTo>
                  <a:pt x="888511" y="98279"/>
                  <a:pt x="884777" y="102279"/>
                  <a:pt x="884777" y="109613"/>
                </a:cubicBezTo>
                <a:cubicBezTo>
                  <a:pt x="884777" y="116948"/>
                  <a:pt x="888044" y="120615"/>
                  <a:pt x="894578" y="120615"/>
                </a:cubicBezTo>
                <a:cubicBezTo>
                  <a:pt x="899645" y="120615"/>
                  <a:pt x="905179" y="119815"/>
                  <a:pt x="911180" y="118215"/>
                </a:cubicBezTo>
                <a:lnTo>
                  <a:pt x="914180" y="117414"/>
                </a:lnTo>
                <a:close/>
                <a:moveTo>
                  <a:pt x="456980" y="96012"/>
                </a:moveTo>
                <a:lnTo>
                  <a:pt x="438778" y="97612"/>
                </a:lnTo>
                <a:cubicBezTo>
                  <a:pt x="431311" y="98279"/>
                  <a:pt x="427577" y="102279"/>
                  <a:pt x="427577" y="109613"/>
                </a:cubicBezTo>
                <a:cubicBezTo>
                  <a:pt x="427577" y="116948"/>
                  <a:pt x="430844" y="120615"/>
                  <a:pt x="437378" y="120615"/>
                </a:cubicBezTo>
                <a:cubicBezTo>
                  <a:pt x="442445" y="120615"/>
                  <a:pt x="447979" y="119815"/>
                  <a:pt x="453980" y="118215"/>
                </a:cubicBezTo>
                <a:lnTo>
                  <a:pt x="456980" y="117414"/>
                </a:lnTo>
                <a:close/>
                <a:moveTo>
                  <a:pt x="1331604" y="60807"/>
                </a:moveTo>
                <a:cubicBezTo>
                  <a:pt x="1320803" y="60807"/>
                  <a:pt x="1315402" y="70409"/>
                  <a:pt x="1315402" y="89611"/>
                </a:cubicBezTo>
                <a:cubicBezTo>
                  <a:pt x="1315402" y="100012"/>
                  <a:pt x="1316602" y="107413"/>
                  <a:pt x="1319002" y="111814"/>
                </a:cubicBezTo>
                <a:cubicBezTo>
                  <a:pt x="1321403" y="116214"/>
                  <a:pt x="1325370" y="118415"/>
                  <a:pt x="1330904" y="118415"/>
                </a:cubicBezTo>
                <a:cubicBezTo>
                  <a:pt x="1336438" y="118415"/>
                  <a:pt x="1342272" y="117614"/>
                  <a:pt x="1348406" y="116014"/>
                </a:cubicBezTo>
                <a:lnTo>
                  <a:pt x="1351207" y="115414"/>
                </a:lnTo>
                <a:lnTo>
                  <a:pt x="1351207" y="62808"/>
                </a:lnTo>
                <a:cubicBezTo>
                  <a:pt x="1343872" y="61474"/>
                  <a:pt x="1337338" y="60807"/>
                  <a:pt x="1331604" y="60807"/>
                </a:cubicBezTo>
                <a:close/>
                <a:moveTo>
                  <a:pt x="1227529" y="59607"/>
                </a:moveTo>
                <a:cubicBezTo>
                  <a:pt x="1221195" y="59607"/>
                  <a:pt x="1216728" y="61241"/>
                  <a:pt x="1214127" y="64508"/>
                </a:cubicBezTo>
                <a:cubicBezTo>
                  <a:pt x="1211527" y="67775"/>
                  <a:pt x="1210160" y="73276"/>
                  <a:pt x="1210027" y="81010"/>
                </a:cubicBezTo>
                <a:lnTo>
                  <a:pt x="1244631" y="81010"/>
                </a:lnTo>
                <a:cubicBezTo>
                  <a:pt x="1244631" y="73009"/>
                  <a:pt x="1243364" y="67441"/>
                  <a:pt x="1240831" y="64308"/>
                </a:cubicBezTo>
                <a:cubicBezTo>
                  <a:pt x="1238297" y="61174"/>
                  <a:pt x="1233863" y="59607"/>
                  <a:pt x="1227529" y="59607"/>
                </a:cubicBezTo>
                <a:close/>
                <a:moveTo>
                  <a:pt x="170254" y="59607"/>
                </a:moveTo>
                <a:cubicBezTo>
                  <a:pt x="163920" y="59607"/>
                  <a:pt x="159453" y="61241"/>
                  <a:pt x="156852" y="64508"/>
                </a:cubicBezTo>
                <a:cubicBezTo>
                  <a:pt x="154252" y="67775"/>
                  <a:pt x="152885" y="73276"/>
                  <a:pt x="152752" y="81010"/>
                </a:cubicBezTo>
                <a:lnTo>
                  <a:pt x="187356" y="81010"/>
                </a:lnTo>
                <a:cubicBezTo>
                  <a:pt x="187356" y="73009"/>
                  <a:pt x="186089" y="67441"/>
                  <a:pt x="183556" y="64308"/>
                </a:cubicBezTo>
                <a:cubicBezTo>
                  <a:pt x="181022" y="61174"/>
                  <a:pt x="176588" y="59607"/>
                  <a:pt x="170254" y="59607"/>
                </a:cubicBezTo>
                <a:close/>
                <a:moveTo>
                  <a:pt x="1570682" y="37604"/>
                </a:moveTo>
                <a:lnTo>
                  <a:pt x="1570682" y="64608"/>
                </a:lnTo>
                <a:cubicBezTo>
                  <a:pt x="1559880" y="66875"/>
                  <a:pt x="1550612" y="69208"/>
                  <a:pt x="1542878" y="71609"/>
                </a:cubicBezTo>
                <a:lnTo>
                  <a:pt x="1538878" y="73009"/>
                </a:lnTo>
                <a:lnTo>
                  <a:pt x="1538878" y="140017"/>
                </a:lnTo>
                <a:lnTo>
                  <a:pt x="1512074" y="140017"/>
                </a:lnTo>
                <a:lnTo>
                  <a:pt x="1512074" y="40005"/>
                </a:lnTo>
                <a:lnTo>
                  <a:pt x="1538678" y="40005"/>
                </a:lnTo>
                <a:lnTo>
                  <a:pt x="1538678" y="50606"/>
                </a:lnTo>
                <a:cubicBezTo>
                  <a:pt x="1549879" y="43939"/>
                  <a:pt x="1560547" y="39605"/>
                  <a:pt x="1570682" y="37604"/>
                </a:cubicBezTo>
                <a:close/>
                <a:moveTo>
                  <a:pt x="1447604" y="37604"/>
                </a:moveTo>
                <a:cubicBezTo>
                  <a:pt x="1460473" y="37604"/>
                  <a:pt x="1469740" y="40271"/>
                  <a:pt x="1475408" y="45605"/>
                </a:cubicBezTo>
                <a:cubicBezTo>
                  <a:pt x="1481075" y="50939"/>
                  <a:pt x="1483909" y="59474"/>
                  <a:pt x="1483909" y="71209"/>
                </a:cubicBezTo>
                <a:lnTo>
                  <a:pt x="1483909" y="112814"/>
                </a:lnTo>
                <a:cubicBezTo>
                  <a:pt x="1484175" y="116014"/>
                  <a:pt x="1484709" y="118248"/>
                  <a:pt x="1485509" y="119515"/>
                </a:cubicBezTo>
                <a:cubicBezTo>
                  <a:pt x="1486309" y="120782"/>
                  <a:pt x="1487976" y="121682"/>
                  <a:pt x="1490510" y="122215"/>
                </a:cubicBezTo>
                <a:lnTo>
                  <a:pt x="1489709" y="142418"/>
                </a:lnTo>
                <a:cubicBezTo>
                  <a:pt x="1482909" y="142418"/>
                  <a:pt x="1477475" y="141951"/>
                  <a:pt x="1473408" y="141017"/>
                </a:cubicBezTo>
                <a:cubicBezTo>
                  <a:pt x="1469340" y="140084"/>
                  <a:pt x="1465240" y="138217"/>
                  <a:pt x="1461106" y="135417"/>
                </a:cubicBezTo>
                <a:cubicBezTo>
                  <a:pt x="1451505" y="140084"/>
                  <a:pt x="1441704" y="142418"/>
                  <a:pt x="1431702" y="142418"/>
                </a:cubicBezTo>
                <a:cubicBezTo>
                  <a:pt x="1411033" y="142418"/>
                  <a:pt x="1400698" y="131483"/>
                  <a:pt x="1400698" y="109613"/>
                </a:cubicBezTo>
                <a:cubicBezTo>
                  <a:pt x="1400698" y="98945"/>
                  <a:pt x="1403565" y="91378"/>
                  <a:pt x="1409300" y="86911"/>
                </a:cubicBezTo>
                <a:cubicBezTo>
                  <a:pt x="1415033" y="82443"/>
                  <a:pt x="1423835" y="79810"/>
                  <a:pt x="1435703" y="79010"/>
                </a:cubicBezTo>
                <a:lnTo>
                  <a:pt x="1457105" y="77409"/>
                </a:lnTo>
                <a:lnTo>
                  <a:pt x="1457105" y="71209"/>
                </a:lnTo>
                <a:cubicBezTo>
                  <a:pt x="1457105" y="67075"/>
                  <a:pt x="1456172" y="64241"/>
                  <a:pt x="1454305" y="62708"/>
                </a:cubicBezTo>
                <a:cubicBezTo>
                  <a:pt x="1452438" y="61174"/>
                  <a:pt x="1449438" y="60407"/>
                  <a:pt x="1445304" y="60407"/>
                </a:cubicBezTo>
                <a:lnTo>
                  <a:pt x="1407699" y="62007"/>
                </a:lnTo>
                <a:lnTo>
                  <a:pt x="1406899" y="43405"/>
                </a:lnTo>
                <a:cubicBezTo>
                  <a:pt x="1421168" y="39538"/>
                  <a:pt x="1434736" y="37604"/>
                  <a:pt x="1447604" y="37604"/>
                </a:cubicBezTo>
                <a:close/>
                <a:moveTo>
                  <a:pt x="1227429" y="37604"/>
                </a:moveTo>
                <a:cubicBezTo>
                  <a:pt x="1256499" y="37604"/>
                  <a:pt x="1271035" y="52673"/>
                  <a:pt x="1271035" y="82810"/>
                </a:cubicBezTo>
                <a:lnTo>
                  <a:pt x="1269034" y="101412"/>
                </a:lnTo>
                <a:lnTo>
                  <a:pt x="1210227" y="101412"/>
                </a:lnTo>
                <a:cubicBezTo>
                  <a:pt x="1210360" y="107547"/>
                  <a:pt x="1211994" y="111980"/>
                  <a:pt x="1215128" y="114714"/>
                </a:cubicBezTo>
                <a:cubicBezTo>
                  <a:pt x="1218261" y="117448"/>
                  <a:pt x="1222762" y="118815"/>
                  <a:pt x="1228629" y="118815"/>
                </a:cubicBezTo>
                <a:cubicBezTo>
                  <a:pt x="1241031" y="118815"/>
                  <a:pt x="1252099" y="118415"/>
                  <a:pt x="1261833" y="117614"/>
                </a:cubicBezTo>
                <a:lnTo>
                  <a:pt x="1267434" y="117014"/>
                </a:lnTo>
                <a:lnTo>
                  <a:pt x="1267834" y="136817"/>
                </a:lnTo>
                <a:cubicBezTo>
                  <a:pt x="1252499" y="140551"/>
                  <a:pt x="1238630" y="142418"/>
                  <a:pt x="1226229" y="142418"/>
                </a:cubicBezTo>
                <a:cubicBezTo>
                  <a:pt x="1211160" y="142418"/>
                  <a:pt x="1200226" y="138417"/>
                  <a:pt x="1193425" y="130416"/>
                </a:cubicBezTo>
                <a:cubicBezTo>
                  <a:pt x="1186624" y="122415"/>
                  <a:pt x="1183224" y="109413"/>
                  <a:pt x="1183224" y="91411"/>
                </a:cubicBezTo>
                <a:cubicBezTo>
                  <a:pt x="1183224" y="55540"/>
                  <a:pt x="1197959" y="37604"/>
                  <a:pt x="1227429" y="37604"/>
                </a:cubicBezTo>
                <a:close/>
                <a:moveTo>
                  <a:pt x="1020756" y="37604"/>
                </a:moveTo>
                <a:cubicBezTo>
                  <a:pt x="1034091" y="37604"/>
                  <a:pt x="1043292" y="41538"/>
                  <a:pt x="1048359" y="49406"/>
                </a:cubicBezTo>
                <a:cubicBezTo>
                  <a:pt x="1053426" y="57274"/>
                  <a:pt x="1055960" y="69408"/>
                  <a:pt x="1055960" y="85810"/>
                </a:cubicBezTo>
                <a:lnTo>
                  <a:pt x="1055960" y="140017"/>
                </a:lnTo>
                <a:lnTo>
                  <a:pt x="1029157" y="140017"/>
                </a:lnTo>
                <a:lnTo>
                  <a:pt x="1029157" y="86611"/>
                </a:lnTo>
                <a:cubicBezTo>
                  <a:pt x="1029157" y="78076"/>
                  <a:pt x="1028157" y="71775"/>
                  <a:pt x="1026156" y="67708"/>
                </a:cubicBezTo>
                <a:cubicBezTo>
                  <a:pt x="1024156" y="63641"/>
                  <a:pt x="1020156" y="61607"/>
                  <a:pt x="1014155" y="61607"/>
                </a:cubicBezTo>
                <a:cubicBezTo>
                  <a:pt x="1008688" y="61607"/>
                  <a:pt x="1003420" y="62541"/>
                  <a:pt x="998353" y="64408"/>
                </a:cubicBezTo>
                <a:lnTo>
                  <a:pt x="995953" y="65208"/>
                </a:lnTo>
                <a:lnTo>
                  <a:pt x="995953" y="140017"/>
                </a:lnTo>
                <a:lnTo>
                  <a:pt x="969149" y="140017"/>
                </a:lnTo>
                <a:lnTo>
                  <a:pt x="969149" y="40005"/>
                </a:lnTo>
                <a:lnTo>
                  <a:pt x="995753" y="40005"/>
                </a:lnTo>
                <a:lnTo>
                  <a:pt x="995753" y="45605"/>
                </a:lnTo>
                <a:cubicBezTo>
                  <a:pt x="1004820" y="40271"/>
                  <a:pt x="1013155" y="37604"/>
                  <a:pt x="1020756" y="37604"/>
                </a:cubicBezTo>
                <a:close/>
                <a:moveTo>
                  <a:pt x="904679" y="37604"/>
                </a:moveTo>
                <a:cubicBezTo>
                  <a:pt x="917548" y="37604"/>
                  <a:pt x="926815" y="40271"/>
                  <a:pt x="932483" y="45605"/>
                </a:cubicBezTo>
                <a:cubicBezTo>
                  <a:pt x="938150" y="50939"/>
                  <a:pt x="940984" y="59474"/>
                  <a:pt x="940984" y="71209"/>
                </a:cubicBezTo>
                <a:lnTo>
                  <a:pt x="940984" y="112814"/>
                </a:lnTo>
                <a:cubicBezTo>
                  <a:pt x="941250" y="116014"/>
                  <a:pt x="941784" y="118248"/>
                  <a:pt x="942584" y="119515"/>
                </a:cubicBezTo>
                <a:cubicBezTo>
                  <a:pt x="943384" y="120782"/>
                  <a:pt x="945051" y="121682"/>
                  <a:pt x="947585" y="122215"/>
                </a:cubicBezTo>
                <a:lnTo>
                  <a:pt x="946785" y="142418"/>
                </a:lnTo>
                <a:cubicBezTo>
                  <a:pt x="939984" y="142418"/>
                  <a:pt x="934550" y="141951"/>
                  <a:pt x="930483" y="141017"/>
                </a:cubicBezTo>
                <a:cubicBezTo>
                  <a:pt x="926415" y="140084"/>
                  <a:pt x="922315" y="138217"/>
                  <a:pt x="918181" y="135417"/>
                </a:cubicBezTo>
                <a:cubicBezTo>
                  <a:pt x="908580" y="140084"/>
                  <a:pt x="898779" y="142418"/>
                  <a:pt x="888777" y="142418"/>
                </a:cubicBezTo>
                <a:cubicBezTo>
                  <a:pt x="868108" y="142418"/>
                  <a:pt x="857773" y="131483"/>
                  <a:pt x="857773" y="109613"/>
                </a:cubicBezTo>
                <a:cubicBezTo>
                  <a:pt x="857773" y="98945"/>
                  <a:pt x="860640" y="91378"/>
                  <a:pt x="866374" y="86911"/>
                </a:cubicBezTo>
                <a:cubicBezTo>
                  <a:pt x="872109" y="82443"/>
                  <a:pt x="880910" y="79810"/>
                  <a:pt x="892778" y="79010"/>
                </a:cubicBezTo>
                <a:lnTo>
                  <a:pt x="914180" y="77409"/>
                </a:lnTo>
                <a:lnTo>
                  <a:pt x="914180" y="71209"/>
                </a:lnTo>
                <a:cubicBezTo>
                  <a:pt x="914180" y="67075"/>
                  <a:pt x="913247" y="64241"/>
                  <a:pt x="911380" y="62708"/>
                </a:cubicBezTo>
                <a:cubicBezTo>
                  <a:pt x="909513" y="61174"/>
                  <a:pt x="906513" y="60407"/>
                  <a:pt x="902379" y="60407"/>
                </a:cubicBezTo>
                <a:lnTo>
                  <a:pt x="864774" y="62007"/>
                </a:lnTo>
                <a:lnTo>
                  <a:pt x="863974" y="43405"/>
                </a:lnTo>
                <a:cubicBezTo>
                  <a:pt x="878243" y="39538"/>
                  <a:pt x="891811" y="37604"/>
                  <a:pt x="904679" y="37604"/>
                </a:cubicBezTo>
                <a:close/>
                <a:moveTo>
                  <a:pt x="563556" y="37604"/>
                </a:moveTo>
                <a:cubicBezTo>
                  <a:pt x="576891" y="37604"/>
                  <a:pt x="586092" y="41538"/>
                  <a:pt x="591159" y="49406"/>
                </a:cubicBezTo>
                <a:cubicBezTo>
                  <a:pt x="596226" y="57274"/>
                  <a:pt x="598760" y="69408"/>
                  <a:pt x="598760" y="85810"/>
                </a:cubicBezTo>
                <a:lnTo>
                  <a:pt x="598760" y="140017"/>
                </a:lnTo>
                <a:lnTo>
                  <a:pt x="571957" y="140017"/>
                </a:lnTo>
                <a:lnTo>
                  <a:pt x="571957" y="86611"/>
                </a:lnTo>
                <a:cubicBezTo>
                  <a:pt x="571957" y="78076"/>
                  <a:pt x="570957" y="71775"/>
                  <a:pt x="568956" y="67708"/>
                </a:cubicBezTo>
                <a:cubicBezTo>
                  <a:pt x="566956" y="63641"/>
                  <a:pt x="562956" y="61607"/>
                  <a:pt x="556955" y="61607"/>
                </a:cubicBezTo>
                <a:cubicBezTo>
                  <a:pt x="551487" y="61607"/>
                  <a:pt x="546220" y="62541"/>
                  <a:pt x="541153" y="64408"/>
                </a:cubicBezTo>
                <a:lnTo>
                  <a:pt x="538753" y="65208"/>
                </a:lnTo>
                <a:lnTo>
                  <a:pt x="538753" y="140017"/>
                </a:lnTo>
                <a:lnTo>
                  <a:pt x="511949" y="140017"/>
                </a:lnTo>
                <a:lnTo>
                  <a:pt x="511949" y="40005"/>
                </a:lnTo>
                <a:lnTo>
                  <a:pt x="538553" y="40005"/>
                </a:lnTo>
                <a:lnTo>
                  <a:pt x="538553" y="45605"/>
                </a:lnTo>
                <a:cubicBezTo>
                  <a:pt x="547620" y="40271"/>
                  <a:pt x="555955" y="37604"/>
                  <a:pt x="563556" y="37604"/>
                </a:cubicBezTo>
                <a:close/>
                <a:moveTo>
                  <a:pt x="447479" y="37604"/>
                </a:moveTo>
                <a:cubicBezTo>
                  <a:pt x="460347" y="37604"/>
                  <a:pt x="469615" y="40271"/>
                  <a:pt x="475283" y="45605"/>
                </a:cubicBezTo>
                <a:cubicBezTo>
                  <a:pt x="480950" y="50939"/>
                  <a:pt x="483784" y="59474"/>
                  <a:pt x="483784" y="71209"/>
                </a:cubicBezTo>
                <a:lnTo>
                  <a:pt x="483784" y="112814"/>
                </a:lnTo>
                <a:cubicBezTo>
                  <a:pt x="484050" y="116014"/>
                  <a:pt x="484584" y="118248"/>
                  <a:pt x="485384" y="119515"/>
                </a:cubicBezTo>
                <a:cubicBezTo>
                  <a:pt x="486184" y="120782"/>
                  <a:pt x="487851" y="121682"/>
                  <a:pt x="490385" y="122215"/>
                </a:cubicBezTo>
                <a:lnTo>
                  <a:pt x="489585" y="142418"/>
                </a:lnTo>
                <a:cubicBezTo>
                  <a:pt x="482784" y="142418"/>
                  <a:pt x="477350" y="141951"/>
                  <a:pt x="473282" y="141017"/>
                </a:cubicBezTo>
                <a:cubicBezTo>
                  <a:pt x="469215" y="140084"/>
                  <a:pt x="465115" y="138217"/>
                  <a:pt x="460981" y="135417"/>
                </a:cubicBezTo>
                <a:cubicBezTo>
                  <a:pt x="451380" y="140084"/>
                  <a:pt x="441578" y="142418"/>
                  <a:pt x="431577" y="142418"/>
                </a:cubicBezTo>
                <a:cubicBezTo>
                  <a:pt x="410908" y="142418"/>
                  <a:pt x="400573" y="131483"/>
                  <a:pt x="400573" y="109613"/>
                </a:cubicBezTo>
                <a:cubicBezTo>
                  <a:pt x="400573" y="98945"/>
                  <a:pt x="403440" y="91378"/>
                  <a:pt x="409174" y="86911"/>
                </a:cubicBezTo>
                <a:cubicBezTo>
                  <a:pt x="414908" y="82443"/>
                  <a:pt x="423710" y="79810"/>
                  <a:pt x="435578" y="79010"/>
                </a:cubicBezTo>
                <a:lnTo>
                  <a:pt x="456980" y="77409"/>
                </a:lnTo>
                <a:lnTo>
                  <a:pt x="456980" y="71209"/>
                </a:lnTo>
                <a:cubicBezTo>
                  <a:pt x="456980" y="67075"/>
                  <a:pt x="456047" y="64241"/>
                  <a:pt x="454180" y="62708"/>
                </a:cubicBezTo>
                <a:cubicBezTo>
                  <a:pt x="452313" y="61174"/>
                  <a:pt x="449313" y="60407"/>
                  <a:pt x="445179" y="60407"/>
                </a:cubicBezTo>
                <a:lnTo>
                  <a:pt x="407574" y="62007"/>
                </a:lnTo>
                <a:lnTo>
                  <a:pt x="406774" y="43405"/>
                </a:lnTo>
                <a:cubicBezTo>
                  <a:pt x="421043" y="39538"/>
                  <a:pt x="434611" y="37604"/>
                  <a:pt x="447479" y="37604"/>
                </a:cubicBezTo>
                <a:close/>
                <a:moveTo>
                  <a:pt x="285931" y="37604"/>
                </a:moveTo>
                <a:cubicBezTo>
                  <a:pt x="296732" y="37604"/>
                  <a:pt x="305066" y="40738"/>
                  <a:pt x="310934" y="47006"/>
                </a:cubicBezTo>
                <a:cubicBezTo>
                  <a:pt x="323202" y="40738"/>
                  <a:pt x="334403" y="37604"/>
                  <a:pt x="344538" y="37604"/>
                </a:cubicBezTo>
                <a:cubicBezTo>
                  <a:pt x="357739" y="37604"/>
                  <a:pt x="366907" y="41438"/>
                  <a:pt x="372041" y="49106"/>
                </a:cubicBezTo>
                <a:cubicBezTo>
                  <a:pt x="377175" y="56774"/>
                  <a:pt x="379742" y="69008"/>
                  <a:pt x="379742" y="85810"/>
                </a:cubicBezTo>
                <a:lnTo>
                  <a:pt x="379742" y="140017"/>
                </a:lnTo>
                <a:lnTo>
                  <a:pt x="352939" y="140017"/>
                </a:lnTo>
                <a:lnTo>
                  <a:pt x="352939" y="86611"/>
                </a:lnTo>
                <a:cubicBezTo>
                  <a:pt x="352939" y="78076"/>
                  <a:pt x="352005" y="71775"/>
                  <a:pt x="350139" y="67708"/>
                </a:cubicBezTo>
                <a:cubicBezTo>
                  <a:pt x="348272" y="63641"/>
                  <a:pt x="344538" y="61607"/>
                  <a:pt x="338937" y="61607"/>
                </a:cubicBezTo>
                <a:cubicBezTo>
                  <a:pt x="334670" y="61607"/>
                  <a:pt x="329469" y="62541"/>
                  <a:pt x="323335" y="64408"/>
                </a:cubicBezTo>
                <a:lnTo>
                  <a:pt x="320335" y="65408"/>
                </a:lnTo>
                <a:cubicBezTo>
                  <a:pt x="320868" y="75409"/>
                  <a:pt x="321135" y="83010"/>
                  <a:pt x="321135" y="88211"/>
                </a:cubicBezTo>
                <a:lnTo>
                  <a:pt x="321135" y="140017"/>
                </a:lnTo>
                <a:lnTo>
                  <a:pt x="294332" y="140017"/>
                </a:lnTo>
                <a:lnTo>
                  <a:pt x="294332" y="88611"/>
                </a:lnTo>
                <a:cubicBezTo>
                  <a:pt x="294332" y="78743"/>
                  <a:pt x="293465" y="71775"/>
                  <a:pt x="291731" y="67708"/>
                </a:cubicBezTo>
                <a:cubicBezTo>
                  <a:pt x="289998" y="63641"/>
                  <a:pt x="286197" y="61607"/>
                  <a:pt x="280330" y="61607"/>
                </a:cubicBezTo>
                <a:cubicBezTo>
                  <a:pt x="275129" y="61607"/>
                  <a:pt x="269995" y="62541"/>
                  <a:pt x="264928" y="64408"/>
                </a:cubicBezTo>
                <a:lnTo>
                  <a:pt x="262528" y="65208"/>
                </a:lnTo>
                <a:lnTo>
                  <a:pt x="262528" y="140017"/>
                </a:lnTo>
                <a:lnTo>
                  <a:pt x="235724" y="140017"/>
                </a:lnTo>
                <a:lnTo>
                  <a:pt x="235724" y="40005"/>
                </a:lnTo>
                <a:lnTo>
                  <a:pt x="262328" y="40005"/>
                </a:lnTo>
                <a:lnTo>
                  <a:pt x="262328" y="45605"/>
                </a:lnTo>
                <a:cubicBezTo>
                  <a:pt x="271529" y="40271"/>
                  <a:pt x="279396" y="37604"/>
                  <a:pt x="285931" y="37604"/>
                </a:cubicBezTo>
                <a:close/>
                <a:moveTo>
                  <a:pt x="170154" y="37604"/>
                </a:moveTo>
                <a:cubicBezTo>
                  <a:pt x="199224" y="37604"/>
                  <a:pt x="213760" y="52673"/>
                  <a:pt x="213760" y="82810"/>
                </a:cubicBezTo>
                <a:lnTo>
                  <a:pt x="211759" y="101412"/>
                </a:lnTo>
                <a:lnTo>
                  <a:pt x="152952" y="101412"/>
                </a:lnTo>
                <a:cubicBezTo>
                  <a:pt x="153085" y="107547"/>
                  <a:pt x="154719" y="111980"/>
                  <a:pt x="157853" y="114714"/>
                </a:cubicBezTo>
                <a:cubicBezTo>
                  <a:pt x="160986" y="117448"/>
                  <a:pt x="165487" y="118815"/>
                  <a:pt x="171354" y="118815"/>
                </a:cubicBezTo>
                <a:cubicBezTo>
                  <a:pt x="183756" y="118815"/>
                  <a:pt x="194824" y="118415"/>
                  <a:pt x="204558" y="117614"/>
                </a:cubicBezTo>
                <a:lnTo>
                  <a:pt x="210159" y="117014"/>
                </a:lnTo>
                <a:lnTo>
                  <a:pt x="210559" y="136817"/>
                </a:lnTo>
                <a:cubicBezTo>
                  <a:pt x="195224" y="140551"/>
                  <a:pt x="181356" y="142418"/>
                  <a:pt x="168954" y="142418"/>
                </a:cubicBezTo>
                <a:cubicBezTo>
                  <a:pt x="153885" y="142418"/>
                  <a:pt x="142951" y="138417"/>
                  <a:pt x="136150" y="130416"/>
                </a:cubicBezTo>
                <a:cubicBezTo>
                  <a:pt x="129349" y="122415"/>
                  <a:pt x="125949" y="109413"/>
                  <a:pt x="125949" y="91411"/>
                </a:cubicBezTo>
                <a:cubicBezTo>
                  <a:pt x="125949" y="55540"/>
                  <a:pt x="140684" y="37604"/>
                  <a:pt x="170154" y="37604"/>
                </a:cubicBezTo>
                <a:close/>
                <a:moveTo>
                  <a:pt x="770553" y="28003"/>
                </a:moveTo>
                <a:lnTo>
                  <a:pt x="770553" y="116014"/>
                </a:lnTo>
                <a:lnTo>
                  <a:pt x="788755" y="116014"/>
                </a:lnTo>
                <a:cubicBezTo>
                  <a:pt x="798757" y="116014"/>
                  <a:pt x="806024" y="113481"/>
                  <a:pt x="810558" y="108413"/>
                </a:cubicBezTo>
                <a:cubicBezTo>
                  <a:pt x="814425" y="104279"/>
                  <a:pt x="816825" y="96812"/>
                  <a:pt x="817759" y="86010"/>
                </a:cubicBezTo>
                <a:cubicBezTo>
                  <a:pt x="818026" y="81743"/>
                  <a:pt x="818159" y="75843"/>
                  <a:pt x="818159" y="68308"/>
                </a:cubicBezTo>
                <a:cubicBezTo>
                  <a:pt x="818159" y="60774"/>
                  <a:pt x="817892" y="54740"/>
                  <a:pt x="817359" y="50206"/>
                </a:cubicBezTo>
                <a:cubicBezTo>
                  <a:pt x="816825" y="45672"/>
                  <a:pt x="815559" y="41538"/>
                  <a:pt x="813558" y="37804"/>
                </a:cubicBezTo>
                <a:cubicBezTo>
                  <a:pt x="811558" y="34071"/>
                  <a:pt x="808591" y="31504"/>
                  <a:pt x="804657" y="30104"/>
                </a:cubicBezTo>
                <a:cubicBezTo>
                  <a:pt x="800723" y="28703"/>
                  <a:pt x="795423" y="28003"/>
                  <a:pt x="788755" y="28003"/>
                </a:cubicBezTo>
                <a:close/>
                <a:moveTo>
                  <a:pt x="630250" y="12201"/>
                </a:moveTo>
                <a:lnTo>
                  <a:pt x="657053" y="12201"/>
                </a:lnTo>
                <a:lnTo>
                  <a:pt x="657053" y="40005"/>
                </a:lnTo>
                <a:lnTo>
                  <a:pt x="681656" y="40005"/>
                </a:lnTo>
                <a:lnTo>
                  <a:pt x="681656" y="62808"/>
                </a:lnTo>
                <a:lnTo>
                  <a:pt x="657053" y="62808"/>
                </a:lnTo>
                <a:lnTo>
                  <a:pt x="657053" y="103813"/>
                </a:lnTo>
                <a:cubicBezTo>
                  <a:pt x="657053" y="107813"/>
                  <a:pt x="657153" y="110647"/>
                  <a:pt x="657353" y="112314"/>
                </a:cubicBezTo>
                <a:cubicBezTo>
                  <a:pt x="657553" y="113981"/>
                  <a:pt x="658287" y="115414"/>
                  <a:pt x="659553" y="116614"/>
                </a:cubicBezTo>
                <a:cubicBezTo>
                  <a:pt x="660820" y="117814"/>
                  <a:pt x="662787" y="118415"/>
                  <a:pt x="665454" y="118415"/>
                </a:cubicBezTo>
                <a:lnTo>
                  <a:pt x="680656" y="118014"/>
                </a:lnTo>
                <a:lnTo>
                  <a:pt x="681856" y="139417"/>
                </a:lnTo>
                <a:cubicBezTo>
                  <a:pt x="672922" y="141417"/>
                  <a:pt x="666121" y="142418"/>
                  <a:pt x="661454" y="142418"/>
                </a:cubicBezTo>
                <a:cubicBezTo>
                  <a:pt x="649452" y="142418"/>
                  <a:pt x="641251" y="139717"/>
                  <a:pt x="636851" y="134317"/>
                </a:cubicBezTo>
                <a:cubicBezTo>
                  <a:pt x="632450" y="128916"/>
                  <a:pt x="630250" y="118948"/>
                  <a:pt x="630250" y="104413"/>
                </a:cubicBezTo>
                <a:lnTo>
                  <a:pt x="630250" y="62808"/>
                </a:lnTo>
                <a:lnTo>
                  <a:pt x="618448" y="62808"/>
                </a:lnTo>
                <a:lnTo>
                  <a:pt x="618448" y="40005"/>
                </a:lnTo>
                <a:lnTo>
                  <a:pt x="630250" y="40005"/>
                </a:lnTo>
                <a:close/>
                <a:moveTo>
                  <a:pt x="742949" y="4000"/>
                </a:moveTo>
                <a:lnTo>
                  <a:pt x="788755" y="4000"/>
                </a:lnTo>
                <a:cubicBezTo>
                  <a:pt x="800490" y="4000"/>
                  <a:pt x="810158" y="5234"/>
                  <a:pt x="817759" y="7701"/>
                </a:cubicBezTo>
                <a:cubicBezTo>
                  <a:pt x="825360" y="10168"/>
                  <a:pt x="831261" y="14235"/>
                  <a:pt x="835461" y="19902"/>
                </a:cubicBezTo>
                <a:cubicBezTo>
                  <a:pt x="839662" y="25570"/>
                  <a:pt x="842562" y="32237"/>
                  <a:pt x="844162" y="39905"/>
                </a:cubicBezTo>
                <a:cubicBezTo>
                  <a:pt x="845762" y="47572"/>
                  <a:pt x="846563" y="57540"/>
                  <a:pt x="846563" y="69808"/>
                </a:cubicBezTo>
                <a:cubicBezTo>
                  <a:pt x="846563" y="82077"/>
                  <a:pt x="845829" y="92245"/>
                  <a:pt x="844362" y="100312"/>
                </a:cubicBezTo>
                <a:cubicBezTo>
                  <a:pt x="842895" y="108380"/>
                  <a:pt x="840128" y="115581"/>
                  <a:pt x="836061" y="121915"/>
                </a:cubicBezTo>
                <a:cubicBezTo>
                  <a:pt x="831994" y="128249"/>
                  <a:pt x="826093" y="132850"/>
                  <a:pt x="818359" y="135717"/>
                </a:cubicBezTo>
                <a:cubicBezTo>
                  <a:pt x="810625" y="138584"/>
                  <a:pt x="800757" y="140017"/>
                  <a:pt x="788755" y="140017"/>
                </a:cubicBezTo>
                <a:lnTo>
                  <a:pt x="742949" y="140017"/>
                </a:lnTo>
                <a:close/>
                <a:moveTo>
                  <a:pt x="0" y="4000"/>
                </a:moveTo>
                <a:lnTo>
                  <a:pt x="27603" y="4000"/>
                </a:lnTo>
                <a:lnTo>
                  <a:pt x="27603" y="59607"/>
                </a:lnTo>
                <a:lnTo>
                  <a:pt x="78209" y="59607"/>
                </a:lnTo>
                <a:lnTo>
                  <a:pt x="78209" y="4000"/>
                </a:lnTo>
                <a:lnTo>
                  <a:pt x="105813" y="4000"/>
                </a:lnTo>
                <a:lnTo>
                  <a:pt x="105813" y="140017"/>
                </a:lnTo>
                <a:lnTo>
                  <a:pt x="78209" y="140017"/>
                </a:lnTo>
                <a:lnTo>
                  <a:pt x="78209" y="83610"/>
                </a:lnTo>
                <a:lnTo>
                  <a:pt x="27603" y="83610"/>
                </a:lnTo>
                <a:lnTo>
                  <a:pt x="27603" y="140017"/>
                </a:lnTo>
                <a:lnTo>
                  <a:pt x="0" y="140017"/>
                </a:lnTo>
                <a:close/>
                <a:moveTo>
                  <a:pt x="1351207" y="0"/>
                </a:moveTo>
                <a:lnTo>
                  <a:pt x="1378010" y="0"/>
                </a:lnTo>
                <a:lnTo>
                  <a:pt x="1378010" y="140017"/>
                </a:lnTo>
                <a:lnTo>
                  <a:pt x="1351407" y="140017"/>
                </a:lnTo>
                <a:lnTo>
                  <a:pt x="1351407" y="135817"/>
                </a:lnTo>
                <a:cubicBezTo>
                  <a:pt x="1342072" y="140217"/>
                  <a:pt x="1334004" y="142418"/>
                  <a:pt x="1327204" y="142418"/>
                </a:cubicBezTo>
                <a:cubicBezTo>
                  <a:pt x="1312668" y="142418"/>
                  <a:pt x="1302534" y="138217"/>
                  <a:pt x="1296800" y="129816"/>
                </a:cubicBezTo>
                <a:cubicBezTo>
                  <a:pt x="1291066" y="121415"/>
                  <a:pt x="1288199" y="108113"/>
                  <a:pt x="1288199" y="89911"/>
                </a:cubicBezTo>
                <a:cubicBezTo>
                  <a:pt x="1288199" y="71709"/>
                  <a:pt x="1291632" y="58440"/>
                  <a:pt x="1298500" y="50106"/>
                </a:cubicBezTo>
                <a:cubicBezTo>
                  <a:pt x="1305367" y="41772"/>
                  <a:pt x="1315735" y="37604"/>
                  <a:pt x="1329604" y="37604"/>
                </a:cubicBezTo>
                <a:cubicBezTo>
                  <a:pt x="1333871" y="37604"/>
                  <a:pt x="1339805" y="38271"/>
                  <a:pt x="1347406" y="39605"/>
                </a:cubicBezTo>
                <a:lnTo>
                  <a:pt x="1351207" y="40405"/>
                </a:lnTo>
                <a:close/>
                <a:moveTo>
                  <a:pt x="1083449" y="0"/>
                </a:moveTo>
                <a:lnTo>
                  <a:pt x="1110253" y="0"/>
                </a:lnTo>
                <a:lnTo>
                  <a:pt x="1110253" y="79610"/>
                </a:lnTo>
                <a:lnTo>
                  <a:pt x="1120454" y="77809"/>
                </a:lnTo>
                <a:lnTo>
                  <a:pt x="1140256" y="40005"/>
                </a:lnTo>
                <a:lnTo>
                  <a:pt x="1170260" y="40005"/>
                </a:lnTo>
                <a:lnTo>
                  <a:pt x="1144257" y="87411"/>
                </a:lnTo>
                <a:lnTo>
                  <a:pt x="1171660" y="140017"/>
                </a:lnTo>
                <a:lnTo>
                  <a:pt x="1141456" y="140017"/>
                </a:lnTo>
                <a:lnTo>
                  <a:pt x="1121254" y="101012"/>
                </a:lnTo>
                <a:lnTo>
                  <a:pt x="1110253" y="102813"/>
                </a:lnTo>
                <a:lnTo>
                  <a:pt x="1110253" y="140017"/>
                </a:lnTo>
                <a:lnTo>
                  <a:pt x="1083449" y="140017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 To Outline"/>
          <p:cNvSpPr/>
          <p:nvPr/>
        </p:nvSpPr>
        <p:spPr>
          <a:xfrm>
            <a:off x="4230931" y="5154392"/>
            <a:ext cx="1566748" cy="620597"/>
          </a:xfrm>
          <a:custGeom>
            <a:avLst/>
            <a:gdLst/>
            <a:ahLst/>
            <a:cxnLst/>
            <a:rect l="l" t="t" r="r" b="b"/>
            <a:pathLst>
              <a:path w="1566748" h="620597">
                <a:moveTo>
                  <a:pt x="1509913" y="572840"/>
                </a:moveTo>
                <a:cubicBezTo>
                  <a:pt x="1505078" y="576182"/>
                  <a:pt x="1501861" y="578999"/>
                  <a:pt x="1500262" y="581290"/>
                </a:cubicBezTo>
                <a:cubicBezTo>
                  <a:pt x="1498664" y="583582"/>
                  <a:pt x="1497864" y="586613"/>
                  <a:pt x="1497864" y="590383"/>
                </a:cubicBezTo>
                <a:cubicBezTo>
                  <a:pt x="1497864" y="598698"/>
                  <a:pt x="1499541" y="604293"/>
                  <a:pt x="1502894" y="607167"/>
                </a:cubicBezTo>
                <a:cubicBezTo>
                  <a:pt x="1506246" y="610041"/>
                  <a:pt x="1513418" y="611478"/>
                  <a:pt x="1524408" y="611478"/>
                </a:cubicBezTo>
                <a:cubicBezTo>
                  <a:pt x="1535399" y="611478"/>
                  <a:pt x="1543120" y="609931"/>
                  <a:pt x="1547573" y="606838"/>
                </a:cubicBezTo>
                <a:cubicBezTo>
                  <a:pt x="1552026" y="603744"/>
                  <a:pt x="1554252" y="598442"/>
                  <a:pt x="1554252" y="590930"/>
                </a:cubicBezTo>
                <a:cubicBezTo>
                  <a:pt x="1554252" y="583419"/>
                  <a:pt x="1552680" y="578615"/>
                  <a:pt x="1549534" y="576519"/>
                </a:cubicBezTo>
                <a:cubicBezTo>
                  <a:pt x="1546389" y="574422"/>
                  <a:pt x="1540142" y="573374"/>
                  <a:pt x="1530793" y="573374"/>
                </a:cubicBezTo>
                <a:close/>
                <a:moveTo>
                  <a:pt x="179924" y="517628"/>
                </a:moveTo>
                <a:lnTo>
                  <a:pt x="179924" y="568691"/>
                </a:lnTo>
                <a:lnTo>
                  <a:pt x="217705" y="568691"/>
                </a:lnTo>
                <a:cubicBezTo>
                  <a:pt x="227076" y="568691"/>
                  <a:pt x="234237" y="566739"/>
                  <a:pt x="239186" y="562835"/>
                </a:cubicBezTo>
                <a:cubicBezTo>
                  <a:pt x="244136" y="558931"/>
                  <a:pt x="246610" y="552017"/>
                  <a:pt x="246610" y="542094"/>
                </a:cubicBezTo>
                <a:cubicBezTo>
                  <a:pt x="246610" y="525783"/>
                  <a:pt x="236502" y="517628"/>
                  <a:pt x="216286" y="517628"/>
                </a:cubicBezTo>
                <a:close/>
                <a:moveTo>
                  <a:pt x="34796" y="510172"/>
                </a:moveTo>
                <a:cubicBezTo>
                  <a:pt x="25660" y="512760"/>
                  <a:pt x="19216" y="516096"/>
                  <a:pt x="15462" y="520179"/>
                </a:cubicBezTo>
                <a:cubicBezTo>
                  <a:pt x="11709" y="524262"/>
                  <a:pt x="9832" y="531112"/>
                  <a:pt x="9832" y="540729"/>
                </a:cubicBezTo>
                <a:cubicBezTo>
                  <a:pt x="9832" y="550347"/>
                  <a:pt x="12384" y="557707"/>
                  <a:pt x="17489" y="562811"/>
                </a:cubicBezTo>
                <a:cubicBezTo>
                  <a:pt x="22593" y="567915"/>
                  <a:pt x="31096" y="570467"/>
                  <a:pt x="42999" y="570467"/>
                </a:cubicBezTo>
                <a:cubicBezTo>
                  <a:pt x="58397" y="570467"/>
                  <a:pt x="69274" y="563817"/>
                  <a:pt x="75631" y="550518"/>
                </a:cubicBezTo>
                <a:close/>
                <a:moveTo>
                  <a:pt x="1268350" y="493482"/>
                </a:moveTo>
                <a:cubicBezTo>
                  <a:pt x="1250027" y="493482"/>
                  <a:pt x="1240865" y="504705"/>
                  <a:pt x="1240865" y="527149"/>
                </a:cubicBezTo>
                <a:lnTo>
                  <a:pt x="1293704" y="527149"/>
                </a:lnTo>
                <a:cubicBezTo>
                  <a:pt x="1293704" y="515273"/>
                  <a:pt x="1291695" y="506692"/>
                  <a:pt x="1287677" y="501408"/>
                </a:cubicBezTo>
                <a:cubicBezTo>
                  <a:pt x="1283658" y="496124"/>
                  <a:pt x="1277216" y="493482"/>
                  <a:pt x="1268350" y="493482"/>
                </a:cubicBezTo>
                <a:close/>
                <a:moveTo>
                  <a:pt x="1174698" y="493482"/>
                </a:moveTo>
                <a:cubicBezTo>
                  <a:pt x="1163393" y="493482"/>
                  <a:pt x="1155719" y="496638"/>
                  <a:pt x="1151677" y="502948"/>
                </a:cubicBezTo>
                <a:cubicBezTo>
                  <a:pt x="1147636" y="509259"/>
                  <a:pt x="1145615" y="519407"/>
                  <a:pt x="1145615" y="533393"/>
                </a:cubicBezTo>
                <a:cubicBezTo>
                  <a:pt x="1145615" y="550001"/>
                  <a:pt x="1148140" y="560610"/>
                  <a:pt x="1153190" y="565219"/>
                </a:cubicBezTo>
                <a:cubicBezTo>
                  <a:pt x="1155662" y="567466"/>
                  <a:pt x="1157925" y="568932"/>
                  <a:pt x="1159981" y="569618"/>
                </a:cubicBezTo>
                <a:cubicBezTo>
                  <a:pt x="1162037" y="570303"/>
                  <a:pt x="1164868" y="570645"/>
                  <a:pt x="1168474" y="570645"/>
                </a:cubicBezTo>
                <a:cubicBezTo>
                  <a:pt x="1172081" y="570645"/>
                  <a:pt x="1176376" y="569901"/>
                  <a:pt x="1181362" y="568412"/>
                </a:cubicBezTo>
                <a:cubicBezTo>
                  <a:pt x="1186347" y="566922"/>
                  <a:pt x="1190225" y="565426"/>
                  <a:pt x="1192996" y="563924"/>
                </a:cubicBezTo>
                <a:lnTo>
                  <a:pt x="1196322" y="562123"/>
                </a:lnTo>
                <a:lnTo>
                  <a:pt x="1196322" y="495377"/>
                </a:lnTo>
                <a:cubicBezTo>
                  <a:pt x="1188112" y="494114"/>
                  <a:pt x="1180904" y="493482"/>
                  <a:pt x="1174698" y="493482"/>
                </a:cubicBezTo>
                <a:close/>
                <a:moveTo>
                  <a:pt x="1078368" y="493482"/>
                </a:moveTo>
                <a:cubicBezTo>
                  <a:pt x="1067600" y="493482"/>
                  <a:pt x="1060300" y="496000"/>
                  <a:pt x="1056469" y="501035"/>
                </a:cubicBezTo>
                <a:cubicBezTo>
                  <a:pt x="1052637" y="506070"/>
                  <a:pt x="1050721" y="515851"/>
                  <a:pt x="1050721" y="530376"/>
                </a:cubicBezTo>
                <a:cubicBezTo>
                  <a:pt x="1050721" y="538793"/>
                  <a:pt x="1051008" y="545264"/>
                  <a:pt x="1051581" y="549788"/>
                </a:cubicBezTo>
                <a:cubicBezTo>
                  <a:pt x="1052154" y="554312"/>
                  <a:pt x="1053397" y="558297"/>
                  <a:pt x="1055310" y="561741"/>
                </a:cubicBezTo>
                <a:cubicBezTo>
                  <a:pt x="1057224" y="565185"/>
                  <a:pt x="1059940" y="567530"/>
                  <a:pt x="1063460" y="568776"/>
                </a:cubicBezTo>
                <a:cubicBezTo>
                  <a:pt x="1066981" y="570022"/>
                  <a:pt x="1071950" y="570645"/>
                  <a:pt x="1078367" y="570645"/>
                </a:cubicBezTo>
                <a:cubicBezTo>
                  <a:pt x="1084783" y="570645"/>
                  <a:pt x="1089751" y="570022"/>
                  <a:pt x="1093273" y="568776"/>
                </a:cubicBezTo>
                <a:cubicBezTo>
                  <a:pt x="1096794" y="567530"/>
                  <a:pt x="1099512" y="565185"/>
                  <a:pt x="1101425" y="561740"/>
                </a:cubicBezTo>
                <a:cubicBezTo>
                  <a:pt x="1103339" y="558294"/>
                  <a:pt x="1104587" y="554273"/>
                  <a:pt x="1105169" y="549676"/>
                </a:cubicBezTo>
                <a:cubicBezTo>
                  <a:pt x="1105752" y="545079"/>
                  <a:pt x="1106043" y="538646"/>
                  <a:pt x="1106043" y="530376"/>
                </a:cubicBezTo>
                <a:cubicBezTo>
                  <a:pt x="1106043" y="515875"/>
                  <a:pt x="1104122" y="506101"/>
                  <a:pt x="1100281" y="501054"/>
                </a:cubicBezTo>
                <a:cubicBezTo>
                  <a:pt x="1096440" y="496006"/>
                  <a:pt x="1089136" y="493482"/>
                  <a:pt x="1078368" y="493482"/>
                </a:cubicBezTo>
                <a:close/>
                <a:moveTo>
                  <a:pt x="639700" y="493482"/>
                </a:moveTo>
                <a:cubicBezTo>
                  <a:pt x="621377" y="493482"/>
                  <a:pt x="612215" y="504705"/>
                  <a:pt x="612215" y="527149"/>
                </a:cubicBezTo>
                <a:lnTo>
                  <a:pt x="665054" y="527149"/>
                </a:lnTo>
                <a:cubicBezTo>
                  <a:pt x="665054" y="515273"/>
                  <a:pt x="663045" y="506692"/>
                  <a:pt x="659026" y="501408"/>
                </a:cubicBezTo>
                <a:cubicBezTo>
                  <a:pt x="655008" y="496124"/>
                  <a:pt x="648566" y="493482"/>
                  <a:pt x="639700" y="493482"/>
                </a:cubicBezTo>
                <a:close/>
                <a:moveTo>
                  <a:pt x="1521687" y="493304"/>
                </a:moveTo>
                <a:cubicBezTo>
                  <a:pt x="1513250" y="493304"/>
                  <a:pt x="1507377" y="494931"/>
                  <a:pt x="1504069" y="498186"/>
                </a:cubicBezTo>
                <a:cubicBezTo>
                  <a:pt x="1500760" y="501441"/>
                  <a:pt x="1499106" y="507221"/>
                  <a:pt x="1499106" y="515527"/>
                </a:cubicBezTo>
                <a:cubicBezTo>
                  <a:pt x="1499106" y="523831"/>
                  <a:pt x="1500760" y="529531"/>
                  <a:pt x="1504069" y="532627"/>
                </a:cubicBezTo>
                <a:cubicBezTo>
                  <a:pt x="1507377" y="535722"/>
                  <a:pt x="1513255" y="537270"/>
                  <a:pt x="1521702" y="537270"/>
                </a:cubicBezTo>
                <a:cubicBezTo>
                  <a:pt x="1530150" y="537270"/>
                  <a:pt x="1536059" y="535745"/>
                  <a:pt x="1539431" y="532694"/>
                </a:cubicBezTo>
                <a:cubicBezTo>
                  <a:pt x="1542802" y="529644"/>
                  <a:pt x="1544488" y="523927"/>
                  <a:pt x="1544488" y="515541"/>
                </a:cubicBezTo>
                <a:cubicBezTo>
                  <a:pt x="1544488" y="507156"/>
                  <a:pt x="1542797" y="501354"/>
                  <a:pt x="1539415" y="498134"/>
                </a:cubicBezTo>
                <a:cubicBezTo>
                  <a:pt x="1536033" y="494914"/>
                  <a:pt x="1530124" y="493304"/>
                  <a:pt x="1521687" y="493304"/>
                </a:cubicBezTo>
                <a:close/>
                <a:moveTo>
                  <a:pt x="1358231" y="485960"/>
                </a:moveTo>
                <a:lnTo>
                  <a:pt x="1368063" y="485960"/>
                </a:lnTo>
                <a:lnTo>
                  <a:pt x="1368063" y="578167"/>
                </a:lnTo>
                <a:lnTo>
                  <a:pt x="1358231" y="578167"/>
                </a:lnTo>
                <a:close/>
                <a:moveTo>
                  <a:pt x="481931" y="485960"/>
                </a:moveTo>
                <a:lnTo>
                  <a:pt x="491763" y="485960"/>
                </a:lnTo>
                <a:lnTo>
                  <a:pt x="491763" y="578167"/>
                </a:lnTo>
                <a:lnTo>
                  <a:pt x="481931" y="578167"/>
                </a:lnTo>
                <a:close/>
                <a:moveTo>
                  <a:pt x="290543" y="485960"/>
                </a:moveTo>
                <a:lnTo>
                  <a:pt x="300375" y="485960"/>
                </a:lnTo>
                <a:lnTo>
                  <a:pt x="300375" y="533393"/>
                </a:lnTo>
                <a:cubicBezTo>
                  <a:pt x="300375" y="548781"/>
                  <a:pt x="301679" y="558837"/>
                  <a:pt x="304285" y="563561"/>
                </a:cubicBezTo>
                <a:cubicBezTo>
                  <a:pt x="306891" y="568284"/>
                  <a:pt x="312619" y="570645"/>
                  <a:pt x="321470" y="570645"/>
                </a:cubicBezTo>
                <a:cubicBezTo>
                  <a:pt x="326014" y="570645"/>
                  <a:pt x="330633" y="569930"/>
                  <a:pt x="335329" y="568498"/>
                </a:cubicBezTo>
                <a:cubicBezTo>
                  <a:pt x="340025" y="567066"/>
                  <a:pt x="343509" y="565702"/>
                  <a:pt x="345780" y="564405"/>
                </a:cubicBezTo>
                <a:lnTo>
                  <a:pt x="348775" y="562550"/>
                </a:lnTo>
                <a:lnTo>
                  <a:pt x="348775" y="485960"/>
                </a:lnTo>
                <a:lnTo>
                  <a:pt x="358610" y="485960"/>
                </a:lnTo>
                <a:lnTo>
                  <a:pt x="358610" y="578167"/>
                </a:lnTo>
                <a:lnTo>
                  <a:pt x="348775" y="578167"/>
                </a:lnTo>
                <a:lnTo>
                  <a:pt x="348775" y="571067"/>
                </a:lnTo>
                <a:cubicBezTo>
                  <a:pt x="349501" y="571508"/>
                  <a:pt x="348941" y="572252"/>
                  <a:pt x="347095" y="573298"/>
                </a:cubicBezTo>
                <a:cubicBezTo>
                  <a:pt x="345250" y="574344"/>
                  <a:pt x="341696" y="575684"/>
                  <a:pt x="336435" y="577316"/>
                </a:cubicBezTo>
                <a:cubicBezTo>
                  <a:pt x="331173" y="578949"/>
                  <a:pt x="326185" y="579765"/>
                  <a:pt x="321470" y="579765"/>
                </a:cubicBezTo>
                <a:cubicBezTo>
                  <a:pt x="308943" y="579765"/>
                  <a:pt x="300657" y="576573"/>
                  <a:pt x="296612" y="570189"/>
                </a:cubicBezTo>
                <a:cubicBezTo>
                  <a:pt x="292566" y="563805"/>
                  <a:pt x="290543" y="551658"/>
                  <a:pt x="290543" y="533749"/>
                </a:cubicBezTo>
                <a:close/>
                <a:moveTo>
                  <a:pt x="1436933" y="484363"/>
                </a:moveTo>
                <a:cubicBezTo>
                  <a:pt x="1448458" y="484363"/>
                  <a:pt x="1456242" y="487553"/>
                  <a:pt x="1460285" y="493933"/>
                </a:cubicBezTo>
                <a:cubicBezTo>
                  <a:pt x="1464327" y="500314"/>
                  <a:pt x="1466349" y="512402"/>
                  <a:pt x="1466349" y="530198"/>
                </a:cubicBezTo>
                <a:lnTo>
                  <a:pt x="1466349" y="578167"/>
                </a:lnTo>
                <a:lnTo>
                  <a:pt x="1456517" y="578167"/>
                </a:lnTo>
                <a:lnTo>
                  <a:pt x="1456517" y="530554"/>
                </a:lnTo>
                <a:cubicBezTo>
                  <a:pt x="1456517" y="515275"/>
                  <a:pt x="1455215" y="505276"/>
                  <a:pt x="1452612" y="500559"/>
                </a:cubicBezTo>
                <a:cubicBezTo>
                  <a:pt x="1450008" y="495841"/>
                  <a:pt x="1444279" y="493482"/>
                  <a:pt x="1435425" y="493482"/>
                </a:cubicBezTo>
                <a:cubicBezTo>
                  <a:pt x="1430878" y="493482"/>
                  <a:pt x="1426097" y="494203"/>
                  <a:pt x="1421082" y="495644"/>
                </a:cubicBezTo>
                <a:cubicBezTo>
                  <a:pt x="1416068" y="497085"/>
                  <a:pt x="1412195" y="498488"/>
                  <a:pt x="1409463" y="499853"/>
                </a:cubicBezTo>
                <a:lnTo>
                  <a:pt x="1406163" y="501640"/>
                </a:lnTo>
                <a:lnTo>
                  <a:pt x="1406163" y="578167"/>
                </a:lnTo>
                <a:lnTo>
                  <a:pt x="1396331" y="578167"/>
                </a:lnTo>
                <a:lnTo>
                  <a:pt x="1396331" y="485960"/>
                </a:lnTo>
                <a:lnTo>
                  <a:pt x="1406163" y="485960"/>
                </a:lnTo>
                <a:lnTo>
                  <a:pt x="1406163" y="492880"/>
                </a:lnTo>
                <a:cubicBezTo>
                  <a:pt x="1415152" y="487202"/>
                  <a:pt x="1425408" y="484363"/>
                  <a:pt x="1436933" y="484363"/>
                </a:cubicBezTo>
                <a:close/>
                <a:moveTo>
                  <a:pt x="1268350" y="484363"/>
                </a:moveTo>
                <a:cubicBezTo>
                  <a:pt x="1280178" y="484363"/>
                  <a:pt x="1289058" y="487922"/>
                  <a:pt x="1294992" y="495042"/>
                </a:cubicBezTo>
                <a:cubicBezTo>
                  <a:pt x="1300925" y="502161"/>
                  <a:pt x="1303892" y="513347"/>
                  <a:pt x="1303892" y="528600"/>
                </a:cubicBezTo>
                <a:lnTo>
                  <a:pt x="1303892" y="536269"/>
                </a:lnTo>
                <a:lnTo>
                  <a:pt x="1240865" y="536269"/>
                </a:lnTo>
                <a:cubicBezTo>
                  <a:pt x="1240865" y="547589"/>
                  <a:pt x="1242743" y="556149"/>
                  <a:pt x="1246499" y="561947"/>
                </a:cubicBezTo>
                <a:cubicBezTo>
                  <a:pt x="1250255" y="567746"/>
                  <a:pt x="1256660" y="570645"/>
                  <a:pt x="1265713" y="570645"/>
                </a:cubicBezTo>
                <a:cubicBezTo>
                  <a:pt x="1274767" y="570645"/>
                  <a:pt x="1283784" y="570242"/>
                  <a:pt x="1292765" y="569435"/>
                </a:cubicBezTo>
                <a:lnTo>
                  <a:pt x="1300032" y="568867"/>
                </a:lnTo>
                <a:lnTo>
                  <a:pt x="1300519" y="578026"/>
                </a:lnTo>
                <a:cubicBezTo>
                  <a:pt x="1286150" y="579185"/>
                  <a:pt x="1274589" y="579765"/>
                  <a:pt x="1265836" y="579765"/>
                </a:cubicBezTo>
                <a:cubicBezTo>
                  <a:pt x="1252640" y="579640"/>
                  <a:pt x="1243481" y="575612"/>
                  <a:pt x="1238359" y="567681"/>
                </a:cubicBezTo>
                <a:cubicBezTo>
                  <a:pt x="1233237" y="559749"/>
                  <a:pt x="1230676" y="547846"/>
                  <a:pt x="1230676" y="531973"/>
                </a:cubicBezTo>
                <a:cubicBezTo>
                  <a:pt x="1230676" y="500233"/>
                  <a:pt x="1243234" y="484363"/>
                  <a:pt x="1268350" y="484363"/>
                </a:cubicBezTo>
                <a:close/>
                <a:moveTo>
                  <a:pt x="1078368" y="484363"/>
                </a:moveTo>
                <a:cubicBezTo>
                  <a:pt x="1092105" y="484363"/>
                  <a:pt x="1101850" y="487864"/>
                  <a:pt x="1107602" y="494868"/>
                </a:cubicBezTo>
                <a:cubicBezTo>
                  <a:pt x="1113355" y="501871"/>
                  <a:pt x="1116231" y="514191"/>
                  <a:pt x="1116231" y="531826"/>
                </a:cubicBezTo>
                <a:cubicBezTo>
                  <a:pt x="1116231" y="549462"/>
                  <a:pt x="1113656" y="561861"/>
                  <a:pt x="1108504" y="569022"/>
                </a:cubicBezTo>
                <a:cubicBezTo>
                  <a:pt x="1103353" y="576184"/>
                  <a:pt x="1093308" y="579765"/>
                  <a:pt x="1078368" y="579765"/>
                </a:cubicBezTo>
                <a:cubicBezTo>
                  <a:pt x="1063428" y="579765"/>
                  <a:pt x="1053387" y="576191"/>
                  <a:pt x="1048245" y="569042"/>
                </a:cubicBezTo>
                <a:cubicBezTo>
                  <a:pt x="1043104" y="561894"/>
                  <a:pt x="1040533" y="549489"/>
                  <a:pt x="1040533" y="531829"/>
                </a:cubicBezTo>
                <a:cubicBezTo>
                  <a:pt x="1040533" y="514169"/>
                  <a:pt x="1043404" y="501843"/>
                  <a:pt x="1049146" y="494851"/>
                </a:cubicBezTo>
                <a:cubicBezTo>
                  <a:pt x="1054890" y="487859"/>
                  <a:pt x="1064631" y="484363"/>
                  <a:pt x="1078368" y="484363"/>
                </a:cubicBezTo>
                <a:close/>
                <a:moveTo>
                  <a:pt x="803337" y="484363"/>
                </a:moveTo>
                <a:cubicBezTo>
                  <a:pt x="812986" y="484363"/>
                  <a:pt x="822066" y="485023"/>
                  <a:pt x="830580" y="486342"/>
                </a:cubicBezTo>
                <a:lnTo>
                  <a:pt x="836750" y="487301"/>
                </a:lnTo>
                <a:lnTo>
                  <a:pt x="836244" y="496324"/>
                </a:lnTo>
                <a:cubicBezTo>
                  <a:pt x="822872" y="494430"/>
                  <a:pt x="812259" y="493482"/>
                  <a:pt x="804403" y="493482"/>
                </a:cubicBezTo>
                <a:cubicBezTo>
                  <a:pt x="789750" y="493482"/>
                  <a:pt x="782423" y="498796"/>
                  <a:pt x="782423" y="509425"/>
                </a:cubicBezTo>
                <a:cubicBezTo>
                  <a:pt x="782423" y="514473"/>
                  <a:pt x="783899" y="518026"/>
                  <a:pt x="786850" y="520081"/>
                </a:cubicBezTo>
                <a:cubicBezTo>
                  <a:pt x="789801" y="522137"/>
                  <a:pt x="796956" y="524052"/>
                  <a:pt x="808315" y="525827"/>
                </a:cubicBezTo>
                <a:cubicBezTo>
                  <a:pt x="819675" y="527602"/>
                  <a:pt x="827786" y="530090"/>
                  <a:pt x="832650" y="533290"/>
                </a:cubicBezTo>
                <a:cubicBezTo>
                  <a:pt x="837513" y="536490"/>
                  <a:pt x="839945" y="542846"/>
                  <a:pt x="839945" y="552358"/>
                </a:cubicBezTo>
                <a:cubicBezTo>
                  <a:pt x="839945" y="561871"/>
                  <a:pt x="836899" y="568817"/>
                  <a:pt x="830806" y="573196"/>
                </a:cubicBezTo>
                <a:cubicBezTo>
                  <a:pt x="824713" y="577575"/>
                  <a:pt x="815912" y="579765"/>
                  <a:pt x="804403" y="579765"/>
                </a:cubicBezTo>
                <a:cubicBezTo>
                  <a:pt x="798197" y="579765"/>
                  <a:pt x="790064" y="579055"/>
                  <a:pt x="780003" y="577636"/>
                </a:cubicBezTo>
                <a:lnTo>
                  <a:pt x="773301" y="576683"/>
                </a:lnTo>
                <a:lnTo>
                  <a:pt x="774217" y="567447"/>
                </a:lnTo>
                <a:cubicBezTo>
                  <a:pt x="788128" y="569579"/>
                  <a:pt x="798763" y="570645"/>
                  <a:pt x="806124" y="570645"/>
                </a:cubicBezTo>
                <a:cubicBezTo>
                  <a:pt x="813485" y="570645"/>
                  <a:pt x="819264" y="569300"/>
                  <a:pt x="823461" y="566610"/>
                </a:cubicBezTo>
                <a:cubicBezTo>
                  <a:pt x="827658" y="563920"/>
                  <a:pt x="829757" y="559333"/>
                  <a:pt x="829757" y="552848"/>
                </a:cubicBezTo>
                <a:cubicBezTo>
                  <a:pt x="829757" y="546363"/>
                  <a:pt x="828146" y="542117"/>
                  <a:pt x="824924" y="540110"/>
                </a:cubicBezTo>
                <a:cubicBezTo>
                  <a:pt x="821703" y="538103"/>
                  <a:pt x="814493" y="536241"/>
                  <a:pt x="803295" y="534523"/>
                </a:cubicBezTo>
                <a:cubicBezTo>
                  <a:pt x="792097" y="532804"/>
                  <a:pt x="784121" y="530371"/>
                  <a:pt x="779367" y="527224"/>
                </a:cubicBezTo>
                <a:cubicBezTo>
                  <a:pt x="774612" y="524077"/>
                  <a:pt x="772235" y="518812"/>
                  <a:pt x="772235" y="511430"/>
                </a:cubicBezTo>
                <a:cubicBezTo>
                  <a:pt x="772235" y="504048"/>
                  <a:pt x="773951" y="498353"/>
                  <a:pt x="777384" y="494348"/>
                </a:cubicBezTo>
                <a:cubicBezTo>
                  <a:pt x="780817" y="490342"/>
                  <a:pt x="784807" y="487676"/>
                  <a:pt x="789353" y="486351"/>
                </a:cubicBezTo>
                <a:cubicBezTo>
                  <a:pt x="793899" y="485025"/>
                  <a:pt x="798560" y="484363"/>
                  <a:pt x="803337" y="484363"/>
                </a:cubicBezTo>
                <a:close/>
                <a:moveTo>
                  <a:pt x="727137" y="484363"/>
                </a:moveTo>
                <a:cubicBezTo>
                  <a:pt x="736786" y="484363"/>
                  <a:pt x="745866" y="485023"/>
                  <a:pt x="754380" y="486342"/>
                </a:cubicBezTo>
                <a:lnTo>
                  <a:pt x="760550" y="487301"/>
                </a:lnTo>
                <a:lnTo>
                  <a:pt x="760044" y="496324"/>
                </a:lnTo>
                <a:cubicBezTo>
                  <a:pt x="746672" y="494430"/>
                  <a:pt x="736059" y="493482"/>
                  <a:pt x="728203" y="493482"/>
                </a:cubicBezTo>
                <a:cubicBezTo>
                  <a:pt x="713550" y="493482"/>
                  <a:pt x="706223" y="498796"/>
                  <a:pt x="706223" y="509425"/>
                </a:cubicBezTo>
                <a:cubicBezTo>
                  <a:pt x="706223" y="514473"/>
                  <a:pt x="707699" y="518026"/>
                  <a:pt x="710650" y="520081"/>
                </a:cubicBezTo>
                <a:cubicBezTo>
                  <a:pt x="713601" y="522137"/>
                  <a:pt x="720756" y="524052"/>
                  <a:pt x="732116" y="525827"/>
                </a:cubicBezTo>
                <a:cubicBezTo>
                  <a:pt x="743475" y="527602"/>
                  <a:pt x="751586" y="530090"/>
                  <a:pt x="756450" y="533290"/>
                </a:cubicBezTo>
                <a:cubicBezTo>
                  <a:pt x="761313" y="536490"/>
                  <a:pt x="763745" y="542846"/>
                  <a:pt x="763745" y="552358"/>
                </a:cubicBezTo>
                <a:cubicBezTo>
                  <a:pt x="763745" y="561871"/>
                  <a:pt x="760699" y="568817"/>
                  <a:pt x="754606" y="573196"/>
                </a:cubicBezTo>
                <a:cubicBezTo>
                  <a:pt x="748513" y="577575"/>
                  <a:pt x="739712" y="579765"/>
                  <a:pt x="728203" y="579765"/>
                </a:cubicBezTo>
                <a:cubicBezTo>
                  <a:pt x="721997" y="579765"/>
                  <a:pt x="713864" y="579055"/>
                  <a:pt x="703803" y="577636"/>
                </a:cubicBezTo>
                <a:lnTo>
                  <a:pt x="697101" y="576683"/>
                </a:lnTo>
                <a:lnTo>
                  <a:pt x="698017" y="567447"/>
                </a:lnTo>
                <a:cubicBezTo>
                  <a:pt x="711928" y="569579"/>
                  <a:pt x="722563" y="570645"/>
                  <a:pt x="729924" y="570645"/>
                </a:cubicBezTo>
                <a:cubicBezTo>
                  <a:pt x="737285" y="570645"/>
                  <a:pt x="743064" y="569300"/>
                  <a:pt x="747261" y="566610"/>
                </a:cubicBezTo>
                <a:cubicBezTo>
                  <a:pt x="751458" y="563920"/>
                  <a:pt x="753557" y="559333"/>
                  <a:pt x="753557" y="552848"/>
                </a:cubicBezTo>
                <a:cubicBezTo>
                  <a:pt x="753557" y="546363"/>
                  <a:pt x="751946" y="542117"/>
                  <a:pt x="748724" y="540110"/>
                </a:cubicBezTo>
                <a:cubicBezTo>
                  <a:pt x="745503" y="538103"/>
                  <a:pt x="738293" y="536241"/>
                  <a:pt x="727095" y="534523"/>
                </a:cubicBezTo>
                <a:cubicBezTo>
                  <a:pt x="715897" y="532804"/>
                  <a:pt x="707921" y="530371"/>
                  <a:pt x="703167" y="527224"/>
                </a:cubicBezTo>
                <a:cubicBezTo>
                  <a:pt x="698412" y="524077"/>
                  <a:pt x="696035" y="518812"/>
                  <a:pt x="696035" y="511430"/>
                </a:cubicBezTo>
                <a:cubicBezTo>
                  <a:pt x="696035" y="504048"/>
                  <a:pt x="697752" y="498353"/>
                  <a:pt x="701184" y="494348"/>
                </a:cubicBezTo>
                <a:cubicBezTo>
                  <a:pt x="704617" y="490342"/>
                  <a:pt x="708607" y="487676"/>
                  <a:pt x="713153" y="486351"/>
                </a:cubicBezTo>
                <a:cubicBezTo>
                  <a:pt x="717699" y="485025"/>
                  <a:pt x="722360" y="484363"/>
                  <a:pt x="727137" y="484363"/>
                </a:cubicBezTo>
                <a:close/>
                <a:moveTo>
                  <a:pt x="639700" y="484363"/>
                </a:moveTo>
                <a:cubicBezTo>
                  <a:pt x="651528" y="484363"/>
                  <a:pt x="660408" y="487922"/>
                  <a:pt x="666342" y="495042"/>
                </a:cubicBezTo>
                <a:cubicBezTo>
                  <a:pt x="672275" y="502161"/>
                  <a:pt x="675242" y="513347"/>
                  <a:pt x="675242" y="528600"/>
                </a:cubicBezTo>
                <a:lnTo>
                  <a:pt x="675242" y="536269"/>
                </a:lnTo>
                <a:lnTo>
                  <a:pt x="612215" y="536269"/>
                </a:lnTo>
                <a:cubicBezTo>
                  <a:pt x="612215" y="547589"/>
                  <a:pt x="614093" y="556149"/>
                  <a:pt x="617849" y="561947"/>
                </a:cubicBezTo>
                <a:cubicBezTo>
                  <a:pt x="621605" y="567746"/>
                  <a:pt x="628010" y="570645"/>
                  <a:pt x="637064" y="570645"/>
                </a:cubicBezTo>
                <a:cubicBezTo>
                  <a:pt x="646117" y="570645"/>
                  <a:pt x="655134" y="570242"/>
                  <a:pt x="664115" y="569435"/>
                </a:cubicBezTo>
                <a:lnTo>
                  <a:pt x="671382" y="568867"/>
                </a:lnTo>
                <a:lnTo>
                  <a:pt x="671869" y="578026"/>
                </a:lnTo>
                <a:cubicBezTo>
                  <a:pt x="657500" y="579185"/>
                  <a:pt x="645939" y="579765"/>
                  <a:pt x="637187" y="579765"/>
                </a:cubicBezTo>
                <a:cubicBezTo>
                  <a:pt x="623990" y="579640"/>
                  <a:pt x="614831" y="575612"/>
                  <a:pt x="609709" y="567681"/>
                </a:cubicBezTo>
                <a:cubicBezTo>
                  <a:pt x="604587" y="559749"/>
                  <a:pt x="602026" y="547846"/>
                  <a:pt x="602026" y="531973"/>
                </a:cubicBezTo>
                <a:cubicBezTo>
                  <a:pt x="602026" y="500233"/>
                  <a:pt x="614584" y="484363"/>
                  <a:pt x="639700" y="484363"/>
                </a:cubicBezTo>
                <a:close/>
                <a:moveTo>
                  <a:pt x="551108" y="484363"/>
                </a:moveTo>
                <a:cubicBezTo>
                  <a:pt x="562633" y="484363"/>
                  <a:pt x="570417" y="487553"/>
                  <a:pt x="574460" y="493933"/>
                </a:cubicBezTo>
                <a:cubicBezTo>
                  <a:pt x="578502" y="500314"/>
                  <a:pt x="580524" y="512402"/>
                  <a:pt x="580524" y="530198"/>
                </a:cubicBezTo>
                <a:lnTo>
                  <a:pt x="580524" y="578167"/>
                </a:lnTo>
                <a:lnTo>
                  <a:pt x="570692" y="578167"/>
                </a:lnTo>
                <a:lnTo>
                  <a:pt x="570692" y="530554"/>
                </a:lnTo>
                <a:cubicBezTo>
                  <a:pt x="570692" y="515275"/>
                  <a:pt x="569390" y="505276"/>
                  <a:pt x="566787" y="500559"/>
                </a:cubicBezTo>
                <a:cubicBezTo>
                  <a:pt x="564183" y="495841"/>
                  <a:pt x="558454" y="493482"/>
                  <a:pt x="549600" y="493482"/>
                </a:cubicBezTo>
                <a:cubicBezTo>
                  <a:pt x="545053" y="493482"/>
                  <a:pt x="540272" y="494203"/>
                  <a:pt x="535257" y="495644"/>
                </a:cubicBezTo>
                <a:cubicBezTo>
                  <a:pt x="530243" y="497085"/>
                  <a:pt x="526370" y="498488"/>
                  <a:pt x="523638" y="499853"/>
                </a:cubicBezTo>
                <a:lnTo>
                  <a:pt x="520338" y="501640"/>
                </a:lnTo>
                <a:lnTo>
                  <a:pt x="520338" y="578167"/>
                </a:lnTo>
                <a:lnTo>
                  <a:pt x="510506" y="578167"/>
                </a:lnTo>
                <a:lnTo>
                  <a:pt x="510506" y="485960"/>
                </a:lnTo>
                <a:lnTo>
                  <a:pt x="520338" y="485960"/>
                </a:lnTo>
                <a:lnTo>
                  <a:pt x="520338" y="492880"/>
                </a:lnTo>
                <a:cubicBezTo>
                  <a:pt x="529327" y="487202"/>
                  <a:pt x="539583" y="484363"/>
                  <a:pt x="551108" y="484363"/>
                </a:cubicBezTo>
                <a:close/>
                <a:moveTo>
                  <a:pt x="422337" y="484363"/>
                </a:moveTo>
                <a:cubicBezTo>
                  <a:pt x="431986" y="484363"/>
                  <a:pt x="441066" y="485023"/>
                  <a:pt x="449580" y="486342"/>
                </a:cubicBezTo>
                <a:lnTo>
                  <a:pt x="455750" y="487301"/>
                </a:lnTo>
                <a:lnTo>
                  <a:pt x="455244" y="496324"/>
                </a:lnTo>
                <a:cubicBezTo>
                  <a:pt x="441872" y="494430"/>
                  <a:pt x="431259" y="493482"/>
                  <a:pt x="423403" y="493482"/>
                </a:cubicBezTo>
                <a:cubicBezTo>
                  <a:pt x="408750" y="493482"/>
                  <a:pt x="401423" y="498796"/>
                  <a:pt x="401423" y="509425"/>
                </a:cubicBezTo>
                <a:cubicBezTo>
                  <a:pt x="401423" y="514473"/>
                  <a:pt x="402899" y="518026"/>
                  <a:pt x="405850" y="520081"/>
                </a:cubicBezTo>
                <a:cubicBezTo>
                  <a:pt x="408802" y="522137"/>
                  <a:pt x="415957" y="524052"/>
                  <a:pt x="427316" y="525827"/>
                </a:cubicBezTo>
                <a:cubicBezTo>
                  <a:pt x="438675" y="527602"/>
                  <a:pt x="446786" y="530090"/>
                  <a:pt x="451650" y="533290"/>
                </a:cubicBezTo>
                <a:cubicBezTo>
                  <a:pt x="456513" y="536490"/>
                  <a:pt x="458945" y="542846"/>
                  <a:pt x="458945" y="552358"/>
                </a:cubicBezTo>
                <a:cubicBezTo>
                  <a:pt x="458945" y="561871"/>
                  <a:pt x="455899" y="568817"/>
                  <a:pt x="449806" y="573196"/>
                </a:cubicBezTo>
                <a:cubicBezTo>
                  <a:pt x="443713" y="577575"/>
                  <a:pt x="434912" y="579765"/>
                  <a:pt x="423403" y="579765"/>
                </a:cubicBezTo>
                <a:cubicBezTo>
                  <a:pt x="417197" y="579765"/>
                  <a:pt x="409064" y="579055"/>
                  <a:pt x="399003" y="577636"/>
                </a:cubicBezTo>
                <a:lnTo>
                  <a:pt x="392301" y="576683"/>
                </a:lnTo>
                <a:lnTo>
                  <a:pt x="393217" y="567447"/>
                </a:lnTo>
                <a:cubicBezTo>
                  <a:pt x="407128" y="569579"/>
                  <a:pt x="417764" y="570645"/>
                  <a:pt x="425124" y="570645"/>
                </a:cubicBezTo>
                <a:cubicBezTo>
                  <a:pt x="432485" y="570645"/>
                  <a:pt x="438264" y="569300"/>
                  <a:pt x="442461" y="566610"/>
                </a:cubicBezTo>
                <a:cubicBezTo>
                  <a:pt x="446658" y="563920"/>
                  <a:pt x="448757" y="559333"/>
                  <a:pt x="448757" y="552848"/>
                </a:cubicBezTo>
                <a:cubicBezTo>
                  <a:pt x="448757" y="546363"/>
                  <a:pt x="447146" y="542117"/>
                  <a:pt x="443924" y="540110"/>
                </a:cubicBezTo>
                <a:cubicBezTo>
                  <a:pt x="440703" y="538103"/>
                  <a:pt x="433493" y="536241"/>
                  <a:pt x="422295" y="534523"/>
                </a:cubicBezTo>
                <a:cubicBezTo>
                  <a:pt x="411097" y="532804"/>
                  <a:pt x="403121" y="530371"/>
                  <a:pt x="398367" y="527224"/>
                </a:cubicBezTo>
                <a:cubicBezTo>
                  <a:pt x="393612" y="524077"/>
                  <a:pt x="391235" y="518812"/>
                  <a:pt x="391235" y="511430"/>
                </a:cubicBezTo>
                <a:cubicBezTo>
                  <a:pt x="391235" y="504048"/>
                  <a:pt x="392952" y="498353"/>
                  <a:pt x="396384" y="494348"/>
                </a:cubicBezTo>
                <a:cubicBezTo>
                  <a:pt x="399817" y="490342"/>
                  <a:pt x="403807" y="487676"/>
                  <a:pt x="408353" y="486351"/>
                </a:cubicBezTo>
                <a:cubicBezTo>
                  <a:pt x="412899" y="485025"/>
                  <a:pt x="417560" y="484363"/>
                  <a:pt x="422337" y="484363"/>
                </a:cubicBezTo>
                <a:close/>
                <a:moveTo>
                  <a:pt x="1521264" y="484185"/>
                </a:moveTo>
                <a:cubicBezTo>
                  <a:pt x="1527566" y="484185"/>
                  <a:pt x="1533262" y="484821"/>
                  <a:pt x="1538352" y="486093"/>
                </a:cubicBezTo>
                <a:lnTo>
                  <a:pt x="1540303" y="486512"/>
                </a:lnTo>
                <a:lnTo>
                  <a:pt x="1566748" y="485779"/>
                </a:lnTo>
                <a:lnTo>
                  <a:pt x="1566748" y="495612"/>
                </a:lnTo>
                <a:lnTo>
                  <a:pt x="1547573" y="495612"/>
                </a:lnTo>
                <a:cubicBezTo>
                  <a:pt x="1552309" y="498370"/>
                  <a:pt x="1554677" y="505169"/>
                  <a:pt x="1554677" y="516011"/>
                </a:cubicBezTo>
                <a:cubicBezTo>
                  <a:pt x="1554677" y="526852"/>
                  <a:pt x="1551910" y="534626"/>
                  <a:pt x="1546378" y="539331"/>
                </a:cubicBezTo>
                <a:cubicBezTo>
                  <a:pt x="1540847" y="544036"/>
                  <a:pt x="1532238" y="546389"/>
                  <a:pt x="1520554" y="546389"/>
                </a:cubicBezTo>
                <a:cubicBezTo>
                  <a:pt x="1516795" y="546389"/>
                  <a:pt x="1513972" y="546153"/>
                  <a:pt x="1512085" y="545679"/>
                </a:cubicBezTo>
                <a:cubicBezTo>
                  <a:pt x="1509825" y="551439"/>
                  <a:pt x="1508695" y="555125"/>
                  <a:pt x="1508695" y="556739"/>
                </a:cubicBezTo>
                <a:cubicBezTo>
                  <a:pt x="1508695" y="558352"/>
                  <a:pt x="1508792" y="559548"/>
                  <a:pt x="1508987" y="560326"/>
                </a:cubicBezTo>
                <a:cubicBezTo>
                  <a:pt x="1509183" y="561103"/>
                  <a:pt x="1509513" y="561764"/>
                  <a:pt x="1509979" y="562309"/>
                </a:cubicBezTo>
                <a:cubicBezTo>
                  <a:pt x="1510444" y="562854"/>
                  <a:pt x="1511547" y="563229"/>
                  <a:pt x="1513287" y="563435"/>
                </a:cubicBezTo>
                <a:cubicBezTo>
                  <a:pt x="1516674" y="563981"/>
                  <a:pt x="1523535" y="564255"/>
                  <a:pt x="1533869" y="564255"/>
                </a:cubicBezTo>
                <a:cubicBezTo>
                  <a:pt x="1544202" y="564255"/>
                  <a:pt x="1551881" y="566026"/>
                  <a:pt x="1556905" y="569568"/>
                </a:cubicBezTo>
                <a:cubicBezTo>
                  <a:pt x="1561929" y="573110"/>
                  <a:pt x="1564441" y="580193"/>
                  <a:pt x="1564441" y="590816"/>
                </a:cubicBezTo>
                <a:cubicBezTo>
                  <a:pt x="1564441" y="601437"/>
                  <a:pt x="1561246" y="609056"/>
                  <a:pt x="1554857" y="613672"/>
                </a:cubicBezTo>
                <a:cubicBezTo>
                  <a:pt x="1548469" y="618289"/>
                  <a:pt x="1538163" y="620597"/>
                  <a:pt x="1523939" y="620597"/>
                </a:cubicBezTo>
                <a:cubicBezTo>
                  <a:pt x="1509715" y="620597"/>
                  <a:pt x="1500145" y="618458"/>
                  <a:pt x="1495228" y="614180"/>
                </a:cubicBezTo>
                <a:cubicBezTo>
                  <a:pt x="1490310" y="609901"/>
                  <a:pt x="1487851" y="602029"/>
                  <a:pt x="1487851" y="590561"/>
                </a:cubicBezTo>
                <a:cubicBezTo>
                  <a:pt x="1487851" y="583371"/>
                  <a:pt x="1490289" y="577595"/>
                  <a:pt x="1495164" y="573233"/>
                </a:cubicBezTo>
                <a:cubicBezTo>
                  <a:pt x="1496830" y="571685"/>
                  <a:pt x="1499423" y="569945"/>
                  <a:pt x="1502943" y="568013"/>
                </a:cubicBezTo>
                <a:cubicBezTo>
                  <a:pt x="1500340" y="566906"/>
                  <a:pt x="1499038" y="563000"/>
                  <a:pt x="1499038" y="556295"/>
                </a:cubicBezTo>
                <a:cubicBezTo>
                  <a:pt x="1499038" y="554415"/>
                  <a:pt x="1500437" y="550556"/>
                  <a:pt x="1503234" y="544718"/>
                </a:cubicBezTo>
                <a:lnTo>
                  <a:pt x="1504363" y="543564"/>
                </a:lnTo>
                <a:cubicBezTo>
                  <a:pt x="1494185" y="540386"/>
                  <a:pt x="1489096" y="531018"/>
                  <a:pt x="1489096" y="515462"/>
                </a:cubicBezTo>
                <a:cubicBezTo>
                  <a:pt x="1489096" y="494611"/>
                  <a:pt x="1499818" y="484185"/>
                  <a:pt x="1521264" y="484185"/>
                </a:cubicBezTo>
                <a:close/>
                <a:moveTo>
                  <a:pt x="48857" y="460638"/>
                </a:moveTo>
                <a:cubicBezTo>
                  <a:pt x="36097" y="460638"/>
                  <a:pt x="29717" y="466663"/>
                  <a:pt x="29717" y="478713"/>
                </a:cubicBezTo>
                <a:cubicBezTo>
                  <a:pt x="29717" y="487539"/>
                  <a:pt x="32201" y="494436"/>
                  <a:pt x="37168" y="499403"/>
                </a:cubicBezTo>
                <a:lnTo>
                  <a:pt x="42801" y="505130"/>
                </a:lnTo>
                <a:cubicBezTo>
                  <a:pt x="52065" y="501870"/>
                  <a:pt x="58580" y="498412"/>
                  <a:pt x="62346" y="494756"/>
                </a:cubicBezTo>
                <a:cubicBezTo>
                  <a:pt x="66113" y="491100"/>
                  <a:pt x="67996" y="485752"/>
                  <a:pt x="67996" y="478713"/>
                </a:cubicBezTo>
                <a:cubicBezTo>
                  <a:pt x="67996" y="466663"/>
                  <a:pt x="61616" y="460638"/>
                  <a:pt x="48857" y="460638"/>
                </a:cubicBezTo>
                <a:close/>
                <a:moveTo>
                  <a:pt x="179924" y="459928"/>
                </a:moveTo>
                <a:lnTo>
                  <a:pt x="179924" y="508153"/>
                </a:lnTo>
                <a:lnTo>
                  <a:pt x="216286" y="508153"/>
                </a:lnTo>
                <a:cubicBezTo>
                  <a:pt x="225340" y="508153"/>
                  <a:pt x="231859" y="506134"/>
                  <a:pt x="235842" y="502096"/>
                </a:cubicBezTo>
                <a:cubicBezTo>
                  <a:pt x="239826" y="498058"/>
                  <a:pt x="241817" y="491850"/>
                  <a:pt x="241817" y="483472"/>
                </a:cubicBezTo>
                <a:cubicBezTo>
                  <a:pt x="241817" y="475094"/>
                  <a:pt x="239632" y="469076"/>
                  <a:pt x="235263" y="465417"/>
                </a:cubicBezTo>
                <a:cubicBezTo>
                  <a:pt x="230893" y="461758"/>
                  <a:pt x="223916" y="459928"/>
                  <a:pt x="214332" y="459928"/>
                </a:cubicBezTo>
                <a:close/>
                <a:moveTo>
                  <a:pt x="49131" y="451519"/>
                </a:moveTo>
                <a:cubicBezTo>
                  <a:pt x="58722" y="451519"/>
                  <a:pt x="65903" y="454000"/>
                  <a:pt x="70674" y="458961"/>
                </a:cubicBezTo>
                <a:cubicBezTo>
                  <a:pt x="75445" y="463923"/>
                  <a:pt x="77831" y="470732"/>
                  <a:pt x="77831" y="479389"/>
                </a:cubicBezTo>
                <a:cubicBezTo>
                  <a:pt x="77831" y="488045"/>
                  <a:pt x="75444" y="494917"/>
                  <a:pt x="70671" y="500003"/>
                </a:cubicBezTo>
                <a:cubicBezTo>
                  <a:pt x="65898" y="505089"/>
                  <a:pt x="58519" y="509100"/>
                  <a:pt x="48536" y="512035"/>
                </a:cubicBezTo>
                <a:lnTo>
                  <a:pt x="79157" y="542235"/>
                </a:lnTo>
                <a:cubicBezTo>
                  <a:pt x="79813" y="539538"/>
                  <a:pt x="80751" y="534909"/>
                  <a:pt x="81971" y="528348"/>
                </a:cubicBezTo>
                <a:cubicBezTo>
                  <a:pt x="83190" y="521788"/>
                  <a:pt x="84012" y="515529"/>
                  <a:pt x="84437" y="509572"/>
                </a:cubicBezTo>
                <a:lnTo>
                  <a:pt x="94164" y="509572"/>
                </a:lnTo>
                <a:cubicBezTo>
                  <a:pt x="92827" y="526344"/>
                  <a:pt x="90282" y="539262"/>
                  <a:pt x="86529" y="548326"/>
                </a:cubicBezTo>
                <a:lnTo>
                  <a:pt x="111385" y="573015"/>
                </a:lnTo>
                <a:lnTo>
                  <a:pt x="105359" y="579409"/>
                </a:lnTo>
                <a:lnTo>
                  <a:pt x="82542" y="556331"/>
                </a:lnTo>
                <a:cubicBezTo>
                  <a:pt x="75150" y="571954"/>
                  <a:pt x="61851" y="579765"/>
                  <a:pt x="42643" y="579765"/>
                </a:cubicBezTo>
                <a:cubicBezTo>
                  <a:pt x="27199" y="579765"/>
                  <a:pt x="16232" y="576331"/>
                  <a:pt x="9739" y="569463"/>
                </a:cubicBezTo>
                <a:cubicBezTo>
                  <a:pt x="3247" y="562596"/>
                  <a:pt x="0" y="553143"/>
                  <a:pt x="0" y="541104"/>
                </a:cubicBezTo>
                <a:cubicBezTo>
                  <a:pt x="0" y="529065"/>
                  <a:pt x="2364" y="520340"/>
                  <a:pt x="7092" y="514926"/>
                </a:cubicBezTo>
                <a:cubicBezTo>
                  <a:pt x="11820" y="509513"/>
                  <a:pt x="19103" y="505526"/>
                  <a:pt x="28939" y="502966"/>
                </a:cubicBezTo>
                <a:cubicBezTo>
                  <a:pt x="25269" y="499969"/>
                  <a:pt x="22842" y="496603"/>
                  <a:pt x="21659" y="492867"/>
                </a:cubicBezTo>
                <a:cubicBezTo>
                  <a:pt x="20477" y="489132"/>
                  <a:pt x="19885" y="484414"/>
                  <a:pt x="19885" y="478713"/>
                </a:cubicBezTo>
                <a:cubicBezTo>
                  <a:pt x="19885" y="470616"/>
                  <a:pt x="22362" y="464060"/>
                  <a:pt x="27315" y="459043"/>
                </a:cubicBezTo>
                <a:cubicBezTo>
                  <a:pt x="32268" y="454027"/>
                  <a:pt x="39540" y="451519"/>
                  <a:pt x="49131" y="451519"/>
                </a:cubicBezTo>
                <a:close/>
                <a:moveTo>
                  <a:pt x="1358231" y="450453"/>
                </a:moveTo>
                <a:lnTo>
                  <a:pt x="1368063" y="450453"/>
                </a:lnTo>
                <a:lnTo>
                  <a:pt x="1368063" y="463655"/>
                </a:lnTo>
                <a:lnTo>
                  <a:pt x="1358231" y="463655"/>
                </a:lnTo>
                <a:close/>
                <a:moveTo>
                  <a:pt x="893814" y="450453"/>
                </a:moveTo>
                <a:lnTo>
                  <a:pt x="910378" y="450453"/>
                </a:lnTo>
                <a:lnTo>
                  <a:pt x="952778" y="564784"/>
                </a:lnTo>
                <a:lnTo>
                  <a:pt x="995174" y="450453"/>
                </a:lnTo>
                <a:lnTo>
                  <a:pt x="1011767" y="450453"/>
                </a:lnTo>
                <a:lnTo>
                  <a:pt x="1011767" y="578167"/>
                </a:lnTo>
                <a:lnTo>
                  <a:pt x="1001757" y="578167"/>
                </a:lnTo>
                <a:lnTo>
                  <a:pt x="1001757" y="461374"/>
                </a:lnTo>
                <a:lnTo>
                  <a:pt x="958634" y="574440"/>
                </a:lnTo>
                <a:lnTo>
                  <a:pt x="946919" y="574440"/>
                </a:lnTo>
                <a:lnTo>
                  <a:pt x="903824" y="461448"/>
                </a:lnTo>
                <a:lnTo>
                  <a:pt x="903824" y="578167"/>
                </a:lnTo>
                <a:lnTo>
                  <a:pt x="893814" y="578167"/>
                </a:lnTo>
                <a:close/>
                <a:moveTo>
                  <a:pt x="481931" y="450453"/>
                </a:moveTo>
                <a:lnTo>
                  <a:pt x="491763" y="450453"/>
                </a:lnTo>
                <a:lnTo>
                  <a:pt x="491763" y="463655"/>
                </a:lnTo>
                <a:lnTo>
                  <a:pt x="481931" y="463655"/>
                </a:lnTo>
                <a:close/>
                <a:moveTo>
                  <a:pt x="169914" y="450453"/>
                </a:moveTo>
                <a:lnTo>
                  <a:pt x="214332" y="450453"/>
                </a:lnTo>
                <a:cubicBezTo>
                  <a:pt x="239448" y="450453"/>
                  <a:pt x="252006" y="461234"/>
                  <a:pt x="252006" y="482796"/>
                </a:cubicBezTo>
                <a:cubicBezTo>
                  <a:pt x="252006" y="499020"/>
                  <a:pt x="246265" y="508795"/>
                  <a:pt x="234785" y="512123"/>
                </a:cubicBezTo>
                <a:cubicBezTo>
                  <a:pt x="249461" y="515457"/>
                  <a:pt x="256799" y="525448"/>
                  <a:pt x="256799" y="542094"/>
                </a:cubicBezTo>
                <a:cubicBezTo>
                  <a:pt x="256799" y="555461"/>
                  <a:pt x="253438" y="564816"/>
                  <a:pt x="246716" y="570156"/>
                </a:cubicBezTo>
                <a:cubicBezTo>
                  <a:pt x="239995" y="575497"/>
                  <a:pt x="230324" y="578167"/>
                  <a:pt x="217705" y="578167"/>
                </a:cubicBezTo>
                <a:lnTo>
                  <a:pt x="169914" y="578167"/>
                </a:lnTo>
                <a:close/>
                <a:moveTo>
                  <a:pt x="1321197" y="445128"/>
                </a:moveTo>
                <a:lnTo>
                  <a:pt x="1331029" y="445128"/>
                </a:lnTo>
                <a:lnTo>
                  <a:pt x="1331029" y="578167"/>
                </a:lnTo>
                <a:lnTo>
                  <a:pt x="1321197" y="578167"/>
                </a:lnTo>
                <a:close/>
                <a:moveTo>
                  <a:pt x="1196322" y="445128"/>
                </a:moveTo>
                <a:lnTo>
                  <a:pt x="1206157" y="445128"/>
                </a:lnTo>
                <a:lnTo>
                  <a:pt x="1206157" y="578167"/>
                </a:lnTo>
                <a:lnTo>
                  <a:pt x="1196322" y="578167"/>
                </a:lnTo>
                <a:lnTo>
                  <a:pt x="1196322" y="570710"/>
                </a:lnTo>
                <a:cubicBezTo>
                  <a:pt x="1194604" y="572871"/>
                  <a:pt x="1190595" y="574920"/>
                  <a:pt x="1184294" y="576858"/>
                </a:cubicBezTo>
                <a:cubicBezTo>
                  <a:pt x="1177993" y="578796"/>
                  <a:pt x="1172818" y="579765"/>
                  <a:pt x="1168770" y="579765"/>
                </a:cubicBezTo>
                <a:cubicBezTo>
                  <a:pt x="1164721" y="579765"/>
                  <a:pt x="1161619" y="579611"/>
                  <a:pt x="1159462" y="579303"/>
                </a:cubicBezTo>
                <a:cubicBezTo>
                  <a:pt x="1157306" y="578994"/>
                  <a:pt x="1154564" y="577976"/>
                  <a:pt x="1151238" y="576249"/>
                </a:cubicBezTo>
                <a:cubicBezTo>
                  <a:pt x="1147911" y="574521"/>
                  <a:pt x="1145202" y="572071"/>
                  <a:pt x="1143108" y="568898"/>
                </a:cubicBezTo>
                <a:cubicBezTo>
                  <a:pt x="1141015" y="565725"/>
                  <a:pt x="1139211" y="561113"/>
                  <a:pt x="1137697" y="555060"/>
                </a:cubicBezTo>
                <a:cubicBezTo>
                  <a:pt x="1136183" y="549008"/>
                  <a:pt x="1135426" y="541786"/>
                  <a:pt x="1135426" y="533393"/>
                </a:cubicBezTo>
                <a:cubicBezTo>
                  <a:pt x="1135426" y="516962"/>
                  <a:pt x="1138312" y="504682"/>
                  <a:pt x="1144082" y="496555"/>
                </a:cubicBezTo>
                <a:cubicBezTo>
                  <a:pt x="1149853" y="488427"/>
                  <a:pt x="1160058" y="484363"/>
                  <a:pt x="1174698" y="484363"/>
                </a:cubicBezTo>
                <a:cubicBezTo>
                  <a:pt x="1181528" y="484363"/>
                  <a:pt x="1188736" y="485012"/>
                  <a:pt x="1196322" y="486311"/>
                </a:cubicBezTo>
                <a:close/>
                <a:moveTo>
                  <a:pt x="1229985" y="311335"/>
                </a:moveTo>
                <a:lnTo>
                  <a:pt x="1198942" y="314708"/>
                </a:lnTo>
                <a:cubicBezTo>
                  <a:pt x="1192659" y="315370"/>
                  <a:pt x="1188255" y="317122"/>
                  <a:pt x="1185730" y="319963"/>
                </a:cubicBezTo>
                <a:cubicBezTo>
                  <a:pt x="1183204" y="322805"/>
                  <a:pt x="1181942" y="327225"/>
                  <a:pt x="1181942" y="333223"/>
                </a:cubicBezTo>
                <a:cubicBezTo>
                  <a:pt x="1181942" y="339220"/>
                  <a:pt x="1183236" y="343778"/>
                  <a:pt x="1185826" y="346895"/>
                </a:cubicBezTo>
                <a:cubicBezTo>
                  <a:pt x="1188415" y="350012"/>
                  <a:pt x="1192141" y="351570"/>
                  <a:pt x="1197002" y="351570"/>
                </a:cubicBezTo>
                <a:cubicBezTo>
                  <a:pt x="1201864" y="351570"/>
                  <a:pt x="1207121" y="350965"/>
                  <a:pt x="1212773" y="349754"/>
                </a:cubicBezTo>
                <a:cubicBezTo>
                  <a:pt x="1218424" y="348542"/>
                  <a:pt x="1222901" y="347348"/>
                  <a:pt x="1226202" y="346169"/>
                </a:cubicBezTo>
                <a:lnTo>
                  <a:pt x="1229985" y="344818"/>
                </a:lnTo>
                <a:close/>
                <a:moveTo>
                  <a:pt x="1392693" y="274407"/>
                </a:moveTo>
                <a:cubicBezTo>
                  <a:pt x="1381925" y="274407"/>
                  <a:pt x="1374625" y="276925"/>
                  <a:pt x="1370793" y="281960"/>
                </a:cubicBezTo>
                <a:cubicBezTo>
                  <a:pt x="1366962" y="286995"/>
                  <a:pt x="1365046" y="296776"/>
                  <a:pt x="1365046" y="311301"/>
                </a:cubicBezTo>
                <a:cubicBezTo>
                  <a:pt x="1365046" y="319718"/>
                  <a:pt x="1365333" y="326189"/>
                  <a:pt x="1365906" y="330713"/>
                </a:cubicBezTo>
                <a:cubicBezTo>
                  <a:pt x="1366479" y="335237"/>
                  <a:pt x="1367722" y="339222"/>
                  <a:pt x="1369635" y="342666"/>
                </a:cubicBezTo>
                <a:cubicBezTo>
                  <a:pt x="1371549" y="346110"/>
                  <a:pt x="1374265" y="348455"/>
                  <a:pt x="1377785" y="349701"/>
                </a:cubicBezTo>
                <a:cubicBezTo>
                  <a:pt x="1381306" y="350947"/>
                  <a:pt x="1386275" y="351570"/>
                  <a:pt x="1392691" y="351570"/>
                </a:cubicBezTo>
                <a:cubicBezTo>
                  <a:pt x="1399108" y="351570"/>
                  <a:pt x="1404076" y="350947"/>
                  <a:pt x="1407598" y="349701"/>
                </a:cubicBezTo>
                <a:cubicBezTo>
                  <a:pt x="1411119" y="348455"/>
                  <a:pt x="1413837" y="346110"/>
                  <a:pt x="1415750" y="342664"/>
                </a:cubicBezTo>
                <a:cubicBezTo>
                  <a:pt x="1417664" y="339219"/>
                  <a:pt x="1418912" y="335198"/>
                  <a:pt x="1419494" y="330601"/>
                </a:cubicBezTo>
                <a:cubicBezTo>
                  <a:pt x="1420077" y="326004"/>
                  <a:pt x="1420368" y="319571"/>
                  <a:pt x="1420368" y="311301"/>
                </a:cubicBezTo>
                <a:cubicBezTo>
                  <a:pt x="1420368" y="296800"/>
                  <a:pt x="1418447" y="287026"/>
                  <a:pt x="1414606" y="281979"/>
                </a:cubicBezTo>
                <a:cubicBezTo>
                  <a:pt x="1410765" y="276931"/>
                  <a:pt x="1403461" y="274407"/>
                  <a:pt x="1392693" y="274407"/>
                </a:cubicBezTo>
                <a:close/>
                <a:moveTo>
                  <a:pt x="1068325" y="274407"/>
                </a:moveTo>
                <a:cubicBezTo>
                  <a:pt x="1050002" y="274407"/>
                  <a:pt x="1040840" y="285630"/>
                  <a:pt x="1040840" y="308074"/>
                </a:cubicBezTo>
                <a:lnTo>
                  <a:pt x="1093679" y="308074"/>
                </a:lnTo>
                <a:cubicBezTo>
                  <a:pt x="1093679" y="296198"/>
                  <a:pt x="1091670" y="287617"/>
                  <a:pt x="1087652" y="282333"/>
                </a:cubicBezTo>
                <a:cubicBezTo>
                  <a:pt x="1083633" y="277049"/>
                  <a:pt x="1077191" y="274407"/>
                  <a:pt x="1068325" y="274407"/>
                </a:cubicBezTo>
                <a:close/>
                <a:moveTo>
                  <a:pt x="877825" y="274407"/>
                </a:moveTo>
                <a:cubicBezTo>
                  <a:pt x="859502" y="274407"/>
                  <a:pt x="850340" y="285630"/>
                  <a:pt x="850340" y="308074"/>
                </a:cubicBezTo>
                <a:lnTo>
                  <a:pt x="903179" y="308074"/>
                </a:lnTo>
                <a:cubicBezTo>
                  <a:pt x="903179" y="296198"/>
                  <a:pt x="901170" y="287617"/>
                  <a:pt x="897152" y="282333"/>
                </a:cubicBezTo>
                <a:cubicBezTo>
                  <a:pt x="893133" y="277049"/>
                  <a:pt x="886691" y="274407"/>
                  <a:pt x="877825" y="274407"/>
                </a:cubicBezTo>
                <a:close/>
                <a:moveTo>
                  <a:pt x="639700" y="274407"/>
                </a:moveTo>
                <a:cubicBezTo>
                  <a:pt x="621377" y="274407"/>
                  <a:pt x="612215" y="285630"/>
                  <a:pt x="612215" y="308074"/>
                </a:cubicBezTo>
                <a:lnTo>
                  <a:pt x="665054" y="308074"/>
                </a:lnTo>
                <a:cubicBezTo>
                  <a:pt x="665054" y="296198"/>
                  <a:pt x="663045" y="287617"/>
                  <a:pt x="659026" y="282333"/>
                </a:cubicBezTo>
                <a:cubicBezTo>
                  <a:pt x="655008" y="277049"/>
                  <a:pt x="648566" y="274407"/>
                  <a:pt x="639700" y="274407"/>
                </a:cubicBezTo>
                <a:close/>
                <a:moveTo>
                  <a:pt x="373000" y="274407"/>
                </a:moveTo>
                <a:cubicBezTo>
                  <a:pt x="354677" y="274407"/>
                  <a:pt x="345515" y="285630"/>
                  <a:pt x="345515" y="308074"/>
                </a:cubicBezTo>
                <a:lnTo>
                  <a:pt x="398354" y="308074"/>
                </a:lnTo>
                <a:cubicBezTo>
                  <a:pt x="398354" y="296198"/>
                  <a:pt x="396345" y="287617"/>
                  <a:pt x="392327" y="282333"/>
                </a:cubicBezTo>
                <a:cubicBezTo>
                  <a:pt x="388308" y="277049"/>
                  <a:pt x="381866" y="274407"/>
                  <a:pt x="373000" y="274407"/>
                </a:cubicBezTo>
                <a:close/>
                <a:moveTo>
                  <a:pt x="182500" y="274407"/>
                </a:moveTo>
                <a:cubicBezTo>
                  <a:pt x="164177" y="274407"/>
                  <a:pt x="155015" y="285630"/>
                  <a:pt x="155015" y="308074"/>
                </a:cubicBezTo>
                <a:lnTo>
                  <a:pt x="207854" y="308074"/>
                </a:lnTo>
                <a:cubicBezTo>
                  <a:pt x="207854" y="296198"/>
                  <a:pt x="205845" y="287617"/>
                  <a:pt x="201827" y="282333"/>
                </a:cubicBezTo>
                <a:cubicBezTo>
                  <a:pt x="197808" y="277049"/>
                  <a:pt x="191366" y="274407"/>
                  <a:pt x="182500" y="274407"/>
                </a:cubicBezTo>
                <a:close/>
                <a:moveTo>
                  <a:pt x="1320131" y="266885"/>
                </a:moveTo>
                <a:lnTo>
                  <a:pt x="1329963" y="266885"/>
                </a:lnTo>
                <a:lnTo>
                  <a:pt x="1329963" y="359092"/>
                </a:lnTo>
                <a:lnTo>
                  <a:pt x="1320131" y="359092"/>
                </a:lnTo>
                <a:close/>
                <a:moveTo>
                  <a:pt x="519143" y="266885"/>
                </a:moveTo>
                <a:lnTo>
                  <a:pt x="528975" y="266885"/>
                </a:lnTo>
                <a:lnTo>
                  <a:pt x="528975" y="314318"/>
                </a:lnTo>
                <a:cubicBezTo>
                  <a:pt x="528975" y="329706"/>
                  <a:pt x="530279" y="339762"/>
                  <a:pt x="532885" y="344486"/>
                </a:cubicBezTo>
                <a:cubicBezTo>
                  <a:pt x="535491" y="349209"/>
                  <a:pt x="541220" y="351570"/>
                  <a:pt x="550070" y="351570"/>
                </a:cubicBezTo>
                <a:cubicBezTo>
                  <a:pt x="554614" y="351570"/>
                  <a:pt x="559233" y="350855"/>
                  <a:pt x="563929" y="349423"/>
                </a:cubicBezTo>
                <a:cubicBezTo>
                  <a:pt x="568625" y="347991"/>
                  <a:pt x="572109" y="346627"/>
                  <a:pt x="574380" y="345330"/>
                </a:cubicBezTo>
                <a:lnTo>
                  <a:pt x="577375" y="343475"/>
                </a:lnTo>
                <a:lnTo>
                  <a:pt x="577375" y="266885"/>
                </a:lnTo>
                <a:lnTo>
                  <a:pt x="587210" y="266885"/>
                </a:lnTo>
                <a:lnTo>
                  <a:pt x="587210" y="359092"/>
                </a:lnTo>
                <a:lnTo>
                  <a:pt x="577375" y="359092"/>
                </a:lnTo>
                <a:lnTo>
                  <a:pt x="577375" y="351992"/>
                </a:lnTo>
                <a:cubicBezTo>
                  <a:pt x="578101" y="352433"/>
                  <a:pt x="577541" y="353177"/>
                  <a:pt x="575695" y="354223"/>
                </a:cubicBezTo>
                <a:cubicBezTo>
                  <a:pt x="573850" y="355269"/>
                  <a:pt x="570296" y="356609"/>
                  <a:pt x="565035" y="358241"/>
                </a:cubicBezTo>
                <a:cubicBezTo>
                  <a:pt x="559773" y="359874"/>
                  <a:pt x="554785" y="360690"/>
                  <a:pt x="550070" y="360690"/>
                </a:cubicBezTo>
                <a:cubicBezTo>
                  <a:pt x="537543" y="360690"/>
                  <a:pt x="529257" y="357498"/>
                  <a:pt x="525212" y="351114"/>
                </a:cubicBezTo>
                <a:cubicBezTo>
                  <a:pt x="521166" y="344730"/>
                  <a:pt x="519143" y="332583"/>
                  <a:pt x="519143" y="314674"/>
                </a:cubicBezTo>
                <a:close/>
                <a:moveTo>
                  <a:pt x="244808" y="266885"/>
                </a:moveTo>
                <a:lnTo>
                  <a:pt x="255268" y="266885"/>
                </a:lnTo>
                <a:lnTo>
                  <a:pt x="280302" y="349973"/>
                </a:lnTo>
                <a:lnTo>
                  <a:pt x="285350" y="349973"/>
                </a:lnTo>
                <a:lnTo>
                  <a:pt x="311093" y="266885"/>
                </a:lnTo>
                <a:lnTo>
                  <a:pt x="320863" y="266885"/>
                </a:lnTo>
                <a:lnTo>
                  <a:pt x="292869" y="359092"/>
                </a:lnTo>
                <a:lnTo>
                  <a:pt x="272780" y="359092"/>
                </a:lnTo>
                <a:close/>
                <a:moveTo>
                  <a:pt x="1494083" y="265288"/>
                </a:moveTo>
                <a:cubicBezTo>
                  <a:pt x="1505608" y="265288"/>
                  <a:pt x="1513392" y="268478"/>
                  <a:pt x="1517435" y="274858"/>
                </a:cubicBezTo>
                <a:cubicBezTo>
                  <a:pt x="1521477" y="281239"/>
                  <a:pt x="1523499" y="293327"/>
                  <a:pt x="1523499" y="311123"/>
                </a:cubicBezTo>
                <a:lnTo>
                  <a:pt x="1523499" y="359092"/>
                </a:lnTo>
                <a:lnTo>
                  <a:pt x="1513667" y="359092"/>
                </a:lnTo>
                <a:lnTo>
                  <a:pt x="1513667" y="311479"/>
                </a:lnTo>
                <a:cubicBezTo>
                  <a:pt x="1513667" y="296200"/>
                  <a:pt x="1512365" y="286201"/>
                  <a:pt x="1509762" y="281484"/>
                </a:cubicBezTo>
                <a:cubicBezTo>
                  <a:pt x="1507158" y="276766"/>
                  <a:pt x="1501429" y="274407"/>
                  <a:pt x="1492575" y="274407"/>
                </a:cubicBezTo>
                <a:cubicBezTo>
                  <a:pt x="1488028" y="274407"/>
                  <a:pt x="1483247" y="275128"/>
                  <a:pt x="1478232" y="276569"/>
                </a:cubicBezTo>
                <a:cubicBezTo>
                  <a:pt x="1473218" y="278010"/>
                  <a:pt x="1469345" y="279413"/>
                  <a:pt x="1466613" y="280778"/>
                </a:cubicBezTo>
                <a:lnTo>
                  <a:pt x="1463313" y="282565"/>
                </a:lnTo>
                <a:lnTo>
                  <a:pt x="1463313" y="359092"/>
                </a:lnTo>
                <a:lnTo>
                  <a:pt x="1453481" y="359092"/>
                </a:lnTo>
                <a:lnTo>
                  <a:pt x="1453481" y="266885"/>
                </a:lnTo>
                <a:lnTo>
                  <a:pt x="1463313" y="266885"/>
                </a:lnTo>
                <a:lnTo>
                  <a:pt x="1463313" y="273805"/>
                </a:lnTo>
                <a:cubicBezTo>
                  <a:pt x="1472302" y="268127"/>
                  <a:pt x="1482558" y="265288"/>
                  <a:pt x="1494083" y="265288"/>
                </a:cubicBezTo>
                <a:close/>
                <a:moveTo>
                  <a:pt x="1392693" y="265288"/>
                </a:moveTo>
                <a:cubicBezTo>
                  <a:pt x="1406430" y="265288"/>
                  <a:pt x="1416175" y="268789"/>
                  <a:pt x="1421927" y="275793"/>
                </a:cubicBezTo>
                <a:cubicBezTo>
                  <a:pt x="1427680" y="282796"/>
                  <a:pt x="1430556" y="295116"/>
                  <a:pt x="1430556" y="312751"/>
                </a:cubicBezTo>
                <a:cubicBezTo>
                  <a:pt x="1430556" y="330387"/>
                  <a:pt x="1427981" y="342786"/>
                  <a:pt x="1422829" y="349947"/>
                </a:cubicBezTo>
                <a:cubicBezTo>
                  <a:pt x="1417678" y="357109"/>
                  <a:pt x="1407633" y="360690"/>
                  <a:pt x="1392693" y="360690"/>
                </a:cubicBezTo>
                <a:cubicBezTo>
                  <a:pt x="1377753" y="360690"/>
                  <a:pt x="1367712" y="357116"/>
                  <a:pt x="1362570" y="349967"/>
                </a:cubicBezTo>
                <a:cubicBezTo>
                  <a:pt x="1357429" y="342819"/>
                  <a:pt x="1354858" y="330414"/>
                  <a:pt x="1354858" y="312754"/>
                </a:cubicBezTo>
                <a:cubicBezTo>
                  <a:pt x="1354858" y="295094"/>
                  <a:pt x="1357729" y="282768"/>
                  <a:pt x="1363471" y="275776"/>
                </a:cubicBezTo>
                <a:cubicBezTo>
                  <a:pt x="1369215" y="268784"/>
                  <a:pt x="1378956" y="265288"/>
                  <a:pt x="1392693" y="265288"/>
                </a:cubicBezTo>
                <a:close/>
                <a:moveTo>
                  <a:pt x="1212088" y="265288"/>
                </a:moveTo>
                <a:cubicBezTo>
                  <a:pt x="1230574" y="265288"/>
                  <a:pt x="1239817" y="275062"/>
                  <a:pt x="1239817" y="294611"/>
                </a:cubicBezTo>
                <a:lnTo>
                  <a:pt x="1239817" y="345819"/>
                </a:lnTo>
                <a:cubicBezTo>
                  <a:pt x="1240175" y="349044"/>
                  <a:pt x="1244614" y="351019"/>
                  <a:pt x="1253133" y="351743"/>
                </a:cubicBezTo>
                <a:lnTo>
                  <a:pt x="1252641" y="360512"/>
                </a:lnTo>
                <a:cubicBezTo>
                  <a:pt x="1242237" y="360512"/>
                  <a:pt x="1235360" y="358026"/>
                  <a:pt x="1232012" y="353055"/>
                </a:cubicBezTo>
                <a:cubicBezTo>
                  <a:pt x="1220615" y="358145"/>
                  <a:pt x="1208884" y="360690"/>
                  <a:pt x="1196818" y="360690"/>
                </a:cubicBezTo>
                <a:cubicBezTo>
                  <a:pt x="1188946" y="360690"/>
                  <a:pt x="1182801" y="358320"/>
                  <a:pt x="1178382" y="353580"/>
                </a:cubicBezTo>
                <a:cubicBezTo>
                  <a:pt x="1173963" y="348839"/>
                  <a:pt x="1171753" y="342195"/>
                  <a:pt x="1171753" y="333645"/>
                </a:cubicBezTo>
                <a:cubicBezTo>
                  <a:pt x="1171753" y="325096"/>
                  <a:pt x="1173848" y="318536"/>
                  <a:pt x="1178037" y="313964"/>
                </a:cubicBezTo>
                <a:cubicBezTo>
                  <a:pt x="1182226" y="309393"/>
                  <a:pt x="1188835" y="306669"/>
                  <a:pt x="1197865" y="305792"/>
                </a:cubicBezTo>
                <a:lnTo>
                  <a:pt x="1229985" y="302410"/>
                </a:lnTo>
                <a:lnTo>
                  <a:pt x="1229985" y="294611"/>
                </a:lnTo>
                <a:cubicBezTo>
                  <a:pt x="1229985" y="287548"/>
                  <a:pt x="1228523" y="282474"/>
                  <a:pt x="1225598" y="279390"/>
                </a:cubicBezTo>
                <a:cubicBezTo>
                  <a:pt x="1222673" y="276306"/>
                  <a:pt x="1218170" y="274764"/>
                  <a:pt x="1212088" y="274764"/>
                </a:cubicBezTo>
                <a:cubicBezTo>
                  <a:pt x="1205492" y="274764"/>
                  <a:pt x="1196217" y="275533"/>
                  <a:pt x="1184263" y="277071"/>
                </a:cubicBezTo>
                <a:lnTo>
                  <a:pt x="1176897" y="277781"/>
                </a:lnTo>
                <a:lnTo>
                  <a:pt x="1176190" y="268772"/>
                </a:lnTo>
                <a:cubicBezTo>
                  <a:pt x="1190548" y="266449"/>
                  <a:pt x="1202514" y="265288"/>
                  <a:pt x="1212088" y="265288"/>
                </a:cubicBezTo>
                <a:close/>
                <a:moveTo>
                  <a:pt x="1068325" y="265288"/>
                </a:moveTo>
                <a:cubicBezTo>
                  <a:pt x="1080153" y="265288"/>
                  <a:pt x="1089033" y="268847"/>
                  <a:pt x="1094967" y="275967"/>
                </a:cubicBezTo>
                <a:cubicBezTo>
                  <a:pt x="1100900" y="283086"/>
                  <a:pt x="1103867" y="294272"/>
                  <a:pt x="1103867" y="309525"/>
                </a:cubicBezTo>
                <a:lnTo>
                  <a:pt x="1103867" y="317194"/>
                </a:lnTo>
                <a:lnTo>
                  <a:pt x="1040840" y="317194"/>
                </a:lnTo>
                <a:cubicBezTo>
                  <a:pt x="1040840" y="328514"/>
                  <a:pt x="1042718" y="337074"/>
                  <a:pt x="1046474" y="342872"/>
                </a:cubicBezTo>
                <a:cubicBezTo>
                  <a:pt x="1050230" y="348671"/>
                  <a:pt x="1056635" y="351570"/>
                  <a:pt x="1065688" y="351570"/>
                </a:cubicBezTo>
                <a:cubicBezTo>
                  <a:pt x="1074742" y="351570"/>
                  <a:pt x="1083759" y="351167"/>
                  <a:pt x="1092740" y="350360"/>
                </a:cubicBezTo>
                <a:lnTo>
                  <a:pt x="1100007" y="349792"/>
                </a:lnTo>
                <a:lnTo>
                  <a:pt x="1100494" y="358951"/>
                </a:lnTo>
                <a:cubicBezTo>
                  <a:pt x="1086125" y="360110"/>
                  <a:pt x="1074564" y="360690"/>
                  <a:pt x="1065811" y="360690"/>
                </a:cubicBezTo>
                <a:cubicBezTo>
                  <a:pt x="1052615" y="360565"/>
                  <a:pt x="1043456" y="356537"/>
                  <a:pt x="1038334" y="348606"/>
                </a:cubicBezTo>
                <a:cubicBezTo>
                  <a:pt x="1033212" y="340674"/>
                  <a:pt x="1030651" y="328771"/>
                  <a:pt x="1030651" y="312898"/>
                </a:cubicBezTo>
                <a:cubicBezTo>
                  <a:pt x="1030651" y="281158"/>
                  <a:pt x="1043209" y="265288"/>
                  <a:pt x="1068325" y="265288"/>
                </a:cubicBezTo>
                <a:close/>
                <a:moveTo>
                  <a:pt x="979733" y="265288"/>
                </a:moveTo>
                <a:cubicBezTo>
                  <a:pt x="991258" y="265288"/>
                  <a:pt x="999042" y="268478"/>
                  <a:pt x="1003085" y="274858"/>
                </a:cubicBezTo>
                <a:cubicBezTo>
                  <a:pt x="1007127" y="281239"/>
                  <a:pt x="1009149" y="293327"/>
                  <a:pt x="1009149" y="311123"/>
                </a:cubicBezTo>
                <a:lnTo>
                  <a:pt x="1009149" y="359092"/>
                </a:lnTo>
                <a:lnTo>
                  <a:pt x="999317" y="359092"/>
                </a:lnTo>
                <a:lnTo>
                  <a:pt x="999317" y="311479"/>
                </a:lnTo>
                <a:cubicBezTo>
                  <a:pt x="999317" y="296200"/>
                  <a:pt x="998015" y="286201"/>
                  <a:pt x="995412" y="281484"/>
                </a:cubicBezTo>
                <a:cubicBezTo>
                  <a:pt x="992808" y="276766"/>
                  <a:pt x="987079" y="274407"/>
                  <a:pt x="978225" y="274407"/>
                </a:cubicBezTo>
                <a:cubicBezTo>
                  <a:pt x="973678" y="274407"/>
                  <a:pt x="968897" y="275128"/>
                  <a:pt x="963882" y="276569"/>
                </a:cubicBezTo>
                <a:cubicBezTo>
                  <a:pt x="958868" y="278010"/>
                  <a:pt x="954995" y="279413"/>
                  <a:pt x="952263" y="280778"/>
                </a:cubicBezTo>
                <a:lnTo>
                  <a:pt x="948963" y="282565"/>
                </a:lnTo>
                <a:lnTo>
                  <a:pt x="948963" y="359092"/>
                </a:lnTo>
                <a:lnTo>
                  <a:pt x="939131" y="359092"/>
                </a:lnTo>
                <a:lnTo>
                  <a:pt x="939131" y="266885"/>
                </a:lnTo>
                <a:lnTo>
                  <a:pt x="948963" y="266885"/>
                </a:lnTo>
                <a:lnTo>
                  <a:pt x="948963" y="273805"/>
                </a:lnTo>
                <a:cubicBezTo>
                  <a:pt x="957952" y="268127"/>
                  <a:pt x="968208" y="265288"/>
                  <a:pt x="979733" y="265288"/>
                </a:cubicBezTo>
                <a:close/>
                <a:moveTo>
                  <a:pt x="877825" y="265288"/>
                </a:moveTo>
                <a:cubicBezTo>
                  <a:pt x="889653" y="265288"/>
                  <a:pt x="898533" y="268847"/>
                  <a:pt x="904467" y="275967"/>
                </a:cubicBezTo>
                <a:cubicBezTo>
                  <a:pt x="910400" y="283086"/>
                  <a:pt x="913367" y="294272"/>
                  <a:pt x="913367" y="309525"/>
                </a:cubicBezTo>
                <a:lnTo>
                  <a:pt x="913367" y="317194"/>
                </a:lnTo>
                <a:lnTo>
                  <a:pt x="850340" y="317194"/>
                </a:lnTo>
                <a:cubicBezTo>
                  <a:pt x="850340" y="328514"/>
                  <a:pt x="852218" y="337074"/>
                  <a:pt x="855974" y="342872"/>
                </a:cubicBezTo>
                <a:cubicBezTo>
                  <a:pt x="859730" y="348671"/>
                  <a:pt x="866135" y="351570"/>
                  <a:pt x="875188" y="351570"/>
                </a:cubicBezTo>
                <a:cubicBezTo>
                  <a:pt x="884242" y="351570"/>
                  <a:pt x="893259" y="351167"/>
                  <a:pt x="902240" y="350360"/>
                </a:cubicBezTo>
                <a:lnTo>
                  <a:pt x="909507" y="349792"/>
                </a:lnTo>
                <a:lnTo>
                  <a:pt x="909994" y="358951"/>
                </a:lnTo>
                <a:cubicBezTo>
                  <a:pt x="895625" y="360110"/>
                  <a:pt x="884064" y="360690"/>
                  <a:pt x="875312" y="360690"/>
                </a:cubicBezTo>
                <a:cubicBezTo>
                  <a:pt x="862115" y="360565"/>
                  <a:pt x="852956" y="356537"/>
                  <a:pt x="847834" y="348606"/>
                </a:cubicBezTo>
                <a:cubicBezTo>
                  <a:pt x="842712" y="340674"/>
                  <a:pt x="840152" y="328771"/>
                  <a:pt x="840152" y="312898"/>
                </a:cubicBezTo>
                <a:cubicBezTo>
                  <a:pt x="840152" y="281158"/>
                  <a:pt x="852709" y="265288"/>
                  <a:pt x="877825" y="265288"/>
                </a:cubicBezTo>
                <a:close/>
                <a:moveTo>
                  <a:pt x="639700" y="265288"/>
                </a:moveTo>
                <a:cubicBezTo>
                  <a:pt x="651528" y="265288"/>
                  <a:pt x="660408" y="268847"/>
                  <a:pt x="666342" y="275967"/>
                </a:cubicBezTo>
                <a:cubicBezTo>
                  <a:pt x="672275" y="283086"/>
                  <a:pt x="675242" y="294272"/>
                  <a:pt x="675242" y="309525"/>
                </a:cubicBezTo>
                <a:lnTo>
                  <a:pt x="675242" y="317194"/>
                </a:lnTo>
                <a:lnTo>
                  <a:pt x="612215" y="317194"/>
                </a:lnTo>
                <a:cubicBezTo>
                  <a:pt x="612215" y="328514"/>
                  <a:pt x="614093" y="337074"/>
                  <a:pt x="617849" y="342872"/>
                </a:cubicBezTo>
                <a:cubicBezTo>
                  <a:pt x="621605" y="348671"/>
                  <a:pt x="628010" y="351570"/>
                  <a:pt x="637064" y="351570"/>
                </a:cubicBezTo>
                <a:cubicBezTo>
                  <a:pt x="646117" y="351570"/>
                  <a:pt x="655134" y="351167"/>
                  <a:pt x="664115" y="350360"/>
                </a:cubicBezTo>
                <a:lnTo>
                  <a:pt x="671382" y="349792"/>
                </a:lnTo>
                <a:lnTo>
                  <a:pt x="671869" y="358951"/>
                </a:lnTo>
                <a:cubicBezTo>
                  <a:pt x="657500" y="360110"/>
                  <a:pt x="645939" y="360690"/>
                  <a:pt x="637187" y="360690"/>
                </a:cubicBezTo>
                <a:cubicBezTo>
                  <a:pt x="623990" y="360565"/>
                  <a:pt x="614831" y="356537"/>
                  <a:pt x="609709" y="348606"/>
                </a:cubicBezTo>
                <a:cubicBezTo>
                  <a:pt x="604587" y="340674"/>
                  <a:pt x="602026" y="328771"/>
                  <a:pt x="602026" y="312898"/>
                </a:cubicBezTo>
                <a:cubicBezTo>
                  <a:pt x="602026" y="281158"/>
                  <a:pt x="614584" y="265288"/>
                  <a:pt x="639700" y="265288"/>
                </a:cubicBezTo>
                <a:close/>
                <a:moveTo>
                  <a:pt x="465383" y="265288"/>
                </a:moveTo>
                <a:cubicBezTo>
                  <a:pt x="476908" y="265288"/>
                  <a:pt x="484692" y="268478"/>
                  <a:pt x="488735" y="274858"/>
                </a:cubicBezTo>
                <a:cubicBezTo>
                  <a:pt x="492777" y="281239"/>
                  <a:pt x="494799" y="293327"/>
                  <a:pt x="494799" y="311123"/>
                </a:cubicBezTo>
                <a:lnTo>
                  <a:pt x="494799" y="359092"/>
                </a:lnTo>
                <a:lnTo>
                  <a:pt x="484967" y="359092"/>
                </a:lnTo>
                <a:lnTo>
                  <a:pt x="484967" y="311479"/>
                </a:lnTo>
                <a:cubicBezTo>
                  <a:pt x="484967" y="296200"/>
                  <a:pt x="483665" y="286201"/>
                  <a:pt x="481062" y="281484"/>
                </a:cubicBezTo>
                <a:cubicBezTo>
                  <a:pt x="478458" y="276766"/>
                  <a:pt x="472729" y="274407"/>
                  <a:pt x="463875" y="274407"/>
                </a:cubicBezTo>
                <a:cubicBezTo>
                  <a:pt x="459328" y="274407"/>
                  <a:pt x="454547" y="275128"/>
                  <a:pt x="449532" y="276569"/>
                </a:cubicBezTo>
                <a:cubicBezTo>
                  <a:pt x="444518" y="278010"/>
                  <a:pt x="440645" y="279413"/>
                  <a:pt x="437913" y="280778"/>
                </a:cubicBezTo>
                <a:lnTo>
                  <a:pt x="434613" y="282565"/>
                </a:lnTo>
                <a:lnTo>
                  <a:pt x="434613" y="359092"/>
                </a:lnTo>
                <a:lnTo>
                  <a:pt x="424781" y="359092"/>
                </a:lnTo>
                <a:lnTo>
                  <a:pt x="424781" y="266885"/>
                </a:lnTo>
                <a:lnTo>
                  <a:pt x="434613" y="266885"/>
                </a:lnTo>
                <a:lnTo>
                  <a:pt x="434613" y="273805"/>
                </a:lnTo>
                <a:cubicBezTo>
                  <a:pt x="443602" y="268127"/>
                  <a:pt x="453858" y="265288"/>
                  <a:pt x="465383" y="265288"/>
                </a:cubicBezTo>
                <a:close/>
                <a:moveTo>
                  <a:pt x="373000" y="265288"/>
                </a:moveTo>
                <a:cubicBezTo>
                  <a:pt x="384828" y="265288"/>
                  <a:pt x="393708" y="268847"/>
                  <a:pt x="399642" y="275967"/>
                </a:cubicBezTo>
                <a:cubicBezTo>
                  <a:pt x="405575" y="283086"/>
                  <a:pt x="408542" y="294272"/>
                  <a:pt x="408542" y="309525"/>
                </a:cubicBezTo>
                <a:lnTo>
                  <a:pt x="408542" y="317194"/>
                </a:lnTo>
                <a:lnTo>
                  <a:pt x="345515" y="317194"/>
                </a:lnTo>
                <a:cubicBezTo>
                  <a:pt x="345515" y="328514"/>
                  <a:pt x="347393" y="337074"/>
                  <a:pt x="351149" y="342872"/>
                </a:cubicBezTo>
                <a:cubicBezTo>
                  <a:pt x="354905" y="348671"/>
                  <a:pt x="361310" y="351570"/>
                  <a:pt x="370364" y="351570"/>
                </a:cubicBezTo>
                <a:cubicBezTo>
                  <a:pt x="379417" y="351570"/>
                  <a:pt x="388434" y="351167"/>
                  <a:pt x="397415" y="350360"/>
                </a:cubicBezTo>
                <a:lnTo>
                  <a:pt x="404682" y="349792"/>
                </a:lnTo>
                <a:lnTo>
                  <a:pt x="405169" y="358951"/>
                </a:lnTo>
                <a:cubicBezTo>
                  <a:pt x="390800" y="360110"/>
                  <a:pt x="379239" y="360690"/>
                  <a:pt x="370487" y="360690"/>
                </a:cubicBezTo>
                <a:cubicBezTo>
                  <a:pt x="357290" y="360565"/>
                  <a:pt x="348131" y="356537"/>
                  <a:pt x="343009" y="348606"/>
                </a:cubicBezTo>
                <a:cubicBezTo>
                  <a:pt x="337888" y="340674"/>
                  <a:pt x="335326" y="328771"/>
                  <a:pt x="335326" y="312898"/>
                </a:cubicBezTo>
                <a:cubicBezTo>
                  <a:pt x="335326" y="281158"/>
                  <a:pt x="347884" y="265288"/>
                  <a:pt x="373000" y="265288"/>
                </a:cubicBezTo>
                <a:close/>
                <a:moveTo>
                  <a:pt x="182500" y="265288"/>
                </a:moveTo>
                <a:cubicBezTo>
                  <a:pt x="194328" y="265288"/>
                  <a:pt x="203208" y="268847"/>
                  <a:pt x="209142" y="275967"/>
                </a:cubicBezTo>
                <a:cubicBezTo>
                  <a:pt x="215075" y="283086"/>
                  <a:pt x="218042" y="294272"/>
                  <a:pt x="218042" y="309525"/>
                </a:cubicBezTo>
                <a:lnTo>
                  <a:pt x="218042" y="317194"/>
                </a:lnTo>
                <a:lnTo>
                  <a:pt x="155015" y="317194"/>
                </a:lnTo>
                <a:cubicBezTo>
                  <a:pt x="155015" y="328514"/>
                  <a:pt x="156893" y="337074"/>
                  <a:pt x="160649" y="342872"/>
                </a:cubicBezTo>
                <a:cubicBezTo>
                  <a:pt x="164405" y="348671"/>
                  <a:pt x="170810" y="351570"/>
                  <a:pt x="179864" y="351570"/>
                </a:cubicBezTo>
                <a:cubicBezTo>
                  <a:pt x="188917" y="351570"/>
                  <a:pt x="197934" y="351167"/>
                  <a:pt x="206915" y="350360"/>
                </a:cubicBezTo>
                <a:lnTo>
                  <a:pt x="214182" y="349792"/>
                </a:lnTo>
                <a:lnTo>
                  <a:pt x="214669" y="358951"/>
                </a:lnTo>
                <a:cubicBezTo>
                  <a:pt x="200300" y="360110"/>
                  <a:pt x="188739" y="360690"/>
                  <a:pt x="179987" y="360690"/>
                </a:cubicBezTo>
                <a:cubicBezTo>
                  <a:pt x="166790" y="360565"/>
                  <a:pt x="157631" y="356537"/>
                  <a:pt x="152509" y="348606"/>
                </a:cubicBezTo>
                <a:cubicBezTo>
                  <a:pt x="147387" y="340674"/>
                  <a:pt x="144827" y="328771"/>
                  <a:pt x="144827" y="312898"/>
                </a:cubicBezTo>
                <a:cubicBezTo>
                  <a:pt x="144827" y="281158"/>
                  <a:pt x="157384" y="265288"/>
                  <a:pt x="182500" y="265288"/>
                </a:cubicBezTo>
                <a:close/>
                <a:moveTo>
                  <a:pt x="1165093" y="264929"/>
                </a:moveTo>
                <a:lnTo>
                  <a:pt x="1165093" y="274611"/>
                </a:lnTo>
                <a:cubicBezTo>
                  <a:pt x="1159002" y="275855"/>
                  <a:pt x="1153111" y="277685"/>
                  <a:pt x="1147419" y="280099"/>
                </a:cubicBezTo>
                <a:cubicBezTo>
                  <a:pt x="1141728" y="282514"/>
                  <a:pt x="1137508" y="284587"/>
                  <a:pt x="1134760" y="286318"/>
                </a:cubicBezTo>
                <a:lnTo>
                  <a:pt x="1129938" y="289244"/>
                </a:lnTo>
                <a:lnTo>
                  <a:pt x="1129938" y="359092"/>
                </a:lnTo>
                <a:lnTo>
                  <a:pt x="1120106" y="359092"/>
                </a:lnTo>
                <a:lnTo>
                  <a:pt x="1120106" y="266885"/>
                </a:lnTo>
                <a:lnTo>
                  <a:pt x="1129938" y="266885"/>
                </a:lnTo>
                <a:lnTo>
                  <a:pt x="1129938" y="280552"/>
                </a:lnTo>
                <a:cubicBezTo>
                  <a:pt x="1131646" y="277992"/>
                  <a:pt x="1136068" y="275063"/>
                  <a:pt x="1143205" y="271766"/>
                </a:cubicBezTo>
                <a:cubicBezTo>
                  <a:pt x="1150341" y="268469"/>
                  <a:pt x="1157637" y="266190"/>
                  <a:pt x="1165093" y="264929"/>
                </a:cubicBezTo>
                <a:close/>
                <a:moveTo>
                  <a:pt x="37049" y="240853"/>
                </a:moveTo>
                <a:lnTo>
                  <a:pt x="37049" y="298132"/>
                </a:lnTo>
                <a:lnTo>
                  <a:pt x="73411" y="298132"/>
                </a:lnTo>
                <a:cubicBezTo>
                  <a:pt x="92325" y="298132"/>
                  <a:pt x="101781" y="288259"/>
                  <a:pt x="101781" y="268514"/>
                </a:cubicBezTo>
                <a:cubicBezTo>
                  <a:pt x="101781" y="258759"/>
                  <a:pt x="99528" y="251710"/>
                  <a:pt x="95020" y="247367"/>
                </a:cubicBezTo>
                <a:cubicBezTo>
                  <a:pt x="90513" y="243025"/>
                  <a:pt x="83310" y="240853"/>
                  <a:pt x="73411" y="240853"/>
                </a:cubicBezTo>
                <a:close/>
                <a:moveTo>
                  <a:pt x="1268130" y="237946"/>
                </a:moveTo>
                <a:lnTo>
                  <a:pt x="1277963" y="237946"/>
                </a:lnTo>
                <a:lnTo>
                  <a:pt x="1277963" y="266885"/>
                </a:lnTo>
                <a:lnTo>
                  <a:pt x="1310275" y="266885"/>
                </a:lnTo>
                <a:lnTo>
                  <a:pt x="1310275" y="276005"/>
                </a:lnTo>
                <a:lnTo>
                  <a:pt x="1277963" y="276005"/>
                </a:lnTo>
                <a:lnTo>
                  <a:pt x="1277963" y="320709"/>
                </a:lnTo>
                <a:cubicBezTo>
                  <a:pt x="1277963" y="334138"/>
                  <a:pt x="1278831" y="342669"/>
                  <a:pt x="1280568" y="346301"/>
                </a:cubicBezTo>
                <a:cubicBezTo>
                  <a:pt x="1282306" y="349933"/>
                  <a:pt x="1286325" y="351749"/>
                  <a:pt x="1292627" y="351749"/>
                </a:cubicBezTo>
                <a:lnTo>
                  <a:pt x="1311514" y="350145"/>
                </a:lnTo>
                <a:lnTo>
                  <a:pt x="1312226" y="359236"/>
                </a:lnTo>
                <a:cubicBezTo>
                  <a:pt x="1303334" y="360324"/>
                  <a:pt x="1296754" y="360868"/>
                  <a:pt x="1292486" y="360868"/>
                </a:cubicBezTo>
                <a:cubicBezTo>
                  <a:pt x="1283484" y="360868"/>
                  <a:pt x="1277175" y="358510"/>
                  <a:pt x="1273557" y="353794"/>
                </a:cubicBezTo>
                <a:cubicBezTo>
                  <a:pt x="1269939" y="349079"/>
                  <a:pt x="1268130" y="340299"/>
                  <a:pt x="1268130" y="327456"/>
                </a:cubicBezTo>
                <a:lnTo>
                  <a:pt x="1268130" y="276005"/>
                </a:lnTo>
                <a:lnTo>
                  <a:pt x="1254105" y="276005"/>
                </a:lnTo>
                <a:lnTo>
                  <a:pt x="1254105" y="266885"/>
                </a:lnTo>
                <a:lnTo>
                  <a:pt x="1268130" y="266885"/>
                </a:lnTo>
                <a:close/>
                <a:moveTo>
                  <a:pt x="1320131" y="231378"/>
                </a:moveTo>
                <a:lnTo>
                  <a:pt x="1329963" y="231378"/>
                </a:lnTo>
                <a:lnTo>
                  <a:pt x="1329963" y="244580"/>
                </a:lnTo>
                <a:lnTo>
                  <a:pt x="1320131" y="244580"/>
                </a:lnTo>
                <a:close/>
                <a:moveTo>
                  <a:pt x="27039" y="231378"/>
                </a:moveTo>
                <a:lnTo>
                  <a:pt x="73411" y="231378"/>
                </a:lnTo>
                <a:cubicBezTo>
                  <a:pt x="86443" y="231378"/>
                  <a:pt x="96157" y="234388"/>
                  <a:pt x="102553" y="240408"/>
                </a:cubicBezTo>
                <a:cubicBezTo>
                  <a:pt x="108950" y="246428"/>
                  <a:pt x="112148" y="255797"/>
                  <a:pt x="112148" y="268514"/>
                </a:cubicBezTo>
                <a:cubicBezTo>
                  <a:pt x="112148" y="290463"/>
                  <a:pt x="103567" y="303037"/>
                  <a:pt x="86404" y="306236"/>
                </a:cubicBezTo>
                <a:lnTo>
                  <a:pt x="114455" y="359092"/>
                </a:lnTo>
                <a:lnTo>
                  <a:pt x="104259" y="359092"/>
                </a:lnTo>
                <a:lnTo>
                  <a:pt x="76564" y="307608"/>
                </a:lnTo>
                <a:lnTo>
                  <a:pt x="37049" y="307608"/>
                </a:lnTo>
                <a:lnTo>
                  <a:pt x="37049" y="359092"/>
                </a:lnTo>
                <a:lnTo>
                  <a:pt x="27039" y="359092"/>
                </a:lnTo>
                <a:close/>
                <a:moveTo>
                  <a:pt x="775419" y="229780"/>
                </a:moveTo>
                <a:cubicBezTo>
                  <a:pt x="785981" y="229780"/>
                  <a:pt x="797275" y="230921"/>
                  <a:pt x="809301" y="233204"/>
                </a:cubicBezTo>
                <a:lnTo>
                  <a:pt x="816288" y="234576"/>
                </a:lnTo>
                <a:lnTo>
                  <a:pt x="815553" y="243871"/>
                </a:lnTo>
                <a:cubicBezTo>
                  <a:pt x="799414" y="240794"/>
                  <a:pt x="786723" y="239256"/>
                  <a:pt x="777479" y="239256"/>
                </a:cubicBezTo>
                <a:cubicBezTo>
                  <a:pt x="768235" y="239256"/>
                  <a:pt x="761094" y="240487"/>
                  <a:pt x="756057" y="242950"/>
                </a:cubicBezTo>
                <a:cubicBezTo>
                  <a:pt x="751020" y="245413"/>
                  <a:pt x="747183" y="249223"/>
                  <a:pt x="744547" y="254381"/>
                </a:cubicBezTo>
                <a:cubicBezTo>
                  <a:pt x="741911" y="259539"/>
                  <a:pt x="740071" y="265337"/>
                  <a:pt x="739027" y="271776"/>
                </a:cubicBezTo>
                <a:cubicBezTo>
                  <a:pt x="737984" y="278215"/>
                  <a:pt x="737462" y="286160"/>
                  <a:pt x="737462" y="295612"/>
                </a:cubicBezTo>
                <a:cubicBezTo>
                  <a:pt x="737462" y="305065"/>
                  <a:pt x="738014" y="313012"/>
                  <a:pt x="739116" y="319454"/>
                </a:cubicBezTo>
                <a:cubicBezTo>
                  <a:pt x="740219" y="325897"/>
                  <a:pt x="742136" y="331624"/>
                  <a:pt x="744868" y="336634"/>
                </a:cubicBezTo>
                <a:cubicBezTo>
                  <a:pt x="750120" y="346354"/>
                  <a:pt x="760304" y="351214"/>
                  <a:pt x="775419" y="351214"/>
                </a:cubicBezTo>
                <a:cubicBezTo>
                  <a:pt x="784138" y="351214"/>
                  <a:pt x="794424" y="350137"/>
                  <a:pt x="806278" y="347982"/>
                </a:cubicBezTo>
                <a:lnTo>
                  <a:pt x="806278" y="303524"/>
                </a:lnTo>
                <a:lnTo>
                  <a:pt x="779646" y="303524"/>
                </a:lnTo>
                <a:lnTo>
                  <a:pt x="779646" y="294049"/>
                </a:lnTo>
                <a:lnTo>
                  <a:pt x="816288" y="294049"/>
                </a:lnTo>
                <a:lnTo>
                  <a:pt x="816288" y="355936"/>
                </a:lnTo>
                <a:cubicBezTo>
                  <a:pt x="799940" y="359105"/>
                  <a:pt x="786317" y="360690"/>
                  <a:pt x="775419" y="360690"/>
                </a:cubicBezTo>
                <a:cubicBezTo>
                  <a:pt x="757355" y="360690"/>
                  <a:pt x="744785" y="355214"/>
                  <a:pt x="737710" y="344261"/>
                </a:cubicBezTo>
                <a:cubicBezTo>
                  <a:pt x="730634" y="333308"/>
                  <a:pt x="727096" y="317114"/>
                  <a:pt x="727096" y="295677"/>
                </a:cubicBezTo>
                <a:cubicBezTo>
                  <a:pt x="727096" y="285296"/>
                  <a:pt x="727788" y="276342"/>
                  <a:pt x="729173" y="268817"/>
                </a:cubicBezTo>
                <a:cubicBezTo>
                  <a:pt x="730557" y="261291"/>
                  <a:pt x="732958" y="254477"/>
                  <a:pt x="736376" y="248375"/>
                </a:cubicBezTo>
                <a:cubicBezTo>
                  <a:pt x="743317" y="235978"/>
                  <a:pt x="756332" y="229780"/>
                  <a:pt x="775419" y="229780"/>
                </a:cubicBezTo>
                <a:close/>
                <a:moveTo>
                  <a:pt x="434864" y="96012"/>
                </a:moveTo>
                <a:lnTo>
                  <a:pt x="416661" y="97612"/>
                </a:lnTo>
                <a:cubicBezTo>
                  <a:pt x="409194" y="98279"/>
                  <a:pt x="405460" y="102279"/>
                  <a:pt x="405460" y="109613"/>
                </a:cubicBezTo>
                <a:cubicBezTo>
                  <a:pt x="405460" y="116948"/>
                  <a:pt x="408727" y="120615"/>
                  <a:pt x="415261" y="120615"/>
                </a:cubicBezTo>
                <a:cubicBezTo>
                  <a:pt x="420328" y="120615"/>
                  <a:pt x="425862" y="119815"/>
                  <a:pt x="431863" y="118215"/>
                </a:cubicBezTo>
                <a:lnTo>
                  <a:pt x="434864" y="117414"/>
                </a:lnTo>
                <a:close/>
                <a:moveTo>
                  <a:pt x="1262562" y="59607"/>
                </a:moveTo>
                <a:cubicBezTo>
                  <a:pt x="1256228" y="59607"/>
                  <a:pt x="1251761" y="61241"/>
                  <a:pt x="1249160" y="64508"/>
                </a:cubicBezTo>
                <a:cubicBezTo>
                  <a:pt x="1246560" y="67775"/>
                  <a:pt x="1245193" y="73276"/>
                  <a:pt x="1245060" y="81010"/>
                </a:cubicBezTo>
                <a:lnTo>
                  <a:pt x="1279664" y="81010"/>
                </a:lnTo>
                <a:cubicBezTo>
                  <a:pt x="1279664" y="73009"/>
                  <a:pt x="1278397" y="67442"/>
                  <a:pt x="1275864" y="64308"/>
                </a:cubicBezTo>
                <a:cubicBezTo>
                  <a:pt x="1273330" y="61174"/>
                  <a:pt x="1268896" y="59607"/>
                  <a:pt x="1262562" y="59607"/>
                </a:cubicBezTo>
                <a:close/>
                <a:moveTo>
                  <a:pt x="985132" y="40005"/>
                </a:moveTo>
                <a:lnTo>
                  <a:pt x="1011936" y="40005"/>
                </a:lnTo>
                <a:lnTo>
                  <a:pt x="1011936" y="140017"/>
                </a:lnTo>
                <a:lnTo>
                  <a:pt x="985132" y="140017"/>
                </a:lnTo>
                <a:close/>
                <a:moveTo>
                  <a:pt x="482231" y="40005"/>
                </a:moveTo>
                <a:lnTo>
                  <a:pt x="508635" y="40005"/>
                </a:lnTo>
                <a:lnTo>
                  <a:pt x="520836" y="117214"/>
                </a:lnTo>
                <a:lnTo>
                  <a:pt x="525637" y="117214"/>
                </a:lnTo>
                <a:lnTo>
                  <a:pt x="540839" y="42005"/>
                </a:lnTo>
                <a:lnTo>
                  <a:pt x="568442" y="42005"/>
                </a:lnTo>
                <a:lnTo>
                  <a:pt x="583644" y="117214"/>
                </a:lnTo>
                <a:lnTo>
                  <a:pt x="588445" y="117214"/>
                </a:lnTo>
                <a:lnTo>
                  <a:pt x="600646" y="40005"/>
                </a:lnTo>
                <a:lnTo>
                  <a:pt x="627049" y="40005"/>
                </a:lnTo>
                <a:lnTo>
                  <a:pt x="608047" y="140017"/>
                </a:lnTo>
                <a:lnTo>
                  <a:pt x="566042" y="140017"/>
                </a:lnTo>
                <a:lnTo>
                  <a:pt x="554640" y="78810"/>
                </a:lnTo>
                <a:lnTo>
                  <a:pt x="543239" y="140017"/>
                </a:lnTo>
                <a:lnTo>
                  <a:pt x="501234" y="140017"/>
                </a:lnTo>
                <a:close/>
                <a:moveTo>
                  <a:pt x="1386640" y="37604"/>
                </a:moveTo>
                <a:lnTo>
                  <a:pt x="1386640" y="64608"/>
                </a:lnTo>
                <a:cubicBezTo>
                  <a:pt x="1375838" y="66875"/>
                  <a:pt x="1366570" y="69208"/>
                  <a:pt x="1358836" y="71609"/>
                </a:cubicBezTo>
                <a:lnTo>
                  <a:pt x="1354836" y="73009"/>
                </a:lnTo>
                <a:lnTo>
                  <a:pt x="1354836" y="140017"/>
                </a:lnTo>
                <a:lnTo>
                  <a:pt x="1328032" y="140017"/>
                </a:lnTo>
                <a:lnTo>
                  <a:pt x="1328032" y="40005"/>
                </a:lnTo>
                <a:lnTo>
                  <a:pt x="1354636" y="40005"/>
                </a:lnTo>
                <a:lnTo>
                  <a:pt x="1354636" y="50606"/>
                </a:lnTo>
                <a:cubicBezTo>
                  <a:pt x="1365837" y="43939"/>
                  <a:pt x="1376505" y="39605"/>
                  <a:pt x="1386640" y="37604"/>
                </a:cubicBezTo>
                <a:close/>
                <a:moveTo>
                  <a:pt x="1262462" y="37604"/>
                </a:moveTo>
                <a:cubicBezTo>
                  <a:pt x="1291532" y="37604"/>
                  <a:pt x="1306068" y="52673"/>
                  <a:pt x="1306068" y="82810"/>
                </a:cubicBezTo>
                <a:lnTo>
                  <a:pt x="1304067" y="101412"/>
                </a:lnTo>
                <a:lnTo>
                  <a:pt x="1245260" y="101412"/>
                </a:lnTo>
                <a:cubicBezTo>
                  <a:pt x="1245393" y="107547"/>
                  <a:pt x="1247027" y="111980"/>
                  <a:pt x="1250161" y="114714"/>
                </a:cubicBezTo>
                <a:cubicBezTo>
                  <a:pt x="1253294" y="117448"/>
                  <a:pt x="1257795" y="118815"/>
                  <a:pt x="1263662" y="118815"/>
                </a:cubicBezTo>
                <a:cubicBezTo>
                  <a:pt x="1276064" y="118815"/>
                  <a:pt x="1287132" y="118415"/>
                  <a:pt x="1296866" y="117614"/>
                </a:cubicBezTo>
                <a:lnTo>
                  <a:pt x="1302467" y="117014"/>
                </a:lnTo>
                <a:lnTo>
                  <a:pt x="1302867" y="136817"/>
                </a:lnTo>
                <a:cubicBezTo>
                  <a:pt x="1287532" y="140551"/>
                  <a:pt x="1273663" y="142418"/>
                  <a:pt x="1261262" y="142418"/>
                </a:cubicBezTo>
                <a:cubicBezTo>
                  <a:pt x="1246193" y="142418"/>
                  <a:pt x="1235259" y="138417"/>
                  <a:pt x="1228458" y="130416"/>
                </a:cubicBezTo>
                <a:cubicBezTo>
                  <a:pt x="1221657" y="122415"/>
                  <a:pt x="1218257" y="109413"/>
                  <a:pt x="1218257" y="91411"/>
                </a:cubicBezTo>
                <a:cubicBezTo>
                  <a:pt x="1218257" y="55540"/>
                  <a:pt x="1232992" y="37604"/>
                  <a:pt x="1262462" y="37604"/>
                </a:cubicBezTo>
                <a:close/>
                <a:moveTo>
                  <a:pt x="1084364" y="37604"/>
                </a:moveTo>
                <a:cubicBezTo>
                  <a:pt x="1097699" y="37604"/>
                  <a:pt x="1106900" y="41538"/>
                  <a:pt x="1111967" y="49406"/>
                </a:cubicBezTo>
                <a:cubicBezTo>
                  <a:pt x="1117034" y="57274"/>
                  <a:pt x="1119568" y="69408"/>
                  <a:pt x="1119568" y="85810"/>
                </a:cubicBezTo>
                <a:lnTo>
                  <a:pt x="1119568" y="140017"/>
                </a:lnTo>
                <a:lnTo>
                  <a:pt x="1092765" y="140017"/>
                </a:lnTo>
                <a:lnTo>
                  <a:pt x="1092765" y="86611"/>
                </a:lnTo>
                <a:cubicBezTo>
                  <a:pt x="1092765" y="78076"/>
                  <a:pt x="1091765" y="71775"/>
                  <a:pt x="1089764" y="67708"/>
                </a:cubicBezTo>
                <a:cubicBezTo>
                  <a:pt x="1087764" y="63641"/>
                  <a:pt x="1083764" y="61607"/>
                  <a:pt x="1077763" y="61607"/>
                </a:cubicBezTo>
                <a:cubicBezTo>
                  <a:pt x="1072296" y="61607"/>
                  <a:pt x="1067028" y="62541"/>
                  <a:pt x="1061961" y="64408"/>
                </a:cubicBezTo>
                <a:lnTo>
                  <a:pt x="1059561" y="65208"/>
                </a:lnTo>
                <a:lnTo>
                  <a:pt x="1059561" y="140017"/>
                </a:lnTo>
                <a:lnTo>
                  <a:pt x="1032757" y="140017"/>
                </a:lnTo>
                <a:lnTo>
                  <a:pt x="1032757" y="40005"/>
                </a:lnTo>
                <a:lnTo>
                  <a:pt x="1059361" y="40005"/>
                </a:lnTo>
                <a:lnTo>
                  <a:pt x="1059361" y="45605"/>
                </a:lnTo>
                <a:cubicBezTo>
                  <a:pt x="1068428" y="40271"/>
                  <a:pt x="1076763" y="37604"/>
                  <a:pt x="1084364" y="37604"/>
                </a:cubicBezTo>
                <a:close/>
                <a:moveTo>
                  <a:pt x="693839" y="37604"/>
                </a:moveTo>
                <a:cubicBezTo>
                  <a:pt x="707174" y="37604"/>
                  <a:pt x="716375" y="41538"/>
                  <a:pt x="721442" y="49406"/>
                </a:cubicBezTo>
                <a:cubicBezTo>
                  <a:pt x="726509" y="57274"/>
                  <a:pt x="729043" y="69408"/>
                  <a:pt x="729043" y="85810"/>
                </a:cubicBezTo>
                <a:lnTo>
                  <a:pt x="729043" y="140017"/>
                </a:lnTo>
                <a:lnTo>
                  <a:pt x="702240" y="140017"/>
                </a:lnTo>
                <a:lnTo>
                  <a:pt x="702240" y="86611"/>
                </a:lnTo>
                <a:cubicBezTo>
                  <a:pt x="702240" y="78076"/>
                  <a:pt x="701240" y="71775"/>
                  <a:pt x="699239" y="67708"/>
                </a:cubicBezTo>
                <a:cubicBezTo>
                  <a:pt x="697239" y="63641"/>
                  <a:pt x="693239" y="61607"/>
                  <a:pt x="687238" y="61607"/>
                </a:cubicBezTo>
                <a:cubicBezTo>
                  <a:pt x="681771" y="61607"/>
                  <a:pt x="676503" y="62541"/>
                  <a:pt x="671436" y="64408"/>
                </a:cubicBezTo>
                <a:lnTo>
                  <a:pt x="669036" y="65208"/>
                </a:lnTo>
                <a:lnTo>
                  <a:pt x="669036" y="140017"/>
                </a:lnTo>
                <a:lnTo>
                  <a:pt x="642232" y="140017"/>
                </a:lnTo>
                <a:lnTo>
                  <a:pt x="642232" y="40005"/>
                </a:lnTo>
                <a:lnTo>
                  <a:pt x="668836" y="40005"/>
                </a:lnTo>
                <a:lnTo>
                  <a:pt x="668836" y="45605"/>
                </a:lnTo>
                <a:cubicBezTo>
                  <a:pt x="677903" y="40271"/>
                  <a:pt x="686238" y="37604"/>
                  <a:pt x="693839" y="37604"/>
                </a:cubicBezTo>
                <a:close/>
                <a:moveTo>
                  <a:pt x="425362" y="37604"/>
                </a:moveTo>
                <a:cubicBezTo>
                  <a:pt x="438231" y="37604"/>
                  <a:pt x="447498" y="40271"/>
                  <a:pt x="453166" y="45605"/>
                </a:cubicBezTo>
                <a:cubicBezTo>
                  <a:pt x="458833" y="50939"/>
                  <a:pt x="461667" y="59474"/>
                  <a:pt x="461667" y="71209"/>
                </a:cubicBezTo>
                <a:lnTo>
                  <a:pt x="461667" y="112814"/>
                </a:lnTo>
                <a:cubicBezTo>
                  <a:pt x="461934" y="116014"/>
                  <a:pt x="462467" y="118248"/>
                  <a:pt x="463267" y="119515"/>
                </a:cubicBezTo>
                <a:cubicBezTo>
                  <a:pt x="464067" y="120781"/>
                  <a:pt x="465734" y="121682"/>
                  <a:pt x="468268" y="122215"/>
                </a:cubicBezTo>
                <a:lnTo>
                  <a:pt x="467468" y="142418"/>
                </a:lnTo>
                <a:cubicBezTo>
                  <a:pt x="460667" y="142418"/>
                  <a:pt x="455233" y="141951"/>
                  <a:pt x="451165" y="141017"/>
                </a:cubicBezTo>
                <a:cubicBezTo>
                  <a:pt x="447098" y="140084"/>
                  <a:pt x="442998" y="138217"/>
                  <a:pt x="438864" y="135417"/>
                </a:cubicBezTo>
                <a:cubicBezTo>
                  <a:pt x="429263" y="140084"/>
                  <a:pt x="419462" y="142418"/>
                  <a:pt x="409460" y="142418"/>
                </a:cubicBezTo>
                <a:cubicBezTo>
                  <a:pt x="388791" y="142418"/>
                  <a:pt x="378456" y="131483"/>
                  <a:pt x="378456" y="109613"/>
                </a:cubicBezTo>
                <a:cubicBezTo>
                  <a:pt x="378456" y="98945"/>
                  <a:pt x="381323" y="91378"/>
                  <a:pt x="387057" y="86911"/>
                </a:cubicBezTo>
                <a:cubicBezTo>
                  <a:pt x="392792" y="82443"/>
                  <a:pt x="401593" y="79810"/>
                  <a:pt x="413461" y="79010"/>
                </a:cubicBezTo>
                <a:lnTo>
                  <a:pt x="434864" y="77409"/>
                </a:lnTo>
                <a:lnTo>
                  <a:pt x="434864" y="71209"/>
                </a:lnTo>
                <a:cubicBezTo>
                  <a:pt x="434864" y="67075"/>
                  <a:pt x="433930" y="64241"/>
                  <a:pt x="432063" y="62708"/>
                </a:cubicBezTo>
                <a:cubicBezTo>
                  <a:pt x="430196" y="61174"/>
                  <a:pt x="427196" y="60407"/>
                  <a:pt x="423062" y="60407"/>
                </a:cubicBezTo>
                <a:lnTo>
                  <a:pt x="385457" y="62008"/>
                </a:lnTo>
                <a:lnTo>
                  <a:pt x="384657" y="43405"/>
                </a:lnTo>
                <a:cubicBezTo>
                  <a:pt x="398926" y="39538"/>
                  <a:pt x="412494" y="37604"/>
                  <a:pt x="425362" y="37604"/>
                </a:cubicBezTo>
                <a:close/>
                <a:moveTo>
                  <a:pt x="1151058" y="12201"/>
                </a:moveTo>
                <a:lnTo>
                  <a:pt x="1177861" y="12201"/>
                </a:lnTo>
                <a:lnTo>
                  <a:pt x="1177861" y="40005"/>
                </a:lnTo>
                <a:lnTo>
                  <a:pt x="1202464" y="40005"/>
                </a:lnTo>
                <a:lnTo>
                  <a:pt x="1202464" y="62808"/>
                </a:lnTo>
                <a:lnTo>
                  <a:pt x="1177861" y="62808"/>
                </a:lnTo>
                <a:lnTo>
                  <a:pt x="1177861" y="103813"/>
                </a:lnTo>
                <a:cubicBezTo>
                  <a:pt x="1177861" y="107813"/>
                  <a:pt x="1177961" y="110647"/>
                  <a:pt x="1178161" y="112314"/>
                </a:cubicBezTo>
                <a:cubicBezTo>
                  <a:pt x="1178361" y="113981"/>
                  <a:pt x="1179095" y="115414"/>
                  <a:pt x="1180361" y="116614"/>
                </a:cubicBezTo>
                <a:cubicBezTo>
                  <a:pt x="1181628" y="117814"/>
                  <a:pt x="1183595" y="118415"/>
                  <a:pt x="1186262" y="118415"/>
                </a:cubicBezTo>
                <a:lnTo>
                  <a:pt x="1201464" y="118014"/>
                </a:lnTo>
                <a:lnTo>
                  <a:pt x="1202664" y="139417"/>
                </a:lnTo>
                <a:cubicBezTo>
                  <a:pt x="1193730" y="141417"/>
                  <a:pt x="1186929" y="142418"/>
                  <a:pt x="1182262" y="142418"/>
                </a:cubicBezTo>
                <a:cubicBezTo>
                  <a:pt x="1170260" y="142418"/>
                  <a:pt x="1162059" y="139717"/>
                  <a:pt x="1157659" y="134317"/>
                </a:cubicBezTo>
                <a:cubicBezTo>
                  <a:pt x="1153258" y="128916"/>
                  <a:pt x="1151058" y="118948"/>
                  <a:pt x="1151058" y="104413"/>
                </a:cubicBezTo>
                <a:lnTo>
                  <a:pt x="1151058" y="62808"/>
                </a:lnTo>
                <a:lnTo>
                  <a:pt x="1139256" y="62808"/>
                </a:lnTo>
                <a:lnTo>
                  <a:pt x="1139256" y="40005"/>
                </a:lnTo>
                <a:lnTo>
                  <a:pt x="1151058" y="40005"/>
                </a:lnTo>
                <a:close/>
                <a:moveTo>
                  <a:pt x="855364" y="1600"/>
                </a:moveTo>
                <a:cubicBezTo>
                  <a:pt x="867765" y="1600"/>
                  <a:pt x="881167" y="3000"/>
                  <a:pt x="895569" y="5800"/>
                </a:cubicBezTo>
                <a:lnTo>
                  <a:pt x="902770" y="7201"/>
                </a:lnTo>
                <a:lnTo>
                  <a:pt x="901969" y="28603"/>
                </a:lnTo>
                <a:cubicBezTo>
                  <a:pt x="885967" y="26870"/>
                  <a:pt x="872866" y="26003"/>
                  <a:pt x="862665" y="26003"/>
                </a:cubicBezTo>
                <a:cubicBezTo>
                  <a:pt x="852463" y="26003"/>
                  <a:pt x="845296" y="27203"/>
                  <a:pt x="841162" y="29603"/>
                </a:cubicBezTo>
                <a:cubicBezTo>
                  <a:pt x="837028" y="32004"/>
                  <a:pt x="833994" y="36438"/>
                  <a:pt x="832061" y="42905"/>
                </a:cubicBezTo>
                <a:cubicBezTo>
                  <a:pt x="830127" y="49373"/>
                  <a:pt x="829160" y="60441"/>
                  <a:pt x="829160" y="76109"/>
                </a:cubicBezTo>
                <a:cubicBezTo>
                  <a:pt x="829160" y="91778"/>
                  <a:pt x="831094" y="102746"/>
                  <a:pt x="834961" y="109013"/>
                </a:cubicBezTo>
                <a:cubicBezTo>
                  <a:pt x="838828" y="115281"/>
                  <a:pt x="846829" y="118415"/>
                  <a:pt x="858964" y="118415"/>
                </a:cubicBezTo>
                <a:lnTo>
                  <a:pt x="875566" y="117614"/>
                </a:lnTo>
                <a:lnTo>
                  <a:pt x="875566" y="91211"/>
                </a:lnTo>
                <a:lnTo>
                  <a:pt x="863165" y="91211"/>
                </a:lnTo>
                <a:lnTo>
                  <a:pt x="863165" y="67208"/>
                </a:lnTo>
                <a:lnTo>
                  <a:pt x="902770" y="67208"/>
                </a:lnTo>
                <a:lnTo>
                  <a:pt x="902770" y="137817"/>
                </a:lnTo>
                <a:cubicBezTo>
                  <a:pt x="883700" y="140884"/>
                  <a:pt x="868232" y="142418"/>
                  <a:pt x="856364" y="142418"/>
                </a:cubicBezTo>
                <a:cubicBezTo>
                  <a:pt x="835161" y="142418"/>
                  <a:pt x="820593" y="136750"/>
                  <a:pt x="812658" y="125415"/>
                </a:cubicBezTo>
                <a:cubicBezTo>
                  <a:pt x="804724" y="114081"/>
                  <a:pt x="800757" y="96078"/>
                  <a:pt x="800757" y="71409"/>
                </a:cubicBezTo>
                <a:cubicBezTo>
                  <a:pt x="800757" y="46739"/>
                  <a:pt x="804891" y="28937"/>
                  <a:pt x="813158" y="18002"/>
                </a:cubicBezTo>
                <a:cubicBezTo>
                  <a:pt x="821426" y="7067"/>
                  <a:pt x="835495" y="1600"/>
                  <a:pt x="855364" y="1600"/>
                </a:cubicBezTo>
                <a:close/>
                <a:moveTo>
                  <a:pt x="207387" y="1600"/>
                </a:moveTo>
                <a:cubicBezTo>
                  <a:pt x="217255" y="1600"/>
                  <a:pt x="229790" y="2933"/>
                  <a:pt x="244992" y="5600"/>
                </a:cubicBezTo>
                <a:lnTo>
                  <a:pt x="252193" y="7001"/>
                </a:lnTo>
                <a:lnTo>
                  <a:pt x="249993" y="28803"/>
                </a:lnTo>
                <a:cubicBezTo>
                  <a:pt x="231190" y="26670"/>
                  <a:pt x="217922" y="25603"/>
                  <a:pt x="210188" y="25603"/>
                </a:cubicBezTo>
                <a:cubicBezTo>
                  <a:pt x="195653" y="25603"/>
                  <a:pt x="188385" y="30404"/>
                  <a:pt x="188385" y="40005"/>
                </a:cubicBezTo>
                <a:cubicBezTo>
                  <a:pt x="188385" y="44272"/>
                  <a:pt x="190185" y="47539"/>
                  <a:pt x="193786" y="49806"/>
                </a:cubicBezTo>
                <a:cubicBezTo>
                  <a:pt x="197386" y="52073"/>
                  <a:pt x="205821" y="55340"/>
                  <a:pt x="219089" y="59607"/>
                </a:cubicBezTo>
                <a:cubicBezTo>
                  <a:pt x="232357" y="63874"/>
                  <a:pt x="241658" y="68708"/>
                  <a:pt x="246992" y="74109"/>
                </a:cubicBezTo>
                <a:cubicBezTo>
                  <a:pt x="252326" y="79510"/>
                  <a:pt x="254993" y="87811"/>
                  <a:pt x="254993" y="99012"/>
                </a:cubicBezTo>
                <a:cubicBezTo>
                  <a:pt x="254993" y="113281"/>
                  <a:pt x="250659" y="124082"/>
                  <a:pt x="241992" y="131416"/>
                </a:cubicBezTo>
                <a:cubicBezTo>
                  <a:pt x="233324" y="138750"/>
                  <a:pt x="221989" y="142418"/>
                  <a:pt x="207988" y="142418"/>
                </a:cubicBezTo>
                <a:cubicBezTo>
                  <a:pt x="197586" y="142418"/>
                  <a:pt x="184851" y="140817"/>
                  <a:pt x="169783" y="137617"/>
                </a:cubicBezTo>
                <a:lnTo>
                  <a:pt x="162582" y="136217"/>
                </a:lnTo>
                <a:lnTo>
                  <a:pt x="165382" y="114814"/>
                </a:lnTo>
                <a:cubicBezTo>
                  <a:pt x="183251" y="117214"/>
                  <a:pt x="196919" y="118415"/>
                  <a:pt x="206387" y="118415"/>
                </a:cubicBezTo>
                <a:cubicBezTo>
                  <a:pt x="220522" y="118415"/>
                  <a:pt x="227590" y="112547"/>
                  <a:pt x="227590" y="100812"/>
                </a:cubicBezTo>
                <a:cubicBezTo>
                  <a:pt x="227590" y="96545"/>
                  <a:pt x="225956" y="93211"/>
                  <a:pt x="222689" y="90811"/>
                </a:cubicBezTo>
                <a:cubicBezTo>
                  <a:pt x="219422" y="88411"/>
                  <a:pt x="212921" y="85810"/>
                  <a:pt x="203187" y="83010"/>
                </a:cubicBezTo>
                <a:cubicBezTo>
                  <a:pt x="187718" y="78610"/>
                  <a:pt x="176817" y="73376"/>
                  <a:pt x="170483" y="67308"/>
                </a:cubicBezTo>
                <a:cubicBezTo>
                  <a:pt x="164149" y="61241"/>
                  <a:pt x="160982" y="52806"/>
                  <a:pt x="160982" y="42005"/>
                </a:cubicBezTo>
                <a:cubicBezTo>
                  <a:pt x="160982" y="28403"/>
                  <a:pt x="165116" y="18269"/>
                  <a:pt x="173383" y="11601"/>
                </a:cubicBezTo>
                <a:cubicBezTo>
                  <a:pt x="181651" y="4934"/>
                  <a:pt x="192986" y="1600"/>
                  <a:pt x="207387" y="1600"/>
                </a:cubicBezTo>
                <a:close/>
                <a:moveTo>
                  <a:pt x="985132" y="0"/>
                </a:moveTo>
                <a:lnTo>
                  <a:pt x="1011936" y="0"/>
                </a:lnTo>
                <a:lnTo>
                  <a:pt x="1011936" y="27203"/>
                </a:lnTo>
                <a:lnTo>
                  <a:pt x="985132" y="27203"/>
                </a:lnTo>
                <a:close/>
                <a:moveTo>
                  <a:pt x="929182" y="0"/>
                </a:moveTo>
                <a:lnTo>
                  <a:pt x="955986" y="0"/>
                </a:lnTo>
                <a:lnTo>
                  <a:pt x="955986" y="140017"/>
                </a:lnTo>
                <a:lnTo>
                  <a:pt x="929182" y="140017"/>
                </a:lnTo>
                <a:close/>
                <a:moveTo>
                  <a:pt x="270757" y="0"/>
                </a:moveTo>
                <a:lnTo>
                  <a:pt x="297561" y="0"/>
                </a:lnTo>
                <a:lnTo>
                  <a:pt x="297561" y="44805"/>
                </a:lnTo>
                <a:cubicBezTo>
                  <a:pt x="306762" y="40005"/>
                  <a:pt x="315029" y="37604"/>
                  <a:pt x="322364" y="37604"/>
                </a:cubicBezTo>
                <a:cubicBezTo>
                  <a:pt x="335699" y="37604"/>
                  <a:pt x="344900" y="41538"/>
                  <a:pt x="349967" y="49406"/>
                </a:cubicBezTo>
                <a:cubicBezTo>
                  <a:pt x="355034" y="57274"/>
                  <a:pt x="357568" y="69408"/>
                  <a:pt x="357568" y="85810"/>
                </a:cubicBezTo>
                <a:lnTo>
                  <a:pt x="357568" y="140017"/>
                </a:lnTo>
                <a:lnTo>
                  <a:pt x="330765" y="140017"/>
                </a:lnTo>
                <a:lnTo>
                  <a:pt x="330765" y="86411"/>
                </a:lnTo>
                <a:cubicBezTo>
                  <a:pt x="330765" y="78009"/>
                  <a:pt x="329765" y="71775"/>
                  <a:pt x="327764" y="67708"/>
                </a:cubicBezTo>
                <a:cubicBezTo>
                  <a:pt x="325764" y="63641"/>
                  <a:pt x="321764" y="61607"/>
                  <a:pt x="315763" y="61607"/>
                </a:cubicBezTo>
                <a:cubicBezTo>
                  <a:pt x="310562" y="61607"/>
                  <a:pt x="305362" y="62408"/>
                  <a:pt x="300161" y="64008"/>
                </a:cubicBezTo>
                <a:lnTo>
                  <a:pt x="297561" y="64808"/>
                </a:lnTo>
                <a:lnTo>
                  <a:pt x="297561" y="140017"/>
                </a:lnTo>
                <a:lnTo>
                  <a:pt x="270757" y="140017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To Outline"/>
          <p:cNvSpPr/>
          <p:nvPr/>
        </p:nvSpPr>
        <p:spPr>
          <a:xfrm>
            <a:off x="6160046" y="5156618"/>
            <a:ext cx="1767660" cy="620597"/>
          </a:xfrm>
          <a:custGeom>
            <a:avLst/>
            <a:gdLst/>
            <a:ahLst/>
            <a:cxnLst/>
            <a:rect l="l" t="t" r="r" b="b"/>
            <a:pathLst>
              <a:path w="1767660" h="620597">
                <a:moveTo>
                  <a:pt x="1296875" y="572840"/>
                </a:moveTo>
                <a:cubicBezTo>
                  <a:pt x="1292040" y="576182"/>
                  <a:pt x="1288822" y="578999"/>
                  <a:pt x="1287224" y="581290"/>
                </a:cubicBezTo>
                <a:cubicBezTo>
                  <a:pt x="1285625" y="583582"/>
                  <a:pt x="1284826" y="586613"/>
                  <a:pt x="1284826" y="590383"/>
                </a:cubicBezTo>
                <a:cubicBezTo>
                  <a:pt x="1284826" y="598698"/>
                  <a:pt x="1286502" y="604293"/>
                  <a:pt x="1289855" y="607167"/>
                </a:cubicBezTo>
                <a:cubicBezTo>
                  <a:pt x="1293208" y="610041"/>
                  <a:pt x="1300379" y="611478"/>
                  <a:pt x="1311370" y="611478"/>
                </a:cubicBezTo>
                <a:cubicBezTo>
                  <a:pt x="1322360" y="611478"/>
                  <a:pt x="1330082" y="609931"/>
                  <a:pt x="1334535" y="606838"/>
                </a:cubicBezTo>
                <a:cubicBezTo>
                  <a:pt x="1338987" y="603744"/>
                  <a:pt x="1341214" y="598442"/>
                  <a:pt x="1341214" y="590930"/>
                </a:cubicBezTo>
                <a:cubicBezTo>
                  <a:pt x="1341214" y="583419"/>
                  <a:pt x="1339641" y="578615"/>
                  <a:pt x="1336496" y="576519"/>
                </a:cubicBezTo>
                <a:cubicBezTo>
                  <a:pt x="1333350" y="574422"/>
                  <a:pt x="1327103" y="573374"/>
                  <a:pt x="1317755" y="573374"/>
                </a:cubicBezTo>
                <a:close/>
                <a:moveTo>
                  <a:pt x="231332" y="510172"/>
                </a:moveTo>
                <a:cubicBezTo>
                  <a:pt x="222197" y="512760"/>
                  <a:pt x="215752" y="516096"/>
                  <a:pt x="211999" y="520179"/>
                </a:cubicBezTo>
                <a:cubicBezTo>
                  <a:pt x="208246" y="524262"/>
                  <a:pt x="206369" y="531112"/>
                  <a:pt x="206369" y="540729"/>
                </a:cubicBezTo>
                <a:cubicBezTo>
                  <a:pt x="206369" y="550347"/>
                  <a:pt x="208921" y="557707"/>
                  <a:pt x="214025" y="562811"/>
                </a:cubicBezTo>
                <a:cubicBezTo>
                  <a:pt x="219129" y="567915"/>
                  <a:pt x="227633" y="570467"/>
                  <a:pt x="239535" y="570467"/>
                </a:cubicBezTo>
                <a:cubicBezTo>
                  <a:pt x="254933" y="570467"/>
                  <a:pt x="265811" y="563817"/>
                  <a:pt x="272167" y="550518"/>
                </a:cubicBezTo>
                <a:close/>
                <a:moveTo>
                  <a:pt x="874854" y="493482"/>
                </a:moveTo>
                <a:cubicBezTo>
                  <a:pt x="864086" y="493482"/>
                  <a:pt x="856787" y="496000"/>
                  <a:pt x="852955" y="501035"/>
                </a:cubicBezTo>
                <a:cubicBezTo>
                  <a:pt x="849123" y="506070"/>
                  <a:pt x="847208" y="515851"/>
                  <a:pt x="847208" y="530376"/>
                </a:cubicBezTo>
                <a:cubicBezTo>
                  <a:pt x="847208" y="538793"/>
                  <a:pt x="847494" y="545264"/>
                  <a:pt x="848067" y="549788"/>
                </a:cubicBezTo>
                <a:cubicBezTo>
                  <a:pt x="848640" y="554312"/>
                  <a:pt x="849884" y="558297"/>
                  <a:pt x="851797" y="561741"/>
                </a:cubicBezTo>
                <a:cubicBezTo>
                  <a:pt x="853710" y="565185"/>
                  <a:pt x="856427" y="567530"/>
                  <a:pt x="859947" y="568776"/>
                </a:cubicBezTo>
                <a:cubicBezTo>
                  <a:pt x="863468" y="570022"/>
                  <a:pt x="868437" y="570645"/>
                  <a:pt x="874853" y="570645"/>
                </a:cubicBezTo>
                <a:cubicBezTo>
                  <a:pt x="881269" y="570645"/>
                  <a:pt x="886238" y="570022"/>
                  <a:pt x="889759" y="568776"/>
                </a:cubicBezTo>
                <a:cubicBezTo>
                  <a:pt x="893281" y="567530"/>
                  <a:pt x="895998" y="565185"/>
                  <a:pt x="897912" y="561740"/>
                </a:cubicBezTo>
                <a:cubicBezTo>
                  <a:pt x="899825" y="558294"/>
                  <a:pt x="901073" y="554273"/>
                  <a:pt x="901656" y="549676"/>
                </a:cubicBezTo>
                <a:cubicBezTo>
                  <a:pt x="902238" y="545079"/>
                  <a:pt x="902529" y="538646"/>
                  <a:pt x="902529" y="530376"/>
                </a:cubicBezTo>
                <a:cubicBezTo>
                  <a:pt x="902529" y="515875"/>
                  <a:pt x="900609" y="506101"/>
                  <a:pt x="896768" y="501054"/>
                </a:cubicBezTo>
                <a:cubicBezTo>
                  <a:pt x="892927" y="496006"/>
                  <a:pt x="885622" y="493482"/>
                  <a:pt x="874854" y="493482"/>
                </a:cubicBezTo>
                <a:close/>
                <a:moveTo>
                  <a:pt x="636212" y="493482"/>
                </a:moveTo>
                <a:cubicBezTo>
                  <a:pt x="617888" y="493482"/>
                  <a:pt x="608726" y="504705"/>
                  <a:pt x="608726" y="527149"/>
                </a:cubicBezTo>
                <a:lnTo>
                  <a:pt x="661565" y="527149"/>
                </a:lnTo>
                <a:cubicBezTo>
                  <a:pt x="661565" y="515273"/>
                  <a:pt x="659556" y="506692"/>
                  <a:pt x="655538" y="501408"/>
                </a:cubicBezTo>
                <a:cubicBezTo>
                  <a:pt x="651520" y="496124"/>
                  <a:pt x="645078" y="493482"/>
                  <a:pt x="636212" y="493482"/>
                </a:cubicBezTo>
                <a:close/>
                <a:moveTo>
                  <a:pt x="1308648" y="493304"/>
                </a:moveTo>
                <a:cubicBezTo>
                  <a:pt x="1300211" y="493304"/>
                  <a:pt x="1294339" y="494931"/>
                  <a:pt x="1291030" y="498186"/>
                </a:cubicBezTo>
                <a:cubicBezTo>
                  <a:pt x="1287722" y="501441"/>
                  <a:pt x="1286067" y="507221"/>
                  <a:pt x="1286067" y="515527"/>
                </a:cubicBezTo>
                <a:cubicBezTo>
                  <a:pt x="1286067" y="523831"/>
                  <a:pt x="1287722" y="529531"/>
                  <a:pt x="1291030" y="532627"/>
                </a:cubicBezTo>
                <a:cubicBezTo>
                  <a:pt x="1294339" y="535722"/>
                  <a:pt x="1300216" y="537270"/>
                  <a:pt x="1308664" y="537270"/>
                </a:cubicBezTo>
                <a:cubicBezTo>
                  <a:pt x="1317111" y="537270"/>
                  <a:pt x="1323021" y="535745"/>
                  <a:pt x="1326392" y="532694"/>
                </a:cubicBezTo>
                <a:cubicBezTo>
                  <a:pt x="1329764" y="529644"/>
                  <a:pt x="1331450" y="523927"/>
                  <a:pt x="1331450" y="515541"/>
                </a:cubicBezTo>
                <a:cubicBezTo>
                  <a:pt x="1331450" y="507156"/>
                  <a:pt x="1329759" y="501354"/>
                  <a:pt x="1326377" y="498134"/>
                </a:cubicBezTo>
                <a:cubicBezTo>
                  <a:pt x="1322995" y="494914"/>
                  <a:pt x="1317085" y="493304"/>
                  <a:pt x="1308648" y="493304"/>
                </a:cubicBezTo>
                <a:close/>
                <a:moveTo>
                  <a:pt x="1249968" y="485960"/>
                </a:moveTo>
                <a:lnTo>
                  <a:pt x="1259800" y="485960"/>
                </a:lnTo>
                <a:lnTo>
                  <a:pt x="1259800" y="578167"/>
                </a:lnTo>
                <a:lnTo>
                  <a:pt x="1249968" y="578167"/>
                </a:lnTo>
                <a:close/>
                <a:moveTo>
                  <a:pt x="508020" y="485960"/>
                </a:moveTo>
                <a:lnTo>
                  <a:pt x="518480" y="485960"/>
                </a:lnTo>
                <a:lnTo>
                  <a:pt x="543514" y="569048"/>
                </a:lnTo>
                <a:lnTo>
                  <a:pt x="548561" y="569048"/>
                </a:lnTo>
                <a:lnTo>
                  <a:pt x="574305" y="485960"/>
                </a:lnTo>
                <a:lnTo>
                  <a:pt x="584075" y="485960"/>
                </a:lnTo>
                <a:lnTo>
                  <a:pt x="556080" y="578167"/>
                </a:lnTo>
                <a:lnTo>
                  <a:pt x="535992" y="578167"/>
                </a:lnTo>
                <a:close/>
                <a:moveTo>
                  <a:pt x="1552324" y="484363"/>
                </a:moveTo>
                <a:cubicBezTo>
                  <a:pt x="1561972" y="484363"/>
                  <a:pt x="1571053" y="485023"/>
                  <a:pt x="1579566" y="486342"/>
                </a:cubicBezTo>
                <a:lnTo>
                  <a:pt x="1585736" y="487301"/>
                </a:lnTo>
                <a:lnTo>
                  <a:pt x="1585230" y="496324"/>
                </a:lnTo>
                <a:cubicBezTo>
                  <a:pt x="1571859" y="494430"/>
                  <a:pt x="1561245" y="493482"/>
                  <a:pt x="1553390" y="493482"/>
                </a:cubicBezTo>
                <a:cubicBezTo>
                  <a:pt x="1538737" y="493482"/>
                  <a:pt x="1531410" y="498796"/>
                  <a:pt x="1531410" y="509425"/>
                </a:cubicBezTo>
                <a:cubicBezTo>
                  <a:pt x="1531410" y="514473"/>
                  <a:pt x="1532886" y="518026"/>
                  <a:pt x="1535837" y="520081"/>
                </a:cubicBezTo>
                <a:cubicBezTo>
                  <a:pt x="1538788" y="522137"/>
                  <a:pt x="1545943" y="524052"/>
                  <a:pt x="1557302" y="525827"/>
                </a:cubicBezTo>
                <a:cubicBezTo>
                  <a:pt x="1568661" y="527602"/>
                  <a:pt x="1576772" y="530090"/>
                  <a:pt x="1581636" y="533290"/>
                </a:cubicBezTo>
                <a:cubicBezTo>
                  <a:pt x="1586500" y="536490"/>
                  <a:pt x="1588932" y="542846"/>
                  <a:pt x="1588932" y="552358"/>
                </a:cubicBezTo>
                <a:cubicBezTo>
                  <a:pt x="1588932" y="561871"/>
                  <a:pt x="1585885" y="568817"/>
                  <a:pt x="1579792" y="573196"/>
                </a:cubicBezTo>
                <a:cubicBezTo>
                  <a:pt x="1573700" y="577575"/>
                  <a:pt x="1564899" y="579765"/>
                  <a:pt x="1553390" y="579765"/>
                </a:cubicBezTo>
                <a:cubicBezTo>
                  <a:pt x="1547184" y="579765"/>
                  <a:pt x="1539050" y="579055"/>
                  <a:pt x="1528989" y="577636"/>
                </a:cubicBezTo>
                <a:lnTo>
                  <a:pt x="1522288" y="576683"/>
                </a:lnTo>
                <a:lnTo>
                  <a:pt x="1523204" y="567447"/>
                </a:lnTo>
                <a:cubicBezTo>
                  <a:pt x="1537114" y="569579"/>
                  <a:pt x="1547750" y="570645"/>
                  <a:pt x="1555111" y="570645"/>
                </a:cubicBezTo>
                <a:cubicBezTo>
                  <a:pt x="1562471" y="570645"/>
                  <a:pt x="1568250" y="569300"/>
                  <a:pt x="1572447" y="566610"/>
                </a:cubicBezTo>
                <a:cubicBezTo>
                  <a:pt x="1576645" y="563920"/>
                  <a:pt x="1578743" y="559333"/>
                  <a:pt x="1578743" y="552848"/>
                </a:cubicBezTo>
                <a:cubicBezTo>
                  <a:pt x="1578743" y="546363"/>
                  <a:pt x="1577132" y="542117"/>
                  <a:pt x="1573911" y="540110"/>
                </a:cubicBezTo>
                <a:cubicBezTo>
                  <a:pt x="1570689" y="538103"/>
                  <a:pt x="1563479" y="536241"/>
                  <a:pt x="1552281" y="534523"/>
                </a:cubicBezTo>
                <a:cubicBezTo>
                  <a:pt x="1541084" y="532804"/>
                  <a:pt x="1533108" y="530371"/>
                  <a:pt x="1528353" y="527224"/>
                </a:cubicBezTo>
                <a:cubicBezTo>
                  <a:pt x="1523599" y="524077"/>
                  <a:pt x="1521222" y="518812"/>
                  <a:pt x="1521222" y="511430"/>
                </a:cubicBezTo>
                <a:cubicBezTo>
                  <a:pt x="1521222" y="504048"/>
                  <a:pt x="1522938" y="498353"/>
                  <a:pt x="1526371" y="494348"/>
                </a:cubicBezTo>
                <a:cubicBezTo>
                  <a:pt x="1529804" y="490342"/>
                  <a:pt x="1533793" y="487676"/>
                  <a:pt x="1538339" y="486351"/>
                </a:cubicBezTo>
                <a:cubicBezTo>
                  <a:pt x="1542885" y="485025"/>
                  <a:pt x="1547547" y="484363"/>
                  <a:pt x="1552324" y="484363"/>
                </a:cubicBezTo>
                <a:close/>
                <a:moveTo>
                  <a:pt x="1190374" y="484363"/>
                </a:moveTo>
                <a:cubicBezTo>
                  <a:pt x="1200022" y="484363"/>
                  <a:pt x="1209103" y="485023"/>
                  <a:pt x="1217616" y="486342"/>
                </a:cubicBezTo>
                <a:lnTo>
                  <a:pt x="1223786" y="487301"/>
                </a:lnTo>
                <a:lnTo>
                  <a:pt x="1223280" y="496324"/>
                </a:lnTo>
                <a:cubicBezTo>
                  <a:pt x="1209909" y="494430"/>
                  <a:pt x="1199295" y="493482"/>
                  <a:pt x="1191440" y="493482"/>
                </a:cubicBezTo>
                <a:cubicBezTo>
                  <a:pt x="1176787" y="493482"/>
                  <a:pt x="1169460" y="498796"/>
                  <a:pt x="1169460" y="509425"/>
                </a:cubicBezTo>
                <a:cubicBezTo>
                  <a:pt x="1169460" y="514473"/>
                  <a:pt x="1170936" y="518026"/>
                  <a:pt x="1173887" y="520081"/>
                </a:cubicBezTo>
                <a:cubicBezTo>
                  <a:pt x="1176838" y="522137"/>
                  <a:pt x="1183993" y="524052"/>
                  <a:pt x="1195352" y="525827"/>
                </a:cubicBezTo>
                <a:cubicBezTo>
                  <a:pt x="1206711" y="527602"/>
                  <a:pt x="1214822" y="530090"/>
                  <a:pt x="1219686" y="533290"/>
                </a:cubicBezTo>
                <a:cubicBezTo>
                  <a:pt x="1224550" y="536490"/>
                  <a:pt x="1226982" y="542846"/>
                  <a:pt x="1226982" y="552358"/>
                </a:cubicBezTo>
                <a:cubicBezTo>
                  <a:pt x="1226982" y="561871"/>
                  <a:pt x="1223935" y="568817"/>
                  <a:pt x="1217842" y="573196"/>
                </a:cubicBezTo>
                <a:cubicBezTo>
                  <a:pt x="1211750" y="577575"/>
                  <a:pt x="1202949" y="579765"/>
                  <a:pt x="1191440" y="579765"/>
                </a:cubicBezTo>
                <a:cubicBezTo>
                  <a:pt x="1185234" y="579765"/>
                  <a:pt x="1177100" y="579055"/>
                  <a:pt x="1167039" y="577636"/>
                </a:cubicBezTo>
                <a:lnTo>
                  <a:pt x="1160338" y="576683"/>
                </a:lnTo>
                <a:lnTo>
                  <a:pt x="1161254" y="567447"/>
                </a:lnTo>
                <a:cubicBezTo>
                  <a:pt x="1175164" y="569579"/>
                  <a:pt x="1185800" y="570645"/>
                  <a:pt x="1193161" y="570645"/>
                </a:cubicBezTo>
                <a:cubicBezTo>
                  <a:pt x="1200521" y="570645"/>
                  <a:pt x="1206300" y="569300"/>
                  <a:pt x="1210497" y="566610"/>
                </a:cubicBezTo>
                <a:cubicBezTo>
                  <a:pt x="1214695" y="563920"/>
                  <a:pt x="1216793" y="559333"/>
                  <a:pt x="1216793" y="552848"/>
                </a:cubicBezTo>
                <a:cubicBezTo>
                  <a:pt x="1216793" y="546363"/>
                  <a:pt x="1215182" y="542117"/>
                  <a:pt x="1211961" y="540110"/>
                </a:cubicBezTo>
                <a:cubicBezTo>
                  <a:pt x="1208739" y="538103"/>
                  <a:pt x="1201529" y="536241"/>
                  <a:pt x="1190331" y="534523"/>
                </a:cubicBezTo>
                <a:cubicBezTo>
                  <a:pt x="1179134" y="532804"/>
                  <a:pt x="1171158" y="530371"/>
                  <a:pt x="1166403" y="527224"/>
                </a:cubicBezTo>
                <a:cubicBezTo>
                  <a:pt x="1161649" y="524077"/>
                  <a:pt x="1159272" y="518812"/>
                  <a:pt x="1159272" y="511430"/>
                </a:cubicBezTo>
                <a:cubicBezTo>
                  <a:pt x="1159272" y="504048"/>
                  <a:pt x="1160988" y="498353"/>
                  <a:pt x="1164421" y="494348"/>
                </a:cubicBezTo>
                <a:cubicBezTo>
                  <a:pt x="1167854" y="490342"/>
                  <a:pt x="1171843" y="487676"/>
                  <a:pt x="1176389" y="486351"/>
                </a:cubicBezTo>
                <a:cubicBezTo>
                  <a:pt x="1180935" y="485025"/>
                  <a:pt x="1185597" y="484363"/>
                  <a:pt x="1190374" y="484363"/>
                </a:cubicBezTo>
                <a:close/>
                <a:moveTo>
                  <a:pt x="1109595" y="484363"/>
                </a:moveTo>
                <a:cubicBezTo>
                  <a:pt x="1121120" y="484363"/>
                  <a:pt x="1128903" y="487553"/>
                  <a:pt x="1132946" y="493933"/>
                </a:cubicBezTo>
                <a:cubicBezTo>
                  <a:pt x="1136989" y="500314"/>
                  <a:pt x="1139010" y="512402"/>
                  <a:pt x="1139010" y="530198"/>
                </a:cubicBezTo>
                <a:lnTo>
                  <a:pt x="1139010" y="578167"/>
                </a:lnTo>
                <a:lnTo>
                  <a:pt x="1129178" y="578167"/>
                </a:lnTo>
                <a:lnTo>
                  <a:pt x="1129178" y="530554"/>
                </a:lnTo>
                <a:cubicBezTo>
                  <a:pt x="1129178" y="515275"/>
                  <a:pt x="1127877" y="505276"/>
                  <a:pt x="1125273" y="500559"/>
                </a:cubicBezTo>
                <a:cubicBezTo>
                  <a:pt x="1122670" y="495841"/>
                  <a:pt x="1116941" y="493482"/>
                  <a:pt x="1108086" y="493482"/>
                </a:cubicBezTo>
                <a:cubicBezTo>
                  <a:pt x="1103539" y="493482"/>
                  <a:pt x="1098758" y="494203"/>
                  <a:pt x="1093744" y="495644"/>
                </a:cubicBezTo>
                <a:cubicBezTo>
                  <a:pt x="1088729" y="497085"/>
                  <a:pt x="1084856" y="498488"/>
                  <a:pt x="1082125" y="499853"/>
                </a:cubicBezTo>
                <a:lnTo>
                  <a:pt x="1078825" y="501640"/>
                </a:lnTo>
                <a:lnTo>
                  <a:pt x="1078825" y="578167"/>
                </a:lnTo>
                <a:lnTo>
                  <a:pt x="1068993" y="578167"/>
                </a:lnTo>
                <a:lnTo>
                  <a:pt x="1068993" y="485960"/>
                </a:lnTo>
                <a:lnTo>
                  <a:pt x="1078825" y="485960"/>
                </a:lnTo>
                <a:lnTo>
                  <a:pt x="1078825" y="492880"/>
                </a:lnTo>
                <a:cubicBezTo>
                  <a:pt x="1087813" y="487202"/>
                  <a:pt x="1098070" y="484363"/>
                  <a:pt x="1109595" y="484363"/>
                </a:cubicBezTo>
                <a:close/>
                <a:moveTo>
                  <a:pt x="874854" y="484363"/>
                </a:moveTo>
                <a:cubicBezTo>
                  <a:pt x="888591" y="484363"/>
                  <a:pt x="898336" y="487864"/>
                  <a:pt x="904089" y="494868"/>
                </a:cubicBezTo>
                <a:cubicBezTo>
                  <a:pt x="909841" y="501871"/>
                  <a:pt x="912718" y="514191"/>
                  <a:pt x="912718" y="531826"/>
                </a:cubicBezTo>
                <a:cubicBezTo>
                  <a:pt x="912718" y="549462"/>
                  <a:pt x="910142" y="561861"/>
                  <a:pt x="904991" y="569022"/>
                </a:cubicBezTo>
                <a:cubicBezTo>
                  <a:pt x="899840" y="576184"/>
                  <a:pt x="889794" y="579765"/>
                  <a:pt x="874854" y="579765"/>
                </a:cubicBezTo>
                <a:cubicBezTo>
                  <a:pt x="859915" y="579765"/>
                  <a:pt x="849874" y="576191"/>
                  <a:pt x="844732" y="569042"/>
                </a:cubicBezTo>
                <a:cubicBezTo>
                  <a:pt x="839590" y="561894"/>
                  <a:pt x="837019" y="549489"/>
                  <a:pt x="837019" y="531829"/>
                </a:cubicBezTo>
                <a:cubicBezTo>
                  <a:pt x="837019" y="514169"/>
                  <a:pt x="839890" y="501843"/>
                  <a:pt x="845633" y="494851"/>
                </a:cubicBezTo>
                <a:cubicBezTo>
                  <a:pt x="851377" y="487859"/>
                  <a:pt x="861117" y="484363"/>
                  <a:pt x="874854" y="484363"/>
                </a:cubicBezTo>
                <a:close/>
                <a:moveTo>
                  <a:pt x="723649" y="484363"/>
                </a:moveTo>
                <a:cubicBezTo>
                  <a:pt x="733297" y="484363"/>
                  <a:pt x="742378" y="485023"/>
                  <a:pt x="750891" y="486342"/>
                </a:cubicBezTo>
                <a:lnTo>
                  <a:pt x="757061" y="487301"/>
                </a:lnTo>
                <a:lnTo>
                  <a:pt x="756555" y="496324"/>
                </a:lnTo>
                <a:cubicBezTo>
                  <a:pt x="743184" y="494430"/>
                  <a:pt x="732570" y="493482"/>
                  <a:pt x="724715" y="493482"/>
                </a:cubicBezTo>
                <a:cubicBezTo>
                  <a:pt x="710062" y="493482"/>
                  <a:pt x="702735" y="498796"/>
                  <a:pt x="702735" y="509425"/>
                </a:cubicBezTo>
                <a:cubicBezTo>
                  <a:pt x="702735" y="514473"/>
                  <a:pt x="704211" y="518026"/>
                  <a:pt x="707162" y="520081"/>
                </a:cubicBezTo>
                <a:cubicBezTo>
                  <a:pt x="710113" y="522137"/>
                  <a:pt x="717268" y="524052"/>
                  <a:pt x="728627" y="525827"/>
                </a:cubicBezTo>
                <a:cubicBezTo>
                  <a:pt x="739986" y="527602"/>
                  <a:pt x="748097" y="530090"/>
                  <a:pt x="752961" y="533290"/>
                </a:cubicBezTo>
                <a:cubicBezTo>
                  <a:pt x="757825" y="536490"/>
                  <a:pt x="760257" y="542846"/>
                  <a:pt x="760257" y="552358"/>
                </a:cubicBezTo>
                <a:cubicBezTo>
                  <a:pt x="760257" y="561871"/>
                  <a:pt x="757210" y="568817"/>
                  <a:pt x="751118" y="573196"/>
                </a:cubicBezTo>
                <a:cubicBezTo>
                  <a:pt x="745025" y="577575"/>
                  <a:pt x="736224" y="579765"/>
                  <a:pt x="724715" y="579765"/>
                </a:cubicBezTo>
                <a:cubicBezTo>
                  <a:pt x="718509" y="579765"/>
                  <a:pt x="710375" y="579055"/>
                  <a:pt x="700314" y="577636"/>
                </a:cubicBezTo>
                <a:lnTo>
                  <a:pt x="693613" y="576683"/>
                </a:lnTo>
                <a:lnTo>
                  <a:pt x="694529" y="567447"/>
                </a:lnTo>
                <a:cubicBezTo>
                  <a:pt x="708439" y="569579"/>
                  <a:pt x="719075" y="570645"/>
                  <a:pt x="726436" y="570645"/>
                </a:cubicBezTo>
                <a:cubicBezTo>
                  <a:pt x="733796" y="570645"/>
                  <a:pt x="739575" y="569300"/>
                  <a:pt x="743772" y="566610"/>
                </a:cubicBezTo>
                <a:cubicBezTo>
                  <a:pt x="747970" y="563920"/>
                  <a:pt x="750068" y="559333"/>
                  <a:pt x="750068" y="552848"/>
                </a:cubicBezTo>
                <a:cubicBezTo>
                  <a:pt x="750068" y="546363"/>
                  <a:pt x="748458" y="542117"/>
                  <a:pt x="745236" y="540110"/>
                </a:cubicBezTo>
                <a:cubicBezTo>
                  <a:pt x="742014" y="538103"/>
                  <a:pt x="734804" y="536241"/>
                  <a:pt x="723606" y="534523"/>
                </a:cubicBezTo>
                <a:cubicBezTo>
                  <a:pt x="712409" y="532804"/>
                  <a:pt x="704433" y="530371"/>
                  <a:pt x="699678" y="527224"/>
                </a:cubicBezTo>
                <a:cubicBezTo>
                  <a:pt x="694924" y="524077"/>
                  <a:pt x="692547" y="518812"/>
                  <a:pt x="692547" y="511430"/>
                </a:cubicBezTo>
                <a:cubicBezTo>
                  <a:pt x="692547" y="504048"/>
                  <a:pt x="694263" y="498353"/>
                  <a:pt x="697696" y="494348"/>
                </a:cubicBezTo>
                <a:cubicBezTo>
                  <a:pt x="701129" y="490342"/>
                  <a:pt x="705118" y="487676"/>
                  <a:pt x="709664" y="486351"/>
                </a:cubicBezTo>
                <a:cubicBezTo>
                  <a:pt x="714210" y="485025"/>
                  <a:pt x="718872" y="484363"/>
                  <a:pt x="723649" y="484363"/>
                </a:cubicBezTo>
                <a:close/>
                <a:moveTo>
                  <a:pt x="636212" y="484363"/>
                </a:moveTo>
                <a:cubicBezTo>
                  <a:pt x="648039" y="484363"/>
                  <a:pt x="656920" y="487922"/>
                  <a:pt x="662853" y="495042"/>
                </a:cubicBezTo>
                <a:cubicBezTo>
                  <a:pt x="668787" y="502161"/>
                  <a:pt x="671754" y="513347"/>
                  <a:pt x="671754" y="528600"/>
                </a:cubicBezTo>
                <a:lnTo>
                  <a:pt x="671754" y="536269"/>
                </a:lnTo>
                <a:lnTo>
                  <a:pt x="608726" y="536269"/>
                </a:lnTo>
                <a:cubicBezTo>
                  <a:pt x="608726" y="547589"/>
                  <a:pt x="610604" y="556149"/>
                  <a:pt x="614361" y="561947"/>
                </a:cubicBezTo>
                <a:cubicBezTo>
                  <a:pt x="618117" y="567746"/>
                  <a:pt x="624522" y="570645"/>
                  <a:pt x="633575" y="570645"/>
                </a:cubicBezTo>
                <a:cubicBezTo>
                  <a:pt x="642628" y="570645"/>
                  <a:pt x="651646" y="570242"/>
                  <a:pt x="660627" y="569435"/>
                </a:cubicBezTo>
                <a:lnTo>
                  <a:pt x="667894" y="568867"/>
                </a:lnTo>
                <a:lnTo>
                  <a:pt x="668380" y="578026"/>
                </a:lnTo>
                <a:cubicBezTo>
                  <a:pt x="654012" y="579185"/>
                  <a:pt x="642451" y="579765"/>
                  <a:pt x="633698" y="579765"/>
                </a:cubicBezTo>
                <a:cubicBezTo>
                  <a:pt x="620502" y="579640"/>
                  <a:pt x="611343" y="575612"/>
                  <a:pt x="606221" y="567681"/>
                </a:cubicBezTo>
                <a:cubicBezTo>
                  <a:pt x="601099" y="559749"/>
                  <a:pt x="598538" y="547846"/>
                  <a:pt x="598538" y="531973"/>
                </a:cubicBezTo>
                <a:cubicBezTo>
                  <a:pt x="598538" y="500233"/>
                  <a:pt x="611096" y="484363"/>
                  <a:pt x="636212" y="484363"/>
                </a:cubicBezTo>
                <a:close/>
                <a:moveTo>
                  <a:pt x="452370" y="484363"/>
                </a:moveTo>
                <a:cubicBezTo>
                  <a:pt x="463895" y="484363"/>
                  <a:pt x="471679" y="487553"/>
                  <a:pt x="475721" y="493933"/>
                </a:cubicBezTo>
                <a:cubicBezTo>
                  <a:pt x="479764" y="500314"/>
                  <a:pt x="481785" y="512402"/>
                  <a:pt x="481785" y="530198"/>
                </a:cubicBezTo>
                <a:lnTo>
                  <a:pt x="481785" y="578167"/>
                </a:lnTo>
                <a:lnTo>
                  <a:pt x="471953" y="578167"/>
                </a:lnTo>
                <a:lnTo>
                  <a:pt x="471953" y="530554"/>
                </a:lnTo>
                <a:cubicBezTo>
                  <a:pt x="471953" y="515275"/>
                  <a:pt x="470652" y="505276"/>
                  <a:pt x="468048" y="500559"/>
                </a:cubicBezTo>
                <a:cubicBezTo>
                  <a:pt x="465445" y="495841"/>
                  <a:pt x="459716" y="493482"/>
                  <a:pt x="450861" y="493482"/>
                </a:cubicBezTo>
                <a:cubicBezTo>
                  <a:pt x="446314" y="493482"/>
                  <a:pt x="441533" y="494203"/>
                  <a:pt x="436519" y="495644"/>
                </a:cubicBezTo>
                <a:cubicBezTo>
                  <a:pt x="431504" y="497085"/>
                  <a:pt x="427631" y="498488"/>
                  <a:pt x="424900" y="499853"/>
                </a:cubicBezTo>
                <a:lnTo>
                  <a:pt x="421600" y="501640"/>
                </a:lnTo>
                <a:lnTo>
                  <a:pt x="421600" y="578167"/>
                </a:lnTo>
                <a:lnTo>
                  <a:pt x="411768" y="578167"/>
                </a:lnTo>
                <a:lnTo>
                  <a:pt x="411768" y="485960"/>
                </a:lnTo>
                <a:lnTo>
                  <a:pt x="421600" y="485960"/>
                </a:lnTo>
                <a:lnTo>
                  <a:pt x="421600" y="492880"/>
                </a:lnTo>
                <a:cubicBezTo>
                  <a:pt x="430588" y="487202"/>
                  <a:pt x="440845" y="484363"/>
                  <a:pt x="452370" y="484363"/>
                </a:cubicBezTo>
                <a:close/>
                <a:moveTo>
                  <a:pt x="1308225" y="484185"/>
                </a:moveTo>
                <a:cubicBezTo>
                  <a:pt x="1314528" y="484185"/>
                  <a:pt x="1320224" y="484821"/>
                  <a:pt x="1325314" y="486093"/>
                </a:cubicBezTo>
                <a:lnTo>
                  <a:pt x="1327265" y="486512"/>
                </a:lnTo>
                <a:lnTo>
                  <a:pt x="1353710" y="485779"/>
                </a:lnTo>
                <a:lnTo>
                  <a:pt x="1353710" y="495612"/>
                </a:lnTo>
                <a:lnTo>
                  <a:pt x="1334535" y="495612"/>
                </a:lnTo>
                <a:cubicBezTo>
                  <a:pt x="1339270" y="498370"/>
                  <a:pt x="1341638" y="505169"/>
                  <a:pt x="1341638" y="516011"/>
                </a:cubicBezTo>
                <a:cubicBezTo>
                  <a:pt x="1341638" y="526852"/>
                  <a:pt x="1338872" y="534626"/>
                  <a:pt x="1333340" y="539331"/>
                </a:cubicBezTo>
                <a:cubicBezTo>
                  <a:pt x="1327808" y="544036"/>
                  <a:pt x="1319200" y="546389"/>
                  <a:pt x="1307516" y="546389"/>
                </a:cubicBezTo>
                <a:cubicBezTo>
                  <a:pt x="1303757" y="546389"/>
                  <a:pt x="1300934" y="546153"/>
                  <a:pt x="1299047" y="545679"/>
                </a:cubicBezTo>
                <a:cubicBezTo>
                  <a:pt x="1296786" y="551439"/>
                  <a:pt x="1295656" y="555125"/>
                  <a:pt x="1295656" y="556739"/>
                </a:cubicBezTo>
                <a:cubicBezTo>
                  <a:pt x="1295656" y="558352"/>
                  <a:pt x="1295754" y="559548"/>
                  <a:pt x="1295949" y="560326"/>
                </a:cubicBezTo>
                <a:cubicBezTo>
                  <a:pt x="1296144" y="561103"/>
                  <a:pt x="1296474" y="561764"/>
                  <a:pt x="1296940" y="562309"/>
                </a:cubicBezTo>
                <a:cubicBezTo>
                  <a:pt x="1297406" y="562854"/>
                  <a:pt x="1298508" y="563229"/>
                  <a:pt x="1300248" y="563435"/>
                </a:cubicBezTo>
                <a:cubicBezTo>
                  <a:pt x="1303636" y="563981"/>
                  <a:pt x="1310497" y="564255"/>
                  <a:pt x="1320830" y="564255"/>
                </a:cubicBezTo>
                <a:cubicBezTo>
                  <a:pt x="1331164" y="564255"/>
                  <a:pt x="1338842" y="566026"/>
                  <a:pt x="1343866" y="569568"/>
                </a:cubicBezTo>
                <a:cubicBezTo>
                  <a:pt x="1348890" y="573110"/>
                  <a:pt x="1351402" y="580193"/>
                  <a:pt x="1351402" y="590816"/>
                </a:cubicBezTo>
                <a:cubicBezTo>
                  <a:pt x="1351402" y="601437"/>
                  <a:pt x="1348208" y="609056"/>
                  <a:pt x="1341819" y="613672"/>
                </a:cubicBezTo>
                <a:cubicBezTo>
                  <a:pt x="1335430" y="618289"/>
                  <a:pt x="1325124" y="620597"/>
                  <a:pt x="1310900" y="620597"/>
                </a:cubicBezTo>
                <a:cubicBezTo>
                  <a:pt x="1296677" y="620597"/>
                  <a:pt x="1287107" y="618458"/>
                  <a:pt x="1282189" y="614180"/>
                </a:cubicBezTo>
                <a:cubicBezTo>
                  <a:pt x="1277272" y="609901"/>
                  <a:pt x="1274813" y="602029"/>
                  <a:pt x="1274813" y="590561"/>
                </a:cubicBezTo>
                <a:cubicBezTo>
                  <a:pt x="1274813" y="583371"/>
                  <a:pt x="1277250" y="577595"/>
                  <a:pt x="1282125" y="573233"/>
                </a:cubicBezTo>
                <a:cubicBezTo>
                  <a:pt x="1283792" y="571685"/>
                  <a:pt x="1286385" y="569945"/>
                  <a:pt x="1289905" y="568013"/>
                </a:cubicBezTo>
                <a:cubicBezTo>
                  <a:pt x="1287301" y="566906"/>
                  <a:pt x="1286000" y="563000"/>
                  <a:pt x="1286000" y="556295"/>
                </a:cubicBezTo>
                <a:cubicBezTo>
                  <a:pt x="1286000" y="554415"/>
                  <a:pt x="1287398" y="550556"/>
                  <a:pt x="1290196" y="544718"/>
                </a:cubicBezTo>
                <a:lnTo>
                  <a:pt x="1291324" y="543564"/>
                </a:lnTo>
                <a:cubicBezTo>
                  <a:pt x="1281146" y="540386"/>
                  <a:pt x="1276057" y="531018"/>
                  <a:pt x="1276057" y="515462"/>
                </a:cubicBezTo>
                <a:cubicBezTo>
                  <a:pt x="1276057" y="494611"/>
                  <a:pt x="1286780" y="484185"/>
                  <a:pt x="1308225" y="484185"/>
                </a:cubicBezTo>
                <a:close/>
                <a:moveTo>
                  <a:pt x="980629" y="484004"/>
                </a:moveTo>
                <a:lnTo>
                  <a:pt x="980629" y="493686"/>
                </a:lnTo>
                <a:cubicBezTo>
                  <a:pt x="974538" y="494930"/>
                  <a:pt x="968647" y="496760"/>
                  <a:pt x="962956" y="499174"/>
                </a:cubicBezTo>
                <a:cubicBezTo>
                  <a:pt x="957264" y="501589"/>
                  <a:pt x="953045" y="503662"/>
                  <a:pt x="950296" y="505393"/>
                </a:cubicBezTo>
                <a:lnTo>
                  <a:pt x="945475" y="508319"/>
                </a:lnTo>
                <a:lnTo>
                  <a:pt x="945475" y="578167"/>
                </a:lnTo>
                <a:lnTo>
                  <a:pt x="935643" y="578167"/>
                </a:lnTo>
                <a:lnTo>
                  <a:pt x="935643" y="485960"/>
                </a:lnTo>
                <a:lnTo>
                  <a:pt x="945475" y="485960"/>
                </a:lnTo>
                <a:lnTo>
                  <a:pt x="945475" y="499627"/>
                </a:lnTo>
                <a:cubicBezTo>
                  <a:pt x="947183" y="497067"/>
                  <a:pt x="951605" y="494138"/>
                  <a:pt x="958741" y="490841"/>
                </a:cubicBezTo>
                <a:cubicBezTo>
                  <a:pt x="965877" y="487544"/>
                  <a:pt x="973173" y="485265"/>
                  <a:pt x="980629" y="484004"/>
                </a:cubicBezTo>
                <a:close/>
                <a:moveTo>
                  <a:pt x="245393" y="460638"/>
                </a:moveTo>
                <a:cubicBezTo>
                  <a:pt x="232633" y="460638"/>
                  <a:pt x="226254" y="466663"/>
                  <a:pt x="226254" y="478713"/>
                </a:cubicBezTo>
                <a:cubicBezTo>
                  <a:pt x="226254" y="487539"/>
                  <a:pt x="228737" y="494436"/>
                  <a:pt x="233705" y="499403"/>
                </a:cubicBezTo>
                <a:lnTo>
                  <a:pt x="239337" y="505130"/>
                </a:lnTo>
                <a:cubicBezTo>
                  <a:pt x="248601" y="501870"/>
                  <a:pt x="255116" y="498412"/>
                  <a:pt x="258883" y="494756"/>
                </a:cubicBezTo>
                <a:cubicBezTo>
                  <a:pt x="262649" y="491100"/>
                  <a:pt x="264533" y="485752"/>
                  <a:pt x="264533" y="478713"/>
                </a:cubicBezTo>
                <a:cubicBezTo>
                  <a:pt x="264533" y="466663"/>
                  <a:pt x="258153" y="460638"/>
                  <a:pt x="245393" y="460638"/>
                </a:cubicBezTo>
                <a:close/>
                <a:moveTo>
                  <a:pt x="1474192" y="457021"/>
                </a:moveTo>
                <a:lnTo>
                  <a:pt x="1484024" y="457021"/>
                </a:lnTo>
                <a:lnTo>
                  <a:pt x="1484024" y="485960"/>
                </a:lnTo>
                <a:lnTo>
                  <a:pt x="1516337" y="485960"/>
                </a:lnTo>
                <a:lnTo>
                  <a:pt x="1516337" y="495080"/>
                </a:lnTo>
                <a:lnTo>
                  <a:pt x="1484024" y="495080"/>
                </a:lnTo>
                <a:lnTo>
                  <a:pt x="1484024" y="539784"/>
                </a:lnTo>
                <a:cubicBezTo>
                  <a:pt x="1484024" y="553213"/>
                  <a:pt x="1484893" y="561744"/>
                  <a:pt x="1486630" y="565376"/>
                </a:cubicBezTo>
                <a:cubicBezTo>
                  <a:pt x="1488367" y="569008"/>
                  <a:pt x="1492387" y="570824"/>
                  <a:pt x="1498689" y="570824"/>
                </a:cubicBezTo>
                <a:lnTo>
                  <a:pt x="1517575" y="569220"/>
                </a:lnTo>
                <a:lnTo>
                  <a:pt x="1518288" y="578311"/>
                </a:lnTo>
                <a:cubicBezTo>
                  <a:pt x="1509395" y="579399"/>
                  <a:pt x="1502815" y="579943"/>
                  <a:pt x="1498547" y="579943"/>
                </a:cubicBezTo>
                <a:cubicBezTo>
                  <a:pt x="1489546" y="579943"/>
                  <a:pt x="1483236" y="577585"/>
                  <a:pt x="1479619" y="572869"/>
                </a:cubicBezTo>
                <a:cubicBezTo>
                  <a:pt x="1476001" y="568154"/>
                  <a:pt x="1474192" y="559374"/>
                  <a:pt x="1474192" y="546531"/>
                </a:cubicBezTo>
                <a:lnTo>
                  <a:pt x="1474192" y="495080"/>
                </a:lnTo>
                <a:lnTo>
                  <a:pt x="1460166" y="495080"/>
                </a:lnTo>
                <a:lnTo>
                  <a:pt x="1460166" y="485960"/>
                </a:lnTo>
                <a:lnTo>
                  <a:pt x="1474192" y="485960"/>
                </a:lnTo>
                <a:close/>
                <a:moveTo>
                  <a:pt x="788392" y="457021"/>
                </a:moveTo>
                <a:lnTo>
                  <a:pt x="798224" y="457021"/>
                </a:lnTo>
                <a:lnTo>
                  <a:pt x="798224" y="485960"/>
                </a:lnTo>
                <a:lnTo>
                  <a:pt x="830537" y="485960"/>
                </a:lnTo>
                <a:lnTo>
                  <a:pt x="830537" y="495080"/>
                </a:lnTo>
                <a:lnTo>
                  <a:pt x="798224" y="495080"/>
                </a:lnTo>
                <a:lnTo>
                  <a:pt x="798224" y="539784"/>
                </a:lnTo>
                <a:cubicBezTo>
                  <a:pt x="798224" y="553213"/>
                  <a:pt x="799093" y="561744"/>
                  <a:pt x="800830" y="565376"/>
                </a:cubicBezTo>
                <a:cubicBezTo>
                  <a:pt x="802567" y="569008"/>
                  <a:pt x="806587" y="570824"/>
                  <a:pt x="812889" y="570824"/>
                </a:cubicBezTo>
                <a:lnTo>
                  <a:pt x="831775" y="569220"/>
                </a:lnTo>
                <a:lnTo>
                  <a:pt x="832488" y="578311"/>
                </a:lnTo>
                <a:cubicBezTo>
                  <a:pt x="823596" y="579399"/>
                  <a:pt x="817015" y="579943"/>
                  <a:pt x="812747" y="579943"/>
                </a:cubicBezTo>
                <a:cubicBezTo>
                  <a:pt x="803746" y="579943"/>
                  <a:pt x="797436" y="577585"/>
                  <a:pt x="793819" y="572869"/>
                </a:cubicBezTo>
                <a:cubicBezTo>
                  <a:pt x="790201" y="568154"/>
                  <a:pt x="788392" y="559374"/>
                  <a:pt x="788392" y="546531"/>
                </a:cubicBezTo>
                <a:lnTo>
                  <a:pt x="788392" y="495080"/>
                </a:lnTo>
                <a:lnTo>
                  <a:pt x="774367" y="495080"/>
                </a:lnTo>
                <a:lnTo>
                  <a:pt x="774367" y="485960"/>
                </a:lnTo>
                <a:lnTo>
                  <a:pt x="788392" y="485960"/>
                </a:lnTo>
                <a:close/>
                <a:moveTo>
                  <a:pt x="245667" y="451519"/>
                </a:moveTo>
                <a:cubicBezTo>
                  <a:pt x="255258" y="451519"/>
                  <a:pt x="262439" y="454000"/>
                  <a:pt x="267210" y="458961"/>
                </a:cubicBezTo>
                <a:cubicBezTo>
                  <a:pt x="271982" y="463923"/>
                  <a:pt x="274367" y="470732"/>
                  <a:pt x="274367" y="479389"/>
                </a:cubicBezTo>
                <a:cubicBezTo>
                  <a:pt x="274367" y="488045"/>
                  <a:pt x="271981" y="494917"/>
                  <a:pt x="267208" y="500003"/>
                </a:cubicBezTo>
                <a:cubicBezTo>
                  <a:pt x="262434" y="505089"/>
                  <a:pt x="255056" y="509100"/>
                  <a:pt x="245072" y="512035"/>
                </a:cubicBezTo>
                <a:lnTo>
                  <a:pt x="275694" y="542235"/>
                </a:lnTo>
                <a:cubicBezTo>
                  <a:pt x="276350" y="539538"/>
                  <a:pt x="277288" y="534909"/>
                  <a:pt x="278507" y="528348"/>
                </a:cubicBezTo>
                <a:cubicBezTo>
                  <a:pt x="279727" y="521788"/>
                  <a:pt x="280549" y="515529"/>
                  <a:pt x="280973" y="509572"/>
                </a:cubicBezTo>
                <a:lnTo>
                  <a:pt x="290700" y="509572"/>
                </a:lnTo>
                <a:cubicBezTo>
                  <a:pt x="289364" y="526344"/>
                  <a:pt x="286819" y="539262"/>
                  <a:pt x="283066" y="548326"/>
                </a:cubicBezTo>
                <a:lnTo>
                  <a:pt x="307921" y="573015"/>
                </a:lnTo>
                <a:lnTo>
                  <a:pt x="301895" y="579409"/>
                </a:lnTo>
                <a:lnTo>
                  <a:pt x="279078" y="556331"/>
                </a:lnTo>
                <a:cubicBezTo>
                  <a:pt x="271687" y="571954"/>
                  <a:pt x="258387" y="579765"/>
                  <a:pt x="239179" y="579765"/>
                </a:cubicBezTo>
                <a:cubicBezTo>
                  <a:pt x="223736" y="579765"/>
                  <a:pt x="212768" y="576331"/>
                  <a:pt x="206276" y="569463"/>
                </a:cubicBezTo>
                <a:cubicBezTo>
                  <a:pt x="199783" y="562596"/>
                  <a:pt x="196537" y="553143"/>
                  <a:pt x="196537" y="541104"/>
                </a:cubicBezTo>
                <a:cubicBezTo>
                  <a:pt x="196537" y="529065"/>
                  <a:pt x="198901" y="520340"/>
                  <a:pt x="203629" y="514926"/>
                </a:cubicBezTo>
                <a:cubicBezTo>
                  <a:pt x="208357" y="509513"/>
                  <a:pt x="215639" y="505526"/>
                  <a:pt x="225476" y="502966"/>
                </a:cubicBezTo>
                <a:cubicBezTo>
                  <a:pt x="221806" y="499969"/>
                  <a:pt x="219379" y="496603"/>
                  <a:pt x="218196" y="492867"/>
                </a:cubicBezTo>
                <a:cubicBezTo>
                  <a:pt x="217013" y="489132"/>
                  <a:pt x="216422" y="484414"/>
                  <a:pt x="216422" y="478713"/>
                </a:cubicBezTo>
                <a:cubicBezTo>
                  <a:pt x="216422" y="470616"/>
                  <a:pt x="218898" y="464060"/>
                  <a:pt x="223851" y="459043"/>
                </a:cubicBezTo>
                <a:cubicBezTo>
                  <a:pt x="228805" y="454027"/>
                  <a:pt x="236077" y="451519"/>
                  <a:pt x="245667" y="451519"/>
                </a:cubicBezTo>
                <a:close/>
                <a:moveTo>
                  <a:pt x="1249968" y="450453"/>
                </a:moveTo>
                <a:lnTo>
                  <a:pt x="1259800" y="450453"/>
                </a:lnTo>
                <a:lnTo>
                  <a:pt x="1259800" y="463655"/>
                </a:lnTo>
                <a:lnTo>
                  <a:pt x="1249968" y="463655"/>
                </a:lnTo>
                <a:close/>
                <a:moveTo>
                  <a:pt x="1023675" y="450453"/>
                </a:moveTo>
                <a:lnTo>
                  <a:pt x="1033685" y="450453"/>
                </a:lnTo>
                <a:lnTo>
                  <a:pt x="1033685" y="578167"/>
                </a:lnTo>
                <a:lnTo>
                  <a:pt x="1023675" y="578167"/>
                </a:lnTo>
                <a:close/>
                <a:moveTo>
                  <a:pt x="366450" y="450453"/>
                </a:moveTo>
                <a:lnTo>
                  <a:pt x="376460" y="450453"/>
                </a:lnTo>
                <a:lnTo>
                  <a:pt x="376460" y="578167"/>
                </a:lnTo>
                <a:lnTo>
                  <a:pt x="366450" y="578167"/>
                </a:lnTo>
                <a:close/>
                <a:moveTo>
                  <a:pt x="1373793" y="445128"/>
                </a:moveTo>
                <a:lnTo>
                  <a:pt x="1383625" y="445128"/>
                </a:lnTo>
                <a:lnTo>
                  <a:pt x="1383625" y="491107"/>
                </a:lnTo>
                <a:cubicBezTo>
                  <a:pt x="1392574" y="486611"/>
                  <a:pt x="1402791" y="484363"/>
                  <a:pt x="1414276" y="484363"/>
                </a:cubicBezTo>
                <a:cubicBezTo>
                  <a:pt x="1425761" y="484363"/>
                  <a:pt x="1433525" y="487553"/>
                  <a:pt x="1437568" y="493933"/>
                </a:cubicBezTo>
                <a:cubicBezTo>
                  <a:pt x="1441611" y="500314"/>
                  <a:pt x="1443632" y="512402"/>
                  <a:pt x="1443632" y="530198"/>
                </a:cubicBezTo>
                <a:lnTo>
                  <a:pt x="1443632" y="578167"/>
                </a:lnTo>
                <a:lnTo>
                  <a:pt x="1433800" y="578167"/>
                </a:lnTo>
                <a:lnTo>
                  <a:pt x="1433800" y="530554"/>
                </a:lnTo>
                <a:cubicBezTo>
                  <a:pt x="1433800" y="515275"/>
                  <a:pt x="1432498" y="505276"/>
                  <a:pt x="1429895" y="500559"/>
                </a:cubicBezTo>
                <a:cubicBezTo>
                  <a:pt x="1427292" y="495841"/>
                  <a:pt x="1421563" y="493482"/>
                  <a:pt x="1412708" y="493482"/>
                </a:cubicBezTo>
                <a:cubicBezTo>
                  <a:pt x="1408155" y="493482"/>
                  <a:pt x="1403343" y="494066"/>
                  <a:pt x="1398270" y="495233"/>
                </a:cubicBezTo>
                <a:cubicBezTo>
                  <a:pt x="1393197" y="496399"/>
                  <a:pt x="1389054" y="497592"/>
                  <a:pt x="1385842" y="498810"/>
                </a:cubicBezTo>
                <a:lnTo>
                  <a:pt x="1383625" y="500000"/>
                </a:lnTo>
                <a:lnTo>
                  <a:pt x="1383625" y="578167"/>
                </a:lnTo>
                <a:lnTo>
                  <a:pt x="1373793" y="578167"/>
                </a:lnTo>
                <a:close/>
                <a:moveTo>
                  <a:pt x="1474147" y="311335"/>
                </a:moveTo>
                <a:lnTo>
                  <a:pt x="1443104" y="314708"/>
                </a:lnTo>
                <a:cubicBezTo>
                  <a:pt x="1436821" y="315370"/>
                  <a:pt x="1432416" y="317122"/>
                  <a:pt x="1429891" y="319963"/>
                </a:cubicBezTo>
                <a:cubicBezTo>
                  <a:pt x="1427366" y="322805"/>
                  <a:pt x="1426103" y="327225"/>
                  <a:pt x="1426103" y="333223"/>
                </a:cubicBezTo>
                <a:cubicBezTo>
                  <a:pt x="1426103" y="339220"/>
                  <a:pt x="1427398" y="343778"/>
                  <a:pt x="1429987" y="346895"/>
                </a:cubicBezTo>
                <a:cubicBezTo>
                  <a:pt x="1432576" y="350012"/>
                  <a:pt x="1436302" y="351570"/>
                  <a:pt x="1441164" y="351570"/>
                </a:cubicBezTo>
                <a:cubicBezTo>
                  <a:pt x="1446026" y="351570"/>
                  <a:pt x="1451282" y="350965"/>
                  <a:pt x="1456934" y="349754"/>
                </a:cubicBezTo>
                <a:cubicBezTo>
                  <a:pt x="1462586" y="348542"/>
                  <a:pt x="1467062" y="347348"/>
                  <a:pt x="1470363" y="346169"/>
                </a:cubicBezTo>
                <a:lnTo>
                  <a:pt x="1474147" y="344818"/>
                </a:lnTo>
                <a:close/>
                <a:moveTo>
                  <a:pt x="1236022" y="311335"/>
                </a:moveTo>
                <a:lnTo>
                  <a:pt x="1204979" y="314708"/>
                </a:lnTo>
                <a:cubicBezTo>
                  <a:pt x="1198695" y="315370"/>
                  <a:pt x="1194291" y="317122"/>
                  <a:pt x="1191766" y="319963"/>
                </a:cubicBezTo>
                <a:cubicBezTo>
                  <a:pt x="1189241" y="322805"/>
                  <a:pt x="1187978" y="327225"/>
                  <a:pt x="1187978" y="333223"/>
                </a:cubicBezTo>
                <a:cubicBezTo>
                  <a:pt x="1187978" y="339220"/>
                  <a:pt x="1189273" y="343778"/>
                  <a:pt x="1191862" y="346895"/>
                </a:cubicBezTo>
                <a:cubicBezTo>
                  <a:pt x="1194451" y="350012"/>
                  <a:pt x="1198177" y="351570"/>
                  <a:pt x="1203039" y="351570"/>
                </a:cubicBezTo>
                <a:cubicBezTo>
                  <a:pt x="1207901" y="351570"/>
                  <a:pt x="1213157" y="350965"/>
                  <a:pt x="1218809" y="349754"/>
                </a:cubicBezTo>
                <a:cubicBezTo>
                  <a:pt x="1224461" y="348542"/>
                  <a:pt x="1228937" y="347348"/>
                  <a:pt x="1232238" y="346169"/>
                </a:cubicBezTo>
                <a:lnTo>
                  <a:pt x="1236022" y="344818"/>
                </a:lnTo>
                <a:close/>
                <a:moveTo>
                  <a:pt x="1636854" y="274407"/>
                </a:moveTo>
                <a:cubicBezTo>
                  <a:pt x="1626086" y="274407"/>
                  <a:pt x="1618787" y="276925"/>
                  <a:pt x="1614955" y="281960"/>
                </a:cubicBezTo>
                <a:cubicBezTo>
                  <a:pt x="1611123" y="286995"/>
                  <a:pt x="1609208" y="296776"/>
                  <a:pt x="1609208" y="311301"/>
                </a:cubicBezTo>
                <a:cubicBezTo>
                  <a:pt x="1609208" y="319718"/>
                  <a:pt x="1609494" y="326189"/>
                  <a:pt x="1610067" y="330713"/>
                </a:cubicBezTo>
                <a:cubicBezTo>
                  <a:pt x="1610640" y="335237"/>
                  <a:pt x="1611884" y="339222"/>
                  <a:pt x="1613797" y="342666"/>
                </a:cubicBezTo>
                <a:cubicBezTo>
                  <a:pt x="1615710" y="346110"/>
                  <a:pt x="1618427" y="348455"/>
                  <a:pt x="1621947" y="349701"/>
                </a:cubicBezTo>
                <a:cubicBezTo>
                  <a:pt x="1625468" y="350947"/>
                  <a:pt x="1630437" y="351570"/>
                  <a:pt x="1636853" y="351570"/>
                </a:cubicBezTo>
                <a:cubicBezTo>
                  <a:pt x="1643269" y="351570"/>
                  <a:pt x="1648238" y="350947"/>
                  <a:pt x="1651759" y="349701"/>
                </a:cubicBezTo>
                <a:cubicBezTo>
                  <a:pt x="1655281" y="348455"/>
                  <a:pt x="1657998" y="346110"/>
                  <a:pt x="1659912" y="342664"/>
                </a:cubicBezTo>
                <a:cubicBezTo>
                  <a:pt x="1661825" y="339219"/>
                  <a:pt x="1663073" y="335198"/>
                  <a:pt x="1663656" y="330601"/>
                </a:cubicBezTo>
                <a:cubicBezTo>
                  <a:pt x="1664238" y="326004"/>
                  <a:pt x="1664529" y="319571"/>
                  <a:pt x="1664529" y="311301"/>
                </a:cubicBezTo>
                <a:cubicBezTo>
                  <a:pt x="1664529" y="296800"/>
                  <a:pt x="1662609" y="287026"/>
                  <a:pt x="1658768" y="281979"/>
                </a:cubicBezTo>
                <a:cubicBezTo>
                  <a:pt x="1654927" y="276931"/>
                  <a:pt x="1647622" y="274407"/>
                  <a:pt x="1636854" y="274407"/>
                </a:cubicBezTo>
                <a:close/>
                <a:moveTo>
                  <a:pt x="950537" y="274407"/>
                </a:moveTo>
                <a:cubicBezTo>
                  <a:pt x="932213" y="274407"/>
                  <a:pt x="923051" y="285630"/>
                  <a:pt x="923051" y="308074"/>
                </a:cubicBezTo>
                <a:lnTo>
                  <a:pt x="975890" y="308074"/>
                </a:lnTo>
                <a:cubicBezTo>
                  <a:pt x="975890" y="296198"/>
                  <a:pt x="973881" y="287617"/>
                  <a:pt x="969863" y="282333"/>
                </a:cubicBezTo>
                <a:cubicBezTo>
                  <a:pt x="965845" y="277049"/>
                  <a:pt x="959403" y="274407"/>
                  <a:pt x="950537" y="274407"/>
                </a:cubicBezTo>
                <a:close/>
                <a:moveTo>
                  <a:pt x="560529" y="274407"/>
                </a:moveTo>
                <a:cubicBezTo>
                  <a:pt x="549761" y="274407"/>
                  <a:pt x="542462" y="276925"/>
                  <a:pt x="538630" y="281960"/>
                </a:cubicBezTo>
                <a:cubicBezTo>
                  <a:pt x="534798" y="286995"/>
                  <a:pt x="532883" y="296776"/>
                  <a:pt x="532883" y="311301"/>
                </a:cubicBezTo>
                <a:cubicBezTo>
                  <a:pt x="532883" y="319718"/>
                  <a:pt x="533169" y="326189"/>
                  <a:pt x="533742" y="330713"/>
                </a:cubicBezTo>
                <a:cubicBezTo>
                  <a:pt x="534315" y="335237"/>
                  <a:pt x="535559" y="339222"/>
                  <a:pt x="537472" y="342666"/>
                </a:cubicBezTo>
                <a:cubicBezTo>
                  <a:pt x="539386" y="346110"/>
                  <a:pt x="542102" y="348455"/>
                  <a:pt x="545622" y="349701"/>
                </a:cubicBezTo>
                <a:cubicBezTo>
                  <a:pt x="549143" y="350947"/>
                  <a:pt x="554112" y="351570"/>
                  <a:pt x="560528" y="351570"/>
                </a:cubicBezTo>
                <a:cubicBezTo>
                  <a:pt x="566944" y="351570"/>
                  <a:pt x="571913" y="350947"/>
                  <a:pt x="575434" y="349701"/>
                </a:cubicBezTo>
                <a:cubicBezTo>
                  <a:pt x="578956" y="348455"/>
                  <a:pt x="581673" y="346110"/>
                  <a:pt x="583587" y="342664"/>
                </a:cubicBezTo>
                <a:cubicBezTo>
                  <a:pt x="585500" y="339219"/>
                  <a:pt x="586748" y="335198"/>
                  <a:pt x="587331" y="330601"/>
                </a:cubicBezTo>
                <a:cubicBezTo>
                  <a:pt x="587913" y="326004"/>
                  <a:pt x="588204" y="319571"/>
                  <a:pt x="588204" y="311301"/>
                </a:cubicBezTo>
                <a:cubicBezTo>
                  <a:pt x="588204" y="296800"/>
                  <a:pt x="586284" y="287026"/>
                  <a:pt x="582443" y="281979"/>
                </a:cubicBezTo>
                <a:cubicBezTo>
                  <a:pt x="578602" y="276931"/>
                  <a:pt x="571297" y="274407"/>
                  <a:pt x="560529" y="274407"/>
                </a:cubicBezTo>
                <a:close/>
                <a:moveTo>
                  <a:pt x="150437" y="274407"/>
                </a:moveTo>
                <a:cubicBezTo>
                  <a:pt x="132113" y="274407"/>
                  <a:pt x="122951" y="285630"/>
                  <a:pt x="122951" y="308074"/>
                </a:cubicBezTo>
                <a:lnTo>
                  <a:pt x="175790" y="308074"/>
                </a:lnTo>
                <a:cubicBezTo>
                  <a:pt x="175790" y="296198"/>
                  <a:pt x="173781" y="287617"/>
                  <a:pt x="169763" y="282333"/>
                </a:cubicBezTo>
                <a:cubicBezTo>
                  <a:pt x="165745" y="277049"/>
                  <a:pt x="159303" y="274407"/>
                  <a:pt x="150437" y="274407"/>
                </a:cubicBezTo>
                <a:close/>
                <a:moveTo>
                  <a:pt x="1564293" y="266885"/>
                </a:moveTo>
                <a:lnTo>
                  <a:pt x="1574125" y="266885"/>
                </a:lnTo>
                <a:lnTo>
                  <a:pt x="1574125" y="359092"/>
                </a:lnTo>
                <a:lnTo>
                  <a:pt x="1564293" y="359092"/>
                </a:lnTo>
                <a:close/>
                <a:moveTo>
                  <a:pt x="1329124" y="266885"/>
                </a:moveTo>
                <a:lnTo>
                  <a:pt x="1398610" y="266885"/>
                </a:lnTo>
                <a:lnTo>
                  <a:pt x="1398610" y="274806"/>
                </a:lnTo>
                <a:lnTo>
                  <a:pt x="1340732" y="349973"/>
                </a:lnTo>
                <a:lnTo>
                  <a:pt x="1398610" y="349973"/>
                </a:lnTo>
                <a:lnTo>
                  <a:pt x="1398610" y="359092"/>
                </a:lnTo>
                <a:lnTo>
                  <a:pt x="1329124" y="359092"/>
                </a:lnTo>
                <a:lnTo>
                  <a:pt x="1329124" y="351087"/>
                </a:lnTo>
                <a:lnTo>
                  <a:pt x="1387177" y="276005"/>
                </a:lnTo>
                <a:lnTo>
                  <a:pt x="1329124" y="276005"/>
                </a:lnTo>
                <a:close/>
                <a:moveTo>
                  <a:pt x="1307118" y="266885"/>
                </a:moveTo>
                <a:lnTo>
                  <a:pt x="1316950" y="266885"/>
                </a:lnTo>
                <a:lnTo>
                  <a:pt x="1316950" y="359092"/>
                </a:lnTo>
                <a:lnTo>
                  <a:pt x="1307118" y="359092"/>
                </a:lnTo>
                <a:close/>
                <a:moveTo>
                  <a:pt x="1145193" y="266885"/>
                </a:moveTo>
                <a:lnTo>
                  <a:pt x="1155025" y="266885"/>
                </a:lnTo>
                <a:lnTo>
                  <a:pt x="1155025" y="359092"/>
                </a:lnTo>
                <a:lnTo>
                  <a:pt x="1145193" y="359092"/>
                </a:lnTo>
                <a:close/>
                <a:moveTo>
                  <a:pt x="1738245" y="265288"/>
                </a:moveTo>
                <a:cubicBezTo>
                  <a:pt x="1749770" y="265288"/>
                  <a:pt x="1757554" y="268478"/>
                  <a:pt x="1761596" y="274858"/>
                </a:cubicBezTo>
                <a:cubicBezTo>
                  <a:pt x="1765639" y="281239"/>
                  <a:pt x="1767660" y="293327"/>
                  <a:pt x="1767660" y="311123"/>
                </a:cubicBezTo>
                <a:lnTo>
                  <a:pt x="1767660" y="359092"/>
                </a:lnTo>
                <a:lnTo>
                  <a:pt x="1757828" y="359092"/>
                </a:lnTo>
                <a:lnTo>
                  <a:pt x="1757828" y="311479"/>
                </a:lnTo>
                <a:cubicBezTo>
                  <a:pt x="1757828" y="296200"/>
                  <a:pt x="1756527" y="286201"/>
                  <a:pt x="1753923" y="281484"/>
                </a:cubicBezTo>
                <a:cubicBezTo>
                  <a:pt x="1751320" y="276766"/>
                  <a:pt x="1745591" y="274407"/>
                  <a:pt x="1736736" y="274407"/>
                </a:cubicBezTo>
                <a:cubicBezTo>
                  <a:pt x="1732189" y="274407"/>
                  <a:pt x="1727408" y="275128"/>
                  <a:pt x="1722394" y="276569"/>
                </a:cubicBezTo>
                <a:cubicBezTo>
                  <a:pt x="1717379" y="278010"/>
                  <a:pt x="1713506" y="279413"/>
                  <a:pt x="1710775" y="280778"/>
                </a:cubicBezTo>
                <a:lnTo>
                  <a:pt x="1707475" y="282565"/>
                </a:lnTo>
                <a:lnTo>
                  <a:pt x="1707475" y="359092"/>
                </a:lnTo>
                <a:lnTo>
                  <a:pt x="1697643" y="359092"/>
                </a:lnTo>
                <a:lnTo>
                  <a:pt x="1697643" y="266885"/>
                </a:lnTo>
                <a:lnTo>
                  <a:pt x="1707475" y="266885"/>
                </a:lnTo>
                <a:lnTo>
                  <a:pt x="1707475" y="273805"/>
                </a:lnTo>
                <a:cubicBezTo>
                  <a:pt x="1716463" y="268127"/>
                  <a:pt x="1726720" y="265288"/>
                  <a:pt x="1738245" y="265288"/>
                </a:cubicBezTo>
                <a:close/>
                <a:moveTo>
                  <a:pt x="1636854" y="265288"/>
                </a:moveTo>
                <a:cubicBezTo>
                  <a:pt x="1650592" y="265288"/>
                  <a:pt x="1660336" y="268789"/>
                  <a:pt x="1666089" y="275793"/>
                </a:cubicBezTo>
                <a:cubicBezTo>
                  <a:pt x="1671841" y="282796"/>
                  <a:pt x="1674718" y="295116"/>
                  <a:pt x="1674718" y="312751"/>
                </a:cubicBezTo>
                <a:cubicBezTo>
                  <a:pt x="1674718" y="330387"/>
                  <a:pt x="1672142" y="342786"/>
                  <a:pt x="1666991" y="349947"/>
                </a:cubicBezTo>
                <a:cubicBezTo>
                  <a:pt x="1661840" y="357109"/>
                  <a:pt x="1651794" y="360690"/>
                  <a:pt x="1636854" y="360690"/>
                </a:cubicBezTo>
                <a:cubicBezTo>
                  <a:pt x="1621915" y="360690"/>
                  <a:pt x="1611874" y="357116"/>
                  <a:pt x="1606732" y="349967"/>
                </a:cubicBezTo>
                <a:cubicBezTo>
                  <a:pt x="1601590" y="342819"/>
                  <a:pt x="1599019" y="330414"/>
                  <a:pt x="1599019" y="312754"/>
                </a:cubicBezTo>
                <a:cubicBezTo>
                  <a:pt x="1599019" y="295094"/>
                  <a:pt x="1601890" y="282768"/>
                  <a:pt x="1607633" y="275776"/>
                </a:cubicBezTo>
                <a:cubicBezTo>
                  <a:pt x="1613377" y="268784"/>
                  <a:pt x="1623117" y="265288"/>
                  <a:pt x="1636854" y="265288"/>
                </a:cubicBezTo>
                <a:close/>
                <a:moveTo>
                  <a:pt x="1456250" y="265288"/>
                </a:moveTo>
                <a:cubicBezTo>
                  <a:pt x="1474736" y="265288"/>
                  <a:pt x="1483979" y="275062"/>
                  <a:pt x="1483979" y="294611"/>
                </a:cubicBezTo>
                <a:lnTo>
                  <a:pt x="1483979" y="345819"/>
                </a:lnTo>
                <a:cubicBezTo>
                  <a:pt x="1484337" y="349044"/>
                  <a:pt x="1488775" y="351019"/>
                  <a:pt x="1497294" y="351743"/>
                </a:cubicBezTo>
                <a:lnTo>
                  <a:pt x="1496802" y="360512"/>
                </a:lnTo>
                <a:cubicBezTo>
                  <a:pt x="1486398" y="360512"/>
                  <a:pt x="1479522" y="358026"/>
                  <a:pt x="1476174" y="353055"/>
                </a:cubicBezTo>
                <a:cubicBezTo>
                  <a:pt x="1464776" y="358145"/>
                  <a:pt x="1453045" y="360690"/>
                  <a:pt x="1440980" y="360690"/>
                </a:cubicBezTo>
                <a:cubicBezTo>
                  <a:pt x="1433108" y="360690"/>
                  <a:pt x="1426962" y="358320"/>
                  <a:pt x="1422543" y="353580"/>
                </a:cubicBezTo>
                <a:cubicBezTo>
                  <a:pt x="1418124" y="348839"/>
                  <a:pt x="1415915" y="342195"/>
                  <a:pt x="1415915" y="333645"/>
                </a:cubicBezTo>
                <a:cubicBezTo>
                  <a:pt x="1415915" y="325096"/>
                  <a:pt x="1418009" y="318536"/>
                  <a:pt x="1422198" y="313964"/>
                </a:cubicBezTo>
                <a:cubicBezTo>
                  <a:pt x="1426387" y="309393"/>
                  <a:pt x="1432996" y="306669"/>
                  <a:pt x="1442026" y="305792"/>
                </a:cubicBezTo>
                <a:lnTo>
                  <a:pt x="1474147" y="302410"/>
                </a:lnTo>
                <a:lnTo>
                  <a:pt x="1474147" y="294611"/>
                </a:lnTo>
                <a:cubicBezTo>
                  <a:pt x="1474147" y="287548"/>
                  <a:pt x="1472684" y="282474"/>
                  <a:pt x="1469759" y="279390"/>
                </a:cubicBezTo>
                <a:cubicBezTo>
                  <a:pt x="1466835" y="276306"/>
                  <a:pt x="1462331" y="274764"/>
                  <a:pt x="1456250" y="274764"/>
                </a:cubicBezTo>
                <a:cubicBezTo>
                  <a:pt x="1449654" y="274764"/>
                  <a:pt x="1440379" y="275533"/>
                  <a:pt x="1428425" y="277071"/>
                </a:cubicBezTo>
                <a:lnTo>
                  <a:pt x="1421059" y="277781"/>
                </a:lnTo>
                <a:lnTo>
                  <a:pt x="1420352" y="268772"/>
                </a:lnTo>
                <a:cubicBezTo>
                  <a:pt x="1434709" y="266449"/>
                  <a:pt x="1446675" y="265288"/>
                  <a:pt x="1456250" y="265288"/>
                </a:cubicBezTo>
                <a:close/>
                <a:moveTo>
                  <a:pt x="1218125" y="265288"/>
                </a:moveTo>
                <a:cubicBezTo>
                  <a:pt x="1236611" y="265288"/>
                  <a:pt x="1245854" y="275062"/>
                  <a:pt x="1245854" y="294611"/>
                </a:cubicBezTo>
                <a:lnTo>
                  <a:pt x="1245854" y="345819"/>
                </a:lnTo>
                <a:cubicBezTo>
                  <a:pt x="1246212" y="349044"/>
                  <a:pt x="1250650" y="351019"/>
                  <a:pt x="1259169" y="351743"/>
                </a:cubicBezTo>
                <a:lnTo>
                  <a:pt x="1258677" y="360512"/>
                </a:lnTo>
                <a:cubicBezTo>
                  <a:pt x="1248273" y="360512"/>
                  <a:pt x="1241397" y="358026"/>
                  <a:pt x="1238049" y="353055"/>
                </a:cubicBezTo>
                <a:cubicBezTo>
                  <a:pt x="1226651" y="358145"/>
                  <a:pt x="1214920" y="360690"/>
                  <a:pt x="1202855" y="360690"/>
                </a:cubicBezTo>
                <a:cubicBezTo>
                  <a:pt x="1194983" y="360690"/>
                  <a:pt x="1188837" y="358320"/>
                  <a:pt x="1184418" y="353580"/>
                </a:cubicBezTo>
                <a:cubicBezTo>
                  <a:pt x="1179999" y="348839"/>
                  <a:pt x="1177790" y="342195"/>
                  <a:pt x="1177790" y="333645"/>
                </a:cubicBezTo>
                <a:cubicBezTo>
                  <a:pt x="1177790" y="325096"/>
                  <a:pt x="1179884" y="318536"/>
                  <a:pt x="1184073" y="313964"/>
                </a:cubicBezTo>
                <a:cubicBezTo>
                  <a:pt x="1188262" y="309393"/>
                  <a:pt x="1194872" y="306669"/>
                  <a:pt x="1203901" y="305792"/>
                </a:cubicBezTo>
                <a:lnTo>
                  <a:pt x="1236022" y="302410"/>
                </a:lnTo>
                <a:lnTo>
                  <a:pt x="1236022" y="294611"/>
                </a:lnTo>
                <a:cubicBezTo>
                  <a:pt x="1236022" y="287548"/>
                  <a:pt x="1234559" y="282474"/>
                  <a:pt x="1231634" y="279390"/>
                </a:cubicBezTo>
                <a:cubicBezTo>
                  <a:pt x="1228710" y="276306"/>
                  <a:pt x="1224206" y="274764"/>
                  <a:pt x="1218125" y="274764"/>
                </a:cubicBezTo>
                <a:cubicBezTo>
                  <a:pt x="1211529" y="274764"/>
                  <a:pt x="1202254" y="275533"/>
                  <a:pt x="1190300" y="277071"/>
                </a:cubicBezTo>
                <a:lnTo>
                  <a:pt x="1182934" y="277781"/>
                </a:lnTo>
                <a:lnTo>
                  <a:pt x="1182227" y="268772"/>
                </a:lnTo>
                <a:cubicBezTo>
                  <a:pt x="1196584" y="266449"/>
                  <a:pt x="1208550" y="265288"/>
                  <a:pt x="1218125" y="265288"/>
                </a:cubicBezTo>
                <a:close/>
                <a:moveTo>
                  <a:pt x="1103661" y="265288"/>
                </a:moveTo>
                <a:lnTo>
                  <a:pt x="1126939" y="267233"/>
                </a:lnTo>
                <a:lnTo>
                  <a:pt x="1126435" y="276183"/>
                </a:lnTo>
                <a:cubicBezTo>
                  <a:pt x="1115709" y="274999"/>
                  <a:pt x="1108172" y="274407"/>
                  <a:pt x="1103825" y="274407"/>
                </a:cubicBezTo>
                <a:cubicBezTo>
                  <a:pt x="1093164" y="274407"/>
                  <a:pt x="1085830" y="277043"/>
                  <a:pt x="1081821" y="282315"/>
                </a:cubicBezTo>
                <a:cubicBezTo>
                  <a:pt x="1077812" y="287587"/>
                  <a:pt x="1075808" y="297608"/>
                  <a:pt x="1075808" y="312378"/>
                </a:cubicBezTo>
                <a:cubicBezTo>
                  <a:pt x="1075808" y="327148"/>
                  <a:pt x="1077627" y="337373"/>
                  <a:pt x="1081267" y="343052"/>
                </a:cubicBezTo>
                <a:cubicBezTo>
                  <a:pt x="1084906" y="348731"/>
                  <a:pt x="1092491" y="351570"/>
                  <a:pt x="1104023" y="351570"/>
                </a:cubicBezTo>
                <a:lnTo>
                  <a:pt x="1126806" y="349792"/>
                </a:lnTo>
                <a:lnTo>
                  <a:pt x="1127292" y="358908"/>
                </a:lnTo>
                <a:cubicBezTo>
                  <a:pt x="1116251" y="360096"/>
                  <a:pt x="1108428" y="360690"/>
                  <a:pt x="1103825" y="360690"/>
                </a:cubicBezTo>
                <a:cubicBezTo>
                  <a:pt x="1088759" y="360690"/>
                  <a:pt x="1078625" y="357086"/>
                  <a:pt x="1073423" y="349878"/>
                </a:cubicBezTo>
                <a:cubicBezTo>
                  <a:pt x="1068220" y="342670"/>
                  <a:pt x="1065619" y="330201"/>
                  <a:pt x="1065619" y="312470"/>
                </a:cubicBezTo>
                <a:cubicBezTo>
                  <a:pt x="1065619" y="294739"/>
                  <a:pt x="1068489" y="282443"/>
                  <a:pt x="1074228" y="275581"/>
                </a:cubicBezTo>
                <a:cubicBezTo>
                  <a:pt x="1079968" y="268719"/>
                  <a:pt x="1089778" y="265288"/>
                  <a:pt x="1103661" y="265288"/>
                </a:cubicBezTo>
                <a:close/>
                <a:moveTo>
                  <a:pt x="950537" y="265288"/>
                </a:moveTo>
                <a:cubicBezTo>
                  <a:pt x="962364" y="265288"/>
                  <a:pt x="971245" y="268847"/>
                  <a:pt x="977178" y="275967"/>
                </a:cubicBezTo>
                <a:cubicBezTo>
                  <a:pt x="983112" y="283086"/>
                  <a:pt x="986079" y="294272"/>
                  <a:pt x="986079" y="309525"/>
                </a:cubicBezTo>
                <a:lnTo>
                  <a:pt x="986079" y="317194"/>
                </a:lnTo>
                <a:lnTo>
                  <a:pt x="923051" y="317194"/>
                </a:lnTo>
                <a:cubicBezTo>
                  <a:pt x="923051" y="328514"/>
                  <a:pt x="924929" y="337074"/>
                  <a:pt x="928686" y="342872"/>
                </a:cubicBezTo>
                <a:cubicBezTo>
                  <a:pt x="932442" y="348671"/>
                  <a:pt x="938847" y="351570"/>
                  <a:pt x="947900" y="351570"/>
                </a:cubicBezTo>
                <a:cubicBezTo>
                  <a:pt x="956953" y="351570"/>
                  <a:pt x="965971" y="351167"/>
                  <a:pt x="974951" y="350360"/>
                </a:cubicBezTo>
                <a:lnTo>
                  <a:pt x="982219" y="349792"/>
                </a:lnTo>
                <a:lnTo>
                  <a:pt x="982705" y="358951"/>
                </a:lnTo>
                <a:cubicBezTo>
                  <a:pt x="968336" y="360110"/>
                  <a:pt x="956776" y="360690"/>
                  <a:pt x="948023" y="360690"/>
                </a:cubicBezTo>
                <a:cubicBezTo>
                  <a:pt x="934827" y="360565"/>
                  <a:pt x="925668" y="356537"/>
                  <a:pt x="920546" y="348606"/>
                </a:cubicBezTo>
                <a:cubicBezTo>
                  <a:pt x="915424" y="340674"/>
                  <a:pt x="912863" y="328771"/>
                  <a:pt x="912863" y="312898"/>
                </a:cubicBezTo>
                <a:cubicBezTo>
                  <a:pt x="912863" y="281158"/>
                  <a:pt x="925421" y="265288"/>
                  <a:pt x="950537" y="265288"/>
                </a:cubicBezTo>
                <a:close/>
                <a:moveTo>
                  <a:pt x="812277" y="265288"/>
                </a:moveTo>
                <a:cubicBezTo>
                  <a:pt x="823863" y="265288"/>
                  <a:pt x="831526" y="268423"/>
                  <a:pt x="835266" y="274693"/>
                </a:cubicBezTo>
                <a:cubicBezTo>
                  <a:pt x="838580" y="272429"/>
                  <a:pt x="843395" y="270295"/>
                  <a:pt x="849709" y="268292"/>
                </a:cubicBezTo>
                <a:cubicBezTo>
                  <a:pt x="856023" y="266289"/>
                  <a:pt x="861891" y="265288"/>
                  <a:pt x="867313" y="265288"/>
                </a:cubicBezTo>
                <a:cubicBezTo>
                  <a:pt x="879845" y="265288"/>
                  <a:pt x="888133" y="268478"/>
                  <a:pt x="892176" y="274858"/>
                </a:cubicBezTo>
                <a:cubicBezTo>
                  <a:pt x="896218" y="281239"/>
                  <a:pt x="898240" y="293327"/>
                  <a:pt x="898240" y="311123"/>
                </a:cubicBezTo>
                <a:lnTo>
                  <a:pt x="898240" y="359092"/>
                </a:lnTo>
                <a:lnTo>
                  <a:pt x="888405" y="359092"/>
                </a:lnTo>
                <a:lnTo>
                  <a:pt x="888405" y="311479"/>
                </a:lnTo>
                <a:cubicBezTo>
                  <a:pt x="888405" y="296200"/>
                  <a:pt x="887104" y="286201"/>
                  <a:pt x="884501" y="281484"/>
                </a:cubicBezTo>
                <a:cubicBezTo>
                  <a:pt x="881899" y="276766"/>
                  <a:pt x="876169" y="274407"/>
                  <a:pt x="867313" y="274407"/>
                </a:cubicBezTo>
                <a:cubicBezTo>
                  <a:pt x="862415" y="274407"/>
                  <a:pt x="857488" y="275128"/>
                  <a:pt x="852531" y="276569"/>
                </a:cubicBezTo>
                <a:cubicBezTo>
                  <a:pt x="847574" y="278010"/>
                  <a:pt x="843767" y="279479"/>
                  <a:pt x="841111" y="280976"/>
                </a:cubicBezTo>
                <a:lnTo>
                  <a:pt x="838586" y="282161"/>
                </a:lnTo>
                <a:cubicBezTo>
                  <a:pt x="840718" y="287215"/>
                  <a:pt x="841784" y="296869"/>
                  <a:pt x="841784" y="311123"/>
                </a:cubicBezTo>
                <a:lnTo>
                  <a:pt x="841784" y="359092"/>
                </a:lnTo>
                <a:lnTo>
                  <a:pt x="831949" y="359092"/>
                </a:lnTo>
                <a:lnTo>
                  <a:pt x="831949" y="311479"/>
                </a:lnTo>
                <a:cubicBezTo>
                  <a:pt x="831949" y="296200"/>
                  <a:pt x="830648" y="286201"/>
                  <a:pt x="828044" y="281484"/>
                </a:cubicBezTo>
                <a:cubicBezTo>
                  <a:pt x="825441" y="276766"/>
                  <a:pt x="819712" y="274407"/>
                  <a:pt x="810857" y="274407"/>
                </a:cubicBezTo>
                <a:cubicBezTo>
                  <a:pt x="806338" y="274407"/>
                  <a:pt x="801710" y="275130"/>
                  <a:pt x="796970" y="276575"/>
                </a:cubicBezTo>
                <a:cubicBezTo>
                  <a:pt x="792231" y="278020"/>
                  <a:pt x="788728" y="279390"/>
                  <a:pt x="786462" y="280685"/>
                </a:cubicBezTo>
                <a:lnTo>
                  <a:pt x="783550" y="282486"/>
                </a:lnTo>
                <a:lnTo>
                  <a:pt x="783550" y="359092"/>
                </a:lnTo>
                <a:lnTo>
                  <a:pt x="773718" y="359092"/>
                </a:lnTo>
                <a:lnTo>
                  <a:pt x="773718" y="266885"/>
                </a:lnTo>
                <a:lnTo>
                  <a:pt x="783550" y="266885"/>
                </a:lnTo>
                <a:lnTo>
                  <a:pt x="783550" y="273805"/>
                </a:lnTo>
                <a:cubicBezTo>
                  <a:pt x="782805" y="273486"/>
                  <a:pt x="783345" y="272810"/>
                  <a:pt x="785170" y="271776"/>
                </a:cubicBezTo>
                <a:cubicBezTo>
                  <a:pt x="786995" y="270742"/>
                  <a:pt x="790559" y="269402"/>
                  <a:pt x="795863" y="267756"/>
                </a:cubicBezTo>
                <a:cubicBezTo>
                  <a:pt x="801167" y="266111"/>
                  <a:pt x="806638" y="265288"/>
                  <a:pt x="812277" y="265288"/>
                </a:cubicBezTo>
                <a:close/>
                <a:moveTo>
                  <a:pt x="659877" y="265288"/>
                </a:moveTo>
                <a:cubicBezTo>
                  <a:pt x="671463" y="265288"/>
                  <a:pt x="679126" y="268423"/>
                  <a:pt x="682866" y="274693"/>
                </a:cubicBezTo>
                <a:cubicBezTo>
                  <a:pt x="686180" y="272429"/>
                  <a:pt x="690995" y="270295"/>
                  <a:pt x="697309" y="268292"/>
                </a:cubicBezTo>
                <a:cubicBezTo>
                  <a:pt x="703623" y="266289"/>
                  <a:pt x="709491" y="265288"/>
                  <a:pt x="714913" y="265288"/>
                </a:cubicBezTo>
                <a:cubicBezTo>
                  <a:pt x="727445" y="265288"/>
                  <a:pt x="735733" y="268478"/>
                  <a:pt x="739776" y="274858"/>
                </a:cubicBezTo>
                <a:cubicBezTo>
                  <a:pt x="743819" y="281239"/>
                  <a:pt x="745840" y="293327"/>
                  <a:pt x="745840" y="311123"/>
                </a:cubicBezTo>
                <a:lnTo>
                  <a:pt x="745840" y="359092"/>
                </a:lnTo>
                <a:lnTo>
                  <a:pt x="736005" y="359092"/>
                </a:lnTo>
                <a:lnTo>
                  <a:pt x="736005" y="311479"/>
                </a:lnTo>
                <a:cubicBezTo>
                  <a:pt x="736005" y="296200"/>
                  <a:pt x="734704" y="286201"/>
                  <a:pt x="732101" y="281484"/>
                </a:cubicBezTo>
                <a:cubicBezTo>
                  <a:pt x="729499" y="276766"/>
                  <a:pt x="723769" y="274407"/>
                  <a:pt x="714913" y="274407"/>
                </a:cubicBezTo>
                <a:cubicBezTo>
                  <a:pt x="710015" y="274407"/>
                  <a:pt x="705088" y="275128"/>
                  <a:pt x="700131" y="276569"/>
                </a:cubicBezTo>
                <a:cubicBezTo>
                  <a:pt x="695174" y="278010"/>
                  <a:pt x="691367" y="279479"/>
                  <a:pt x="688711" y="280976"/>
                </a:cubicBezTo>
                <a:lnTo>
                  <a:pt x="686186" y="282161"/>
                </a:lnTo>
                <a:cubicBezTo>
                  <a:pt x="688318" y="287215"/>
                  <a:pt x="689384" y="296869"/>
                  <a:pt x="689384" y="311123"/>
                </a:cubicBezTo>
                <a:lnTo>
                  <a:pt x="689384" y="359092"/>
                </a:lnTo>
                <a:lnTo>
                  <a:pt x="679549" y="359092"/>
                </a:lnTo>
                <a:lnTo>
                  <a:pt x="679549" y="311479"/>
                </a:lnTo>
                <a:cubicBezTo>
                  <a:pt x="679549" y="296200"/>
                  <a:pt x="678248" y="286201"/>
                  <a:pt x="675644" y="281484"/>
                </a:cubicBezTo>
                <a:cubicBezTo>
                  <a:pt x="673041" y="276766"/>
                  <a:pt x="667312" y="274407"/>
                  <a:pt x="658457" y="274407"/>
                </a:cubicBezTo>
                <a:cubicBezTo>
                  <a:pt x="653939" y="274407"/>
                  <a:pt x="649310" y="275130"/>
                  <a:pt x="644570" y="276575"/>
                </a:cubicBezTo>
                <a:cubicBezTo>
                  <a:pt x="639831" y="278020"/>
                  <a:pt x="636328" y="279390"/>
                  <a:pt x="634062" y="280685"/>
                </a:cubicBezTo>
                <a:lnTo>
                  <a:pt x="631150" y="282486"/>
                </a:lnTo>
                <a:lnTo>
                  <a:pt x="631150" y="359092"/>
                </a:lnTo>
                <a:lnTo>
                  <a:pt x="621318" y="359092"/>
                </a:lnTo>
                <a:lnTo>
                  <a:pt x="621318" y="266885"/>
                </a:lnTo>
                <a:lnTo>
                  <a:pt x="631150" y="266885"/>
                </a:lnTo>
                <a:lnTo>
                  <a:pt x="631150" y="273805"/>
                </a:lnTo>
                <a:cubicBezTo>
                  <a:pt x="630405" y="273486"/>
                  <a:pt x="630945" y="272810"/>
                  <a:pt x="632770" y="271776"/>
                </a:cubicBezTo>
                <a:cubicBezTo>
                  <a:pt x="634595" y="270742"/>
                  <a:pt x="638159" y="269402"/>
                  <a:pt x="643463" y="267756"/>
                </a:cubicBezTo>
                <a:cubicBezTo>
                  <a:pt x="648767" y="266111"/>
                  <a:pt x="654238" y="265288"/>
                  <a:pt x="659877" y="265288"/>
                </a:cubicBezTo>
                <a:close/>
                <a:moveTo>
                  <a:pt x="560529" y="265288"/>
                </a:moveTo>
                <a:cubicBezTo>
                  <a:pt x="574267" y="265288"/>
                  <a:pt x="584011" y="268789"/>
                  <a:pt x="589764" y="275793"/>
                </a:cubicBezTo>
                <a:cubicBezTo>
                  <a:pt x="595517" y="282796"/>
                  <a:pt x="598393" y="295116"/>
                  <a:pt x="598393" y="312751"/>
                </a:cubicBezTo>
                <a:cubicBezTo>
                  <a:pt x="598393" y="330387"/>
                  <a:pt x="595817" y="342786"/>
                  <a:pt x="590666" y="349947"/>
                </a:cubicBezTo>
                <a:cubicBezTo>
                  <a:pt x="585515" y="357109"/>
                  <a:pt x="575469" y="360690"/>
                  <a:pt x="560529" y="360690"/>
                </a:cubicBezTo>
                <a:cubicBezTo>
                  <a:pt x="545590" y="360690"/>
                  <a:pt x="535549" y="357116"/>
                  <a:pt x="530407" y="349967"/>
                </a:cubicBezTo>
                <a:cubicBezTo>
                  <a:pt x="525265" y="342819"/>
                  <a:pt x="522694" y="330414"/>
                  <a:pt x="522694" y="312754"/>
                </a:cubicBezTo>
                <a:cubicBezTo>
                  <a:pt x="522694" y="295094"/>
                  <a:pt x="525565" y="282768"/>
                  <a:pt x="531308" y="275776"/>
                </a:cubicBezTo>
                <a:cubicBezTo>
                  <a:pt x="537052" y="268784"/>
                  <a:pt x="546792" y="265288"/>
                  <a:pt x="560529" y="265288"/>
                </a:cubicBezTo>
                <a:close/>
                <a:moveTo>
                  <a:pt x="255936" y="265288"/>
                </a:moveTo>
                <a:lnTo>
                  <a:pt x="279214" y="267233"/>
                </a:lnTo>
                <a:lnTo>
                  <a:pt x="278710" y="276183"/>
                </a:lnTo>
                <a:cubicBezTo>
                  <a:pt x="267984" y="274999"/>
                  <a:pt x="260447" y="274407"/>
                  <a:pt x="256100" y="274407"/>
                </a:cubicBezTo>
                <a:cubicBezTo>
                  <a:pt x="245439" y="274407"/>
                  <a:pt x="238105" y="277043"/>
                  <a:pt x="234096" y="282315"/>
                </a:cubicBezTo>
                <a:cubicBezTo>
                  <a:pt x="230087" y="287587"/>
                  <a:pt x="228083" y="297608"/>
                  <a:pt x="228083" y="312378"/>
                </a:cubicBezTo>
                <a:cubicBezTo>
                  <a:pt x="228083" y="327148"/>
                  <a:pt x="229902" y="337373"/>
                  <a:pt x="233542" y="343052"/>
                </a:cubicBezTo>
                <a:cubicBezTo>
                  <a:pt x="237181" y="348731"/>
                  <a:pt x="244766" y="351570"/>
                  <a:pt x="256298" y="351570"/>
                </a:cubicBezTo>
                <a:lnTo>
                  <a:pt x="279081" y="349792"/>
                </a:lnTo>
                <a:lnTo>
                  <a:pt x="279567" y="358908"/>
                </a:lnTo>
                <a:cubicBezTo>
                  <a:pt x="268526" y="360096"/>
                  <a:pt x="260703" y="360690"/>
                  <a:pt x="256100" y="360690"/>
                </a:cubicBezTo>
                <a:cubicBezTo>
                  <a:pt x="241034" y="360690"/>
                  <a:pt x="230900" y="357086"/>
                  <a:pt x="225697" y="349878"/>
                </a:cubicBezTo>
                <a:cubicBezTo>
                  <a:pt x="220495" y="342670"/>
                  <a:pt x="217894" y="330201"/>
                  <a:pt x="217894" y="312470"/>
                </a:cubicBezTo>
                <a:cubicBezTo>
                  <a:pt x="217894" y="294739"/>
                  <a:pt x="220764" y="282443"/>
                  <a:pt x="226503" y="275581"/>
                </a:cubicBezTo>
                <a:cubicBezTo>
                  <a:pt x="232243" y="268719"/>
                  <a:pt x="242054" y="265288"/>
                  <a:pt x="255936" y="265288"/>
                </a:cubicBezTo>
                <a:close/>
                <a:moveTo>
                  <a:pt x="150437" y="265288"/>
                </a:moveTo>
                <a:cubicBezTo>
                  <a:pt x="162264" y="265288"/>
                  <a:pt x="171145" y="268847"/>
                  <a:pt x="177078" y="275967"/>
                </a:cubicBezTo>
                <a:cubicBezTo>
                  <a:pt x="183012" y="283086"/>
                  <a:pt x="185979" y="294272"/>
                  <a:pt x="185979" y="309525"/>
                </a:cubicBezTo>
                <a:lnTo>
                  <a:pt x="185979" y="317194"/>
                </a:lnTo>
                <a:lnTo>
                  <a:pt x="122951" y="317194"/>
                </a:lnTo>
                <a:cubicBezTo>
                  <a:pt x="122951" y="328514"/>
                  <a:pt x="124829" y="337074"/>
                  <a:pt x="128586" y="342872"/>
                </a:cubicBezTo>
                <a:cubicBezTo>
                  <a:pt x="132342" y="348671"/>
                  <a:pt x="138747" y="351570"/>
                  <a:pt x="147800" y="351570"/>
                </a:cubicBezTo>
                <a:cubicBezTo>
                  <a:pt x="156854" y="351570"/>
                  <a:pt x="165871" y="351167"/>
                  <a:pt x="174852" y="350360"/>
                </a:cubicBezTo>
                <a:lnTo>
                  <a:pt x="182119" y="349792"/>
                </a:lnTo>
                <a:lnTo>
                  <a:pt x="182605" y="358951"/>
                </a:lnTo>
                <a:cubicBezTo>
                  <a:pt x="168237" y="360110"/>
                  <a:pt x="156676" y="360690"/>
                  <a:pt x="147923" y="360690"/>
                </a:cubicBezTo>
                <a:cubicBezTo>
                  <a:pt x="134727" y="360565"/>
                  <a:pt x="125568" y="356537"/>
                  <a:pt x="120446" y="348606"/>
                </a:cubicBezTo>
                <a:cubicBezTo>
                  <a:pt x="115324" y="340674"/>
                  <a:pt x="112763" y="328771"/>
                  <a:pt x="112763" y="312898"/>
                </a:cubicBezTo>
                <a:cubicBezTo>
                  <a:pt x="112763" y="281158"/>
                  <a:pt x="125321" y="265288"/>
                  <a:pt x="150437" y="265288"/>
                </a:cubicBezTo>
                <a:close/>
                <a:moveTo>
                  <a:pt x="1056829" y="264929"/>
                </a:moveTo>
                <a:lnTo>
                  <a:pt x="1056829" y="274611"/>
                </a:lnTo>
                <a:cubicBezTo>
                  <a:pt x="1050738" y="275855"/>
                  <a:pt x="1044847" y="277685"/>
                  <a:pt x="1039156" y="280099"/>
                </a:cubicBezTo>
                <a:cubicBezTo>
                  <a:pt x="1033464" y="282514"/>
                  <a:pt x="1029245" y="284587"/>
                  <a:pt x="1026496" y="286318"/>
                </a:cubicBezTo>
                <a:lnTo>
                  <a:pt x="1021675" y="289244"/>
                </a:lnTo>
                <a:lnTo>
                  <a:pt x="1021675" y="359092"/>
                </a:lnTo>
                <a:lnTo>
                  <a:pt x="1011843" y="359092"/>
                </a:lnTo>
                <a:lnTo>
                  <a:pt x="1011843" y="266885"/>
                </a:lnTo>
                <a:lnTo>
                  <a:pt x="1021675" y="266885"/>
                </a:lnTo>
                <a:lnTo>
                  <a:pt x="1021675" y="280552"/>
                </a:lnTo>
                <a:cubicBezTo>
                  <a:pt x="1023383" y="277992"/>
                  <a:pt x="1027805" y="275063"/>
                  <a:pt x="1034941" y="271766"/>
                </a:cubicBezTo>
                <a:cubicBezTo>
                  <a:pt x="1042077" y="268469"/>
                  <a:pt x="1049373" y="266190"/>
                  <a:pt x="1056829" y="264929"/>
                </a:cubicBezTo>
                <a:close/>
                <a:moveTo>
                  <a:pt x="1512292" y="237946"/>
                </a:moveTo>
                <a:lnTo>
                  <a:pt x="1522124" y="237946"/>
                </a:lnTo>
                <a:lnTo>
                  <a:pt x="1522124" y="266885"/>
                </a:lnTo>
                <a:lnTo>
                  <a:pt x="1554437" y="266885"/>
                </a:lnTo>
                <a:lnTo>
                  <a:pt x="1554437" y="276005"/>
                </a:lnTo>
                <a:lnTo>
                  <a:pt x="1522124" y="276005"/>
                </a:lnTo>
                <a:lnTo>
                  <a:pt x="1522124" y="320709"/>
                </a:lnTo>
                <a:cubicBezTo>
                  <a:pt x="1522124" y="334138"/>
                  <a:pt x="1522993" y="342669"/>
                  <a:pt x="1524730" y="346301"/>
                </a:cubicBezTo>
                <a:cubicBezTo>
                  <a:pt x="1526467" y="349933"/>
                  <a:pt x="1530487" y="351749"/>
                  <a:pt x="1536789" y="351749"/>
                </a:cubicBezTo>
                <a:lnTo>
                  <a:pt x="1555675" y="350145"/>
                </a:lnTo>
                <a:lnTo>
                  <a:pt x="1556388" y="359236"/>
                </a:lnTo>
                <a:cubicBezTo>
                  <a:pt x="1547495" y="360324"/>
                  <a:pt x="1540915" y="360868"/>
                  <a:pt x="1536647" y="360868"/>
                </a:cubicBezTo>
                <a:cubicBezTo>
                  <a:pt x="1527646" y="360868"/>
                  <a:pt x="1521336" y="358510"/>
                  <a:pt x="1517719" y="353794"/>
                </a:cubicBezTo>
                <a:cubicBezTo>
                  <a:pt x="1514101" y="349079"/>
                  <a:pt x="1512292" y="340299"/>
                  <a:pt x="1512292" y="327456"/>
                </a:cubicBezTo>
                <a:lnTo>
                  <a:pt x="1512292" y="276005"/>
                </a:lnTo>
                <a:lnTo>
                  <a:pt x="1498267" y="276005"/>
                </a:lnTo>
                <a:lnTo>
                  <a:pt x="1498267" y="266885"/>
                </a:lnTo>
                <a:lnTo>
                  <a:pt x="1512292" y="266885"/>
                </a:lnTo>
                <a:close/>
                <a:moveTo>
                  <a:pt x="1564293" y="231378"/>
                </a:moveTo>
                <a:lnTo>
                  <a:pt x="1574125" y="231378"/>
                </a:lnTo>
                <a:lnTo>
                  <a:pt x="1574125" y="244580"/>
                </a:lnTo>
                <a:lnTo>
                  <a:pt x="1564293" y="244580"/>
                </a:lnTo>
                <a:close/>
                <a:moveTo>
                  <a:pt x="1307118" y="231378"/>
                </a:moveTo>
                <a:lnTo>
                  <a:pt x="1316950" y="231378"/>
                </a:lnTo>
                <a:lnTo>
                  <a:pt x="1316950" y="244580"/>
                </a:lnTo>
                <a:lnTo>
                  <a:pt x="1307118" y="244580"/>
                </a:lnTo>
                <a:close/>
                <a:moveTo>
                  <a:pt x="1145193" y="231378"/>
                </a:moveTo>
                <a:lnTo>
                  <a:pt x="1155025" y="231378"/>
                </a:lnTo>
                <a:lnTo>
                  <a:pt x="1155025" y="244580"/>
                </a:lnTo>
                <a:lnTo>
                  <a:pt x="1145193" y="244580"/>
                </a:lnTo>
                <a:close/>
                <a:moveTo>
                  <a:pt x="0" y="231378"/>
                </a:moveTo>
                <a:lnTo>
                  <a:pt x="92387" y="231378"/>
                </a:lnTo>
                <a:lnTo>
                  <a:pt x="92387" y="240853"/>
                </a:lnTo>
                <a:lnTo>
                  <a:pt x="51377" y="240853"/>
                </a:lnTo>
                <a:lnTo>
                  <a:pt x="51377" y="359092"/>
                </a:lnTo>
                <a:lnTo>
                  <a:pt x="41367" y="359092"/>
                </a:lnTo>
                <a:lnTo>
                  <a:pt x="41367" y="240853"/>
                </a:lnTo>
                <a:lnTo>
                  <a:pt x="0" y="240853"/>
                </a:lnTo>
                <a:close/>
                <a:moveTo>
                  <a:pt x="465179" y="229780"/>
                </a:moveTo>
                <a:cubicBezTo>
                  <a:pt x="475648" y="229780"/>
                  <a:pt x="487199" y="231024"/>
                  <a:pt x="499833" y="233513"/>
                </a:cubicBezTo>
                <a:lnTo>
                  <a:pt x="499095" y="242804"/>
                </a:lnTo>
                <a:cubicBezTo>
                  <a:pt x="486491" y="240439"/>
                  <a:pt x="476127" y="239256"/>
                  <a:pt x="468003" y="239256"/>
                </a:cubicBezTo>
                <a:cubicBezTo>
                  <a:pt x="459879" y="239256"/>
                  <a:pt x="453613" y="240160"/>
                  <a:pt x="449207" y="241967"/>
                </a:cubicBezTo>
                <a:cubicBezTo>
                  <a:pt x="444800" y="243775"/>
                  <a:pt x="441363" y="246078"/>
                  <a:pt x="438896" y="248876"/>
                </a:cubicBezTo>
                <a:cubicBezTo>
                  <a:pt x="436428" y="251673"/>
                  <a:pt x="434479" y="255620"/>
                  <a:pt x="433048" y="260715"/>
                </a:cubicBezTo>
                <a:cubicBezTo>
                  <a:pt x="431617" y="265811"/>
                  <a:pt x="430672" y="270932"/>
                  <a:pt x="430214" y="276080"/>
                </a:cubicBezTo>
                <a:cubicBezTo>
                  <a:pt x="429756" y="281227"/>
                  <a:pt x="429527" y="287765"/>
                  <a:pt x="429527" y="295693"/>
                </a:cubicBezTo>
                <a:cubicBezTo>
                  <a:pt x="429527" y="303621"/>
                  <a:pt x="429757" y="310162"/>
                  <a:pt x="430216" y="315316"/>
                </a:cubicBezTo>
                <a:cubicBezTo>
                  <a:pt x="430675" y="320470"/>
                  <a:pt x="431651" y="325519"/>
                  <a:pt x="433145" y="330461"/>
                </a:cubicBezTo>
                <a:cubicBezTo>
                  <a:pt x="434639" y="335404"/>
                  <a:pt x="436807" y="340213"/>
                  <a:pt x="439648" y="344889"/>
                </a:cubicBezTo>
                <a:cubicBezTo>
                  <a:pt x="445015" y="349106"/>
                  <a:pt x="453525" y="351214"/>
                  <a:pt x="465179" y="351214"/>
                </a:cubicBezTo>
                <a:cubicBezTo>
                  <a:pt x="474343" y="351214"/>
                  <a:pt x="485653" y="349971"/>
                  <a:pt x="499109" y="347484"/>
                </a:cubicBezTo>
                <a:lnTo>
                  <a:pt x="499833" y="356793"/>
                </a:lnTo>
                <a:cubicBezTo>
                  <a:pt x="486922" y="359391"/>
                  <a:pt x="475597" y="360690"/>
                  <a:pt x="465858" y="360690"/>
                </a:cubicBezTo>
                <a:cubicBezTo>
                  <a:pt x="456119" y="360690"/>
                  <a:pt x="448171" y="359228"/>
                  <a:pt x="442015" y="356304"/>
                </a:cubicBezTo>
                <a:cubicBezTo>
                  <a:pt x="435858" y="353380"/>
                  <a:pt x="431109" y="348888"/>
                  <a:pt x="427770" y="342829"/>
                </a:cubicBezTo>
                <a:cubicBezTo>
                  <a:pt x="424430" y="336769"/>
                  <a:pt x="422161" y="330081"/>
                  <a:pt x="420962" y="322764"/>
                </a:cubicBezTo>
                <a:cubicBezTo>
                  <a:pt x="419763" y="315448"/>
                  <a:pt x="419164" y="306978"/>
                  <a:pt x="419164" y="297354"/>
                </a:cubicBezTo>
                <a:cubicBezTo>
                  <a:pt x="419164" y="287731"/>
                  <a:pt x="419491" y="279883"/>
                  <a:pt x="420145" y="273811"/>
                </a:cubicBezTo>
                <a:cubicBezTo>
                  <a:pt x="420799" y="267739"/>
                  <a:pt x="422071" y="261777"/>
                  <a:pt x="423961" y="255927"/>
                </a:cubicBezTo>
                <a:cubicBezTo>
                  <a:pt x="425851" y="250076"/>
                  <a:pt x="428495" y="245326"/>
                  <a:pt x="431894" y="241676"/>
                </a:cubicBezTo>
                <a:cubicBezTo>
                  <a:pt x="439329" y="233745"/>
                  <a:pt x="450424" y="229780"/>
                  <a:pt x="465179" y="229780"/>
                </a:cubicBezTo>
                <a:close/>
                <a:moveTo>
                  <a:pt x="1270084" y="226053"/>
                </a:moveTo>
                <a:lnTo>
                  <a:pt x="1279916" y="226053"/>
                </a:lnTo>
                <a:lnTo>
                  <a:pt x="1279916" y="359092"/>
                </a:lnTo>
                <a:lnTo>
                  <a:pt x="1270084" y="359092"/>
                </a:lnTo>
                <a:close/>
                <a:moveTo>
                  <a:pt x="297468" y="226053"/>
                </a:moveTo>
                <a:lnTo>
                  <a:pt x="307300" y="226053"/>
                </a:lnTo>
                <a:lnTo>
                  <a:pt x="307300" y="272032"/>
                </a:lnTo>
                <a:cubicBezTo>
                  <a:pt x="316249" y="267536"/>
                  <a:pt x="326466" y="265288"/>
                  <a:pt x="337951" y="265288"/>
                </a:cubicBezTo>
                <a:cubicBezTo>
                  <a:pt x="349436" y="265288"/>
                  <a:pt x="357200" y="268478"/>
                  <a:pt x="361243" y="274858"/>
                </a:cubicBezTo>
                <a:cubicBezTo>
                  <a:pt x="365286" y="281239"/>
                  <a:pt x="367307" y="293327"/>
                  <a:pt x="367307" y="311123"/>
                </a:cubicBezTo>
                <a:lnTo>
                  <a:pt x="367307" y="359092"/>
                </a:lnTo>
                <a:lnTo>
                  <a:pt x="357475" y="359092"/>
                </a:lnTo>
                <a:lnTo>
                  <a:pt x="357475" y="311479"/>
                </a:lnTo>
                <a:cubicBezTo>
                  <a:pt x="357475" y="296200"/>
                  <a:pt x="356173" y="286201"/>
                  <a:pt x="353570" y="281484"/>
                </a:cubicBezTo>
                <a:cubicBezTo>
                  <a:pt x="350967" y="276766"/>
                  <a:pt x="345238" y="274407"/>
                  <a:pt x="336383" y="274407"/>
                </a:cubicBezTo>
                <a:cubicBezTo>
                  <a:pt x="331830" y="274407"/>
                  <a:pt x="327018" y="274991"/>
                  <a:pt x="321945" y="276158"/>
                </a:cubicBezTo>
                <a:cubicBezTo>
                  <a:pt x="316872" y="277325"/>
                  <a:pt x="312729" y="278517"/>
                  <a:pt x="309517" y="279735"/>
                </a:cubicBezTo>
                <a:lnTo>
                  <a:pt x="307300" y="280925"/>
                </a:lnTo>
                <a:lnTo>
                  <a:pt x="307300" y="359092"/>
                </a:lnTo>
                <a:lnTo>
                  <a:pt x="297468" y="359092"/>
                </a:lnTo>
                <a:close/>
                <a:moveTo>
                  <a:pt x="1069550" y="96012"/>
                </a:moveTo>
                <a:lnTo>
                  <a:pt x="1051348" y="97612"/>
                </a:lnTo>
                <a:cubicBezTo>
                  <a:pt x="1043880" y="98279"/>
                  <a:pt x="1040146" y="102279"/>
                  <a:pt x="1040146" y="109613"/>
                </a:cubicBezTo>
                <a:cubicBezTo>
                  <a:pt x="1040146" y="116948"/>
                  <a:pt x="1043413" y="120615"/>
                  <a:pt x="1049947" y="120615"/>
                </a:cubicBezTo>
                <a:cubicBezTo>
                  <a:pt x="1055015" y="120615"/>
                  <a:pt x="1060549" y="119815"/>
                  <a:pt x="1066550" y="118215"/>
                </a:cubicBezTo>
                <a:lnTo>
                  <a:pt x="1069550" y="117414"/>
                </a:lnTo>
                <a:close/>
                <a:moveTo>
                  <a:pt x="602825" y="96012"/>
                </a:moveTo>
                <a:lnTo>
                  <a:pt x="584623" y="97612"/>
                </a:lnTo>
                <a:cubicBezTo>
                  <a:pt x="577155" y="98279"/>
                  <a:pt x="573421" y="102279"/>
                  <a:pt x="573421" y="109613"/>
                </a:cubicBezTo>
                <a:cubicBezTo>
                  <a:pt x="573421" y="116948"/>
                  <a:pt x="576688" y="120615"/>
                  <a:pt x="583223" y="120615"/>
                </a:cubicBezTo>
                <a:cubicBezTo>
                  <a:pt x="588290" y="120615"/>
                  <a:pt x="593824" y="119815"/>
                  <a:pt x="599825" y="118215"/>
                </a:cubicBezTo>
                <a:lnTo>
                  <a:pt x="602825" y="117414"/>
                </a:lnTo>
                <a:close/>
                <a:moveTo>
                  <a:pt x="1276919" y="40005"/>
                </a:moveTo>
                <a:lnTo>
                  <a:pt x="1303722" y="40005"/>
                </a:lnTo>
                <a:lnTo>
                  <a:pt x="1303722" y="140017"/>
                </a:lnTo>
                <a:lnTo>
                  <a:pt x="1276919" y="140017"/>
                </a:lnTo>
                <a:close/>
                <a:moveTo>
                  <a:pt x="1357948" y="37804"/>
                </a:moveTo>
                <a:cubicBezTo>
                  <a:pt x="1365816" y="37804"/>
                  <a:pt x="1376550" y="39071"/>
                  <a:pt x="1390152" y="41605"/>
                </a:cubicBezTo>
                <a:lnTo>
                  <a:pt x="1396753" y="42805"/>
                </a:lnTo>
                <a:lnTo>
                  <a:pt x="1396353" y="65008"/>
                </a:lnTo>
                <a:cubicBezTo>
                  <a:pt x="1379817" y="62874"/>
                  <a:pt x="1368249" y="61807"/>
                  <a:pt x="1361648" y="61807"/>
                </a:cubicBezTo>
                <a:cubicBezTo>
                  <a:pt x="1355048" y="61807"/>
                  <a:pt x="1350780" y="62408"/>
                  <a:pt x="1348847" y="63608"/>
                </a:cubicBezTo>
                <a:cubicBezTo>
                  <a:pt x="1346913" y="64808"/>
                  <a:pt x="1345946" y="66708"/>
                  <a:pt x="1345946" y="69308"/>
                </a:cubicBezTo>
                <a:cubicBezTo>
                  <a:pt x="1345946" y="71909"/>
                  <a:pt x="1347247" y="73709"/>
                  <a:pt x="1349847" y="74709"/>
                </a:cubicBezTo>
                <a:cubicBezTo>
                  <a:pt x="1352447" y="75709"/>
                  <a:pt x="1359115" y="77176"/>
                  <a:pt x="1369849" y="79110"/>
                </a:cubicBezTo>
                <a:cubicBezTo>
                  <a:pt x="1380584" y="81043"/>
                  <a:pt x="1388218" y="84210"/>
                  <a:pt x="1392752" y="88611"/>
                </a:cubicBezTo>
                <a:cubicBezTo>
                  <a:pt x="1397286" y="93011"/>
                  <a:pt x="1399553" y="100146"/>
                  <a:pt x="1399553" y="110013"/>
                </a:cubicBezTo>
                <a:cubicBezTo>
                  <a:pt x="1399553" y="131616"/>
                  <a:pt x="1386151" y="142418"/>
                  <a:pt x="1359348" y="142418"/>
                </a:cubicBezTo>
                <a:cubicBezTo>
                  <a:pt x="1350547" y="142418"/>
                  <a:pt x="1339879" y="141217"/>
                  <a:pt x="1327344" y="138817"/>
                </a:cubicBezTo>
                <a:lnTo>
                  <a:pt x="1320943" y="137617"/>
                </a:lnTo>
                <a:lnTo>
                  <a:pt x="1321743" y="115214"/>
                </a:lnTo>
                <a:cubicBezTo>
                  <a:pt x="1338279" y="117348"/>
                  <a:pt x="1349780" y="118415"/>
                  <a:pt x="1356248" y="118415"/>
                </a:cubicBezTo>
                <a:cubicBezTo>
                  <a:pt x="1362715" y="118415"/>
                  <a:pt x="1367116" y="117781"/>
                  <a:pt x="1369449" y="116514"/>
                </a:cubicBezTo>
                <a:cubicBezTo>
                  <a:pt x="1371783" y="115247"/>
                  <a:pt x="1372950" y="113347"/>
                  <a:pt x="1372950" y="110814"/>
                </a:cubicBezTo>
                <a:cubicBezTo>
                  <a:pt x="1372950" y="108280"/>
                  <a:pt x="1371716" y="106413"/>
                  <a:pt x="1369249" y="105213"/>
                </a:cubicBezTo>
                <a:cubicBezTo>
                  <a:pt x="1366782" y="104013"/>
                  <a:pt x="1360382" y="102546"/>
                  <a:pt x="1350047" y="100812"/>
                </a:cubicBezTo>
                <a:cubicBezTo>
                  <a:pt x="1339712" y="99079"/>
                  <a:pt x="1332011" y="96145"/>
                  <a:pt x="1326944" y="92011"/>
                </a:cubicBezTo>
                <a:cubicBezTo>
                  <a:pt x="1321877" y="87877"/>
                  <a:pt x="1319343" y="80510"/>
                  <a:pt x="1319343" y="69908"/>
                </a:cubicBezTo>
                <a:cubicBezTo>
                  <a:pt x="1319343" y="59307"/>
                  <a:pt x="1322943" y="51306"/>
                  <a:pt x="1330144" y="45905"/>
                </a:cubicBezTo>
                <a:cubicBezTo>
                  <a:pt x="1337345" y="40505"/>
                  <a:pt x="1346613" y="37804"/>
                  <a:pt x="1357948" y="37804"/>
                </a:cubicBezTo>
                <a:close/>
                <a:moveTo>
                  <a:pt x="1259326" y="37604"/>
                </a:moveTo>
                <a:lnTo>
                  <a:pt x="1259326" y="64608"/>
                </a:lnTo>
                <a:cubicBezTo>
                  <a:pt x="1248525" y="66875"/>
                  <a:pt x="1239257" y="69208"/>
                  <a:pt x="1231523" y="71609"/>
                </a:cubicBezTo>
                <a:lnTo>
                  <a:pt x="1227522" y="73009"/>
                </a:lnTo>
                <a:lnTo>
                  <a:pt x="1227522" y="140017"/>
                </a:lnTo>
                <a:lnTo>
                  <a:pt x="1200719" y="140017"/>
                </a:lnTo>
                <a:lnTo>
                  <a:pt x="1200719" y="40005"/>
                </a:lnTo>
                <a:lnTo>
                  <a:pt x="1227322" y="40005"/>
                </a:lnTo>
                <a:lnTo>
                  <a:pt x="1227322" y="50606"/>
                </a:lnTo>
                <a:cubicBezTo>
                  <a:pt x="1238523" y="43939"/>
                  <a:pt x="1249191" y="39605"/>
                  <a:pt x="1259326" y="37604"/>
                </a:cubicBezTo>
                <a:close/>
                <a:moveTo>
                  <a:pt x="1183126" y="37604"/>
                </a:moveTo>
                <a:lnTo>
                  <a:pt x="1183126" y="64608"/>
                </a:lnTo>
                <a:cubicBezTo>
                  <a:pt x="1172325" y="66875"/>
                  <a:pt x="1163057" y="69208"/>
                  <a:pt x="1155323" y="71609"/>
                </a:cubicBezTo>
                <a:lnTo>
                  <a:pt x="1151322" y="73009"/>
                </a:lnTo>
                <a:lnTo>
                  <a:pt x="1151322" y="140017"/>
                </a:lnTo>
                <a:lnTo>
                  <a:pt x="1124519" y="140017"/>
                </a:lnTo>
                <a:lnTo>
                  <a:pt x="1124519" y="40005"/>
                </a:lnTo>
                <a:lnTo>
                  <a:pt x="1151122" y="40005"/>
                </a:lnTo>
                <a:lnTo>
                  <a:pt x="1151122" y="50606"/>
                </a:lnTo>
                <a:cubicBezTo>
                  <a:pt x="1162323" y="43939"/>
                  <a:pt x="1172991" y="39605"/>
                  <a:pt x="1183126" y="37604"/>
                </a:cubicBezTo>
                <a:close/>
                <a:moveTo>
                  <a:pt x="1060049" y="37604"/>
                </a:moveTo>
                <a:cubicBezTo>
                  <a:pt x="1072917" y="37604"/>
                  <a:pt x="1082185" y="40271"/>
                  <a:pt x="1087852" y="45605"/>
                </a:cubicBezTo>
                <a:cubicBezTo>
                  <a:pt x="1093520" y="50939"/>
                  <a:pt x="1096353" y="59474"/>
                  <a:pt x="1096353" y="71209"/>
                </a:cubicBezTo>
                <a:lnTo>
                  <a:pt x="1096353" y="112814"/>
                </a:lnTo>
                <a:cubicBezTo>
                  <a:pt x="1096620" y="116014"/>
                  <a:pt x="1097153" y="118248"/>
                  <a:pt x="1097954" y="119515"/>
                </a:cubicBezTo>
                <a:cubicBezTo>
                  <a:pt x="1098754" y="120781"/>
                  <a:pt x="1100421" y="121682"/>
                  <a:pt x="1102954" y="122215"/>
                </a:cubicBezTo>
                <a:lnTo>
                  <a:pt x="1102154" y="142418"/>
                </a:lnTo>
                <a:cubicBezTo>
                  <a:pt x="1095353" y="142418"/>
                  <a:pt x="1089919" y="141951"/>
                  <a:pt x="1085852" y="141017"/>
                </a:cubicBezTo>
                <a:cubicBezTo>
                  <a:pt x="1081785" y="140084"/>
                  <a:pt x="1077684" y="138217"/>
                  <a:pt x="1073550" y="135417"/>
                </a:cubicBezTo>
                <a:cubicBezTo>
                  <a:pt x="1063949" y="140084"/>
                  <a:pt x="1054148" y="142418"/>
                  <a:pt x="1044147" y="142418"/>
                </a:cubicBezTo>
                <a:cubicBezTo>
                  <a:pt x="1023478" y="142418"/>
                  <a:pt x="1013143" y="131483"/>
                  <a:pt x="1013143" y="109613"/>
                </a:cubicBezTo>
                <a:cubicBezTo>
                  <a:pt x="1013143" y="98945"/>
                  <a:pt x="1016010" y="91378"/>
                  <a:pt x="1021744" y="86911"/>
                </a:cubicBezTo>
                <a:cubicBezTo>
                  <a:pt x="1027478" y="82443"/>
                  <a:pt x="1036279" y="79810"/>
                  <a:pt x="1048147" y="79010"/>
                </a:cubicBezTo>
                <a:lnTo>
                  <a:pt x="1069550" y="77409"/>
                </a:lnTo>
                <a:lnTo>
                  <a:pt x="1069550" y="71209"/>
                </a:lnTo>
                <a:cubicBezTo>
                  <a:pt x="1069550" y="67075"/>
                  <a:pt x="1068617" y="64241"/>
                  <a:pt x="1066750" y="62708"/>
                </a:cubicBezTo>
                <a:cubicBezTo>
                  <a:pt x="1064883" y="61174"/>
                  <a:pt x="1061882" y="60407"/>
                  <a:pt x="1057748" y="60407"/>
                </a:cubicBezTo>
                <a:lnTo>
                  <a:pt x="1020144" y="62008"/>
                </a:lnTo>
                <a:lnTo>
                  <a:pt x="1019344" y="43405"/>
                </a:lnTo>
                <a:cubicBezTo>
                  <a:pt x="1033612" y="39538"/>
                  <a:pt x="1047181" y="37604"/>
                  <a:pt x="1060049" y="37604"/>
                </a:cubicBezTo>
                <a:close/>
                <a:moveTo>
                  <a:pt x="716401" y="37604"/>
                </a:moveTo>
                <a:lnTo>
                  <a:pt x="716401" y="64608"/>
                </a:lnTo>
                <a:cubicBezTo>
                  <a:pt x="705600" y="66875"/>
                  <a:pt x="696332" y="69208"/>
                  <a:pt x="688598" y="71609"/>
                </a:cubicBezTo>
                <a:lnTo>
                  <a:pt x="684597" y="73009"/>
                </a:lnTo>
                <a:lnTo>
                  <a:pt x="684597" y="140017"/>
                </a:lnTo>
                <a:lnTo>
                  <a:pt x="657794" y="140017"/>
                </a:lnTo>
                <a:lnTo>
                  <a:pt x="657794" y="40005"/>
                </a:lnTo>
                <a:lnTo>
                  <a:pt x="684397" y="40005"/>
                </a:lnTo>
                <a:lnTo>
                  <a:pt x="684397" y="50606"/>
                </a:lnTo>
                <a:cubicBezTo>
                  <a:pt x="695599" y="43939"/>
                  <a:pt x="706267" y="39605"/>
                  <a:pt x="716401" y="37604"/>
                </a:cubicBezTo>
                <a:close/>
                <a:moveTo>
                  <a:pt x="593324" y="37604"/>
                </a:moveTo>
                <a:cubicBezTo>
                  <a:pt x="606192" y="37604"/>
                  <a:pt x="615460" y="40271"/>
                  <a:pt x="621127" y="45605"/>
                </a:cubicBezTo>
                <a:cubicBezTo>
                  <a:pt x="626795" y="50939"/>
                  <a:pt x="629628" y="59474"/>
                  <a:pt x="629628" y="71209"/>
                </a:cubicBezTo>
                <a:lnTo>
                  <a:pt x="629628" y="112814"/>
                </a:lnTo>
                <a:cubicBezTo>
                  <a:pt x="629895" y="116014"/>
                  <a:pt x="630428" y="118248"/>
                  <a:pt x="631229" y="119515"/>
                </a:cubicBezTo>
                <a:cubicBezTo>
                  <a:pt x="632029" y="120781"/>
                  <a:pt x="633696" y="121682"/>
                  <a:pt x="636229" y="122215"/>
                </a:cubicBezTo>
                <a:lnTo>
                  <a:pt x="635429" y="142418"/>
                </a:lnTo>
                <a:cubicBezTo>
                  <a:pt x="628628" y="142418"/>
                  <a:pt x="623194" y="141951"/>
                  <a:pt x="619127" y="141017"/>
                </a:cubicBezTo>
                <a:cubicBezTo>
                  <a:pt x="615060" y="140084"/>
                  <a:pt x="610959" y="138217"/>
                  <a:pt x="606826" y="135417"/>
                </a:cubicBezTo>
                <a:cubicBezTo>
                  <a:pt x="597224" y="140084"/>
                  <a:pt x="587423" y="142418"/>
                  <a:pt x="577422" y="142418"/>
                </a:cubicBezTo>
                <a:cubicBezTo>
                  <a:pt x="556753" y="142418"/>
                  <a:pt x="546418" y="131483"/>
                  <a:pt x="546418" y="109613"/>
                </a:cubicBezTo>
                <a:cubicBezTo>
                  <a:pt x="546418" y="98945"/>
                  <a:pt x="549285" y="91378"/>
                  <a:pt x="555019" y="86911"/>
                </a:cubicBezTo>
                <a:cubicBezTo>
                  <a:pt x="560753" y="82443"/>
                  <a:pt x="569554" y="79810"/>
                  <a:pt x="581422" y="79010"/>
                </a:cubicBezTo>
                <a:lnTo>
                  <a:pt x="602825" y="77409"/>
                </a:lnTo>
                <a:lnTo>
                  <a:pt x="602825" y="71209"/>
                </a:lnTo>
                <a:cubicBezTo>
                  <a:pt x="602825" y="67075"/>
                  <a:pt x="601892" y="64241"/>
                  <a:pt x="600025" y="62708"/>
                </a:cubicBezTo>
                <a:cubicBezTo>
                  <a:pt x="598158" y="61174"/>
                  <a:pt x="595157" y="60407"/>
                  <a:pt x="591024" y="60407"/>
                </a:cubicBezTo>
                <a:lnTo>
                  <a:pt x="553419" y="62008"/>
                </a:lnTo>
                <a:lnTo>
                  <a:pt x="552619" y="43405"/>
                </a:lnTo>
                <a:cubicBezTo>
                  <a:pt x="566887" y="39538"/>
                  <a:pt x="580456" y="37604"/>
                  <a:pt x="593324" y="37604"/>
                </a:cubicBezTo>
                <a:close/>
                <a:moveTo>
                  <a:pt x="888794" y="4000"/>
                </a:moveTo>
                <a:lnTo>
                  <a:pt x="916398" y="4000"/>
                </a:lnTo>
                <a:lnTo>
                  <a:pt x="916398" y="59607"/>
                </a:lnTo>
                <a:lnTo>
                  <a:pt x="967004" y="59607"/>
                </a:lnTo>
                <a:lnTo>
                  <a:pt x="967004" y="4000"/>
                </a:lnTo>
                <a:lnTo>
                  <a:pt x="994607" y="4000"/>
                </a:lnTo>
                <a:lnTo>
                  <a:pt x="994607" y="140017"/>
                </a:lnTo>
                <a:lnTo>
                  <a:pt x="967004" y="140017"/>
                </a:lnTo>
                <a:lnTo>
                  <a:pt x="967004" y="83610"/>
                </a:lnTo>
                <a:lnTo>
                  <a:pt x="916398" y="83610"/>
                </a:lnTo>
                <a:lnTo>
                  <a:pt x="916398" y="140017"/>
                </a:lnTo>
                <a:lnTo>
                  <a:pt x="888794" y="140017"/>
                </a:lnTo>
                <a:close/>
                <a:moveTo>
                  <a:pt x="383969" y="4000"/>
                </a:moveTo>
                <a:lnTo>
                  <a:pt x="430975" y="4000"/>
                </a:lnTo>
                <a:lnTo>
                  <a:pt x="454978" y="103213"/>
                </a:lnTo>
                <a:lnTo>
                  <a:pt x="478981" y="4000"/>
                </a:lnTo>
                <a:lnTo>
                  <a:pt x="525987" y="4000"/>
                </a:lnTo>
                <a:lnTo>
                  <a:pt x="525987" y="140017"/>
                </a:lnTo>
                <a:lnTo>
                  <a:pt x="498383" y="140017"/>
                </a:lnTo>
                <a:lnTo>
                  <a:pt x="498383" y="34804"/>
                </a:lnTo>
                <a:lnTo>
                  <a:pt x="495383" y="34804"/>
                </a:lnTo>
                <a:lnTo>
                  <a:pt x="468780" y="134016"/>
                </a:lnTo>
                <a:lnTo>
                  <a:pt x="441176" y="134016"/>
                </a:lnTo>
                <a:lnTo>
                  <a:pt x="414573" y="34804"/>
                </a:lnTo>
                <a:lnTo>
                  <a:pt x="411573" y="34804"/>
                </a:lnTo>
                <a:lnTo>
                  <a:pt x="411573" y="140017"/>
                </a:lnTo>
                <a:lnTo>
                  <a:pt x="383969" y="140017"/>
                </a:lnTo>
                <a:close/>
                <a:moveTo>
                  <a:pt x="1276919" y="0"/>
                </a:moveTo>
                <a:lnTo>
                  <a:pt x="1303722" y="0"/>
                </a:lnTo>
                <a:lnTo>
                  <a:pt x="1303722" y="27203"/>
                </a:lnTo>
                <a:lnTo>
                  <a:pt x="1276919" y="27203"/>
                </a:lnTo>
                <a:close/>
                <a:moveTo>
                  <a:pt x="733994" y="0"/>
                </a:moveTo>
                <a:lnTo>
                  <a:pt x="760797" y="0"/>
                </a:lnTo>
                <a:lnTo>
                  <a:pt x="760797" y="79610"/>
                </a:lnTo>
                <a:lnTo>
                  <a:pt x="770998" y="77809"/>
                </a:lnTo>
                <a:lnTo>
                  <a:pt x="790801" y="40005"/>
                </a:lnTo>
                <a:lnTo>
                  <a:pt x="820805" y="40005"/>
                </a:lnTo>
                <a:lnTo>
                  <a:pt x="794801" y="87411"/>
                </a:lnTo>
                <a:lnTo>
                  <a:pt x="822205" y="140017"/>
                </a:lnTo>
                <a:lnTo>
                  <a:pt x="792001" y="140017"/>
                </a:lnTo>
                <a:lnTo>
                  <a:pt x="771799" y="101012"/>
                </a:lnTo>
                <a:lnTo>
                  <a:pt x="760797" y="102813"/>
                </a:lnTo>
                <a:lnTo>
                  <a:pt x="760797" y="140017"/>
                </a:lnTo>
                <a:lnTo>
                  <a:pt x="733994" y="140017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 To Outline"/>
          <p:cNvSpPr/>
          <p:nvPr/>
        </p:nvSpPr>
        <p:spPr>
          <a:xfrm>
            <a:off x="8330989" y="5156619"/>
            <a:ext cx="1367546" cy="579943"/>
          </a:xfrm>
          <a:custGeom>
            <a:avLst/>
            <a:gdLst/>
            <a:ahLst/>
            <a:cxnLst/>
            <a:rect l="l" t="t" r="r" b="b"/>
            <a:pathLst>
              <a:path w="1367546" h="579943">
                <a:moveTo>
                  <a:pt x="1074032" y="530410"/>
                </a:moveTo>
                <a:lnTo>
                  <a:pt x="1042989" y="533783"/>
                </a:lnTo>
                <a:cubicBezTo>
                  <a:pt x="1036706" y="534445"/>
                  <a:pt x="1032302" y="536197"/>
                  <a:pt x="1029777" y="539038"/>
                </a:cubicBezTo>
                <a:cubicBezTo>
                  <a:pt x="1027252" y="541880"/>
                  <a:pt x="1025989" y="546300"/>
                  <a:pt x="1025989" y="552298"/>
                </a:cubicBezTo>
                <a:cubicBezTo>
                  <a:pt x="1025989" y="558295"/>
                  <a:pt x="1027284" y="562853"/>
                  <a:pt x="1029873" y="565970"/>
                </a:cubicBezTo>
                <a:cubicBezTo>
                  <a:pt x="1032462" y="569087"/>
                  <a:pt x="1036188" y="570645"/>
                  <a:pt x="1041050" y="570645"/>
                </a:cubicBezTo>
                <a:cubicBezTo>
                  <a:pt x="1045911" y="570645"/>
                  <a:pt x="1051168" y="570040"/>
                  <a:pt x="1056820" y="568829"/>
                </a:cubicBezTo>
                <a:cubicBezTo>
                  <a:pt x="1062471" y="567617"/>
                  <a:pt x="1066948" y="566423"/>
                  <a:pt x="1070249" y="565244"/>
                </a:cubicBezTo>
                <a:lnTo>
                  <a:pt x="1074032" y="563893"/>
                </a:lnTo>
                <a:close/>
                <a:moveTo>
                  <a:pt x="826382" y="530410"/>
                </a:moveTo>
                <a:lnTo>
                  <a:pt x="795339" y="533783"/>
                </a:lnTo>
                <a:cubicBezTo>
                  <a:pt x="789056" y="534445"/>
                  <a:pt x="784652" y="536197"/>
                  <a:pt x="782127" y="539038"/>
                </a:cubicBezTo>
                <a:cubicBezTo>
                  <a:pt x="779602" y="541880"/>
                  <a:pt x="778339" y="546300"/>
                  <a:pt x="778339" y="552298"/>
                </a:cubicBezTo>
                <a:cubicBezTo>
                  <a:pt x="778339" y="558295"/>
                  <a:pt x="779634" y="562853"/>
                  <a:pt x="782223" y="565970"/>
                </a:cubicBezTo>
                <a:cubicBezTo>
                  <a:pt x="784812" y="569087"/>
                  <a:pt x="788538" y="570645"/>
                  <a:pt x="793400" y="570645"/>
                </a:cubicBezTo>
                <a:cubicBezTo>
                  <a:pt x="798261" y="570645"/>
                  <a:pt x="803518" y="570040"/>
                  <a:pt x="809170" y="568829"/>
                </a:cubicBezTo>
                <a:cubicBezTo>
                  <a:pt x="814822" y="567617"/>
                  <a:pt x="819298" y="566423"/>
                  <a:pt x="822599" y="565244"/>
                </a:cubicBezTo>
                <a:lnTo>
                  <a:pt x="826382" y="563893"/>
                </a:lnTo>
                <a:close/>
                <a:moveTo>
                  <a:pt x="1236740" y="493482"/>
                </a:moveTo>
                <a:cubicBezTo>
                  <a:pt x="1225972" y="493482"/>
                  <a:pt x="1218672" y="496000"/>
                  <a:pt x="1214841" y="501035"/>
                </a:cubicBezTo>
                <a:cubicBezTo>
                  <a:pt x="1211009" y="506070"/>
                  <a:pt x="1209093" y="515851"/>
                  <a:pt x="1209093" y="530376"/>
                </a:cubicBezTo>
                <a:cubicBezTo>
                  <a:pt x="1209093" y="538793"/>
                  <a:pt x="1209380" y="545264"/>
                  <a:pt x="1209953" y="549788"/>
                </a:cubicBezTo>
                <a:cubicBezTo>
                  <a:pt x="1210526" y="554312"/>
                  <a:pt x="1211769" y="558297"/>
                  <a:pt x="1213683" y="561741"/>
                </a:cubicBezTo>
                <a:cubicBezTo>
                  <a:pt x="1215596" y="565185"/>
                  <a:pt x="1218313" y="567530"/>
                  <a:pt x="1221832" y="568776"/>
                </a:cubicBezTo>
                <a:cubicBezTo>
                  <a:pt x="1225354" y="570022"/>
                  <a:pt x="1230323" y="570645"/>
                  <a:pt x="1236739" y="570645"/>
                </a:cubicBezTo>
                <a:cubicBezTo>
                  <a:pt x="1243155" y="570645"/>
                  <a:pt x="1248124" y="570022"/>
                  <a:pt x="1251645" y="568776"/>
                </a:cubicBezTo>
                <a:cubicBezTo>
                  <a:pt x="1255167" y="567530"/>
                  <a:pt x="1257884" y="565185"/>
                  <a:pt x="1259797" y="561740"/>
                </a:cubicBezTo>
                <a:cubicBezTo>
                  <a:pt x="1261711" y="558294"/>
                  <a:pt x="1262959" y="554273"/>
                  <a:pt x="1263541" y="549676"/>
                </a:cubicBezTo>
                <a:cubicBezTo>
                  <a:pt x="1264124" y="545079"/>
                  <a:pt x="1264415" y="538646"/>
                  <a:pt x="1264415" y="530376"/>
                </a:cubicBezTo>
                <a:cubicBezTo>
                  <a:pt x="1264415" y="515875"/>
                  <a:pt x="1262495" y="506101"/>
                  <a:pt x="1258654" y="501054"/>
                </a:cubicBezTo>
                <a:cubicBezTo>
                  <a:pt x="1254813" y="496006"/>
                  <a:pt x="1247508" y="493482"/>
                  <a:pt x="1236740" y="493482"/>
                </a:cubicBezTo>
                <a:close/>
                <a:moveTo>
                  <a:pt x="550423" y="493482"/>
                </a:moveTo>
                <a:cubicBezTo>
                  <a:pt x="532099" y="493482"/>
                  <a:pt x="522937" y="504705"/>
                  <a:pt x="522937" y="527149"/>
                </a:cubicBezTo>
                <a:lnTo>
                  <a:pt x="575776" y="527149"/>
                </a:lnTo>
                <a:cubicBezTo>
                  <a:pt x="575776" y="515273"/>
                  <a:pt x="573767" y="506692"/>
                  <a:pt x="569749" y="501408"/>
                </a:cubicBezTo>
                <a:cubicBezTo>
                  <a:pt x="565731" y="496124"/>
                  <a:pt x="559289" y="493482"/>
                  <a:pt x="550423" y="493482"/>
                </a:cubicBezTo>
                <a:close/>
                <a:moveTo>
                  <a:pt x="141365" y="493482"/>
                </a:moveTo>
                <a:cubicBezTo>
                  <a:pt x="130597" y="493482"/>
                  <a:pt x="123297" y="496000"/>
                  <a:pt x="119466" y="501035"/>
                </a:cubicBezTo>
                <a:cubicBezTo>
                  <a:pt x="115634" y="506070"/>
                  <a:pt x="113718" y="515851"/>
                  <a:pt x="113718" y="530376"/>
                </a:cubicBezTo>
                <a:cubicBezTo>
                  <a:pt x="113718" y="538793"/>
                  <a:pt x="114005" y="545264"/>
                  <a:pt x="114578" y="549788"/>
                </a:cubicBezTo>
                <a:cubicBezTo>
                  <a:pt x="115151" y="554312"/>
                  <a:pt x="116394" y="558297"/>
                  <a:pt x="118308" y="561741"/>
                </a:cubicBezTo>
                <a:cubicBezTo>
                  <a:pt x="120221" y="565185"/>
                  <a:pt x="122938" y="567530"/>
                  <a:pt x="126457" y="568776"/>
                </a:cubicBezTo>
                <a:cubicBezTo>
                  <a:pt x="129979" y="570022"/>
                  <a:pt x="134948" y="570645"/>
                  <a:pt x="141364" y="570645"/>
                </a:cubicBezTo>
                <a:cubicBezTo>
                  <a:pt x="147780" y="570645"/>
                  <a:pt x="152749" y="570022"/>
                  <a:pt x="156270" y="568776"/>
                </a:cubicBezTo>
                <a:cubicBezTo>
                  <a:pt x="159792" y="567530"/>
                  <a:pt x="162509" y="565185"/>
                  <a:pt x="164423" y="561740"/>
                </a:cubicBezTo>
                <a:cubicBezTo>
                  <a:pt x="166336" y="558294"/>
                  <a:pt x="167584" y="554273"/>
                  <a:pt x="168166" y="549676"/>
                </a:cubicBezTo>
                <a:cubicBezTo>
                  <a:pt x="168749" y="545079"/>
                  <a:pt x="169040" y="538646"/>
                  <a:pt x="169040" y="530376"/>
                </a:cubicBezTo>
                <a:cubicBezTo>
                  <a:pt x="169040" y="515875"/>
                  <a:pt x="167120" y="506101"/>
                  <a:pt x="163279" y="501054"/>
                </a:cubicBezTo>
                <a:cubicBezTo>
                  <a:pt x="159438" y="496006"/>
                  <a:pt x="152133" y="493482"/>
                  <a:pt x="141365" y="493482"/>
                </a:cubicBezTo>
                <a:close/>
                <a:moveTo>
                  <a:pt x="1164179" y="485960"/>
                </a:moveTo>
                <a:lnTo>
                  <a:pt x="1174011" y="485960"/>
                </a:lnTo>
                <a:lnTo>
                  <a:pt x="1174011" y="578167"/>
                </a:lnTo>
                <a:lnTo>
                  <a:pt x="1164179" y="578167"/>
                </a:lnTo>
                <a:close/>
                <a:moveTo>
                  <a:pt x="929010" y="485960"/>
                </a:moveTo>
                <a:lnTo>
                  <a:pt x="998496" y="485960"/>
                </a:lnTo>
                <a:lnTo>
                  <a:pt x="998496" y="493881"/>
                </a:lnTo>
                <a:lnTo>
                  <a:pt x="940617" y="569048"/>
                </a:lnTo>
                <a:lnTo>
                  <a:pt x="998496" y="569048"/>
                </a:lnTo>
                <a:lnTo>
                  <a:pt x="998496" y="578167"/>
                </a:lnTo>
                <a:lnTo>
                  <a:pt x="929010" y="578167"/>
                </a:lnTo>
                <a:lnTo>
                  <a:pt x="929010" y="570162"/>
                </a:lnTo>
                <a:lnTo>
                  <a:pt x="987063" y="495080"/>
                </a:lnTo>
                <a:lnTo>
                  <a:pt x="929010" y="495080"/>
                </a:lnTo>
                <a:close/>
                <a:moveTo>
                  <a:pt x="907004" y="485960"/>
                </a:moveTo>
                <a:lnTo>
                  <a:pt x="916836" y="485960"/>
                </a:lnTo>
                <a:lnTo>
                  <a:pt x="916836" y="578167"/>
                </a:lnTo>
                <a:lnTo>
                  <a:pt x="907004" y="578167"/>
                </a:lnTo>
                <a:close/>
                <a:moveTo>
                  <a:pt x="745079" y="485960"/>
                </a:moveTo>
                <a:lnTo>
                  <a:pt x="754911" y="485960"/>
                </a:lnTo>
                <a:lnTo>
                  <a:pt x="754911" y="578167"/>
                </a:lnTo>
                <a:lnTo>
                  <a:pt x="745079" y="578167"/>
                </a:lnTo>
                <a:close/>
                <a:moveTo>
                  <a:pt x="1338131" y="484363"/>
                </a:moveTo>
                <a:cubicBezTo>
                  <a:pt x="1349655" y="484363"/>
                  <a:pt x="1357439" y="487553"/>
                  <a:pt x="1361482" y="493933"/>
                </a:cubicBezTo>
                <a:cubicBezTo>
                  <a:pt x="1365525" y="500314"/>
                  <a:pt x="1367546" y="512402"/>
                  <a:pt x="1367546" y="530198"/>
                </a:cubicBezTo>
                <a:lnTo>
                  <a:pt x="1367546" y="578167"/>
                </a:lnTo>
                <a:lnTo>
                  <a:pt x="1357714" y="578167"/>
                </a:lnTo>
                <a:lnTo>
                  <a:pt x="1357714" y="530554"/>
                </a:lnTo>
                <a:cubicBezTo>
                  <a:pt x="1357714" y="515275"/>
                  <a:pt x="1356412" y="505276"/>
                  <a:pt x="1353809" y="500559"/>
                </a:cubicBezTo>
                <a:cubicBezTo>
                  <a:pt x="1351205" y="495841"/>
                  <a:pt x="1345477" y="493482"/>
                  <a:pt x="1336622" y="493482"/>
                </a:cubicBezTo>
                <a:cubicBezTo>
                  <a:pt x="1332075" y="493482"/>
                  <a:pt x="1327294" y="494203"/>
                  <a:pt x="1322280" y="495644"/>
                </a:cubicBezTo>
                <a:cubicBezTo>
                  <a:pt x="1317265" y="497085"/>
                  <a:pt x="1313392" y="498488"/>
                  <a:pt x="1310661" y="499853"/>
                </a:cubicBezTo>
                <a:lnTo>
                  <a:pt x="1307361" y="501640"/>
                </a:lnTo>
                <a:lnTo>
                  <a:pt x="1307361" y="578167"/>
                </a:lnTo>
                <a:lnTo>
                  <a:pt x="1297529" y="578167"/>
                </a:lnTo>
                <a:lnTo>
                  <a:pt x="1297529" y="485960"/>
                </a:lnTo>
                <a:lnTo>
                  <a:pt x="1307361" y="485960"/>
                </a:lnTo>
                <a:lnTo>
                  <a:pt x="1307361" y="492880"/>
                </a:lnTo>
                <a:cubicBezTo>
                  <a:pt x="1316349" y="487202"/>
                  <a:pt x="1326606" y="484363"/>
                  <a:pt x="1338131" y="484363"/>
                </a:cubicBezTo>
                <a:close/>
                <a:moveTo>
                  <a:pt x="1236740" y="484363"/>
                </a:moveTo>
                <a:cubicBezTo>
                  <a:pt x="1250477" y="484363"/>
                  <a:pt x="1260222" y="487864"/>
                  <a:pt x="1265975" y="494868"/>
                </a:cubicBezTo>
                <a:cubicBezTo>
                  <a:pt x="1271727" y="501871"/>
                  <a:pt x="1274603" y="514191"/>
                  <a:pt x="1274603" y="531826"/>
                </a:cubicBezTo>
                <a:cubicBezTo>
                  <a:pt x="1274603" y="549462"/>
                  <a:pt x="1272028" y="561861"/>
                  <a:pt x="1266877" y="569022"/>
                </a:cubicBezTo>
                <a:cubicBezTo>
                  <a:pt x="1261725" y="576184"/>
                  <a:pt x="1251680" y="579765"/>
                  <a:pt x="1236740" y="579765"/>
                </a:cubicBezTo>
                <a:cubicBezTo>
                  <a:pt x="1221800" y="579765"/>
                  <a:pt x="1211759" y="576191"/>
                  <a:pt x="1206618" y="569042"/>
                </a:cubicBezTo>
                <a:cubicBezTo>
                  <a:pt x="1201476" y="561894"/>
                  <a:pt x="1198905" y="549489"/>
                  <a:pt x="1198905" y="531829"/>
                </a:cubicBezTo>
                <a:cubicBezTo>
                  <a:pt x="1198905" y="514169"/>
                  <a:pt x="1201776" y="501843"/>
                  <a:pt x="1207518" y="494851"/>
                </a:cubicBezTo>
                <a:cubicBezTo>
                  <a:pt x="1213262" y="487859"/>
                  <a:pt x="1223003" y="484363"/>
                  <a:pt x="1236740" y="484363"/>
                </a:cubicBezTo>
                <a:close/>
                <a:moveTo>
                  <a:pt x="1056136" y="484363"/>
                </a:moveTo>
                <a:cubicBezTo>
                  <a:pt x="1074621" y="484363"/>
                  <a:pt x="1083865" y="494137"/>
                  <a:pt x="1083865" y="513686"/>
                </a:cubicBezTo>
                <a:lnTo>
                  <a:pt x="1083865" y="564894"/>
                </a:lnTo>
                <a:cubicBezTo>
                  <a:pt x="1084223" y="568119"/>
                  <a:pt x="1088661" y="570094"/>
                  <a:pt x="1097180" y="570818"/>
                </a:cubicBezTo>
                <a:lnTo>
                  <a:pt x="1096688" y="579587"/>
                </a:lnTo>
                <a:cubicBezTo>
                  <a:pt x="1086284" y="579587"/>
                  <a:pt x="1079408" y="577101"/>
                  <a:pt x="1076060" y="572130"/>
                </a:cubicBezTo>
                <a:cubicBezTo>
                  <a:pt x="1064662" y="577220"/>
                  <a:pt x="1052931" y="579765"/>
                  <a:pt x="1040866" y="579765"/>
                </a:cubicBezTo>
                <a:cubicBezTo>
                  <a:pt x="1032993" y="579765"/>
                  <a:pt x="1026848" y="577395"/>
                  <a:pt x="1022429" y="572655"/>
                </a:cubicBezTo>
                <a:cubicBezTo>
                  <a:pt x="1018010" y="567914"/>
                  <a:pt x="1015801" y="561270"/>
                  <a:pt x="1015801" y="552720"/>
                </a:cubicBezTo>
                <a:cubicBezTo>
                  <a:pt x="1015801" y="544171"/>
                  <a:pt x="1017895" y="537611"/>
                  <a:pt x="1022084" y="533039"/>
                </a:cubicBezTo>
                <a:cubicBezTo>
                  <a:pt x="1026273" y="528468"/>
                  <a:pt x="1032882" y="525744"/>
                  <a:pt x="1041912" y="524867"/>
                </a:cubicBezTo>
                <a:lnTo>
                  <a:pt x="1074032" y="521485"/>
                </a:lnTo>
                <a:lnTo>
                  <a:pt x="1074032" y="513686"/>
                </a:lnTo>
                <a:cubicBezTo>
                  <a:pt x="1074032" y="506623"/>
                  <a:pt x="1072570" y="501549"/>
                  <a:pt x="1069645" y="498465"/>
                </a:cubicBezTo>
                <a:cubicBezTo>
                  <a:pt x="1066720" y="495381"/>
                  <a:pt x="1062217" y="493839"/>
                  <a:pt x="1056136" y="493839"/>
                </a:cubicBezTo>
                <a:cubicBezTo>
                  <a:pt x="1049539" y="493839"/>
                  <a:pt x="1040265" y="494608"/>
                  <a:pt x="1028311" y="496146"/>
                </a:cubicBezTo>
                <a:lnTo>
                  <a:pt x="1020945" y="496856"/>
                </a:lnTo>
                <a:lnTo>
                  <a:pt x="1020237" y="487847"/>
                </a:lnTo>
                <a:cubicBezTo>
                  <a:pt x="1034595" y="485524"/>
                  <a:pt x="1046561" y="484363"/>
                  <a:pt x="1056136" y="484363"/>
                </a:cubicBezTo>
                <a:close/>
                <a:moveTo>
                  <a:pt x="808485" y="484363"/>
                </a:moveTo>
                <a:cubicBezTo>
                  <a:pt x="826971" y="484363"/>
                  <a:pt x="836214" y="494137"/>
                  <a:pt x="836214" y="513686"/>
                </a:cubicBezTo>
                <a:lnTo>
                  <a:pt x="836214" y="564894"/>
                </a:lnTo>
                <a:cubicBezTo>
                  <a:pt x="836573" y="568119"/>
                  <a:pt x="841011" y="570094"/>
                  <a:pt x="849530" y="570818"/>
                </a:cubicBezTo>
                <a:lnTo>
                  <a:pt x="849038" y="579587"/>
                </a:lnTo>
                <a:cubicBezTo>
                  <a:pt x="838634" y="579587"/>
                  <a:pt x="831758" y="577101"/>
                  <a:pt x="828410" y="572130"/>
                </a:cubicBezTo>
                <a:cubicBezTo>
                  <a:pt x="817012" y="577220"/>
                  <a:pt x="805281" y="579765"/>
                  <a:pt x="793216" y="579765"/>
                </a:cubicBezTo>
                <a:cubicBezTo>
                  <a:pt x="785343" y="579765"/>
                  <a:pt x="779198" y="577395"/>
                  <a:pt x="774779" y="572655"/>
                </a:cubicBezTo>
                <a:cubicBezTo>
                  <a:pt x="770360" y="567914"/>
                  <a:pt x="768151" y="561270"/>
                  <a:pt x="768151" y="552720"/>
                </a:cubicBezTo>
                <a:cubicBezTo>
                  <a:pt x="768151" y="544171"/>
                  <a:pt x="770245" y="537611"/>
                  <a:pt x="774434" y="533039"/>
                </a:cubicBezTo>
                <a:cubicBezTo>
                  <a:pt x="778623" y="528468"/>
                  <a:pt x="785232" y="525744"/>
                  <a:pt x="794262" y="524867"/>
                </a:cubicBezTo>
                <a:lnTo>
                  <a:pt x="826382" y="521485"/>
                </a:lnTo>
                <a:lnTo>
                  <a:pt x="826382" y="513686"/>
                </a:lnTo>
                <a:cubicBezTo>
                  <a:pt x="826382" y="506623"/>
                  <a:pt x="824920" y="501549"/>
                  <a:pt x="821995" y="498465"/>
                </a:cubicBezTo>
                <a:cubicBezTo>
                  <a:pt x="819070" y="495381"/>
                  <a:pt x="814567" y="493839"/>
                  <a:pt x="808485" y="493839"/>
                </a:cubicBezTo>
                <a:cubicBezTo>
                  <a:pt x="801889" y="493839"/>
                  <a:pt x="792614" y="494608"/>
                  <a:pt x="780661" y="496146"/>
                </a:cubicBezTo>
                <a:lnTo>
                  <a:pt x="773294" y="496856"/>
                </a:lnTo>
                <a:lnTo>
                  <a:pt x="772587" y="487847"/>
                </a:lnTo>
                <a:cubicBezTo>
                  <a:pt x="786945" y="485524"/>
                  <a:pt x="798911" y="484363"/>
                  <a:pt x="808485" y="484363"/>
                </a:cubicBezTo>
                <a:close/>
                <a:moveTo>
                  <a:pt x="703547" y="484363"/>
                </a:moveTo>
                <a:lnTo>
                  <a:pt x="726824" y="486308"/>
                </a:lnTo>
                <a:lnTo>
                  <a:pt x="726321" y="495258"/>
                </a:lnTo>
                <a:cubicBezTo>
                  <a:pt x="715595" y="494074"/>
                  <a:pt x="708058" y="493482"/>
                  <a:pt x="703711" y="493482"/>
                </a:cubicBezTo>
                <a:cubicBezTo>
                  <a:pt x="693050" y="493482"/>
                  <a:pt x="685715" y="496118"/>
                  <a:pt x="681707" y="501390"/>
                </a:cubicBezTo>
                <a:cubicBezTo>
                  <a:pt x="677698" y="506662"/>
                  <a:pt x="675693" y="516683"/>
                  <a:pt x="675693" y="531453"/>
                </a:cubicBezTo>
                <a:cubicBezTo>
                  <a:pt x="675693" y="546223"/>
                  <a:pt x="677513" y="556448"/>
                  <a:pt x="681152" y="562127"/>
                </a:cubicBezTo>
                <a:cubicBezTo>
                  <a:pt x="684792" y="567806"/>
                  <a:pt x="692377" y="570645"/>
                  <a:pt x="703909" y="570645"/>
                </a:cubicBezTo>
                <a:lnTo>
                  <a:pt x="726692" y="568867"/>
                </a:lnTo>
                <a:lnTo>
                  <a:pt x="727178" y="577983"/>
                </a:lnTo>
                <a:cubicBezTo>
                  <a:pt x="716137" y="579171"/>
                  <a:pt x="708314" y="579765"/>
                  <a:pt x="703711" y="579765"/>
                </a:cubicBezTo>
                <a:cubicBezTo>
                  <a:pt x="688644" y="579765"/>
                  <a:pt x="678510" y="576161"/>
                  <a:pt x="673308" y="568953"/>
                </a:cubicBezTo>
                <a:cubicBezTo>
                  <a:pt x="668106" y="561745"/>
                  <a:pt x="665505" y="549276"/>
                  <a:pt x="665505" y="531545"/>
                </a:cubicBezTo>
                <a:cubicBezTo>
                  <a:pt x="665505" y="513814"/>
                  <a:pt x="668375" y="501518"/>
                  <a:pt x="674114" y="494656"/>
                </a:cubicBezTo>
                <a:cubicBezTo>
                  <a:pt x="679853" y="487794"/>
                  <a:pt x="689664" y="484363"/>
                  <a:pt x="703547" y="484363"/>
                </a:cubicBezTo>
                <a:close/>
                <a:moveTo>
                  <a:pt x="550423" y="484363"/>
                </a:moveTo>
                <a:cubicBezTo>
                  <a:pt x="562250" y="484363"/>
                  <a:pt x="571131" y="487922"/>
                  <a:pt x="577064" y="495042"/>
                </a:cubicBezTo>
                <a:cubicBezTo>
                  <a:pt x="582998" y="502161"/>
                  <a:pt x="585965" y="513347"/>
                  <a:pt x="585965" y="528600"/>
                </a:cubicBezTo>
                <a:lnTo>
                  <a:pt x="585965" y="536269"/>
                </a:lnTo>
                <a:lnTo>
                  <a:pt x="522937" y="536269"/>
                </a:lnTo>
                <a:cubicBezTo>
                  <a:pt x="522937" y="547589"/>
                  <a:pt x="524815" y="556149"/>
                  <a:pt x="528571" y="561947"/>
                </a:cubicBezTo>
                <a:cubicBezTo>
                  <a:pt x="532328" y="567746"/>
                  <a:pt x="538732" y="570645"/>
                  <a:pt x="547786" y="570645"/>
                </a:cubicBezTo>
                <a:cubicBezTo>
                  <a:pt x="556839" y="570645"/>
                  <a:pt x="565857" y="570242"/>
                  <a:pt x="574837" y="569435"/>
                </a:cubicBezTo>
                <a:lnTo>
                  <a:pt x="582105" y="568867"/>
                </a:lnTo>
                <a:lnTo>
                  <a:pt x="582591" y="578026"/>
                </a:lnTo>
                <a:cubicBezTo>
                  <a:pt x="568222" y="579185"/>
                  <a:pt x="556662" y="579765"/>
                  <a:pt x="547909" y="579765"/>
                </a:cubicBezTo>
                <a:cubicBezTo>
                  <a:pt x="534713" y="579640"/>
                  <a:pt x="525554" y="575612"/>
                  <a:pt x="520432" y="567681"/>
                </a:cubicBezTo>
                <a:cubicBezTo>
                  <a:pt x="515310" y="559749"/>
                  <a:pt x="512749" y="547846"/>
                  <a:pt x="512749" y="531973"/>
                </a:cubicBezTo>
                <a:cubicBezTo>
                  <a:pt x="512749" y="500233"/>
                  <a:pt x="525307" y="484363"/>
                  <a:pt x="550423" y="484363"/>
                </a:cubicBezTo>
                <a:close/>
                <a:moveTo>
                  <a:pt x="402638" y="484363"/>
                </a:moveTo>
                <a:cubicBezTo>
                  <a:pt x="414224" y="484363"/>
                  <a:pt x="421887" y="487498"/>
                  <a:pt x="425627" y="493768"/>
                </a:cubicBezTo>
                <a:cubicBezTo>
                  <a:pt x="428941" y="491504"/>
                  <a:pt x="433755" y="489370"/>
                  <a:pt x="440070" y="487367"/>
                </a:cubicBezTo>
                <a:cubicBezTo>
                  <a:pt x="446384" y="485364"/>
                  <a:pt x="452252" y="484363"/>
                  <a:pt x="457674" y="484363"/>
                </a:cubicBezTo>
                <a:cubicBezTo>
                  <a:pt x="470206" y="484363"/>
                  <a:pt x="478494" y="487553"/>
                  <a:pt x="482537" y="493933"/>
                </a:cubicBezTo>
                <a:cubicBezTo>
                  <a:pt x="486579" y="500314"/>
                  <a:pt x="488601" y="512402"/>
                  <a:pt x="488601" y="530198"/>
                </a:cubicBezTo>
                <a:lnTo>
                  <a:pt x="488601" y="578167"/>
                </a:lnTo>
                <a:lnTo>
                  <a:pt x="478766" y="578167"/>
                </a:lnTo>
                <a:lnTo>
                  <a:pt x="478766" y="530554"/>
                </a:lnTo>
                <a:cubicBezTo>
                  <a:pt x="478766" y="515275"/>
                  <a:pt x="477465" y="505276"/>
                  <a:pt x="474862" y="500559"/>
                </a:cubicBezTo>
                <a:cubicBezTo>
                  <a:pt x="472260" y="495841"/>
                  <a:pt x="466530" y="493482"/>
                  <a:pt x="457674" y="493482"/>
                </a:cubicBezTo>
                <a:cubicBezTo>
                  <a:pt x="452776" y="493482"/>
                  <a:pt x="447849" y="494203"/>
                  <a:pt x="442892" y="495644"/>
                </a:cubicBezTo>
                <a:cubicBezTo>
                  <a:pt x="437935" y="497085"/>
                  <a:pt x="434128" y="498554"/>
                  <a:pt x="431472" y="500051"/>
                </a:cubicBezTo>
                <a:lnTo>
                  <a:pt x="428947" y="501236"/>
                </a:lnTo>
                <a:cubicBezTo>
                  <a:pt x="431079" y="506290"/>
                  <a:pt x="432145" y="515944"/>
                  <a:pt x="432145" y="530198"/>
                </a:cubicBezTo>
                <a:lnTo>
                  <a:pt x="432145" y="578167"/>
                </a:lnTo>
                <a:lnTo>
                  <a:pt x="422310" y="578167"/>
                </a:lnTo>
                <a:lnTo>
                  <a:pt x="422310" y="530554"/>
                </a:lnTo>
                <a:cubicBezTo>
                  <a:pt x="422310" y="515275"/>
                  <a:pt x="421008" y="505276"/>
                  <a:pt x="418405" y="500559"/>
                </a:cubicBezTo>
                <a:cubicBezTo>
                  <a:pt x="415802" y="495841"/>
                  <a:pt x="410073" y="493482"/>
                  <a:pt x="401218" y="493482"/>
                </a:cubicBezTo>
                <a:cubicBezTo>
                  <a:pt x="396699" y="493482"/>
                  <a:pt x="392070" y="494205"/>
                  <a:pt x="387331" y="495650"/>
                </a:cubicBezTo>
                <a:cubicBezTo>
                  <a:pt x="382592" y="497095"/>
                  <a:pt x="379089" y="498465"/>
                  <a:pt x="376823" y="499760"/>
                </a:cubicBezTo>
                <a:lnTo>
                  <a:pt x="373911" y="501561"/>
                </a:lnTo>
                <a:lnTo>
                  <a:pt x="373911" y="578167"/>
                </a:lnTo>
                <a:lnTo>
                  <a:pt x="364079" y="578167"/>
                </a:lnTo>
                <a:lnTo>
                  <a:pt x="364079" y="485960"/>
                </a:lnTo>
                <a:lnTo>
                  <a:pt x="373911" y="485960"/>
                </a:lnTo>
                <a:lnTo>
                  <a:pt x="373911" y="492880"/>
                </a:lnTo>
                <a:cubicBezTo>
                  <a:pt x="373166" y="492561"/>
                  <a:pt x="373706" y="491885"/>
                  <a:pt x="375531" y="490851"/>
                </a:cubicBezTo>
                <a:cubicBezTo>
                  <a:pt x="377356" y="489817"/>
                  <a:pt x="380920" y="488477"/>
                  <a:pt x="386224" y="486831"/>
                </a:cubicBezTo>
                <a:cubicBezTo>
                  <a:pt x="391528" y="485186"/>
                  <a:pt x="396999" y="484363"/>
                  <a:pt x="402638" y="484363"/>
                </a:cubicBezTo>
                <a:close/>
                <a:moveTo>
                  <a:pt x="250238" y="484363"/>
                </a:moveTo>
                <a:cubicBezTo>
                  <a:pt x="261824" y="484363"/>
                  <a:pt x="269487" y="487498"/>
                  <a:pt x="273227" y="493768"/>
                </a:cubicBezTo>
                <a:cubicBezTo>
                  <a:pt x="276541" y="491504"/>
                  <a:pt x="281355" y="489370"/>
                  <a:pt x="287670" y="487367"/>
                </a:cubicBezTo>
                <a:cubicBezTo>
                  <a:pt x="293984" y="485364"/>
                  <a:pt x="299852" y="484363"/>
                  <a:pt x="305274" y="484363"/>
                </a:cubicBezTo>
                <a:cubicBezTo>
                  <a:pt x="317806" y="484363"/>
                  <a:pt x="326094" y="487553"/>
                  <a:pt x="330137" y="493933"/>
                </a:cubicBezTo>
                <a:cubicBezTo>
                  <a:pt x="334179" y="500314"/>
                  <a:pt x="336201" y="512402"/>
                  <a:pt x="336201" y="530198"/>
                </a:cubicBezTo>
                <a:lnTo>
                  <a:pt x="336201" y="578167"/>
                </a:lnTo>
                <a:lnTo>
                  <a:pt x="326366" y="578167"/>
                </a:lnTo>
                <a:lnTo>
                  <a:pt x="326366" y="530554"/>
                </a:lnTo>
                <a:cubicBezTo>
                  <a:pt x="326366" y="515275"/>
                  <a:pt x="325065" y="505276"/>
                  <a:pt x="322462" y="500559"/>
                </a:cubicBezTo>
                <a:cubicBezTo>
                  <a:pt x="319860" y="495841"/>
                  <a:pt x="314130" y="493482"/>
                  <a:pt x="305274" y="493482"/>
                </a:cubicBezTo>
                <a:cubicBezTo>
                  <a:pt x="300376" y="493482"/>
                  <a:pt x="295449" y="494203"/>
                  <a:pt x="290492" y="495644"/>
                </a:cubicBezTo>
                <a:cubicBezTo>
                  <a:pt x="285535" y="497085"/>
                  <a:pt x="281728" y="498554"/>
                  <a:pt x="279072" y="500051"/>
                </a:cubicBezTo>
                <a:lnTo>
                  <a:pt x="276547" y="501236"/>
                </a:lnTo>
                <a:cubicBezTo>
                  <a:pt x="278679" y="506290"/>
                  <a:pt x="279745" y="515944"/>
                  <a:pt x="279745" y="530198"/>
                </a:cubicBezTo>
                <a:lnTo>
                  <a:pt x="279745" y="578167"/>
                </a:lnTo>
                <a:lnTo>
                  <a:pt x="269910" y="578167"/>
                </a:lnTo>
                <a:lnTo>
                  <a:pt x="269910" y="530554"/>
                </a:lnTo>
                <a:cubicBezTo>
                  <a:pt x="269910" y="515275"/>
                  <a:pt x="268608" y="505276"/>
                  <a:pt x="266005" y="500559"/>
                </a:cubicBezTo>
                <a:cubicBezTo>
                  <a:pt x="263402" y="495841"/>
                  <a:pt x="257673" y="493482"/>
                  <a:pt x="248818" y="493482"/>
                </a:cubicBezTo>
                <a:cubicBezTo>
                  <a:pt x="244299" y="493482"/>
                  <a:pt x="239670" y="494205"/>
                  <a:pt x="234931" y="495650"/>
                </a:cubicBezTo>
                <a:cubicBezTo>
                  <a:pt x="230192" y="497095"/>
                  <a:pt x="226689" y="498465"/>
                  <a:pt x="224423" y="499760"/>
                </a:cubicBezTo>
                <a:lnTo>
                  <a:pt x="221511" y="501561"/>
                </a:lnTo>
                <a:lnTo>
                  <a:pt x="221511" y="578167"/>
                </a:lnTo>
                <a:lnTo>
                  <a:pt x="211679" y="578167"/>
                </a:lnTo>
                <a:lnTo>
                  <a:pt x="211679" y="485960"/>
                </a:lnTo>
                <a:lnTo>
                  <a:pt x="221511" y="485960"/>
                </a:lnTo>
                <a:lnTo>
                  <a:pt x="221511" y="492880"/>
                </a:lnTo>
                <a:cubicBezTo>
                  <a:pt x="220766" y="492561"/>
                  <a:pt x="221306" y="491885"/>
                  <a:pt x="223131" y="490851"/>
                </a:cubicBezTo>
                <a:cubicBezTo>
                  <a:pt x="224956" y="489817"/>
                  <a:pt x="228520" y="488477"/>
                  <a:pt x="233824" y="486831"/>
                </a:cubicBezTo>
                <a:cubicBezTo>
                  <a:pt x="239128" y="485186"/>
                  <a:pt x="244599" y="484363"/>
                  <a:pt x="250238" y="484363"/>
                </a:cubicBezTo>
                <a:close/>
                <a:moveTo>
                  <a:pt x="141365" y="484363"/>
                </a:moveTo>
                <a:cubicBezTo>
                  <a:pt x="155102" y="484363"/>
                  <a:pt x="164847" y="487864"/>
                  <a:pt x="170600" y="494868"/>
                </a:cubicBezTo>
                <a:cubicBezTo>
                  <a:pt x="176352" y="501871"/>
                  <a:pt x="179229" y="514191"/>
                  <a:pt x="179229" y="531826"/>
                </a:cubicBezTo>
                <a:cubicBezTo>
                  <a:pt x="179229" y="549462"/>
                  <a:pt x="176653" y="561861"/>
                  <a:pt x="171502" y="569022"/>
                </a:cubicBezTo>
                <a:cubicBezTo>
                  <a:pt x="166351" y="576184"/>
                  <a:pt x="156305" y="579765"/>
                  <a:pt x="141365" y="579765"/>
                </a:cubicBezTo>
                <a:cubicBezTo>
                  <a:pt x="126425" y="579765"/>
                  <a:pt x="116385" y="576191"/>
                  <a:pt x="111243" y="569042"/>
                </a:cubicBezTo>
                <a:cubicBezTo>
                  <a:pt x="106101" y="561894"/>
                  <a:pt x="103530" y="549489"/>
                  <a:pt x="103530" y="531829"/>
                </a:cubicBezTo>
                <a:cubicBezTo>
                  <a:pt x="103530" y="514169"/>
                  <a:pt x="106401" y="501843"/>
                  <a:pt x="112143" y="494851"/>
                </a:cubicBezTo>
                <a:cubicBezTo>
                  <a:pt x="117887" y="487859"/>
                  <a:pt x="127628" y="484363"/>
                  <a:pt x="141365" y="484363"/>
                </a:cubicBezTo>
                <a:close/>
                <a:moveTo>
                  <a:pt x="656715" y="484004"/>
                </a:moveTo>
                <a:lnTo>
                  <a:pt x="656715" y="493686"/>
                </a:lnTo>
                <a:cubicBezTo>
                  <a:pt x="650624" y="494930"/>
                  <a:pt x="644733" y="496760"/>
                  <a:pt x="639042" y="499174"/>
                </a:cubicBezTo>
                <a:cubicBezTo>
                  <a:pt x="633350" y="501589"/>
                  <a:pt x="629130" y="503662"/>
                  <a:pt x="626382" y="505393"/>
                </a:cubicBezTo>
                <a:lnTo>
                  <a:pt x="621561" y="508319"/>
                </a:lnTo>
                <a:lnTo>
                  <a:pt x="621561" y="578167"/>
                </a:lnTo>
                <a:lnTo>
                  <a:pt x="611729" y="578167"/>
                </a:lnTo>
                <a:lnTo>
                  <a:pt x="611729" y="485960"/>
                </a:lnTo>
                <a:lnTo>
                  <a:pt x="621561" y="485960"/>
                </a:lnTo>
                <a:lnTo>
                  <a:pt x="621561" y="499627"/>
                </a:lnTo>
                <a:cubicBezTo>
                  <a:pt x="623269" y="497067"/>
                  <a:pt x="627691" y="494138"/>
                  <a:pt x="634827" y="490841"/>
                </a:cubicBezTo>
                <a:cubicBezTo>
                  <a:pt x="641963" y="487544"/>
                  <a:pt x="649259" y="485265"/>
                  <a:pt x="656715" y="484004"/>
                </a:cubicBezTo>
                <a:close/>
                <a:moveTo>
                  <a:pt x="1112178" y="457021"/>
                </a:moveTo>
                <a:lnTo>
                  <a:pt x="1122010" y="457021"/>
                </a:lnTo>
                <a:lnTo>
                  <a:pt x="1122010" y="485960"/>
                </a:lnTo>
                <a:lnTo>
                  <a:pt x="1154323" y="485960"/>
                </a:lnTo>
                <a:lnTo>
                  <a:pt x="1154323" y="495080"/>
                </a:lnTo>
                <a:lnTo>
                  <a:pt x="1122010" y="495080"/>
                </a:lnTo>
                <a:lnTo>
                  <a:pt x="1122010" y="539784"/>
                </a:lnTo>
                <a:cubicBezTo>
                  <a:pt x="1122010" y="553213"/>
                  <a:pt x="1122879" y="561744"/>
                  <a:pt x="1124616" y="565376"/>
                </a:cubicBezTo>
                <a:cubicBezTo>
                  <a:pt x="1126353" y="569008"/>
                  <a:pt x="1130373" y="570824"/>
                  <a:pt x="1136675" y="570824"/>
                </a:cubicBezTo>
                <a:lnTo>
                  <a:pt x="1155561" y="569220"/>
                </a:lnTo>
                <a:lnTo>
                  <a:pt x="1156273" y="578311"/>
                </a:lnTo>
                <a:cubicBezTo>
                  <a:pt x="1147381" y="579399"/>
                  <a:pt x="1140801" y="579943"/>
                  <a:pt x="1136533" y="579943"/>
                </a:cubicBezTo>
                <a:cubicBezTo>
                  <a:pt x="1127531" y="579943"/>
                  <a:pt x="1121222" y="577585"/>
                  <a:pt x="1117604" y="572869"/>
                </a:cubicBezTo>
                <a:cubicBezTo>
                  <a:pt x="1113987" y="568154"/>
                  <a:pt x="1112178" y="559374"/>
                  <a:pt x="1112178" y="546531"/>
                </a:cubicBezTo>
                <a:lnTo>
                  <a:pt x="1112178" y="495080"/>
                </a:lnTo>
                <a:lnTo>
                  <a:pt x="1098152" y="495080"/>
                </a:lnTo>
                <a:lnTo>
                  <a:pt x="1098152" y="485960"/>
                </a:lnTo>
                <a:lnTo>
                  <a:pt x="1112178" y="485960"/>
                </a:lnTo>
                <a:close/>
                <a:moveTo>
                  <a:pt x="1164179" y="450453"/>
                </a:moveTo>
                <a:lnTo>
                  <a:pt x="1174011" y="450453"/>
                </a:lnTo>
                <a:lnTo>
                  <a:pt x="1174011" y="463655"/>
                </a:lnTo>
                <a:lnTo>
                  <a:pt x="1164179" y="463655"/>
                </a:lnTo>
                <a:close/>
                <a:moveTo>
                  <a:pt x="907004" y="450453"/>
                </a:moveTo>
                <a:lnTo>
                  <a:pt x="916836" y="450453"/>
                </a:lnTo>
                <a:lnTo>
                  <a:pt x="916836" y="463655"/>
                </a:lnTo>
                <a:lnTo>
                  <a:pt x="907004" y="463655"/>
                </a:lnTo>
                <a:close/>
                <a:moveTo>
                  <a:pt x="745079" y="450453"/>
                </a:moveTo>
                <a:lnTo>
                  <a:pt x="754911" y="450453"/>
                </a:lnTo>
                <a:lnTo>
                  <a:pt x="754911" y="463655"/>
                </a:lnTo>
                <a:lnTo>
                  <a:pt x="745079" y="463655"/>
                </a:lnTo>
                <a:close/>
                <a:moveTo>
                  <a:pt x="46015" y="448855"/>
                </a:moveTo>
                <a:cubicBezTo>
                  <a:pt x="56484" y="448855"/>
                  <a:pt x="68035" y="450099"/>
                  <a:pt x="80669" y="452588"/>
                </a:cubicBezTo>
                <a:lnTo>
                  <a:pt x="79931" y="461879"/>
                </a:lnTo>
                <a:cubicBezTo>
                  <a:pt x="67327" y="459514"/>
                  <a:pt x="56963" y="458331"/>
                  <a:pt x="48839" y="458331"/>
                </a:cubicBezTo>
                <a:cubicBezTo>
                  <a:pt x="40715" y="458331"/>
                  <a:pt x="34449" y="459235"/>
                  <a:pt x="30043" y="461042"/>
                </a:cubicBezTo>
                <a:cubicBezTo>
                  <a:pt x="25636" y="462850"/>
                  <a:pt x="22199" y="465153"/>
                  <a:pt x="19731" y="467951"/>
                </a:cubicBezTo>
                <a:cubicBezTo>
                  <a:pt x="17264" y="470748"/>
                  <a:pt x="15315" y="474695"/>
                  <a:pt x="13884" y="479790"/>
                </a:cubicBezTo>
                <a:cubicBezTo>
                  <a:pt x="12453" y="484886"/>
                  <a:pt x="11508" y="490007"/>
                  <a:pt x="11050" y="495155"/>
                </a:cubicBezTo>
                <a:cubicBezTo>
                  <a:pt x="10592" y="500302"/>
                  <a:pt x="10363" y="506840"/>
                  <a:pt x="10363" y="514768"/>
                </a:cubicBezTo>
                <a:cubicBezTo>
                  <a:pt x="10363" y="522696"/>
                  <a:pt x="10593" y="529237"/>
                  <a:pt x="11052" y="534391"/>
                </a:cubicBezTo>
                <a:cubicBezTo>
                  <a:pt x="11511" y="539545"/>
                  <a:pt x="12487" y="544594"/>
                  <a:pt x="13981" y="549536"/>
                </a:cubicBezTo>
                <a:cubicBezTo>
                  <a:pt x="15475" y="554479"/>
                  <a:pt x="17643" y="559288"/>
                  <a:pt x="20484" y="563964"/>
                </a:cubicBezTo>
                <a:cubicBezTo>
                  <a:pt x="25851" y="568181"/>
                  <a:pt x="34361" y="570289"/>
                  <a:pt x="46015" y="570289"/>
                </a:cubicBezTo>
                <a:cubicBezTo>
                  <a:pt x="55179" y="570289"/>
                  <a:pt x="66489" y="569046"/>
                  <a:pt x="79945" y="566559"/>
                </a:cubicBezTo>
                <a:lnTo>
                  <a:pt x="80669" y="575868"/>
                </a:lnTo>
                <a:cubicBezTo>
                  <a:pt x="67757" y="578466"/>
                  <a:pt x="56433" y="579765"/>
                  <a:pt x="46694" y="579765"/>
                </a:cubicBezTo>
                <a:cubicBezTo>
                  <a:pt x="36955" y="579765"/>
                  <a:pt x="29007" y="578303"/>
                  <a:pt x="22850" y="575379"/>
                </a:cubicBezTo>
                <a:cubicBezTo>
                  <a:pt x="16694" y="572455"/>
                  <a:pt x="11945" y="567963"/>
                  <a:pt x="8606" y="561904"/>
                </a:cubicBezTo>
                <a:cubicBezTo>
                  <a:pt x="5266" y="555844"/>
                  <a:pt x="2997" y="549156"/>
                  <a:pt x="1798" y="541839"/>
                </a:cubicBezTo>
                <a:cubicBezTo>
                  <a:pt x="599" y="534523"/>
                  <a:pt x="0" y="526053"/>
                  <a:pt x="0" y="516429"/>
                </a:cubicBezTo>
                <a:cubicBezTo>
                  <a:pt x="0" y="506806"/>
                  <a:pt x="327" y="498958"/>
                  <a:pt x="981" y="492886"/>
                </a:cubicBezTo>
                <a:cubicBezTo>
                  <a:pt x="1635" y="486813"/>
                  <a:pt x="2907" y="480852"/>
                  <a:pt x="4797" y="475002"/>
                </a:cubicBezTo>
                <a:cubicBezTo>
                  <a:pt x="6687" y="469151"/>
                  <a:pt x="9331" y="464401"/>
                  <a:pt x="12730" y="460751"/>
                </a:cubicBezTo>
                <a:cubicBezTo>
                  <a:pt x="20165" y="452820"/>
                  <a:pt x="31260" y="448855"/>
                  <a:pt x="46015" y="448855"/>
                </a:cubicBezTo>
                <a:close/>
                <a:moveTo>
                  <a:pt x="869970" y="445128"/>
                </a:moveTo>
                <a:lnTo>
                  <a:pt x="879802" y="445128"/>
                </a:lnTo>
                <a:lnTo>
                  <a:pt x="879802" y="578167"/>
                </a:lnTo>
                <a:lnTo>
                  <a:pt x="869970" y="578167"/>
                </a:lnTo>
                <a:close/>
                <a:moveTo>
                  <a:pt x="378707" y="311335"/>
                </a:moveTo>
                <a:lnTo>
                  <a:pt x="347664" y="314708"/>
                </a:lnTo>
                <a:cubicBezTo>
                  <a:pt x="341381" y="315370"/>
                  <a:pt x="336977" y="317122"/>
                  <a:pt x="334452" y="319963"/>
                </a:cubicBezTo>
                <a:cubicBezTo>
                  <a:pt x="331927" y="322805"/>
                  <a:pt x="330664" y="327225"/>
                  <a:pt x="330664" y="333223"/>
                </a:cubicBezTo>
                <a:cubicBezTo>
                  <a:pt x="330664" y="339220"/>
                  <a:pt x="331959" y="343778"/>
                  <a:pt x="334548" y="346895"/>
                </a:cubicBezTo>
                <a:cubicBezTo>
                  <a:pt x="337137" y="350012"/>
                  <a:pt x="340863" y="351570"/>
                  <a:pt x="345725" y="351570"/>
                </a:cubicBezTo>
                <a:cubicBezTo>
                  <a:pt x="350586" y="351570"/>
                  <a:pt x="355843" y="350965"/>
                  <a:pt x="361495" y="349754"/>
                </a:cubicBezTo>
                <a:cubicBezTo>
                  <a:pt x="367147" y="348542"/>
                  <a:pt x="371623" y="347348"/>
                  <a:pt x="374924" y="346169"/>
                </a:cubicBezTo>
                <a:lnTo>
                  <a:pt x="378707" y="344818"/>
                </a:lnTo>
                <a:close/>
                <a:moveTo>
                  <a:pt x="1026673" y="274407"/>
                </a:moveTo>
                <a:cubicBezTo>
                  <a:pt x="1008349" y="274407"/>
                  <a:pt x="999187" y="285630"/>
                  <a:pt x="999187" y="308074"/>
                </a:cubicBezTo>
                <a:lnTo>
                  <a:pt x="1052026" y="308074"/>
                </a:lnTo>
                <a:cubicBezTo>
                  <a:pt x="1052026" y="296198"/>
                  <a:pt x="1050017" y="287617"/>
                  <a:pt x="1045999" y="282333"/>
                </a:cubicBezTo>
                <a:cubicBezTo>
                  <a:pt x="1041981" y="277049"/>
                  <a:pt x="1035539" y="274407"/>
                  <a:pt x="1026673" y="274407"/>
                </a:cubicBezTo>
                <a:close/>
                <a:moveTo>
                  <a:pt x="550423" y="274407"/>
                </a:moveTo>
                <a:cubicBezTo>
                  <a:pt x="532099" y="274407"/>
                  <a:pt x="522937" y="285630"/>
                  <a:pt x="522937" y="308074"/>
                </a:cubicBezTo>
                <a:lnTo>
                  <a:pt x="575776" y="308074"/>
                </a:lnTo>
                <a:cubicBezTo>
                  <a:pt x="575776" y="296198"/>
                  <a:pt x="573767" y="287617"/>
                  <a:pt x="569749" y="282333"/>
                </a:cubicBezTo>
                <a:cubicBezTo>
                  <a:pt x="565731" y="277049"/>
                  <a:pt x="559289" y="274407"/>
                  <a:pt x="550423" y="274407"/>
                </a:cubicBezTo>
                <a:close/>
                <a:moveTo>
                  <a:pt x="456770" y="274407"/>
                </a:moveTo>
                <a:cubicBezTo>
                  <a:pt x="445465" y="274407"/>
                  <a:pt x="437791" y="277563"/>
                  <a:pt x="433750" y="283873"/>
                </a:cubicBezTo>
                <a:cubicBezTo>
                  <a:pt x="429708" y="290184"/>
                  <a:pt x="427687" y="300332"/>
                  <a:pt x="427687" y="314318"/>
                </a:cubicBezTo>
                <a:cubicBezTo>
                  <a:pt x="427687" y="330926"/>
                  <a:pt x="430212" y="341535"/>
                  <a:pt x="435263" y="346144"/>
                </a:cubicBezTo>
                <a:cubicBezTo>
                  <a:pt x="437734" y="348391"/>
                  <a:pt x="439998" y="349857"/>
                  <a:pt x="442053" y="350543"/>
                </a:cubicBezTo>
                <a:cubicBezTo>
                  <a:pt x="444109" y="351228"/>
                  <a:pt x="446940" y="351570"/>
                  <a:pt x="450547" y="351570"/>
                </a:cubicBezTo>
                <a:cubicBezTo>
                  <a:pt x="454153" y="351570"/>
                  <a:pt x="458449" y="350826"/>
                  <a:pt x="463434" y="349337"/>
                </a:cubicBezTo>
                <a:cubicBezTo>
                  <a:pt x="468419" y="347847"/>
                  <a:pt x="472297" y="346351"/>
                  <a:pt x="475069" y="344849"/>
                </a:cubicBezTo>
                <a:lnTo>
                  <a:pt x="478394" y="343048"/>
                </a:lnTo>
                <a:lnTo>
                  <a:pt x="478394" y="276302"/>
                </a:lnTo>
                <a:cubicBezTo>
                  <a:pt x="470184" y="275039"/>
                  <a:pt x="462976" y="274407"/>
                  <a:pt x="456770" y="274407"/>
                </a:cubicBezTo>
                <a:close/>
                <a:moveTo>
                  <a:pt x="754604" y="266885"/>
                </a:moveTo>
                <a:lnTo>
                  <a:pt x="764436" y="266885"/>
                </a:lnTo>
                <a:lnTo>
                  <a:pt x="764436" y="359092"/>
                </a:lnTo>
                <a:lnTo>
                  <a:pt x="754604" y="359092"/>
                </a:lnTo>
                <a:close/>
                <a:moveTo>
                  <a:pt x="1122647" y="265288"/>
                </a:moveTo>
                <a:lnTo>
                  <a:pt x="1145925" y="267233"/>
                </a:lnTo>
                <a:lnTo>
                  <a:pt x="1145421" y="276183"/>
                </a:lnTo>
                <a:cubicBezTo>
                  <a:pt x="1134695" y="274999"/>
                  <a:pt x="1127158" y="274407"/>
                  <a:pt x="1122811" y="274407"/>
                </a:cubicBezTo>
                <a:cubicBezTo>
                  <a:pt x="1112150" y="274407"/>
                  <a:pt x="1104815" y="277043"/>
                  <a:pt x="1100807" y="282315"/>
                </a:cubicBezTo>
                <a:cubicBezTo>
                  <a:pt x="1096798" y="287587"/>
                  <a:pt x="1094793" y="297608"/>
                  <a:pt x="1094793" y="312378"/>
                </a:cubicBezTo>
                <a:cubicBezTo>
                  <a:pt x="1094793" y="327148"/>
                  <a:pt x="1096613" y="337373"/>
                  <a:pt x="1100252" y="343052"/>
                </a:cubicBezTo>
                <a:cubicBezTo>
                  <a:pt x="1103892" y="348731"/>
                  <a:pt x="1111477" y="351570"/>
                  <a:pt x="1123009" y="351570"/>
                </a:cubicBezTo>
                <a:lnTo>
                  <a:pt x="1145792" y="349792"/>
                </a:lnTo>
                <a:lnTo>
                  <a:pt x="1146278" y="358908"/>
                </a:lnTo>
                <a:cubicBezTo>
                  <a:pt x="1135237" y="360096"/>
                  <a:pt x="1127414" y="360690"/>
                  <a:pt x="1122811" y="360690"/>
                </a:cubicBezTo>
                <a:cubicBezTo>
                  <a:pt x="1107744" y="360690"/>
                  <a:pt x="1097610" y="357086"/>
                  <a:pt x="1092408" y="349878"/>
                </a:cubicBezTo>
                <a:cubicBezTo>
                  <a:pt x="1087206" y="342670"/>
                  <a:pt x="1084605" y="330201"/>
                  <a:pt x="1084605" y="312470"/>
                </a:cubicBezTo>
                <a:cubicBezTo>
                  <a:pt x="1084605" y="294739"/>
                  <a:pt x="1087475" y="282443"/>
                  <a:pt x="1093214" y="275581"/>
                </a:cubicBezTo>
                <a:cubicBezTo>
                  <a:pt x="1098953" y="268719"/>
                  <a:pt x="1108764" y="265288"/>
                  <a:pt x="1122647" y="265288"/>
                </a:cubicBezTo>
                <a:close/>
                <a:moveTo>
                  <a:pt x="1026673" y="265288"/>
                </a:moveTo>
                <a:cubicBezTo>
                  <a:pt x="1038500" y="265288"/>
                  <a:pt x="1047381" y="268847"/>
                  <a:pt x="1053314" y="275967"/>
                </a:cubicBezTo>
                <a:cubicBezTo>
                  <a:pt x="1059248" y="283086"/>
                  <a:pt x="1062215" y="294272"/>
                  <a:pt x="1062215" y="309525"/>
                </a:cubicBezTo>
                <a:lnTo>
                  <a:pt x="1062215" y="317194"/>
                </a:lnTo>
                <a:lnTo>
                  <a:pt x="999187" y="317194"/>
                </a:lnTo>
                <a:cubicBezTo>
                  <a:pt x="999187" y="328514"/>
                  <a:pt x="1001065" y="337074"/>
                  <a:pt x="1004821" y="342872"/>
                </a:cubicBezTo>
                <a:cubicBezTo>
                  <a:pt x="1008577" y="348671"/>
                  <a:pt x="1014982" y="351570"/>
                  <a:pt x="1024036" y="351570"/>
                </a:cubicBezTo>
                <a:cubicBezTo>
                  <a:pt x="1033089" y="351570"/>
                  <a:pt x="1042107" y="351167"/>
                  <a:pt x="1051087" y="350360"/>
                </a:cubicBezTo>
                <a:lnTo>
                  <a:pt x="1058355" y="349792"/>
                </a:lnTo>
                <a:lnTo>
                  <a:pt x="1058841" y="358951"/>
                </a:lnTo>
                <a:cubicBezTo>
                  <a:pt x="1044472" y="360110"/>
                  <a:pt x="1032912" y="360690"/>
                  <a:pt x="1024159" y="360690"/>
                </a:cubicBezTo>
                <a:cubicBezTo>
                  <a:pt x="1010963" y="360565"/>
                  <a:pt x="1001804" y="356537"/>
                  <a:pt x="996682" y="348606"/>
                </a:cubicBezTo>
                <a:cubicBezTo>
                  <a:pt x="991560" y="340674"/>
                  <a:pt x="988999" y="328771"/>
                  <a:pt x="988999" y="312898"/>
                </a:cubicBezTo>
                <a:cubicBezTo>
                  <a:pt x="988999" y="281158"/>
                  <a:pt x="1001557" y="265288"/>
                  <a:pt x="1026673" y="265288"/>
                </a:cubicBezTo>
                <a:close/>
                <a:moveTo>
                  <a:pt x="827371" y="265288"/>
                </a:moveTo>
                <a:lnTo>
                  <a:pt x="850649" y="267233"/>
                </a:lnTo>
                <a:lnTo>
                  <a:pt x="850146" y="276183"/>
                </a:lnTo>
                <a:cubicBezTo>
                  <a:pt x="839420" y="274999"/>
                  <a:pt x="831883" y="274407"/>
                  <a:pt x="827535" y="274407"/>
                </a:cubicBezTo>
                <a:cubicBezTo>
                  <a:pt x="816875" y="274407"/>
                  <a:pt x="809540" y="277043"/>
                  <a:pt x="805532" y="282315"/>
                </a:cubicBezTo>
                <a:cubicBezTo>
                  <a:pt x="801523" y="287587"/>
                  <a:pt x="799518" y="297608"/>
                  <a:pt x="799518" y="312378"/>
                </a:cubicBezTo>
                <a:cubicBezTo>
                  <a:pt x="799518" y="327148"/>
                  <a:pt x="801338" y="337373"/>
                  <a:pt x="804977" y="343052"/>
                </a:cubicBezTo>
                <a:cubicBezTo>
                  <a:pt x="808617" y="348731"/>
                  <a:pt x="816202" y="351570"/>
                  <a:pt x="827733" y="351570"/>
                </a:cubicBezTo>
                <a:lnTo>
                  <a:pt x="850517" y="349792"/>
                </a:lnTo>
                <a:lnTo>
                  <a:pt x="851003" y="358908"/>
                </a:lnTo>
                <a:cubicBezTo>
                  <a:pt x="839962" y="360096"/>
                  <a:pt x="832139" y="360690"/>
                  <a:pt x="827535" y="360690"/>
                </a:cubicBezTo>
                <a:cubicBezTo>
                  <a:pt x="812469" y="360690"/>
                  <a:pt x="802335" y="357086"/>
                  <a:pt x="797133" y="349878"/>
                </a:cubicBezTo>
                <a:cubicBezTo>
                  <a:pt x="791931" y="342670"/>
                  <a:pt x="789330" y="330201"/>
                  <a:pt x="789330" y="312470"/>
                </a:cubicBezTo>
                <a:cubicBezTo>
                  <a:pt x="789330" y="294739"/>
                  <a:pt x="792200" y="282443"/>
                  <a:pt x="797939" y="275581"/>
                </a:cubicBezTo>
                <a:cubicBezTo>
                  <a:pt x="803678" y="268719"/>
                  <a:pt x="813489" y="265288"/>
                  <a:pt x="827371" y="265288"/>
                </a:cubicBezTo>
                <a:close/>
                <a:moveTo>
                  <a:pt x="640763" y="265288"/>
                </a:moveTo>
                <a:cubicBezTo>
                  <a:pt x="652349" y="265288"/>
                  <a:pt x="660012" y="268423"/>
                  <a:pt x="663752" y="274693"/>
                </a:cubicBezTo>
                <a:cubicBezTo>
                  <a:pt x="667066" y="272429"/>
                  <a:pt x="671880" y="270295"/>
                  <a:pt x="678195" y="268292"/>
                </a:cubicBezTo>
                <a:cubicBezTo>
                  <a:pt x="684509" y="266289"/>
                  <a:pt x="690377" y="265288"/>
                  <a:pt x="695799" y="265288"/>
                </a:cubicBezTo>
                <a:cubicBezTo>
                  <a:pt x="708331" y="265288"/>
                  <a:pt x="716619" y="268478"/>
                  <a:pt x="720662" y="274858"/>
                </a:cubicBezTo>
                <a:cubicBezTo>
                  <a:pt x="724704" y="281239"/>
                  <a:pt x="726726" y="293327"/>
                  <a:pt x="726726" y="311123"/>
                </a:cubicBezTo>
                <a:lnTo>
                  <a:pt x="726726" y="359092"/>
                </a:lnTo>
                <a:lnTo>
                  <a:pt x="716891" y="359092"/>
                </a:lnTo>
                <a:lnTo>
                  <a:pt x="716891" y="311479"/>
                </a:lnTo>
                <a:cubicBezTo>
                  <a:pt x="716891" y="296200"/>
                  <a:pt x="715590" y="286201"/>
                  <a:pt x="712987" y="281484"/>
                </a:cubicBezTo>
                <a:cubicBezTo>
                  <a:pt x="710385" y="276766"/>
                  <a:pt x="704655" y="274407"/>
                  <a:pt x="695799" y="274407"/>
                </a:cubicBezTo>
                <a:cubicBezTo>
                  <a:pt x="690901" y="274407"/>
                  <a:pt x="685974" y="275128"/>
                  <a:pt x="681017" y="276569"/>
                </a:cubicBezTo>
                <a:cubicBezTo>
                  <a:pt x="676060" y="278010"/>
                  <a:pt x="672253" y="279479"/>
                  <a:pt x="669597" y="280976"/>
                </a:cubicBezTo>
                <a:lnTo>
                  <a:pt x="667072" y="282161"/>
                </a:lnTo>
                <a:cubicBezTo>
                  <a:pt x="669204" y="287215"/>
                  <a:pt x="670270" y="296869"/>
                  <a:pt x="670270" y="311123"/>
                </a:cubicBezTo>
                <a:lnTo>
                  <a:pt x="670270" y="359092"/>
                </a:lnTo>
                <a:lnTo>
                  <a:pt x="660435" y="359092"/>
                </a:lnTo>
                <a:lnTo>
                  <a:pt x="660435" y="311479"/>
                </a:lnTo>
                <a:cubicBezTo>
                  <a:pt x="660435" y="296200"/>
                  <a:pt x="659133" y="286201"/>
                  <a:pt x="656530" y="281484"/>
                </a:cubicBezTo>
                <a:cubicBezTo>
                  <a:pt x="653927" y="276766"/>
                  <a:pt x="648198" y="274407"/>
                  <a:pt x="639343" y="274407"/>
                </a:cubicBezTo>
                <a:cubicBezTo>
                  <a:pt x="634824" y="274407"/>
                  <a:pt x="630195" y="275130"/>
                  <a:pt x="625456" y="276575"/>
                </a:cubicBezTo>
                <a:cubicBezTo>
                  <a:pt x="620717" y="278020"/>
                  <a:pt x="617214" y="279390"/>
                  <a:pt x="614948" y="280685"/>
                </a:cubicBezTo>
                <a:lnTo>
                  <a:pt x="612036" y="282486"/>
                </a:lnTo>
                <a:lnTo>
                  <a:pt x="612036" y="359092"/>
                </a:lnTo>
                <a:lnTo>
                  <a:pt x="602204" y="359092"/>
                </a:lnTo>
                <a:lnTo>
                  <a:pt x="602204" y="266885"/>
                </a:lnTo>
                <a:lnTo>
                  <a:pt x="612036" y="266885"/>
                </a:lnTo>
                <a:lnTo>
                  <a:pt x="612036" y="273805"/>
                </a:lnTo>
                <a:cubicBezTo>
                  <a:pt x="611291" y="273486"/>
                  <a:pt x="611831" y="272810"/>
                  <a:pt x="613656" y="271776"/>
                </a:cubicBezTo>
                <a:cubicBezTo>
                  <a:pt x="615481" y="270742"/>
                  <a:pt x="619045" y="269402"/>
                  <a:pt x="624349" y="267756"/>
                </a:cubicBezTo>
                <a:cubicBezTo>
                  <a:pt x="629653" y="266111"/>
                  <a:pt x="635124" y="265288"/>
                  <a:pt x="640763" y="265288"/>
                </a:cubicBezTo>
                <a:close/>
                <a:moveTo>
                  <a:pt x="550423" y="265288"/>
                </a:moveTo>
                <a:cubicBezTo>
                  <a:pt x="562250" y="265288"/>
                  <a:pt x="571131" y="268847"/>
                  <a:pt x="577064" y="275967"/>
                </a:cubicBezTo>
                <a:cubicBezTo>
                  <a:pt x="582998" y="283086"/>
                  <a:pt x="585964" y="294272"/>
                  <a:pt x="585964" y="309525"/>
                </a:cubicBezTo>
                <a:lnTo>
                  <a:pt x="585964" y="317194"/>
                </a:lnTo>
                <a:lnTo>
                  <a:pt x="522937" y="317194"/>
                </a:lnTo>
                <a:cubicBezTo>
                  <a:pt x="522937" y="328514"/>
                  <a:pt x="524815" y="337074"/>
                  <a:pt x="528571" y="342872"/>
                </a:cubicBezTo>
                <a:cubicBezTo>
                  <a:pt x="532328" y="348671"/>
                  <a:pt x="538732" y="351570"/>
                  <a:pt x="547786" y="351570"/>
                </a:cubicBezTo>
                <a:cubicBezTo>
                  <a:pt x="556839" y="351570"/>
                  <a:pt x="565856" y="351167"/>
                  <a:pt x="574837" y="350360"/>
                </a:cubicBezTo>
                <a:lnTo>
                  <a:pt x="582105" y="349792"/>
                </a:lnTo>
                <a:lnTo>
                  <a:pt x="582591" y="358951"/>
                </a:lnTo>
                <a:cubicBezTo>
                  <a:pt x="568222" y="360110"/>
                  <a:pt x="556662" y="360690"/>
                  <a:pt x="547909" y="360690"/>
                </a:cubicBezTo>
                <a:cubicBezTo>
                  <a:pt x="534713" y="360565"/>
                  <a:pt x="525554" y="356537"/>
                  <a:pt x="520432" y="348606"/>
                </a:cubicBezTo>
                <a:cubicBezTo>
                  <a:pt x="515310" y="340674"/>
                  <a:pt x="512749" y="328771"/>
                  <a:pt x="512749" y="312898"/>
                </a:cubicBezTo>
                <a:cubicBezTo>
                  <a:pt x="512749" y="281158"/>
                  <a:pt x="525307" y="265288"/>
                  <a:pt x="550423" y="265288"/>
                </a:cubicBezTo>
                <a:close/>
                <a:moveTo>
                  <a:pt x="360811" y="265288"/>
                </a:moveTo>
                <a:cubicBezTo>
                  <a:pt x="379297" y="265288"/>
                  <a:pt x="388539" y="275062"/>
                  <a:pt x="388539" y="294611"/>
                </a:cubicBezTo>
                <a:lnTo>
                  <a:pt x="388539" y="345819"/>
                </a:lnTo>
                <a:cubicBezTo>
                  <a:pt x="388898" y="349044"/>
                  <a:pt x="393336" y="351019"/>
                  <a:pt x="401855" y="351743"/>
                </a:cubicBezTo>
                <a:lnTo>
                  <a:pt x="401363" y="360512"/>
                </a:lnTo>
                <a:cubicBezTo>
                  <a:pt x="390959" y="360512"/>
                  <a:pt x="384083" y="358026"/>
                  <a:pt x="380735" y="353055"/>
                </a:cubicBezTo>
                <a:cubicBezTo>
                  <a:pt x="369337" y="358145"/>
                  <a:pt x="357606" y="360690"/>
                  <a:pt x="345541" y="360690"/>
                </a:cubicBezTo>
                <a:cubicBezTo>
                  <a:pt x="337668" y="360690"/>
                  <a:pt x="331523" y="358320"/>
                  <a:pt x="327104" y="353580"/>
                </a:cubicBezTo>
                <a:cubicBezTo>
                  <a:pt x="322685" y="348839"/>
                  <a:pt x="320476" y="342195"/>
                  <a:pt x="320476" y="333645"/>
                </a:cubicBezTo>
                <a:cubicBezTo>
                  <a:pt x="320476" y="325096"/>
                  <a:pt x="322570" y="318536"/>
                  <a:pt x="326759" y="313964"/>
                </a:cubicBezTo>
                <a:cubicBezTo>
                  <a:pt x="330948" y="309393"/>
                  <a:pt x="337557" y="306669"/>
                  <a:pt x="346587" y="305792"/>
                </a:cubicBezTo>
                <a:lnTo>
                  <a:pt x="378707" y="302410"/>
                </a:lnTo>
                <a:lnTo>
                  <a:pt x="378707" y="294611"/>
                </a:lnTo>
                <a:cubicBezTo>
                  <a:pt x="378707" y="287548"/>
                  <a:pt x="377245" y="282474"/>
                  <a:pt x="374320" y="279390"/>
                </a:cubicBezTo>
                <a:cubicBezTo>
                  <a:pt x="371395" y="276306"/>
                  <a:pt x="366892" y="274764"/>
                  <a:pt x="360811" y="274764"/>
                </a:cubicBezTo>
                <a:cubicBezTo>
                  <a:pt x="354214" y="274764"/>
                  <a:pt x="344939" y="275533"/>
                  <a:pt x="332986" y="277071"/>
                </a:cubicBezTo>
                <a:lnTo>
                  <a:pt x="325619" y="277781"/>
                </a:lnTo>
                <a:lnTo>
                  <a:pt x="324913" y="268772"/>
                </a:lnTo>
                <a:cubicBezTo>
                  <a:pt x="339270" y="266449"/>
                  <a:pt x="351236" y="265288"/>
                  <a:pt x="360811" y="265288"/>
                </a:cubicBezTo>
                <a:close/>
                <a:moveTo>
                  <a:pt x="274922" y="265288"/>
                </a:moveTo>
                <a:lnTo>
                  <a:pt x="298199" y="267233"/>
                </a:lnTo>
                <a:lnTo>
                  <a:pt x="297696" y="276183"/>
                </a:lnTo>
                <a:cubicBezTo>
                  <a:pt x="286970" y="274999"/>
                  <a:pt x="279433" y="274407"/>
                  <a:pt x="275086" y="274407"/>
                </a:cubicBezTo>
                <a:cubicBezTo>
                  <a:pt x="264425" y="274407"/>
                  <a:pt x="257090" y="277043"/>
                  <a:pt x="253082" y="282315"/>
                </a:cubicBezTo>
                <a:cubicBezTo>
                  <a:pt x="249073" y="287587"/>
                  <a:pt x="247068" y="297608"/>
                  <a:pt x="247068" y="312378"/>
                </a:cubicBezTo>
                <a:cubicBezTo>
                  <a:pt x="247068" y="327148"/>
                  <a:pt x="248888" y="337373"/>
                  <a:pt x="252527" y="343052"/>
                </a:cubicBezTo>
                <a:cubicBezTo>
                  <a:pt x="256167" y="348731"/>
                  <a:pt x="263752" y="351570"/>
                  <a:pt x="275283" y="351570"/>
                </a:cubicBezTo>
                <a:lnTo>
                  <a:pt x="298067" y="349792"/>
                </a:lnTo>
                <a:lnTo>
                  <a:pt x="298553" y="358908"/>
                </a:lnTo>
                <a:cubicBezTo>
                  <a:pt x="287512" y="360096"/>
                  <a:pt x="279689" y="360690"/>
                  <a:pt x="275086" y="360690"/>
                </a:cubicBezTo>
                <a:cubicBezTo>
                  <a:pt x="260019" y="360690"/>
                  <a:pt x="249885" y="357086"/>
                  <a:pt x="244683" y="349878"/>
                </a:cubicBezTo>
                <a:cubicBezTo>
                  <a:pt x="239481" y="342670"/>
                  <a:pt x="236880" y="330201"/>
                  <a:pt x="236880" y="312470"/>
                </a:cubicBezTo>
                <a:cubicBezTo>
                  <a:pt x="236880" y="294739"/>
                  <a:pt x="239750" y="282443"/>
                  <a:pt x="245489" y="275581"/>
                </a:cubicBezTo>
                <a:cubicBezTo>
                  <a:pt x="251229" y="268719"/>
                  <a:pt x="261039" y="265288"/>
                  <a:pt x="274922" y="265288"/>
                </a:cubicBezTo>
                <a:close/>
                <a:moveTo>
                  <a:pt x="162652" y="240853"/>
                </a:moveTo>
                <a:lnTo>
                  <a:pt x="140403" y="311448"/>
                </a:lnTo>
                <a:lnTo>
                  <a:pt x="192173" y="311448"/>
                </a:lnTo>
                <a:lnTo>
                  <a:pt x="169897" y="240853"/>
                </a:lnTo>
                <a:close/>
                <a:moveTo>
                  <a:pt x="885761" y="231378"/>
                </a:moveTo>
                <a:lnTo>
                  <a:pt x="978148" y="231378"/>
                </a:lnTo>
                <a:lnTo>
                  <a:pt x="978148" y="240853"/>
                </a:lnTo>
                <a:lnTo>
                  <a:pt x="937137" y="240853"/>
                </a:lnTo>
                <a:lnTo>
                  <a:pt x="937137" y="359092"/>
                </a:lnTo>
                <a:lnTo>
                  <a:pt x="927127" y="359092"/>
                </a:lnTo>
                <a:lnTo>
                  <a:pt x="927127" y="240853"/>
                </a:lnTo>
                <a:lnTo>
                  <a:pt x="885761" y="240853"/>
                </a:lnTo>
                <a:close/>
                <a:moveTo>
                  <a:pt x="754604" y="231378"/>
                </a:moveTo>
                <a:lnTo>
                  <a:pt x="764436" y="231378"/>
                </a:lnTo>
                <a:lnTo>
                  <a:pt x="764436" y="244580"/>
                </a:lnTo>
                <a:lnTo>
                  <a:pt x="754604" y="244580"/>
                </a:lnTo>
                <a:close/>
                <a:moveTo>
                  <a:pt x="155486" y="231378"/>
                </a:moveTo>
                <a:lnTo>
                  <a:pt x="177065" y="231378"/>
                </a:lnTo>
                <a:lnTo>
                  <a:pt x="215678" y="359092"/>
                </a:lnTo>
                <a:lnTo>
                  <a:pt x="206109" y="359092"/>
                </a:lnTo>
                <a:lnTo>
                  <a:pt x="194569" y="320921"/>
                </a:lnTo>
                <a:lnTo>
                  <a:pt x="137980" y="320921"/>
                </a:lnTo>
                <a:lnTo>
                  <a:pt x="126440" y="359092"/>
                </a:lnTo>
                <a:lnTo>
                  <a:pt x="116899" y="359092"/>
                </a:lnTo>
                <a:close/>
                <a:moveTo>
                  <a:pt x="1164179" y="226053"/>
                </a:moveTo>
                <a:lnTo>
                  <a:pt x="1174011" y="226053"/>
                </a:lnTo>
                <a:lnTo>
                  <a:pt x="1174011" y="272032"/>
                </a:lnTo>
                <a:cubicBezTo>
                  <a:pt x="1182959" y="267536"/>
                  <a:pt x="1193177" y="265288"/>
                  <a:pt x="1204662" y="265288"/>
                </a:cubicBezTo>
                <a:cubicBezTo>
                  <a:pt x="1216147" y="265288"/>
                  <a:pt x="1223911" y="268478"/>
                  <a:pt x="1227954" y="274858"/>
                </a:cubicBezTo>
                <a:cubicBezTo>
                  <a:pt x="1231997" y="281239"/>
                  <a:pt x="1234018" y="293327"/>
                  <a:pt x="1234018" y="311123"/>
                </a:cubicBezTo>
                <a:lnTo>
                  <a:pt x="1234018" y="359092"/>
                </a:lnTo>
                <a:lnTo>
                  <a:pt x="1224186" y="359092"/>
                </a:lnTo>
                <a:lnTo>
                  <a:pt x="1224186" y="311479"/>
                </a:lnTo>
                <a:cubicBezTo>
                  <a:pt x="1224186" y="296200"/>
                  <a:pt x="1222884" y="286201"/>
                  <a:pt x="1220281" y="281484"/>
                </a:cubicBezTo>
                <a:cubicBezTo>
                  <a:pt x="1217677" y="276766"/>
                  <a:pt x="1211949" y="274407"/>
                  <a:pt x="1203094" y="274407"/>
                </a:cubicBezTo>
                <a:cubicBezTo>
                  <a:pt x="1198541" y="274407"/>
                  <a:pt x="1193728" y="274991"/>
                  <a:pt x="1188655" y="276158"/>
                </a:cubicBezTo>
                <a:cubicBezTo>
                  <a:pt x="1183583" y="277325"/>
                  <a:pt x="1179440" y="278517"/>
                  <a:pt x="1176227" y="279735"/>
                </a:cubicBezTo>
                <a:lnTo>
                  <a:pt x="1174011" y="280925"/>
                </a:lnTo>
                <a:lnTo>
                  <a:pt x="1174011" y="359092"/>
                </a:lnTo>
                <a:lnTo>
                  <a:pt x="1164179" y="359092"/>
                </a:lnTo>
                <a:close/>
                <a:moveTo>
                  <a:pt x="478394" y="226053"/>
                </a:moveTo>
                <a:lnTo>
                  <a:pt x="488229" y="226053"/>
                </a:lnTo>
                <a:lnTo>
                  <a:pt x="488229" y="359092"/>
                </a:lnTo>
                <a:lnTo>
                  <a:pt x="478394" y="359092"/>
                </a:lnTo>
                <a:lnTo>
                  <a:pt x="478394" y="351635"/>
                </a:lnTo>
                <a:cubicBezTo>
                  <a:pt x="476677" y="353796"/>
                  <a:pt x="472667" y="355845"/>
                  <a:pt x="466366" y="357783"/>
                </a:cubicBezTo>
                <a:cubicBezTo>
                  <a:pt x="460065" y="359721"/>
                  <a:pt x="454890" y="360690"/>
                  <a:pt x="450842" y="360690"/>
                </a:cubicBezTo>
                <a:cubicBezTo>
                  <a:pt x="446794" y="360690"/>
                  <a:pt x="443691" y="360536"/>
                  <a:pt x="441535" y="360228"/>
                </a:cubicBezTo>
                <a:cubicBezTo>
                  <a:pt x="439378" y="359919"/>
                  <a:pt x="436636" y="358901"/>
                  <a:pt x="433310" y="357174"/>
                </a:cubicBezTo>
                <a:cubicBezTo>
                  <a:pt x="429984" y="355446"/>
                  <a:pt x="427274" y="352996"/>
                  <a:pt x="425180" y="349823"/>
                </a:cubicBezTo>
                <a:cubicBezTo>
                  <a:pt x="423087" y="346650"/>
                  <a:pt x="421283" y="342038"/>
                  <a:pt x="419769" y="335985"/>
                </a:cubicBezTo>
                <a:cubicBezTo>
                  <a:pt x="418256" y="329933"/>
                  <a:pt x="417499" y="322711"/>
                  <a:pt x="417499" y="314318"/>
                </a:cubicBezTo>
                <a:cubicBezTo>
                  <a:pt x="417499" y="297887"/>
                  <a:pt x="420384" y="285607"/>
                  <a:pt x="426155" y="277480"/>
                </a:cubicBezTo>
                <a:cubicBezTo>
                  <a:pt x="431925" y="269352"/>
                  <a:pt x="442130" y="265288"/>
                  <a:pt x="456770" y="265288"/>
                </a:cubicBezTo>
                <a:cubicBezTo>
                  <a:pt x="463600" y="265288"/>
                  <a:pt x="470808" y="265937"/>
                  <a:pt x="478394" y="267236"/>
                </a:cubicBezTo>
                <a:close/>
                <a:moveTo>
                  <a:pt x="360683" y="144018"/>
                </a:moveTo>
                <a:cubicBezTo>
                  <a:pt x="357082" y="147618"/>
                  <a:pt x="355282" y="151419"/>
                  <a:pt x="355282" y="155419"/>
                </a:cubicBezTo>
                <a:cubicBezTo>
                  <a:pt x="355282" y="161153"/>
                  <a:pt x="362317" y="164020"/>
                  <a:pt x="376385" y="164020"/>
                </a:cubicBezTo>
                <a:cubicBezTo>
                  <a:pt x="390453" y="164020"/>
                  <a:pt x="397487" y="160686"/>
                  <a:pt x="397487" y="154019"/>
                </a:cubicBezTo>
                <a:cubicBezTo>
                  <a:pt x="397487" y="150419"/>
                  <a:pt x="396287" y="148118"/>
                  <a:pt x="393887" y="147118"/>
                </a:cubicBezTo>
                <a:cubicBezTo>
                  <a:pt x="391487" y="146118"/>
                  <a:pt x="386419" y="145551"/>
                  <a:pt x="378685" y="145418"/>
                </a:cubicBezTo>
                <a:close/>
                <a:moveTo>
                  <a:pt x="677284" y="60807"/>
                </a:moveTo>
                <a:cubicBezTo>
                  <a:pt x="666483" y="60807"/>
                  <a:pt x="661082" y="70409"/>
                  <a:pt x="661082" y="89611"/>
                </a:cubicBezTo>
                <a:cubicBezTo>
                  <a:pt x="661082" y="100012"/>
                  <a:pt x="662283" y="107413"/>
                  <a:pt x="664683" y="111814"/>
                </a:cubicBezTo>
                <a:cubicBezTo>
                  <a:pt x="667083" y="116214"/>
                  <a:pt x="671050" y="118415"/>
                  <a:pt x="676584" y="118415"/>
                </a:cubicBezTo>
                <a:cubicBezTo>
                  <a:pt x="682118" y="118415"/>
                  <a:pt x="687952" y="117614"/>
                  <a:pt x="694087" y="116014"/>
                </a:cubicBezTo>
                <a:lnTo>
                  <a:pt x="696887" y="115414"/>
                </a:lnTo>
                <a:lnTo>
                  <a:pt x="696887" y="62808"/>
                </a:lnTo>
                <a:cubicBezTo>
                  <a:pt x="689553" y="61474"/>
                  <a:pt x="683018" y="60807"/>
                  <a:pt x="677284" y="60807"/>
                </a:cubicBezTo>
                <a:close/>
                <a:moveTo>
                  <a:pt x="908085" y="60407"/>
                </a:moveTo>
                <a:cubicBezTo>
                  <a:pt x="901017" y="60407"/>
                  <a:pt x="896117" y="62741"/>
                  <a:pt x="893383" y="67408"/>
                </a:cubicBezTo>
                <a:cubicBezTo>
                  <a:pt x="890649" y="72075"/>
                  <a:pt x="889282" y="79543"/>
                  <a:pt x="889282" y="89811"/>
                </a:cubicBezTo>
                <a:cubicBezTo>
                  <a:pt x="889282" y="100079"/>
                  <a:pt x="890649" y="107613"/>
                  <a:pt x="893383" y="112414"/>
                </a:cubicBezTo>
                <a:cubicBezTo>
                  <a:pt x="896117" y="117214"/>
                  <a:pt x="901017" y="119615"/>
                  <a:pt x="908085" y="119615"/>
                </a:cubicBezTo>
                <a:cubicBezTo>
                  <a:pt x="915152" y="119615"/>
                  <a:pt x="920053" y="117214"/>
                  <a:pt x="922787" y="112414"/>
                </a:cubicBezTo>
                <a:cubicBezTo>
                  <a:pt x="925520" y="107613"/>
                  <a:pt x="926887" y="100079"/>
                  <a:pt x="926887" y="89811"/>
                </a:cubicBezTo>
                <a:cubicBezTo>
                  <a:pt x="926887" y="79543"/>
                  <a:pt x="925520" y="72075"/>
                  <a:pt x="922787" y="67408"/>
                </a:cubicBezTo>
                <a:cubicBezTo>
                  <a:pt x="920053" y="62741"/>
                  <a:pt x="915152" y="60407"/>
                  <a:pt x="908085" y="60407"/>
                </a:cubicBezTo>
                <a:close/>
                <a:moveTo>
                  <a:pt x="573209" y="59607"/>
                </a:moveTo>
                <a:cubicBezTo>
                  <a:pt x="566875" y="59607"/>
                  <a:pt x="562408" y="61241"/>
                  <a:pt x="559808" y="64508"/>
                </a:cubicBezTo>
                <a:cubicBezTo>
                  <a:pt x="557207" y="67775"/>
                  <a:pt x="555841" y="73276"/>
                  <a:pt x="555707" y="81010"/>
                </a:cubicBezTo>
                <a:lnTo>
                  <a:pt x="590312" y="81010"/>
                </a:lnTo>
                <a:cubicBezTo>
                  <a:pt x="590312" y="73009"/>
                  <a:pt x="589045" y="67442"/>
                  <a:pt x="586511" y="64308"/>
                </a:cubicBezTo>
                <a:cubicBezTo>
                  <a:pt x="583977" y="61174"/>
                  <a:pt x="579544" y="59607"/>
                  <a:pt x="573209" y="59607"/>
                </a:cubicBezTo>
                <a:close/>
                <a:moveTo>
                  <a:pt x="372184" y="58807"/>
                </a:moveTo>
                <a:cubicBezTo>
                  <a:pt x="361983" y="58807"/>
                  <a:pt x="356882" y="63708"/>
                  <a:pt x="356882" y="73509"/>
                </a:cubicBezTo>
                <a:cubicBezTo>
                  <a:pt x="356882" y="83310"/>
                  <a:pt x="361983" y="88211"/>
                  <a:pt x="372184" y="88211"/>
                </a:cubicBezTo>
                <a:cubicBezTo>
                  <a:pt x="382386" y="88211"/>
                  <a:pt x="387486" y="83310"/>
                  <a:pt x="387486" y="73509"/>
                </a:cubicBezTo>
                <a:cubicBezTo>
                  <a:pt x="387486" y="63708"/>
                  <a:pt x="382386" y="58807"/>
                  <a:pt x="372184" y="58807"/>
                </a:cubicBezTo>
                <a:close/>
                <a:moveTo>
                  <a:pt x="1181605" y="40005"/>
                </a:moveTo>
                <a:lnTo>
                  <a:pt x="1208408" y="40005"/>
                </a:lnTo>
                <a:lnTo>
                  <a:pt x="1208408" y="140017"/>
                </a:lnTo>
                <a:lnTo>
                  <a:pt x="1181605" y="140017"/>
                </a:lnTo>
                <a:close/>
                <a:moveTo>
                  <a:pt x="429253" y="40005"/>
                </a:moveTo>
                <a:lnTo>
                  <a:pt x="457257" y="40005"/>
                </a:lnTo>
                <a:lnTo>
                  <a:pt x="473259" y="117214"/>
                </a:lnTo>
                <a:lnTo>
                  <a:pt x="478860" y="117214"/>
                </a:lnTo>
                <a:lnTo>
                  <a:pt x="495662" y="40005"/>
                </a:lnTo>
                <a:lnTo>
                  <a:pt x="522865" y="40005"/>
                </a:lnTo>
                <a:lnTo>
                  <a:pt x="498862" y="140017"/>
                </a:lnTo>
                <a:lnTo>
                  <a:pt x="453256" y="140017"/>
                </a:lnTo>
                <a:close/>
                <a:moveTo>
                  <a:pt x="286255" y="40005"/>
                </a:moveTo>
                <a:lnTo>
                  <a:pt x="313058" y="40005"/>
                </a:lnTo>
                <a:lnTo>
                  <a:pt x="313058" y="140017"/>
                </a:lnTo>
                <a:lnTo>
                  <a:pt x="286255" y="140017"/>
                </a:lnTo>
                <a:close/>
                <a:moveTo>
                  <a:pt x="372084" y="38004"/>
                </a:moveTo>
                <a:cubicBezTo>
                  <a:pt x="377818" y="38004"/>
                  <a:pt x="383486" y="38671"/>
                  <a:pt x="389086" y="40005"/>
                </a:cubicBezTo>
                <a:lnTo>
                  <a:pt x="392287" y="40605"/>
                </a:lnTo>
                <a:lnTo>
                  <a:pt x="424491" y="39605"/>
                </a:lnTo>
                <a:lnTo>
                  <a:pt x="424491" y="61007"/>
                </a:lnTo>
                <a:lnTo>
                  <a:pt x="409489" y="59807"/>
                </a:lnTo>
                <a:cubicBezTo>
                  <a:pt x="412423" y="64341"/>
                  <a:pt x="413890" y="68875"/>
                  <a:pt x="413890" y="73409"/>
                </a:cubicBezTo>
                <a:cubicBezTo>
                  <a:pt x="413890" y="86744"/>
                  <a:pt x="410489" y="95945"/>
                  <a:pt x="403688" y="101012"/>
                </a:cubicBezTo>
                <a:cubicBezTo>
                  <a:pt x="396887" y="106080"/>
                  <a:pt x="386219" y="108613"/>
                  <a:pt x="371684" y="108613"/>
                </a:cubicBezTo>
                <a:cubicBezTo>
                  <a:pt x="368617" y="108613"/>
                  <a:pt x="365884" y="108347"/>
                  <a:pt x="363483" y="107813"/>
                </a:cubicBezTo>
                <a:cubicBezTo>
                  <a:pt x="362150" y="111280"/>
                  <a:pt x="361483" y="114114"/>
                  <a:pt x="361483" y="116314"/>
                </a:cubicBezTo>
                <a:cubicBezTo>
                  <a:pt x="361483" y="118515"/>
                  <a:pt x="362616" y="120015"/>
                  <a:pt x="364883" y="120815"/>
                </a:cubicBezTo>
                <a:cubicBezTo>
                  <a:pt x="367150" y="121615"/>
                  <a:pt x="372484" y="122082"/>
                  <a:pt x="380885" y="122215"/>
                </a:cubicBezTo>
                <a:cubicBezTo>
                  <a:pt x="397687" y="122348"/>
                  <a:pt x="409156" y="124582"/>
                  <a:pt x="415290" y="128916"/>
                </a:cubicBezTo>
                <a:cubicBezTo>
                  <a:pt x="421424" y="133250"/>
                  <a:pt x="424491" y="141117"/>
                  <a:pt x="424491" y="152519"/>
                </a:cubicBezTo>
                <a:cubicBezTo>
                  <a:pt x="424491" y="163920"/>
                  <a:pt x="420090" y="172355"/>
                  <a:pt x="411289" y="177822"/>
                </a:cubicBezTo>
                <a:cubicBezTo>
                  <a:pt x="402488" y="183289"/>
                  <a:pt x="390587" y="186023"/>
                  <a:pt x="375585" y="186023"/>
                </a:cubicBezTo>
                <a:cubicBezTo>
                  <a:pt x="360583" y="186023"/>
                  <a:pt x="349048" y="184023"/>
                  <a:pt x="340980" y="180022"/>
                </a:cubicBezTo>
                <a:cubicBezTo>
                  <a:pt x="332913" y="176022"/>
                  <a:pt x="328879" y="168754"/>
                  <a:pt x="328879" y="158220"/>
                </a:cubicBezTo>
                <a:cubicBezTo>
                  <a:pt x="328879" y="149818"/>
                  <a:pt x="333679" y="141884"/>
                  <a:pt x="343281" y="134417"/>
                </a:cubicBezTo>
                <a:cubicBezTo>
                  <a:pt x="338347" y="131083"/>
                  <a:pt x="335880" y="126015"/>
                  <a:pt x="335880" y="119215"/>
                </a:cubicBezTo>
                <a:cubicBezTo>
                  <a:pt x="335880" y="116548"/>
                  <a:pt x="337880" y="112147"/>
                  <a:pt x="341881" y="106013"/>
                </a:cubicBezTo>
                <a:lnTo>
                  <a:pt x="343681" y="103213"/>
                </a:lnTo>
                <a:cubicBezTo>
                  <a:pt x="334613" y="96678"/>
                  <a:pt x="330079" y="87044"/>
                  <a:pt x="330079" y="74309"/>
                </a:cubicBezTo>
                <a:cubicBezTo>
                  <a:pt x="330079" y="61574"/>
                  <a:pt x="333913" y="52340"/>
                  <a:pt x="341581" y="46606"/>
                </a:cubicBezTo>
                <a:cubicBezTo>
                  <a:pt x="349248" y="40872"/>
                  <a:pt x="359416" y="38004"/>
                  <a:pt x="372084" y="38004"/>
                </a:cubicBezTo>
                <a:close/>
                <a:moveTo>
                  <a:pt x="1005459" y="37804"/>
                </a:moveTo>
                <a:cubicBezTo>
                  <a:pt x="1013326" y="37804"/>
                  <a:pt x="1024061" y="39071"/>
                  <a:pt x="1037663" y="41605"/>
                </a:cubicBezTo>
                <a:lnTo>
                  <a:pt x="1044263" y="42805"/>
                </a:lnTo>
                <a:lnTo>
                  <a:pt x="1043863" y="65008"/>
                </a:lnTo>
                <a:cubicBezTo>
                  <a:pt x="1027328" y="62874"/>
                  <a:pt x="1015760" y="61807"/>
                  <a:pt x="1009159" y="61807"/>
                </a:cubicBezTo>
                <a:cubicBezTo>
                  <a:pt x="1002558" y="61807"/>
                  <a:pt x="998291" y="62408"/>
                  <a:pt x="996358" y="63608"/>
                </a:cubicBezTo>
                <a:cubicBezTo>
                  <a:pt x="994424" y="64808"/>
                  <a:pt x="993457" y="66708"/>
                  <a:pt x="993457" y="69308"/>
                </a:cubicBezTo>
                <a:cubicBezTo>
                  <a:pt x="993457" y="71909"/>
                  <a:pt x="994757" y="73709"/>
                  <a:pt x="997358" y="74709"/>
                </a:cubicBezTo>
                <a:cubicBezTo>
                  <a:pt x="999958" y="75709"/>
                  <a:pt x="1006625" y="77176"/>
                  <a:pt x="1017360" y="79110"/>
                </a:cubicBezTo>
                <a:cubicBezTo>
                  <a:pt x="1028095" y="81043"/>
                  <a:pt x="1035729" y="84210"/>
                  <a:pt x="1040263" y="88611"/>
                </a:cubicBezTo>
                <a:cubicBezTo>
                  <a:pt x="1044797" y="93011"/>
                  <a:pt x="1047064" y="100146"/>
                  <a:pt x="1047064" y="110013"/>
                </a:cubicBezTo>
                <a:cubicBezTo>
                  <a:pt x="1047064" y="131616"/>
                  <a:pt x="1033662" y="142418"/>
                  <a:pt x="1006859" y="142418"/>
                </a:cubicBezTo>
                <a:cubicBezTo>
                  <a:pt x="998058" y="142418"/>
                  <a:pt x="987390" y="141217"/>
                  <a:pt x="974855" y="138817"/>
                </a:cubicBezTo>
                <a:lnTo>
                  <a:pt x="968454" y="137617"/>
                </a:lnTo>
                <a:lnTo>
                  <a:pt x="969254" y="115214"/>
                </a:lnTo>
                <a:cubicBezTo>
                  <a:pt x="985790" y="117348"/>
                  <a:pt x="997291" y="118415"/>
                  <a:pt x="1003759" y="118415"/>
                </a:cubicBezTo>
                <a:cubicBezTo>
                  <a:pt x="1010226" y="118415"/>
                  <a:pt x="1014627" y="117781"/>
                  <a:pt x="1016960" y="116514"/>
                </a:cubicBezTo>
                <a:cubicBezTo>
                  <a:pt x="1019294" y="115247"/>
                  <a:pt x="1020461" y="113347"/>
                  <a:pt x="1020461" y="110814"/>
                </a:cubicBezTo>
                <a:cubicBezTo>
                  <a:pt x="1020461" y="108280"/>
                  <a:pt x="1019227" y="106413"/>
                  <a:pt x="1016760" y="105213"/>
                </a:cubicBezTo>
                <a:cubicBezTo>
                  <a:pt x="1014293" y="104013"/>
                  <a:pt x="1007892" y="102546"/>
                  <a:pt x="997558" y="100812"/>
                </a:cubicBezTo>
                <a:cubicBezTo>
                  <a:pt x="987223" y="99079"/>
                  <a:pt x="979522" y="96145"/>
                  <a:pt x="974455" y="92011"/>
                </a:cubicBezTo>
                <a:cubicBezTo>
                  <a:pt x="969388" y="87877"/>
                  <a:pt x="966854" y="80510"/>
                  <a:pt x="966854" y="69908"/>
                </a:cubicBezTo>
                <a:cubicBezTo>
                  <a:pt x="966854" y="59307"/>
                  <a:pt x="970454" y="51306"/>
                  <a:pt x="977655" y="45905"/>
                </a:cubicBezTo>
                <a:cubicBezTo>
                  <a:pt x="984856" y="40505"/>
                  <a:pt x="994124" y="37804"/>
                  <a:pt x="1005459" y="37804"/>
                </a:cubicBezTo>
                <a:close/>
                <a:moveTo>
                  <a:pt x="908085" y="37604"/>
                </a:moveTo>
                <a:cubicBezTo>
                  <a:pt x="924620" y="37604"/>
                  <a:pt x="936421" y="42172"/>
                  <a:pt x="943489" y="51306"/>
                </a:cubicBezTo>
                <a:cubicBezTo>
                  <a:pt x="950557" y="60441"/>
                  <a:pt x="954090" y="73276"/>
                  <a:pt x="954090" y="89811"/>
                </a:cubicBezTo>
                <a:cubicBezTo>
                  <a:pt x="954090" y="124882"/>
                  <a:pt x="938755" y="142418"/>
                  <a:pt x="908085" y="142418"/>
                </a:cubicBezTo>
                <a:cubicBezTo>
                  <a:pt x="877414" y="142418"/>
                  <a:pt x="862079" y="124882"/>
                  <a:pt x="862079" y="89811"/>
                </a:cubicBezTo>
                <a:cubicBezTo>
                  <a:pt x="862079" y="73276"/>
                  <a:pt x="865613" y="60441"/>
                  <a:pt x="872680" y="51306"/>
                </a:cubicBezTo>
                <a:cubicBezTo>
                  <a:pt x="879748" y="42172"/>
                  <a:pt x="891549" y="37604"/>
                  <a:pt x="908085" y="37604"/>
                </a:cubicBezTo>
                <a:close/>
                <a:moveTo>
                  <a:pt x="573109" y="37604"/>
                </a:moveTo>
                <a:cubicBezTo>
                  <a:pt x="602180" y="37604"/>
                  <a:pt x="616715" y="52673"/>
                  <a:pt x="616715" y="82810"/>
                </a:cubicBezTo>
                <a:lnTo>
                  <a:pt x="614715" y="101412"/>
                </a:lnTo>
                <a:lnTo>
                  <a:pt x="555907" y="101412"/>
                </a:lnTo>
                <a:cubicBezTo>
                  <a:pt x="556041" y="107547"/>
                  <a:pt x="557674" y="111980"/>
                  <a:pt x="560808" y="114714"/>
                </a:cubicBezTo>
                <a:cubicBezTo>
                  <a:pt x="563942" y="117448"/>
                  <a:pt x="568442" y="118815"/>
                  <a:pt x="574310" y="118815"/>
                </a:cubicBezTo>
                <a:cubicBezTo>
                  <a:pt x="586711" y="118815"/>
                  <a:pt x="597779" y="118415"/>
                  <a:pt x="607514" y="117614"/>
                </a:cubicBezTo>
                <a:lnTo>
                  <a:pt x="613115" y="117014"/>
                </a:lnTo>
                <a:lnTo>
                  <a:pt x="613515" y="136817"/>
                </a:lnTo>
                <a:cubicBezTo>
                  <a:pt x="598179" y="140551"/>
                  <a:pt x="584311" y="142418"/>
                  <a:pt x="571909" y="142418"/>
                </a:cubicBezTo>
                <a:cubicBezTo>
                  <a:pt x="556841" y="142418"/>
                  <a:pt x="545906" y="138417"/>
                  <a:pt x="539105" y="130416"/>
                </a:cubicBezTo>
                <a:cubicBezTo>
                  <a:pt x="532304" y="122415"/>
                  <a:pt x="528904" y="109413"/>
                  <a:pt x="528904" y="91411"/>
                </a:cubicBezTo>
                <a:cubicBezTo>
                  <a:pt x="528904" y="55540"/>
                  <a:pt x="543639" y="37604"/>
                  <a:pt x="573109" y="37604"/>
                </a:cubicBezTo>
                <a:close/>
                <a:moveTo>
                  <a:pt x="192433" y="27603"/>
                </a:moveTo>
                <a:lnTo>
                  <a:pt x="192433" y="70809"/>
                </a:lnTo>
                <a:lnTo>
                  <a:pt x="218037" y="70809"/>
                </a:lnTo>
                <a:cubicBezTo>
                  <a:pt x="224571" y="70809"/>
                  <a:pt x="229438" y="68808"/>
                  <a:pt x="232638" y="64808"/>
                </a:cubicBezTo>
                <a:cubicBezTo>
                  <a:pt x="235839" y="60807"/>
                  <a:pt x="237439" y="55540"/>
                  <a:pt x="237439" y="49006"/>
                </a:cubicBezTo>
                <a:cubicBezTo>
                  <a:pt x="237439" y="42472"/>
                  <a:pt x="235739" y="37271"/>
                  <a:pt x="232338" y="33404"/>
                </a:cubicBezTo>
                <a:cubicBezTo>
                  <a:pt x="228938" y="29537"/>
                  <a:pt x="224037" y="27603"/>
                  <a:pt x="217636" y="27603"/>
                </a:cubicBezTo>
                <a:close/>
                <a:moveTo>
                  <a:pt x="816730" y="4000"/>
                </a:moveTo>
                <a:lnTo>
                  <a:pt x="844134" y="4000"/>
                </a:lnTo>
                <a:lnTo>
                  <a:pt x="844334" y="117014"/>
                </a:lnTo>
                <a:cubicBezTo>
                  <a:pt x="844334" y="131550"/>
                  <a:pt x="841100" y="141351"/>
                  <a:pt x="834633" y="146418"/>
                </a:cubicBezTo>
                <a:cubicBezTo>
                  <a:pt x="828165" y="151485"/>
                  <a:pt x="817130" y="154019"/>
                  <a:pt x="801529" y="154019"/>
                </a:cubicBezTo>
                <a:lnTo>
                  <a:pt x="801529" y="130016"/>
                </a:lnTo>
                <a:cubicBezTo>
                  <a:pt x="806863" y="130016"/>
                  <a:pt x="810730" y="129016"/>
                  <a:pt x="813130" y="127016"/>
                </a:cubicBezTo>
                <a:cubicBezTo>
                  <a:pt x="815530" y="125015"/>
                  <a:pt x="816730" y="121282"/>
                  <a:pt x="816730" y="115814"/>
                </a:cubicBezTo>
                <a:close/>
                <a:moveTo>
                  <a:pt x="164830" y="4000"/>
                </a:moveTo>
                <a:lnTo>
                  <a:pt x="217636" y="4000"/>
                </a:lnTo>
                <a:cubicBezTo>
                  <a:pt x="249641" y="4000"/>
                  <a:pt x="265642" y="18935"/>
                  <a:pt x="265642" y="48806"/>
                </a:cubicBezTo>
                <a:cubicBezTo>
                  <a:pt x="265642" y="66541"/>
                  <a:pt x="258975" y="79610"/>
                  <a:pt x="245640" y="88011"/>
                </a:cubicBezTo>
                <a:lnTo>
                  <a:pt x="265042" y="140017"/>
                </a:lnTo>
                <a:lnTo>
                  <a:pt x="234839" y="140017"/>
                </a:lnTo>
                <a:lnTo>
                  <a:pt x="219037" y="94412"/>
                </a:lnTo>
                <a:lnTo>
                  <a:pt x="192433" y="94412"/>
                </a:lnTo>
                <a:lnTo>
                  <a:pt x="192433" y="140017"/>
                </a:lnTo>
                <a:lnTo>
                  <a:pt x="164830" y="140017"/>
                </a:lnTo>
                <a:close/>
                <a:moveTo>
                  <a:pt x="1181605" y="0"/>
                </a:moveTo>
                <a:lnTo>
                  <a:pt x="1208408" y="0"/>
                </a:lnTo>
                <a:lnTo>
                  <a:pt x="1208408" y="27203"/>
                </a:lnTo>
                <a:lnTo>
                  <a:pt x="1181605" y="27203"/>
                </a:lnTo>
                <a:close/>
                <a:moveTo>
                  <a:pt x="1067305" y="0"/>
                </a:moveTo>
                <a:lnTo>
                  <a:pt x="1094108" y="0"/>
                </a:lnTo>
                <a:lnTo>
                  <a:pt x="1094108" y="44805"/>
                </a:lnTo>
                <a:cubicBezTo>
                  <a:pt x="1103309" y="40005"/>
                  <a:pt x="1111577" y="37604"/>
                  <a:pt x="1118911" y="37604"/>
                </a:cubicBezTo>
                <a:cubicBezTo>
                  <a:pt x="1132246" y="37604"/>
                  <a:pt x="1141447" y="41538"/>
                  <a:pt x="1146514" y="49406"/>
                </a:cubicBezTo>
                <a:cubicBezTo>
                  <a:pt x="1151582" y="57274"/>
                  <a:pt x="1154115" y="69408"/>
                  <a:pt x="1154115" y="85810"/>
                </a:cubicBezTo>
                <a:lnTo>
                  <a:pt x="1154115" y="140017"/>
                </a:lnTo>
                <a:lnTo>
                  <a:pt x="1127312" y="140017"/>
                </a:lnTo>
                <a:lnTo>
                  <a:pt x="1127312" y="86411"/>
                </a:lnTo>
                <a:cubicBezTo>
                  <a:pt x="1127312" y="78009"/>
                  <a:pt x="1126312" y="71775"/>
                  <a:pt x="1124312" y="67708"/>
                </a:cubicBezTo>
                <a:cubicBezTo>
                  <a:pt x="1122311" y="63641"/>
                  <a:pt x="1118311" y="61607"/>
                  <a:pt x="1112310" y="61607"/>
                </a:cubicBezTo>
                <a:cubicBezTo>
                  <a:pt x="1107109" y="61607"/>
                  <a:pt x="1101909" y="62408"/>
                  <a:pt x="1096708" y="64008"/>
                </a:cubicBezTo>
                <a:lnTo>
                  <a:pt x="1094108" y="64808"/>
                </a:lnTo>
                <a:lnTo>
                  <a:pt x="1094108" y="140017"/>
                </a:lnTo>
                <a:lnTo>
                  <a:pt x="1067305" y="140017"/>
                </a:lnTo>
                <a:close/>
                <a:moveTo>
                  <a:pt x="696887" y="0"/>
                </a:moveTo>
                <a:lnTo>
                  <a:pt x="723690" y="0"/>
                </a:lnTo>
                <a:lnTo>
                  <a:pt x="723690" y="140017"/>
                </a:lnTo>
                <a:lnTo>
                  <a:pt x="697087" y="140017"/>
                </a:lnTo>
                <a:lnTo>
                  <a:pt x="697087" y="135817"/>
                </a:lnTo>
                <a:cubicBezTo>
                  <a:pt x="687752" y="140217"/>
                  <a:pt x="679685" y="142418"/>
                  <a:pt x="672884" y="142418"/>
                </a:cubicBezTo>
                <a:cubicBezTo>
                  <a:pt x="658349" y="142418"/>
                  <a:pt x="648214" y="138217"/>
                  <a:pt x="642480" y="129816"/>
                </a:cubicBezTo>
                <a:cubicBezTo>
                  <a:pt x="636746" y="121415"/>
                  <a:pt x="633879" y="108113"/>
                  <a:pt x="633879" y="89911"/>
                </a:cubicBezTo>
                <a:cubicBezTo>
                  <a:pt x="633879" y="71709"/>
                  <a:pt x="637313" y="58440"/>
                  <a:pt x="644180" y="50106"/>
                </a:cubicBezTo>
                <a:cubicBezTo>
                  <a:pt x="651048" y="41772"/>
                  <a:pt x="661416" y="37604"/>
                  <a:pt x="675284" y="37604"/>
                </a:cubicBezTo>
                <a:cubicBezTo>
                  <a:pt x="679551" y="37604"/>
                  <a:pt x="685485" y="38271"/>
                  <a:pt x="693086" y="39605"/>
                </a:cubicBezTo>
                <a:lnTo>
                  <a:pt x="696887" y="40405"/>
                </a:lnTo>
                <a:close/>
                <a:moveTo>
                  <a:pt x="286255" y="0"/>
                </a:moveTo>
                <a:lnTo>
                  <a:pt x="313058" y="0"/>
                </a:lnTo>
                <a:lnTo>
                  <a:pt x="313058" y="27203"/>
                </a:lnTo>
                <a:lnTo>
                  <a:pt x="286255" y="27203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8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nPtr-LOGO-081514b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940" y="2767232"/>
            <a:ext cx="5899420" cy="1323536"/>
          </a:xfrm>
          <a:prstGeom prst="rect">
            <a:avLst/>
          </a:prstGeom>
          <a:effectLst>
            <a:outerShdw blurRad="63500" dist="38100" dir="5400000" algn="tl" rotWithShape="0">
              <a:srgbClr val="017CCA"/>
            </a:outerShdw>
          </a:effectLst>
        </p:spPr>
      </p:pic>
    </p:spTree>
    <p:extLst>
      <p:ext uri="{BB962C8B-B14F-4D97-AF65-F5344CB8AC3E}">
        <p14:creationId xmlns:p14="http://schemas.microsoft.com/office/powerpoint/2010/main" val="340553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6544</TotalTime>
  <Words>62</Words>
  <Application>Microsoft Office PowerPoint</Application>
  <PresentationFormat>Widescreen</PresentationFormat>
  <Paragraphs>47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Titillium WebSemiBold</vt:lpstr>
      <vt:lpstr>Titillium WebThin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Hedgecock</dc:creator>
  <cp:lastModifiedBy>Will Hedgecock</cp:lastModifiedBy>
  <cp:revision>408</cp:revision>
  <cp:lastPrinted>2014-08-18T01:46:23Z</cp:lastPrinted>
  <dcterms:created xsi:type="dcterms:W3CDTF">2014-07-14T13:03:01Z</dcterms:created>
  <dcterms:modified xsi:type="dcterms:W3CDTF">2014-11-18T22:22:37Z</dcterms:modified>
</cp:coreProperties>
</file>